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470" r:id="rId4"/>
    <p:sldId id="353" r:id="rId6"/>
    <p:sldId id="471" r:id="rId7"/>
    <p:sldId id="500" r:id="rId8"/>
    <p:sldId id="602" r:id="rId9"/>
    <p:sldId id="555" r:id="rId10"/>
    <p:sldId id="606" r:id="rId11"/>
    <p:sldId id="599" r:id="rId12"/>
    <p:sldId id="598" r:id="rId13"/>
    <p:sldId id="610" r:id="rId14"/>
    <p:sldId id="611" r:id="rId15"/>
    <p:sldId id="499" r:id="rId16"/>
    <p:sldId id="601" r:id="rId17"/>
    <p:sldId id="680" r:id="rId18"/>
    <p:sldId id="501" r:id="rId19"/>
    <p:sldId id="517" r:id="rId20"/>
    <p:sldId id="507" r:id="rId21"/>
    <p:sldId id="681" r:id="rId22"/>
    <p:sldId id="560" r:id="rId23"/>
    <p:sldId id="682" r:id="rId24"/>
    <p:sldId id="683" r:id="rId25"/>
    <p:sldId id="685" r:id="rId26"/>
    <p:sldId id="684" r:id="rId27"/>
    <p:sldId id="569" r:id="rId28"/>
    <p:sldId id="687" r:id="rId29"/>
    <p:sldId id="688" r:id="rId30"/>
    <p:sldId id="689" r:id="rId31"/>
    <p:sldId id="690" r:id="rId32"/>
    <p:sldId id="691" r:id="rId33"/>
    <p:sldId id="692" r:id="rId34"/>
    <p:sldId id="693" r:id="rId35"/>
    <p:sldId id="694" r:id="rId36"/>
    <p:sldId id="695" r:id="rId37"/>
    <p:sldId id="696" r:id="rId38"/>
    <p:sldId id="510" r:id="rId39"/>
    <p:sldId id="609" r:id="rId40"/>
    <p:sldId id="698" r:id="rId41"/>
    <p:sldId id="697" r:id="rId42"/>
    <p:sldId id="700" r:id="rId43"/>
    <p:sldId id="518" r:id="rId44"/>
    <p:sldId id="511" r:id="rId45"/>
    <p:sldId id="513" r:id="rId46"/>
    <p:sldId id="515" r:id="rId47"/>
    <p:sldId id="704" r:id="rId48"/>
    <p:sldId id="508" r:id="rId49"/>
    <p:sldId id="706" r:id="rId50"/>
    <p:sldId id="707" r:id="rId51"/>
    <p:sldId id="708" r:id="rId52"/>
    <p:sldId id="710" r:id="rId53"/>
    <p:sldId id="711" r:id="rId54"/>
    <p:sldId id="712" r:id="rId55"/>
    <p:sldId id="713" r:id="rId56"/>
    <p:sldId id="714" r:id="rId57"/>
    <p:sldId id="715" r:id="rId58"/>
    <p:sldId id="716" r:id="rId59"/>
    <p:sldId id="717" r:id="rId60"/>
    <p:sldId id="554" r:id="rId61"/>
    <p:sldId id="720" r:id="rId62"/>
    <p:sldId id="721" r:id="rId63"/>
    <p:sldId id="722" r:id="rId64"/>
    <p:sldId id="723" r:id="rId65"/>
    <p:sldId id="724" r:id="rId66"/>
    <p:sldId id="725" r:id="rId67"/>
    <p:sldId id="726" r:id="rId68"/>
    <p:sldId id="727" r:id="rId69"/>
    <p:sldId id="509" r:id="rId70"/>
    <p:sldId id="502" r:id="rId71"/>
    <p:sldId id="728" r:id="rId72"/>
    <p:sldId id="567" r:id="rId73"/>
    <p:sldId id="791" r:id="rId74"/>
    <p:sldId id="792" r:id="rId75"/>
    <p:sldId id="793" r:id="rId76"/>
    <p:sldId id="794" r:id="rId77"/>
    <p:sldId id="795" r:id="rId78"/>
    <p:sldId id="796" r:id="rId79"/>
    <p:sldId id="798" r:id="rId80"/>
    <p:sldId id="804" r:id="rId81"/>
    <p:sldId id="801" r:id="rId82"/>
    <p:sldId id="807" r:id="rId83"/>
    <p:sldId id="808" r:id="rId84"/>
    <p:sldId id="506" r:id="rId85"/>
    <p:sldId id="866" r:id="rId86"/>
    <p:sldId id="869" r:id="rId87"/>
    <p:sldId id="870" r:id="rId88"/>
    <p:sldId id="871" r:id="rId89"/>
    <p:sldId id="600" r:id="rId90"/>
    <p:sldId id="516" r:id="rId91"/>
    <p:sldId id="878" r:id="rId92"/>
    <p:sldId id="879" r:id="rId93"/>
    <p:sldId id="873" r:id="rId94"/>
    <p:sldId id="880" r:id="rId95"/>
    <p:sldId id="881" r:id="rId96"/>
    <p:sldId id="705" r:id="rId97"/>
    <p:sldId id="882" r:id="rId98"/>
    <p:sldId id="883" r:id="rId99"/>
    <p:sldId id="884" r:id="rId100"/>
    <p:sldId id="885" r:id="rId101"/>
    <p:sldId id="886" r:id="rId102"/>
    <p:sldId id="941" r:id="rId103"/>
    <p:sldId id="942" r:id="rId104"/>
    <p:sldId id="943" r:id="rId105"/>
    <p:sldId id="945" r:id="rId106"/>
    <p:sldId id="953" r:id="rId107"/>
    <p:sldId id="955" r:id="rId108"/>
    <p:sldId id="956" r:id="rId109"/>
    <p:sldId id="970" r:id="rId110"/>
    <p:sldId id="973" r:id="rId111"/>
    <p:sldId id="971" r:id="rId112"/>
    <p:sldId id="978" r:id="rId113"/>
    <p:sldId id="977" r:id="rId114"/>
    <p:sldId id="980" r:id="rId115"/>
    <p:sldId id="981" r:id="rId116"/>
    <p:sldId id="982" r:id="rId117"/>
    <p:sldId id="986" r:id="rId118"/>
    <p:sldId id="987" r:id="rId119"/>
    <p:sldId id="988" r:id="rId120"/>
    <p:sldId id="989" r:id="rId121"/>
    <p:sldId id="990" r:id="rId122"/>
    <p:sldId id="975" r:id="rId123"/>
    <p:sldId id="991" r:id="rId124"/>
    <p:sldId id="992" r:id="rId125"/>
    <p:sldId id="993" r:id="rId126"/>
    <p:sldId id="998" r:id="rId127"/>
    <p:sldId id="994" r:id="rId128"/>
    <p:sldId id="995" r:id="rId129"/>
    <p:sldId id="1000" r:id="rId130"/>
    <p:sldId id="984" r:id="rId131"/>
    <p:sldId id="1003" r:id="rId132"/>
    <p:sldId id="1004" r:id="rId133"/>
    <p:sldId id="1005" r:id="rId134"/>
    <p:sldId id="1006" r:id="rId135"/>
    <p:sldId id="1007" r:id="rId136"/>
    <p:sldId id="1001" r:id="rId137"/>
    <p:sldId id="1011" r:id="rId138"/>
    <p:sldId id="1013" r:id="rId139"/>
    <p:sldId id="1014" r:id="rId140"/>
    <p:sldId id="1016" r:id="rId141"/>
    <p:sldId id="1008" r:id="rId142"/>
    <p:sldId id="1017" r:id="rId143"/>
    <p:sldId id="1078" r:id="rId144"/>
    <p:sldId id="1082" r:id="rId145"/>
    <p:sldId id="297" r:id="rId146"/>
  </p:sldIdLst>
  <p:sldSz cx="12192000" cy="6858000"/>
  <p:notesSz cx="6858000" cy="9144000"/>
  <p:custDataLst>
    <p:tags r:id="rId1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74AD"/>
    <a:srgbClr val="9BBB59"/>
    <a:srgbClr val="1AA3AA"/>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160"/>
        <p:guide pos="3839"/>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1" Type="http://schemas.openxmlformats.org/officeDocument/2006/relationships/tags" Target="tags/tag2130.xml"/><Relationship Id="rId150" Type="http://schemas.openxmlformats.org/officeDocument/2006/relationships/commentAuthors" Target="commentAuthors.xml"/><Relationship Id="rId15" Type="http://schemas.openxmlformats.org/officeDocument/2006/relationships/slide" Target="slides/slide11.xml"/><Relationship Id="rId149" Type="http://schemas.openxmlformats.org/officeDocument/2006/relationships/tableStyles" Target="tableStyles.xml"/><Relationship Id="rId148" Type="http://schemas.openxmlformats.org/officeDocument/2006/relationships/viewProps" Target="viewProps.xml"/><Relationship Id="rId147" Type="http://schemas.openxmlformats.org/officeDocument/2006/relationships/presProps" Target="presProps.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image" Target="../media/image6.jpeg"/><Relationship Id="rId15" Type="http://schemas.openxmlformats.org/officeDocument/2006/relationships/slideLayout" Target="../slideLayouts/slideLayout7.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3.xml"/></Relationships>
</file>

<file path=ppt/slides/_rels/slide10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61.xml"/><Relationship Id="rId7" Type="http://schemas.openxmlformats.org/officeDocument/2006/relationships/tags" Target="../tags/tag1260.xml"/><Relationship Id="rId6" Type="http://schemas.openxmlformats.org/officeDocument/2006/relationships/tags" Target="../tags/tag1259.xml"/><Relationship Id="rId5" Type="http://schemas.openxmlformats.org/officeDocument/2006/relationships/tags" Target="../tags/tag1258.xml"/><Relationship Id="rId4" Type="http://schemas.openxmlformats.org/officeDocument/2006/relationships/tags" Target="../tags/tag1257.xml"/><Relationship Id="rId3" Type="http://schemas.openxmlformats.org/officeDocument/2006/relationships/tags" Target="../tags/tag1256.xml"/><Relationship Id="rId2" Type="http://schemas.openxmlformats.org/officeDocument/2006/relationships/tags" Target="../tags/tag1255.xml"/><Relationship Id="rId1" Type="http://schemas.openxmlformats.org/officeDocument/2006/relationships/tags" Target="../tags/tag1254.xml"/></Relationships>
</file>

<file path=ppt/slides/_rels/slide10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69.xml"/><Relationship Id="rId7" Type="http://schemas.openxmlformats.org/officeDocument/2006/relationships/tags" Target="../tags/tag1268.xml"/><Relationship Id="rId6" Type="http://schemas.openxmlformats.org/officeDocument/2006/relationships/tags" Target="../tags/tag1267.xml"/><Relationship Id="rId5" Type="http://schemas.openxmlformats.org/officeDocument/2006/relationships/tags" Target="../tags/tag1266.xml"/><Relationship Id="rId4" Type="http://schemas.openxmlformats.org/officeDocument/2006/relationships/tags" Target="../tags/tag1265.xml"/><Relationship Id="rId3" Type="http://schemas.openxmlformats.org/officeDocument/2006/relationships/tags" Target="../tags/tag1264.xml"/><Relationship Id="rId2" Type="http://schemas.openxmlformats.org/officeDocument/2006/relationships/tags" Target="../tags/tag1263.xml"/><Relationship Id="rId1" Type="http://schemas.openxmlformats.org/officeDocument/2006/relationships/tags" Target="../tags/tag1262.xml"/></Relationships>
</file>

<file path=ppt/slides/_rels/slide10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77.xml"/><Relationship Id="rId7" Type="http://schemas.openxmlformats.org/officeDocument/2006/relationships/tags" Target="../tags/tag1276.xml"/><Relationship Id="rId6" Type="http://schemas.openxmlformats.org/officeDocument/2006/relationships/tags" Target="../tags/tag1275.xml"/><Relationship Id="rId5" Type="http://schemas.openxmlformats.org/officeDocument/2006/relationships/tags" Target="../tags/tag1274.xml"/><Relationship Id="rId4" Type="http://schemas.openxmlformats.org/officeDocument/2006/relationships/tags" Target="../tags/tag1273.xml"/><Relationship Id="rId3" Type="http://schemas.openxmlformats.org/officeDocument/2006/relationships/tags" Target="../tags/tag1272.xml"/><Relationship Id="rId2" Type="http://schemas.openxmlformats.org/officeDocument/2006/relationships/tags" Target="../tags/tag1271.xml"/><Relationship Id="rId1" Type="http://schemas.openxmlformats.org/officeDocument/2006/relationships/tags" Target="../tags/tag1270.xml"/></Relationships>
</file>

<file path=ppt/slides/_rels/slide103.xml.rels><?xml version="1.0" encoding="UTF-8" standalone="yes"?>
<Relationships xmlns="http://schemas.openxmlformats.org/package/2006/relationships"><Relationship Id="rId9" Type="http://schemas.openxmlformats.org/officeDocument/2006/relationships/tags" Target="../tags/tag1286.xml"/><Relationship Id="rId8" Type="http://schemas.openxmlformats.org/officeDocument/2006/relationships/tags" Target="../tags/tag1285.xml"/><Relationship Id="rId7" Type="http://schemas.openxmlformats.org/officeDocument/2006/relationships/tags" Target="../tags/tag1284.xml"/><Relationship Id="rId6" Type="http://schemas.openxmlformats.org/officeDocument/2006/relationships/tags" Target="../tags/tag1283.xml"/><Relationship Id="rId56" Type="http://schemas.openxmlformats.org/officeDocument/2006/relationships/slideLayout" Target="../slideLayouts/slideLayout7.xml"/><Relationship Id="rId55" Type="http://schemas.openxmlformats.org/officeDocument/2006/relationships/tags" Target="../tags/tag1332.xml"/><Relationship Id="rId54" Type="http://schemas.openxmlformats.org/officeDocument/2006/relationships/tags" Target="../tags/tag1331.xml"/><Relationship Id="rId53" Type="http://schemas.openxmlformats.org/officeDocument/2006/relationships/tags" Target="../tags/tag1330.xml"/><Relationship Id="rId52" Type="http://schemas.openxmlformats.org/officeDocument/2006/relationships/tags" Target="../tags/tag1329.xml"/><Relationship Id="rId51" Type="http://schemas.openxmlformats.org/officeDocument/2006/relationships/tags" Target="../tags/tag1328.xml"/><Relationship Id="rId50" Type="http://schemas.openxmlformats.org/officeDocument/2006/relationships/tags" Target="../tags/tag1327.xml"/><Relationship Id="rId5" Type="http://schemas.openxmlformats.org/officeDocument/2006/relationships/tags" Target="../tags/tag1282.xml"/><Relationship Id="rId49" Type="http://schemas.openxmlformats.org/officeDocument/2006/relationships/tags" Target="../tags/tag1326.xml"/><Relationship Id="rId48" Type="http://schemas.openxmlformats.org/officeDocument/2006/relationships/tags" Target="../tags/tag1325.xml"/><Relationship Id="rId47" Type="http://schemas.openxmlformats.org/officeDocument/2006/relationships/tags" Target="../tags/tag1324.xml"/><Relationship Id="rId46" Type="http://schemas.openxmlformats.org/officeDocument/2006/relationships/tags" Target="../tags/tag1323.xml"/><Relationship Id="rId45" Type="http://schemas.openxmlformats.org/officeDocument/2006/relationships/tags" Target="../tags/tag1322.xml"/><Relationship Id="rId44" Type="http://schemas.openxmlformats.org/officeDocument/2006/relationships/tags" Target="../tags/tag1321.xml"/><Relationship Id="rId43" Type="http://schemas.openxmlformats.org/officeDocument/2006/relationships/tags" Target="../tags/tag1320.xml"/><Relationship Id="rId42" Type="http://schemas.openxmlformats.org/officeDocument/2006/relationships/tags" Target="../tags/tag1319.xml"/><Relationship Id="rId41" Type="http://schemas.openxmlformats.org/officeDocument/2006/relationships/tags" Target="../tags/tag1318.xml"/><Relationship Id="rId40" Type="http://schemas.openxmlformats.org/officeDocument/2006/relationships/tags" Target="../tags/tag1317.xml"/><Relationship Id="rId4" Type="http://schemas.openxmlformats.org/officeDocument/2006/relationships/tags" Target="../tags/tag1281.xml"/><Relationship Id="rId39" Type="http://schemas.openxmlformats.org/officeDocument/2006/relationships/tags" Target="../tags/tag1316.xml"/><Relationship Id="rId38" Type="http://schemas.openxmlformats.org/officeDocument/2006/relationships/tags" Target="../tags/tag1315.xml"/><Relationship Id="rId37" Type="http://schemas.openxmlformats.org/officeDocument/2006/relationships/tags" Target="../tags/tag1314.xml"/><Relationship Id="rId36" Type="http://schemas.openxmlformats.org/officeDocument/2006/relationships/tags" Target="../tags/tag1313.xml"/><Relationship Id="rId35" Type="http://schemas.openxmlformats.org/officeDocument/2006/relationships/tags" Target="../tags/tag1312.xml"/><Relationship Id="rId34" Type="http://schemas.openxmlformats.org/officeDocument/2006/relationships/tags" Target="../tags/tag1311.xml"/><Relationship Id="rId33" Type="http://schemas.openxmlformats.org/officeDocument/2006/relationships/tags" Target="../tags/tag1310.xml"/><Relationship Id="rId32" Type="http://schemas.openxmlformats.org/officeDocument/2006/relationships/tags" Target="../tags/tag1309.xml"/><Relationship Id="rId31" Type="http://schemas.openxmlformats.org/officeDocument/2006/relationships/tags" Target="../tags/tag1308.xml"/><Relationship Id="rId30" Type="http://schemas.openxmlformats.org/officeDocument/2006/relationships/tags" Target="../tags/tag1307.xml"/><Relationship Id="rId3" Type="http://schemas.openxmlformats.org/officeDocument/2006/relationships/tags" Target="../tags/tag1280.xml"/><Relationship Id="rId29" Type="http://schemas.openxmlformats.org/officeDocument/2006/relationships/tags" Target="../tags/tag1306.xml"/><Relationship Id="rId28" Type="http://schemas.openxmlformats.org/officeDocument/2006/relationships/tags" Target="../tags/tag1305.xml"/><Relationship Id="rId27" Type="http://schemas.openxmlformats.org/officeDocument/2006/relationships/tags" Target="../tags/tag1304.xml"/><Relationship Id="rId26" Type="http://schemas.openxmlformats.org/officeDocument/2006/relationships/tags" Target="../tags/tag1303.xml"/><Relationship Id="rId25" Type="http://schemas.openxmlformats.org/officeDocument/2006/relationships/tags" Target="../tags/tag1302.xml"/><Relationship Id="rId24" Type="http://schemas.openxmlformats.org/officeDocument/2006/relationships/tags" Target="../tags/tag1301.xml"/><Relationship Id="rId23" Type="http://schemas.openxmlformats.org/officeDocument/2006/relationships/tags" Target="../tags/tag1300.xml"/><Relationship Id="rId22" Type="http://schemas.openxmlformats.org/officeDocument/2006/relationships/tags" Target="../tags/tag1299.xml"/><Relationship Id="rId21" Type="http://schemas.openxmlformats.org/officeDocument/2006/relationships/tags" Target="../tags/tag1298.xml"/><Relationship Id="rId20" Type="http://schemas.openxmlformats.org/officeDocument/2006/relationships/tags" Target="../tags/tag1297.xml"/><Relationship Id="rId2" Type="http://schemas.openxmlformats.org/officeDocument/2006/relationships/tags" Target="../tags/tag1279.xml"/><Relationship Id="rId19" Type="http://schemas.openxmlformats.org/officeDocument/2006/relationships/tags" Target="../tags/tag1296.xml"/><Relationship Id="rId18" Type="http://schemas.openxmlformats.org/officeDocument/2006/relationships/tags" Target="../tags/tag1295.xml"/><Relationship Id="rId17" Type="http://schemas.openxmlformats.org/officeDocument/2006/relationships/tags" Target="../tags/tag1294.xml"/><Relationship Id="rId16" Type="http://schemas.openxmlformats.org/officeDocument/2006/relationships/tags" Target="../tags/tag1293.xml"/><Relationship Id="rId15" Type="http://schemas.openxmlformats.org/officeDocument/2006/relationships/tags" Target="../tags/tag1292.xml"/><Relationship Id="rId14" Type="http://schemas.openxmlformats.org/officeDocument/2006/relationships/tags" Target="../tags/tag1291.xml"/><Relationship Id="rId13" Type="http://schemas.openxmlformats.org/officeDocument/2006/relationships/tags" Target="../tags/tag1290.xml"/><Relationship Id="rId12" Type="http://schemas.openxmlformats.org/officeDocument/2006/relationships/tags" Target="../tags/tag1289.xml"/><Relationship Id="rId11" Type="http://schemas.openxmlformats.org/officeDocument/2006/relationships/tags" Target="../tags/tag1288.xml"/><Relationship Id="rId10" Type="http://schemas.openxmlformats.org/officeDocument/2006/relationships/tags" Target="../tags/tag1287.xml"/><Relationship Id="rId1" Type="http://schemas.openxmlformats.org/officeDocument/2006/relationships/tags" Target="../tags/tag1278.xml"/></Relationships>
</file>

<file path=ppt/slides/_rels/slide104.xml.rels><?xml version="1.0" encoding="UTF-8" standalone="yes"?>
<Relationships xmlns="http://schemas.openxmlformats.org/package/2006/relationships"><Relationship Id="rId9" Type="http://schemas.openxmlformats.org/officeDocument/2006/relationships/tags" Target="../tags/tag1341.xml"/><Relationship Id="rId8" Type="http://schemas.openxmlformats.org/officeDocument/2006/relationships/tags" Target="../tags/tag1340.xml"/><Relationship Id="rId7" Type="http://schemas.openxmlformats.org/officeDocument/2006/relationships/tags" Target="../tags/tag1339.xml"/><Relationship Id="rId6" Type="http://schemas.openxmlformats.org/officeDocument/2006/relationships/tags" Target="../tags/tag1338.xml"/><Relationship Id="rId5" Type="http://schemas.openxmlformats.org/officeDocument/2006/relationships/tags" Target="../tags/tag1337.xml"/><Relationship Id="rId4" Type="http://schemas.openxmlformats.org/officeDocument/2006/relationships/tags" Target="../tags/tag1336.xml"/><Relationship Id="rId3" Type="http://schemas.openxmlformats.org/officeDocument/2006/relationships/tags" Target="../tags/tag1335.xml"/><Relationship Id="rId27" Type="http://schemas.openxmlformats.org/officeDocument/2006/relationships/notesSlide" Target="../notesSlides/notesSlide24.xml"/><Relationship Id="rId26" Type="http://schemas.openxmlformats.org/officeDocument/2006/relationships/slideLayout" Target="../slideLayouts/slideLayout7.xml"/><Relationship Id="rId25" Type="http://schemas.openxmlformats.org/officeDocument/2006/relationships/tags" Target="../tags/tag1357.xml"/><Relationship Id="rId24" Type="http://schemas.openxmlformats.org/officeDocument/2006/relationships/tags" Target="../tags/tag1356.xml"/><Relationship Id="rId23" Type="http://schemas.openxmlformats.org/officeDocument/2006/relationships/tags" Target="../tags/tag1355.xml"/><Relationship Id="rId22" Type="http://schemas.openxmlformats.org/officeDocument/2006/relationships/tags" Target="../tags/tag1354.xml"/><Relationship Id="rId21" Type="http://schemas.openxmlformats.org/officeDocument/2006/relationships/tags" Target="../tags/tag1353.xml"/><Relationship Id="rId20" Type="http://schemas.openxmlformats.org/officeDocument/2006/relationships/tags" Target="../tags/tag1352.xml"/><Relationship Id="rId2" Type="http://schemas.openxmlformats.org/officeDocument/2006/relationships/tags" Target="../tags/tag1334.xml"/><Relationship Id="rId19" Type="http://schemas.openxmlformats.org/officeDocument/2006/relationships/tags" Target="../tags/tag1351.xml"/><Relationship Id="rId18" Type="http://schemas.openxmlformats.org/officeDocument/2006/relationships/tags" Target="../tags/tag1350.xml"/><Relationship Id="rId17" Type="http://schemas.openxmlformats.org/officeDocument/2006/relationships/tags" Target="../tags/tag1349.xml"/><Relationship Id="rId16" Type="http://schemas.openxmlformats.org/officeDocument/2006/relationships/tags" Target="../tags/tag1348.xml"/><Relationship Id="rId15" Type="http://schemas.openxmlformats.org/officeDocument/2006/relationships/tags" Target="../tags/tag1347.xml"/><Relationship Id="rId14" Type="http://schemas.openxmlformats.org/officeDocument/2006/relationships/tags" Target="../tags/tag1346.xml"/><Relationship Id="rId13" Type="http://schemas.openxmlformats.org/officeDocument/2006/relationships/tags" Target="../tags/tag1345.xml"/><Relationship Id="rId12" Type="http://schemas.openxmlformats.org/officeDocument/2006/relationships/tags" Target="../tags/tag1344.xml"/><Relationship Id="rId11" Type="http://schemas.openxmlformats.org/officeDocument/2006/relationships/tags" Target="../tags/tag1343.xml"/><Relationship Id="rId10" Type="http://schemas.openxmlformats.org/officeDocument/2006/relationships/tags" Target="../tags/tag1342.xml"/><Relationship Id="rId1" Type="http://schemas.openxmlformats.org/officeDocument/2006/relationships/tags" Target="../tags/tag1333.xml"/></Relationships>
</file>

<file path=ppt/slides/_rels/slide105.xml.rels><?xml version="1.0" encoding="UTF-8" standalone="yes"?>
<Relationships xmlns="http://schemas.openxmlformats.org/package/2006/relationships"><Relationship Id="rId9" Type="http://schemas.openxmlformats.org/officeDocument/2006/relationships/tags" Target="../tags/tag1366.xml"/><Relationship Id="rId8" Type="http://schemas.openxmlformats.org/officeDocument/2006/relationships/tags" Target="../tags/tag1365.xml"/><Relationship Id="rId7" Type="http://schemas.openxmlformats.org/officeDocument/2006/relationships/tags" Target="../tags/tag1364.xml"/><Relationship Id="rId6" Type="http://schemas.openxmlformats.org/officeDocument/2006/relationships/tags" Target="../tags/tag1363.xml"/><Relationship Id="rId5" Type="http://schemas.openxmlformats.org/officeDocument/2006/relationships/tags" Target="../tags/tag1362.xml"/><Relationship Id="rId4" Type="http://schemas.openxmlformats.org/officeDocument/2006/relationships/tags" Target="../tags/tag1361.xml"/><Relationship Id="rId3" Type="http://schemas.openxmlformats.org/officeDocument/2006/relationships/tags" Target="../tags/tag1360.xml"/><Relationship Id="rId2" Type="http://schemas.openxmlformats.org/officeDocument/2006/relationships/tags" Target="../tags/tag1359.xml"/><Relationship Id="rId14" Type="http://schemas.openxmlformats.org/officeDocument/2006/relationships/slideLayout" Target="../slideLayouts/slideLayout7.xml"/><Relationship Id="rId13" Type="http://schemas.openxmlformats.org/officeDocument/2006/relationships/tags" Target="../tags/tag1370.xml"/><Relationship Id="rId12" Type="http://schemas.openxmlformats.org/officeDocument/2006/relationships/tags" Target="../tags/tag1369.xml"/><Relationship Id="rId11" Type="http://schemas.openxmlformats.org/officeDocument/2006/relationships/tags" Target="../tags/tag1368.xml"/><Relationship Id="rId10" Type="http://schemas.openxmlformats.org/officeDocument/2006/relationships/tags" Target="../tags/tag1367.xml"/><Relationship Id="rId1" Type="http://schemas.openxmlformats.org/officeDocument/2006/relationships/tags" Target="../tags/tag1358.xml"/></Relationships>
</file>

<file path=ppt/slides/_rels/slide106.xml.rels><?xml version="1.0" encoding="UTF-8" standalone="yes"?>
<Relationships xmlns="http://schemas.openxmlformats.org/package/2006/relationships"><Relationship Id="rId99" Type="http://schemas.openxmlformats.org/officeDocument/2006/relationships/tags" Target="../tags/tag1469.xml"/><Relationship Id="rId98" Type="http://schemas.openxmlformats.org/officeDocument/2006/relationships/tags" Target="../tags/tag1468.xml"/><Relationship Id="rId97" Type="http://schemas.openxmlformats.org/officeDocument/2006/relationships/tags" Target="../tags/tag1467.xml"/><Relationship Id="rId96" Type="http://schemas.openxmlformats.org/officeDocument/2006/relationships/tags" Target="../tags/tag1466.xml"/><Relationship Id="rId95" Type="http://schemas.openxmlformats.org/officeDocument/2006/relationships/tags" Target="../tags/tag1465.xml"/><Relationship Id="rId94" Type="http://schemas.openxmlformats.org/officeDocument/2006/relationships/tags" Target="../tags/tag1464.xml"/><Relationship Id="rId93" Type="http://schemas.openxmlformats.org/officeDocument/2006/relationships/tags" Target="../tags/tag1463.xml"/><Relationship Id="rId92" Type="http://schemas.openxmlformats.org/officeDocument/2006/relationships/tags" Target="../tags/tag1462.xml"/><Relationship Id="rId91" Type="http://schemas.openxmlformats.org/officeDocument/2006/relationships/tags" Target="../tags/tag1461.xml"/><Relationship Id="rId90" Type="http://schemas.openxmlformats.org/officeDocument/2006/relationships/tags" Target="../tags/tag1460.xml"/><Relationship Id="rId9" Type="http://schemas.openxmlformats.org/officeDocument/2006/relationships/tags" Target="../tags/tag1379.xml"/><Relationship Id="rId89" Type="http://schemas.openxmlformats.org/officeDocument/2006/relationships/tags" Target="../tags/tag1459.xml"/><Relationship Id="rId88" Type="http://schemas.openxmlformats.org/officeDocument/2006/relationships/tags" Target="../tags/tag1458.xml"/><Relationship Id="rId87" Type="http://schemas.openxmlformats.org/officeDocument/2006/relationships/tags" Target="../tags/tag1457.xml"/><Relationship Id="rId86" Type="http://schemas.openxmlformats.org/officeDocument/2006/relationships/tags" Target="../tags/tag1456.xml"/><Relationship Id="rId85" Type="http://schemas.openxmlformats.org/officeDocument/2006/relationships/tags" Target="../tags/tag1455.xml"/><Relationship Id="rId84" Type="http://schemas.openxmlformats.org/officeDocument/2006/relationships/tags" Target="../tags/tag1454.xml"/><Relationship Id="rId83" Type="http://schemas.openxmlformats.org/officeDocument/2006/relationships/tags" Target="../tags/tag1453.xml"/><Relationship Id="rId82" Type="http://schemas.openxmlformats.org/officeDocument/2006/relationships/tags" Target="../tags/tag1452.xml"/><Relationship Id="rId81" Type="http://schemas.openxmlformats.org/officeDocument/2006/relationships/tags" Target="../tags/tag1451.xml"/><Relationship Id="rId80" Type="http://schemas.openxmlformats.org/officeDocument/2006/relationships/tags" Target="../tags/tag1450.xml"/><Relationship Id="rId8" Type="http://schemas.openxmlformats.org/officeDocument/2006/relationships/tags" Target="../tags/tag1378.xml"/><Relationship Id="rId79" Type="http://schemas.openxmlformats.org/officeDocument/2006/relationships/tags" Target="../tags/tag1449.xml"/><Relationship Id="rId78" Type="http://schemas.openxmlformats.org/officeDocument/2006/relationships/tags" Target="../tags/tag1448.xml"/><Relationship Id="rId77" Type="http://schemas.openxmlformats.org/officeDocument/2006/relationships/tags" Target="../tags/tag1447.xml"/><Relationship Id="rId76" Type="http://schemas.openxmlformats.org/officeDocument/2006/relationships/tags" Target="../tags/tag1446.xml"/><Relationship Id="rId75" Type="http://schemas.openxmlformats.org/officeDocument/2006/relationships/tags" Target="../tags/tag1445.xml"/><Relationship Id="rId74" Type="http://schemas.openxmlformats.org/officeDocument/2006/relationships/tags" Target="../tags/tag1444.xml"/><Relationship Id="rId73" Type="http://schemas.openxmlformats.org/officeDocument/2006/relationships/tags" Target="../tags/tag1443.xml"/><Relationship Id="rId72" Type="http://schemas.openxmlformats.org/officeDocument/2006/relationships/tags" Target="../tags/tag1442.xml"/><Relationship Id="rId71" Type="http://schemas.openxmlformats.org/officeDocument/2006/relationships/tags" Target="../tags/tag1441.xml"/><Relationship Id="rId70" Type="http://schemas.openxmlformats.org/officeDocument/2006/relationships/tags" Target="../tags/tag1440.xml"/><Relationship Id="rId7" Type="http://schemas.openxmlformats.org/officeDocument/2006/relationships/tags" Target="../tags/tag1377.xml"/><Relationship Id="rId69" Type="http://schemas.openxmlformats.org/officeDocument/2006/relationships/tags" Target="../tags/tag1439.xml"/><Relationship Id="rId68" Type="http://schemas.openxmlformats.org/officeDocument/2006/relationships/tags" Target="../tags/tag1438.xml"/><Relationship Id="rId67" Type="http://schemas.openxmlformats.org/officeDocument/2006/relationships/tags" Target="../tags/tag1437.xml"/><Relationship Id="rId66" Type="http://schemas.openxmlformats.org/officeDocument/2006/relationships/tags" Target="../tags/tag1436.xml"/><Relationship Id="rId65" Type="http://schemas.openxmlformats.org/officeDocument/2006/relationships/tags" Target="../tags/tag1435.xml"/><Relationship Id="rId64" Type="http://schemas.openxmlformats.org/officeDocument/2006/relationships/tags" Target="../tags/tag1434.xml"/><Relationship Id="rId63" Type="http://schemas.openxmlformats.org/officeDocument/2006/relationships/tags" Target="../tags/tag1433.xml"/><Relationship Id="rId62" Type="http://schemas.openxmlformats.org/officeDocument/2006/relationships/tags" Target="../tags/tag1432.xml"/><Relationship Id="rId61" Type="http://schemas.openxmlformats.org/officeDocument/2006/relationships/tags" Target="../tags/tag1431.xml"/><Relationship Id="rId60" Type="http://schemas.openxmlformats.org/officeDocument/2006/relationships/tags" Target="../tags/tag1430.xml"/><Relationship Id="rId6" Type="http://schemas.openxmlformats.org/officeDocument/2006/relationships/tags" Target="../tags/tag1376.xml"/><Relationship Id="rId59" Type="http://schemas.openxmlformats.org/officeDocument/2006/relationships/tags" Target="../tags/tag1429.xml"/><Relationship Id="rId58" Type="http://schemas.openxmlformats.org/officeDocument/2006/relationships/tags" Target="../tags/tag1428.xml"/><Relationship Id="rId57" Type="http://schemas.openxmlformats.org/officeDocument/2006/relationships/tags" Target="../tags/tag1427.xml"/><Relationship Id="rId56" Type="http://schemas.openxmlformats.org/officeDocument/2006/relationships/tags" Target="../tags/tag1426.xml"/><Relationship Id="rId55" Type="http://schemas.openxmlformats.org/officeDocument/2006/relationships/tags" Target="../tags/tag1425.xml"/><Relationship Id="rId54" Type="http://schemas.openxmlformats.org/officeDocument/2006/relationships/tags" Target="../tags/tag1424.xml"/><Relationship Id="rId53" Type="http://schemas.openxmlformats.org/officeDocument/2006/relationships/tags" Target="../tags/tag1423.xml"/><Relationship Id="rId52" Type="http://schemas.openxmlformats.org/officeDocument/2006/relationships/tags" Target="../tags/tag1422.xml"/><Relationship Id="rId51" Type="http://schemas.openxmlformats.org/officeDocument/2006/relationships/tags" Target="../tags/tag1421.xml"/><Relationship Id="rId50" Type="http://schemas.openxmlformats.org/officeDocument/2006/relationships/tags" Target="../tags/tag1420.xml"/><Relationship Id="rId5" Type="http://schemas.openxmlformats.org/officeDocument/2006/relationships/tags" Target="../tags/tag1375.xml"/><Relationship Id="rId49" Type="http://schemas.openxmlformats.org/officeDocument/2006/relationships/tags" Target="../tags/tag1419.xml"/><Relationship Id="rId48" Type="http://schemas.openxmlformats.org/officeDocument/2006/relationships/tags" Target="../tags/tag1418.xml"/><Relationship Id="rId47" Type="http://schemas.openxmlformats.org/officeDocument/2006/relationships/tags" Target="../tags/tag1417.xml"/><Relationship Id="rId46" Type="http://schemas.openxmlformats.org/officeDocument/2006/relationships/tags" Target="../tags/tag1416.xml"/><Relationship Id="rId45" Type="http://schemas.openxmlformats.org/officeDocument/2006/relationships/tags" Target="../tags/tag1415.xml"/><Relationship Id="rId44" Type="http://schemas.openxmlformats.org/officeDocument/2006/relationships/tags" Target="../tags/tag1414.xml"/><Relationship Id="rId43" Type="http://schemas.openxmlformats.org/officeDocument/2006/relationships/tags" Target="../tags/tag1413.xml"/><Relationship Id="rId42" Type="http://schemas.openxmlformats.org/officeDocument/2006/relationships/tags" Target="../tags/tag1412.xml"/><Relationship Id="rId41" Type="http://schemas.openxmlformats.org/officeDocument/2006/relationships/tags" Target="../tags/tag1411.xml"/><Relationship Id="rId40" Type="http://schemas.openxmlformats.org/officeDocument/2006/relationships/tags" Target="../tags/tag1410.xml"/><Relationship Id="rId4" Type="http://schemas.openxmlformats.org/officeDocument/2006/relationships/tags" Target="../tags/tag1374.xml"/><Relationship Id="rId39" Type="http://schemas.openxmlformats.org/officeDocument/2006/relationships/tags" Target="../tags/tag1409.xml"/><Relationship Id="rId38" Type="http://schemas.openxmlformats.org/officeDocument/2006/relationships/tags" Target="../tags/tag1408.xml"/><Relationship Id="rId37" Type="http://schemas.openxmlformats.org/officeDocument/2006/relationships/tags" Target="../tags/tag1407.xml"/><Relationship Id="rId36" Type="http://schemas.openxmlformats.org/officeDocument/2006/relationships/tags" Target="../tags/tag1406.xml"/><Relationship Id="rId35" Type="http://schemas.openxmlformats.org/officeDocument/2006/relationships/tags" Target="../tags/tag1405.xml"/><Relationship Id="rId34" Type="http://schemas.openxmlformats.org/officeDocument/2006/relationships/tags" Target="../tags/tag1404.xml"/><Relationship Id="rId33" Type="http://schemas.openxmlformats.org/officeDocument/2006/relationships/tags" Target="../tags/tag1403.xml"/><Relationship Id="rId32" Type="http://schemas.openxmlformats.org/officeDocument/2006/relationships/tags" Target="../tags/tag1402.xml"/><Relationship Id="rId31" Type="http://schemas.openxmlformats.org/officeDocument/2006/relationships/tags" Target="../tags/tag1401.xml"/><Relationship Id="rId30" Type="http://schemas.openxmlformats.org/officeDocument/2006/relationships/tags" Target="../tags/tag1400.xml"/><Relationship Id="rId3" Type="http://schemas.openxmlformats.org/officeDocument/2006/relationships/tags" Target="../tags/tag1373.xml"/><Relationship Id="rId29" Type="http://schemas.openxmlformats.org/officeDocument/2006/relationships/tags" Target="../tags/tag1399.xml"/><Relationship Id="rId28" Type="http://schemas.openxmlformats.org/officeDocument/2006/relationships/tags" Target="../tags/tag1398.xml"/><Relationship Id="rId27" Type="http://schemas.openxmlformats.org/officeDocument/2006/relationships/tags" Target="../tags/tag1397.xml"/><Relationship Id="rId26" Type="http://schemas.openxmlformats.org/officeDocument/2006/relationships/tags" Target="../tags/tag1396.xml"/><Relationship Id="rId25" Type="http://schemas.openxmlformats.org/officeDocument/2006/relationships/tags" Target="../tags/tag1395.xml"/><Relationship Id="rId24" Type="http://schemas.openxmlformats.org/officeDocument/2006/relationships/tags" Target="../tags/tag1394.xml"/><Relationship Id="rId23" Type="http://schemas.openxmlformats.org/officeDocument/2006/relationships/tags" Target="../tags/tag1393.xml"/><Relationship Id="rId22" Type="http://schemas.openxmlformats.org/officeDocument/2006/relationships/tags" Target="../tags/tag1392.xml"/><Relationship Id="rId21" Type="http://schemas.openxmlformats.org/officeDocument/2006/relationships/tags" Target="../tags/tag1391.xml"/><Relationship Id="rId20" Type="http://schemas.openxmlformats.org/officeDocument/2006/relationships/tags" Target="../tags/tag1390.xml"/><Relationship Id="rId2" Type="http://schemas.openxmlformats.org/officeDocument/2006/relationships/tags" Target="../tags/tag1372.xml"/><Relationship Id="rId19" Type="http://schemas.openxmlformats.org/officeDocument/2006/relationships/tags" Target="../tags/tag1389.xml"/><Relationship Id="rId18" Type="http://schemas.openxmlformats.org/officeDocument/2006/relationships/tags" Target="../tags/tag1388.xml"/><Relationship Id="rId17" Type="http://schemas.openxmlformats.org/officeDocument/2006/relationships/tags" Target="../tags/tag1387.xml"/><Relationship Id="rId16" Type="http://schemas.openxmlformats.org/officeDocument/2006/relationships/tags" Target="../tags/tag1386.xml"/><Relationship Id="rId15" Type="http://schemas.openxmlformats.org/officeDocument/2006/relationships/tags" Target="../tags/tag1385.xml"/><Relationship Id="rId14" Type="http://schemas.openxmlformats.org/officeDocument/2006/relationships/tags" Target="../tags/tag1384.xml"/><Relationship Id="rId13" Type="http://schemas.openxmlformats.org/officeDocument/2006/relationships/tags" Target="../tags/tag1383.xml"/><Relationship Id="rId12" Type="http://schemas.openxmlformats.org/officeDocument/2006/relationships/tags" Target="../tags/tag1382.xml"/><Relationship Id="rId114" Type="http://schemas.openxmlformats.org/officeDocument/2006/relationships/slideLayout" Target="../slideLayouts/slideLayout7.xml"/><Relationship Id="rId113" Type="http://schemas.openxmlformats.org/officeDocument/2006/relationships/tags" Target="../tags/tag1482.xml"/><Relationship Id="rId112" Type="http://schemas.openxmlformats.org/officeDocument/2006/relationships/tags" Target="../tags/tag1481.xml"/><Relationship Id="rId111" Type="http://schemas.openxmlformats.org/officeDocument/2006/relationships/image" Target="../media/image50.jpeg"/><Relationship Id="rId110" Type="http://schemas.openxmlformats.org/officeDocument/2006/relationships/tags" Target="../tags/tag1480.xml"/><Relationship Id="rId11" Type="http://schemas.openxmlformats.org/officeDocument/2006/relationships/tags" Target="../tags/tag1381.xml"/><Relationship Id="rId109" Type="http://schemas.openxmlformats.org/officeDocument/2006/relationships/tags" Target="../tags/tag1479.xml"/><Relationship Id="rId108" Type="http://schemas.openxmlformats.org/officeDocument/2006/relationships/tags" Target="../tags/tag1478.xml"/><Relationship Id="rId107" Type="http://schemas.openxmlformats.org/officeDocument/2006/relationships/tags" Target="../tags/tag1477.xml"/><Relationship Id="rId106" Type="http://schemas.openxmlformats.org/officeDocument/2006/relationships/tags" Target="../tags/tag1476.xml"/><Relationship Id="rId105" Type="http://schemas.openxmlformats.org/officeDocument/2006/relationships/tags" Target="../tags/tag1475.xml"/><Relationship Id="rId104" Type="http://schemas.openxmlformats.org/officeDocument/2006/relationships/tags" Target="../tags/tag1474.xml"/><Relationship Id="rId103" Type="http://schemas.openxmlformats.org/officeDocument/2006/relationships/tags" Target="../tags/tag1473.xml"/><Relationship Id="rId102" Type="http://schemas.openxmlformats.org/officeDocument/2006/relationships/tags" Target="../tags/tag1472.xml"/><Relationship Id="rId101" Type="http://schemas.openxmlformats.org/officeDocument/2006/relationships/tags" Target="../tags/tag1471.xml"/><Relationship Id="rId100" Type="http://schemas.openxmlformats.org/officeDocument/2006/relationships/tags" Target="../tags/tag1470.xml"/><Relationship Id="rId10" Type="http://schemas.openxmlformats.org/officeDocument/2006/relationships/tags" Target="../tags/tag1380.xml"/><Relationship Id="rId1" Type="http://schemas.openxmlformats.org/officeDocument/2006/relationships/tags" Target="../tags/tag1371.xml"/></Relationships>
</file>

<file path=ppt/slides/_rels/slide107.xml.rels><?xml version="1.0" encoding="UTF-8" standalone="yes"?>
<Relationships xmlns="http://schemas.openxmlformats.org/package/2006/relationships"><Relationship Id="rId9" Type="http://schemas.openxmlformats.org/officeDocument/2006/relationships/tags" Target="../tags/tag1491.xml"/><Relationship Id="rId8" Type="http://schemas.openxmlformats.org/officeDocument/2006/relationships/tags" Target="../tags/tag1490.xml"/><Relationship Id="rId7" Type="http://schemas.openxmlformats.org/officeDocument/2006/relationships/tags" Target="../tags/tag1489.xml"/><Relationship Id="rId6" Type="http://schemas.openxmlformats.org/officeDocument/2006/relationships/tags" Target="../tags/tag1488.xml"/><Relationship Id="rId5" Type="http://schemas.openxmlformats.org/officeDocument/2006/relationships/tags" Target="../tags/tag1487.xml"/><Relationship Id="rId4" Type="http://schemas.openxmlformats.org/officeDocument/2006/relationships/tags" Target="../tags/tag1486.xml"/><Relationship Id="rId38" Type="http://schemas.openxmlformats.org/officeDocument/2006/relationships/slideLayout" Target="../slideLayouts/slideLayout7.xml"/><Relationship Id="rId37" Type="http://schemas.openxmlformats.org/officeDocument/2006/relationships/tags" Target="../tags/tag1519.xml"/><Relationship Id="rId36" Type="http://schemas.openxmlformats.org/officeDocument/2006/relationships/tags" Target="../tags/tag1518.xml"/><Relationship Id="rId35" Type="http://schemas.openxmlformats.org/officeDocument/2006/relationships/tags" Target="../tags/tag1517.xml"/><Relationship Id="rId34" Type="http://schemas.openxmlformats.org/officeDocument/2006/relationships/tags" Target="../tags/tag1516.xml"/><Relationship Id="rId33" Type="http://schemas.openxmlformats.org/officeDocument/2006/relationships/tags" Target="../tags/tag1515.xml"/><Relationship Id="rId32" Type="http://schemas.openxmlformats.org/officeDocument/2006/relationships/tags" Target="../tags/tag1514.xml"/><Relationship Id="rId31" Type="http://schemas.openxmlformats.org/officeDocument/2006/relationships/tags" Target="../tags/tag1513.xml"/><Relationship Id="rId30" Type="http://schemas.openxmlformats.org/officeDocument/2006/relationships/tags" Target="../tags/tag1512.xml"/><Relationship Id="rId3" Type="http://schemas.openxmlformats.org/officeDocument/2006/relationships/tags" Target="../tags/tag1485.xml"/><Relationship Id="rId29" Type="http://schemas.openxmlformats.org/officeDocument/2006/relationships/tags" Target="../tags/tag1511.xml"/><Relationship Id="rId28" Type="http://schemas.openxmlformats.org/officeDocument/2006/relationships/tags" Target="../tags/tag1510.xml"/><Relationship Id="rId27" Type="http://schemas.openxmlformats.org/officeDocument/2006/relationships/tags" Target="../tags/tag1509.xml"/><Relationship Id="rId26" Type="http://schemas.openxmlformats.org/officeDocument/2006/relationships/tags" Target="../tags/tag1508.xml"/><Relationship Id="rId25" Type="http://schemas.openxmlformats.org/officeDocument/2006/relationships/tags" Target="../tags/tag1507.xml"/><Relationship Id="rId24" Type="http://schemas.openxmlformats.org/officeDocument/2006/relationships/tags" Target="../tags/tag1506.xml"/><Relationship Id="rId23" Type="http://schemas.openxmlformats.org/officeDocument/2006/relationships/tags" Target="../tags/tag1505.xml"/><Relationship Id="rId22" Type="http://schemas.openxmlformats.org/officeDocument/2006/relationships/tags" Target="../tags/tag1504.xml"/><Relationship Id="rId21" Type="http://schemas.openxmlformats.org/officeDocument/2006/relationships/tags" Target="../tags/tag1503.xml"/><Relationship Id="rId20" Type="http://schemas.openxmlformats.org/officeDocument/2006/relationships/tags" Target="../tags/tag1502.xml"/><Relationship Id="rId2" Type="http://schemas.openxmlformats.org/officeDocument/2006/relationships/tags" Target="../tags/tag1484.xml"/><Relationship Id="rId19" Type="http://schemas.openxmlformats.org/officeDocument/2006/relationships/tags" Target="../tags/tag1501.xml"/><Relationship Id="rId18" Type="http://schemas.openxmlformats.org/officeDocument/2006/relationships/tags" Target="../tags/tag1500.xml"/><Relationship Id="rId17" Type="http://schemas.openxmlformats.org/officeDocument/2006/relationships/tags" Target="../tags/tag1499.xml"/><Relationship Id="rId16" Type="http://schemas.openxmlformats.org/officeDocument/2006/relationships/tags" Target="../tags/tag1498.xml"/><Relationship Id="rId15" Type="http://schemas.openxmlformats.org/officeDocument/2006/relationships/tags" Target="../tags/tag1497.xml"/><Relationship Id="rId14" Type="http://schemas.openxmlformats.org/officeDocument/2006/relationships/tags" Target="../tags/tag1496.xml"/><Relationship Id="rId13" Type="http://schemas.openxmlformats.org/officeDocument/2006/relationships/tags" Target="../tags/tag1495.xml"/><Relationship Id="rId12" Type="http://schemas.openxmlformats.org/officeDocument/2006/relationships/tags" Target="../tags/tag1494.xml"/><Relationship Id="rId11" Type="http://schemas.openxmlformats.org/officeDocument/2006/relationships/tags" Target="../tags/tag1493.xml"/><Relationship Id="rId10" Type="http://schemas.openxmlformats.org/officeDocument/2006/relationships/tags" Target="../tags/tag1492.xml"/><Relationship Id="rId1" Type="http://schemas.openxmlformats.org/officeDocument/2006/relationships/tags" Target="../tags/tag1483.xml"/></Relationships>
</file>

<file path=ppt/slides/_rels/slide108.xml.rels><?xml version="1.0" encoding="UTF-8" standalone="yes"?>
<Relationships xmlns="http://schemas.openxmlformats.org/package/2006/relationships"><Relationship Id="rId9" Type="http://schemas.openxmlformats.org/officeDocument/2006/relationships/tags" Target="../tags/tag1528.xml"/><Relationship Id="rId8" Type="http://schemas.openxmlformats.org/officeDocument/2006/relationships/tags" Target="../tags/tag1527.xml"/><Relationship Id="rId7" Type="http://schemas.openxmlformats.org/officeDocument/2006/relationships/tags" Target="../tags/tag1526.xml"/><Relationship Id="rId60" Type="http://schemas.openxmlformats.org/officeDocument/2006/relationships/notesSlide" Target="../notesSlides/notesSlide25.xml"/><Relationship Id="rId6" Type="http://schemas.openxmlformats.org/officeDocument/2006/relationships/tags" Target="../tags/tag1525.xml"/><Relationship Id="rId59" Type="http://schemas.openxmlformats.org/officeDocument/2006/relationships/slideLayout" Target="../slideLayouts/slideLayout7.xml"/><Relationship Id="rId58" Type="http://schemas.openxmlformats.org/officeDocument/2006/relationships/tags" Target="../tags/tag1577.xml"/><Relationship Id="rId57" Type="http://schemas.openxmlformats.org/officeDocument/2006/relationships/tags" Target="../tags/tag1576.xml"/><Relationship Id="rId56" Type="http://schemas.openxmlformats.org/officeDocument/2006/relationships/tags" Target="../tags/tag1575.xml"/><Relationship Id="rId55" Type="http://schemas.openxmlformats.org/officeDocument/2006/relationships/tags" Target="../tags/tag1574.xml"/><Relationship Id="rId54" Type="http://schemas.openxmlformats.org/officeDocument/2006/relationships/tags" Target="../tags/tag1573.xml"/><Relationship Id="rId53" Type="http://schemas.openxmlformats.org/officeDocument/2006/relationships/tags" Target="../tags/tag1572.xml"/><Relationship Id="rId52" Type="http://schemas.openxmlformats.org/officeDocument/2006/relationships/tags" Target="../tags/tag1571.xml"/><Relationship Id="rId51" Type="http://schemas.openxmlformats.org/officeDocument/2006/relationships/tags" Target="../tags/tag1570.xml"/><Relationship Id="rId50" Type="http://schemas.openxmlformats.org/officeDocument/2006/relationships/tags" Target="../tags/tag1569.xml"/><Relationship Id="rId5" Type="http://schemas.openxmlformats.org/officeDocument/2006/relationships/tags" Target="../tags/tag1524.xml"/><Relationship Id="rId49" Type="http://schemas.openxmlformats.org/officeDocument/2006/relationships/tags" Target="../tags/tag1568.xml"/><Relationship Id="rId48" Type="http://schemas.openxmlformats.org/officeDocument/2006/relationships/tags" Target="../tags/tag1567.xml"/><Relationship Id="rId47" Type="http://schemas.openxmlformats.org/officeDocument/2006/relationships/tags" Target="../tags/tag1566.xml"/><Relationship Id="rId46" Type="http://schemas.openxmlformats.org/officeDocument/2006/relationships/tags" Target="../tags/tag1565.xml"/><Relationship Id="rId45" Type="http://schemas.openxmlformats.org/officeDocument/2006/relationships/tags" Target="../tags/tag1564.xml"/><Relationship Id="rId44" Type="http://schemas.openxmlformats.org/officeDocument/2006/relationships/tags" Target="../tags/tag1563.xml"/><Relationship Id="rId43" Type="http://schemas.openxmlformats.org/officeDocument/2006/relationships/tags" Target="../tags/tag1562.xml"/><Relationship Id="rId42" Type="http://schemas.openxmlformats.org/officeDocument/2006/relationships/tags" Target="../tags/tag1561.xml"/><Relationship Id="rId41" Type="http://schemas.openxmlformats.org/officeDocument/2006/relationships/tags" Target="../tags/tag1560.xml"/><Relationship Id="rId40" Type="http://schemas.openxmlformats.org/officeDocument/2006/relationships/tags" Target="../tags/tag1559.xml"/><Relationship Id="rId4" Type="http://schemas.openxmlformats.org/officeDocument/2006/relationships/tags" Target="../tags/tag1523.xml"/><Relationship Id="rId39" Type="http://schemas.openxmlformats.org/officeDocument/2006/relationships/tags" Target="../tags/tag1558.xml"/><Relationship Id="rId38" Type="http://schemas.openxmlformats.org/officeDocument/2006/relationships/tags" Target="../tags/tag1557.xml"/><Relationship Id="rId37" Type="http://schemas.openxmlformats.org/officeDocument/2006/relationships/tags" Target="../tags/tag1556.xml"/><Relationship Id="rId36" Type="http://schemas.openxmlformats.org/officeDocument/2006/relationships/tags" Target="../tags/tag1555.xml"/><Relationship Id="rId35" Type="http://schemas.openxmlformats.org/officeDocument/2006/relationships/tags" Target="../tags/tag1554.xml"/><Relationship Id="rId34" Type="http://schemas.openxmlformats.org/officeDocument/2006/relationships/tags" Target="../tags/tag1553.xml"/><Relationship Id="rId33" Type="http://schemas.openxmlformats.org/officeDocument/2006/relationships/tags" Target="../tags/tag1552.xml"/><Relationship Id="rId32" Type="http://schemas.openxmlformats.org/officeDocument/2006/relationships/tags" Target="../tags/tag1551.xml"/><Relationship Id="rId31" Type="http://schemas.openxmlformats.org/officeDocument/2006/relationships/tags" Target="../tags/tag1550.xml"/><Relationship Id="rId30" Type="http://schemas.openxmlformats.org/officeDocument/2006/relationships/tags" Target="../tags/tag1549.xml"/><Relationship Id="rId3" Type="http://schemas.openxmlformats.org/officeDocument/2006/relationships/tags" Target="../tags/tag1522.xml"/><Relationship Id="rId29" Type="http://schemas.openxmlformats.org/officeDocument/2006/relationships/tags" Target="../tags/tag1548.xml"/><Relationship Id="rId28" Type="http://schemas.openxmlformats.org/officeDocument/2006/relationships/tags" Target="../tags/tag1547.xml"/><Relationship Id="rId27" Type="http://schemas.openxmlformats.org/officeDocument/2006/relationships/tags" Target="../tags/tag1546.xml"/><Relationship Id="rId26" Type="http://schemas.openxmlformats.org/officeDocument/2006/relationships/tags" Target="../tags/tag1545.xml"/><Relationship Id="rId25" Type="http://schemas.openxmlformats.org/officeDocument/2006/relationships/tags" Target="../tags/tag1544.xml"/><Relationship Id="rId24" Type="http://schemas.openxmlformats.org/officeDocument/2006/relationships/tags" Target="../tags/tag1543.xml"/><Relationship Id="rId23" Type="http://schemas.openxmlformats.org/officeDocument/2006/relationships/tags" Target="../tags/tag1542.xml"/><Relationship Id="rId22" Type="http://schemas.openxmlformats.org/officeDocument/2006/relationships/tags" Target="../tags/tag1541.xml"/><Relationship Id="rId21" Type="http://schemas.openxmlformats.org/officeDocument/2006/relationships/tags" Target="../tags/tag1540.xml"/><Relationship Id="rId20" Type="http://schemas.openxmlformats.org/officeDocument/2006/relationships/tags" Target="../tags/tag1539.xml"/><Relationship Id="rId2" Type="http://schemas.openxmlformats.org/officeDocument/2006/relationships/tags" Target="../tags/tag1521.xml"/><Relationship Id="rId19" Type="http://schemas.openxmlformats.org/officeDocument/2006/relationships/tags" Target="../tags/tag1538.xml"/><Relationship Id="rId18" Type="http://schemas.openxmlformats.org/officeDocument/2006/relationships/tags" Target="../tags/tag1537.xml"/><Relationship Id="rId17" Type="http://schemas.openxmlformats.org/officeDocument/2006/relationships/tags" Target="../tags/tag1536.xml"/><Relationship Id="rId16" Type="http://schemas.openxmlformats.org/officeDocument/2006/relationships/tags" Target="../tags/tag1535.xml"/><Relationship Id="rId15" Type="http://schemas.openxmlformats.org/officeDocument/2006/relationships/tags" Target="../tags/tag1534.xml"/><Relationship Id="rId14" Type="http://schemas.openxmlformats.org/officeDocument/2006/relationships/tags" Target="../tags/tag1533.xml"/><Relationship Id="rId13" Type="http://schemas.openxmlformats.org/officeDocument/2006/relationships/tags" Target="../tags/tag1532.xml"/><Relationship Id="rId12" Type="http://schemas.openxmlformats.org/officeDocument/2006/relationships/tags" Target="../tags/tag1531.xml"/><Relationship Id="rId11" Type="http://schemas.openxmlformats.org/officeDocument/2006/relationships/tags" Target="../tags/tag1530.xml"/><Relationship Id="rId10" Type="http://schemas.openxmlformats.org/officeDocument/2006/relationships/tags" Target="../tags/tag1529.xml"/><Relationship Id="rId1" Type="http://schemas.openxmlformats.org/officeDocument/2006/relationships/tags" Target="../tags/tag1520.xml"/></Relationships>
</file>

<file path=ppt/slides/_rels/slide109.xml.rels><?xml version="1.0" encoding="UTF-8" standalone="yes"?>
<Relationships xmlns="http://schemas.openxmlformats.org/package/2006/relationships"><Relationship Id="rId9" Type="http://schemas.openxmlformats.org/officeDocument/2006/relationships/tags" Target="../tags/tag1586.xml"/><Relationship Id="rId8" Type="http://schemas.openxmlformats.org/officeDocument/2006/relationships/tags" Target="../tags/tag1585.xml"/><Relationship Id="rId7" Type="http://schemas.openxmlformats.org/officeDocument/2006/relationships/tags" Target="../tags/tag1584.xml"/><Relationship Id="rId60" Type="http://schemas.openxmlformats.org/officeDocument/2006/relationships/notesSlide" Target="../notesSlides/notesSlide26.xml"/><Relationship Id="rId6" Type="http://schemas.openxmlformats.org/officeDocument/2006/relationships/tags" Target="../tags/tag1583.xml"/><Relationship Id="rId59" Type="http://schemas.openxmlformats.org/officeDocument/2006/relationships/slideLayout" Target="../slideLayouts/slideLayout7.xml"/><Relationship Id="rId58" Type="http://schemas.openxmlformats.org/officeDocument/2006/relationships/tags" Target="../tags/tag1635.xml"/><Relationship Id="rId57" Type="http://schemas.openxmlformats.org/officeDocument/2006/relationships/tags" Target="../tags/tag1634.xml"/><Relationship Id="rId56" Type="http://schemas.openxmlformats.org/officeDocument/2006/relationships/tags" Target="../tags/tag1633.xml"/><Relationship Id="rId55" Type="http://schemas.openxmlformats.org/officeDocument/2006/relationships/tags" Target="../tags/tag1632.xml"/><Relationship Id="rId54" Type="http://schemas.openxmlformats.org/officeDocument/2006/relationships/tags" Target="../tags/tag1631.xml"/><Relationship Id="rId53" Type="http://schemas.openxmlformats.org/officeDocument/2006/relationships/tags" Target="../tags/tag1630.xml"/><Relationship Id="rId52" Type="http://schemas.openxmlformats.org/officeDocument/2006/relationships/tags" Target="../tags/tag1629.xml"/><Relationship Id="rId51" Type="http://schemas.openxmlformats.org/officeDocument/2006/relationships/tags" Target="../tags/tag1628.xml"/><Relationship Id="rId50" Type="http://schemas.openxmlformats.org/officeDocument/2006/relationships/tags" Target="../tags/tag1627.xml"/><Relationship Id="rId5" Type="http://schemas.openxmlformats.org/officeDocument/2006/relationships/tags" Target="../tags/tag1582.xml"/><Relationship Id="rId49" Type="http://schemas.openxmlformats.org/officeDocument/2006/relationships/tags" Target="../tags/tag1626.xml"/><Relationship Id="rId48" Type="http://schemas.openxmlformats.org/officeDocument/2006/relationships/tags" Target="../tags/tag1625.xml"/><Relationship Id="rId47" Type="http://schemas.openxmlformats.org/officeDocument/2006/relationships/tags" Target="../tags/tag1624.xml"/><Relationship Id="rId46" Type="http://schemas.openxmlformats.org/officeDocument/2006/relationships/tags" Target="../tags/tag1623.xml"/><Relationship Id="rId45" Type="http://schemas.openxmlformats.org/officeDocument/2006/relationships/tags" Target="../tags/tag1622.xml"/><Relationship Id="rId44" Type="http://schemas.openxmlformats.org/officeDocument/2006/relationships/tags" Target="../tags/tag1621.xml"/><Relationship Id="rId43" Type="http://schemas.openxmlformats.org/officeDocument/2006/relationships/tags" Target="../tags/tag1620.xml"/><Relationship Id="rId42" Type="http://schemas.openxmlformats.org/officeDocument/2006/relationships/tags" Target="../tags/tag1619.xml"/><Relationship Id="rId41" Type="http://schemas.openxmlformats.org/officeDocument/2006/relationships/tags" Target="../tags/tag1618.xml"/><Relationship Id="rId40" Type="http://schemas.openxmlformats.org/officeDocument/2006/relationships/tags" Target="../tags/tag1617.xml"/><Relationship Id="rId4" Type="http://schemas.openxmlformats.org/officeDocument/2006/relationships/tags" Target="../tags/tag1581.xml"/><Relationship Id="rId39" Type="http://schemas.openxmlformats.org/officeDocument/2006/relationships/tags" Target="../tags/tag1616.xml"/><Relationship Id="rId38" Type="http://schemas.openxmlformats.org/officeDocument/2006/relationships/tags" Target="../tags/tag1615.xml"/><Relationship Id="rId37" Type="http://schemas.openxmlformats.org/officeDocument/2006/relationships/tags" Target="../tags/tag1614.xml"/><Relationship Id="rId36" Type="http://schemas.openxmlformats.org/officeDocument/2006/relationships/tags" Target="../tags/tag1613.xml"/><Relationship Id="rId35" Type="http://schemas.openxmlformats.org/officeDocument/2006/relationships/tags" Target="../tags/tag1612.xml"/><Relationship Id="rId34" Type="http://schemas.openxmlformats.org/officeDocument/2006/relationships/tags" Target="../tags/tag1611.xml"/><Relationship Id="rId33" Type="http://schemas.openxmlformats.org/officeDocument/2006/relationships/tags" Target="../tags/tag1610.xml"/><Relationship Id="rId32" Type="http://schemas.openxmlformats.org/officeDocument/2006/relationships/tags" Target="../tags/tag1609.xml"/><Relationship Id="rId31" Type="http://schemas.openxmlformats.org/officeDocument/2006/relationships/tags" Target="../tags/tag1608.xml"/><Relationship Id="rId30" Type="http://schemas.openxmlformats.org/officeDocument/2006/relationships/tags" Target="../tags/tag1607.xml"/><Relationship Id="rId3" Type="http://schemas.openxmlformats.org/officeDocument/2006/relationships/tags" Target="../tags/tag1580.xml"/><Relationship Id="rId29" Type="http://schemas.openxmlformats.org/officeDocument/2006/relationships/tags" Target="../tags/tag1606.xml"/><Relationship Id="rId28" Type="http://schemas.openxmlformats.org/officeDocument/2006/relationships/tags" Target="../tags/tag1605.xml"/><Relationship Id="rId27" Type="http://schemas.openxmlformats.org/officeDocument/2006/relationships/tags" Target="../tags/tag1604.xml"/><Relationship Id="rId26" Type="http://schemas.openxmlformats.org/officeDocument/2006/relationships/tags" Target="../tags/tag1603.xml"/><Relationship Id="rId25" Type="http://schemas.openxmlformats.org/officeDocument/2006/relationships/tags" Target="../tags/tag1602.xml"/><Relationship Id="rId24" Type="http://schemas.openxmlformats.org/officeDocument/2006/relationships/tags" Target="../tags/tag1601.xml"/><Relationship Id="rId23" Type="http://schemas.openxmlformats.org/officeDocument/2006/relationships/tags" Target="../tags/tag1600.xml"/><Relationship Id="rId22" Type="http://schemas.openxmlformats.org/officeDocument/2006/relationships/tags" Target="../tags/tag1599.xml"/><Relationship Id="rId21" Type="http://schemas.openxmlformats.org/officeDocument/2006/relationships/tags" Target="../tags/tag1598.xml"/><Relationship Id="rId20" Type="http://schemas.openxmlformats.org/officeDocument/2006/relationships/tags" Target="../tags/tag1597.xml"/><Relationship Id="rId2" Type="http://schemas.openxmlformats.org/officeDocument/2006/relationships/tags" Target="../tags/tag1579.xml"/><Relationship Id="rId19" Type="http://schemas.openxmlformats.org/officeDocument/2006/relationships/tags" Target="../tags/tag1596.xml"/><Relationship Id="rId18" Type="http://schemas.openxmlformats.org/officeDocument/2006/relationships/tags" Target="../tags/tag1595.xml"/><Relationship Id="rId17" Type="http://schemas.openxmlformats.org/officeDocument/2006/relationships/tags" Target="../tags/tag1594.xml"/><Relationship Id="rId16" Type="http://schemas.openxmlformats.org/officeDocument/2006/relationships/tags" Target="../tags/tag1593.xml"/><Relationship Id="rId15" Type="http://schemas.openxmlformats.org/officeDocument/2006/relationships/tags" Target="../tags/tag1592.xml"/><Relationship Id="rId14" Type="http://schemas.openxmlformats.org/officeDocument/2006/relationships/tags" Target="../tags/tag1591.xml"/><Relationship Id="rId13" Type="http://schemas.openxmlformats.org/officeDocument/2006/relationships/tags" Target="../tags/tag1590.xml"/><Relationship Id="rId12" Type="http://schemas.openxmlformats.org/officeDocument/2006/relationships/tags" Target="../tags/tag1589.xml"/><Relationship Id="rId11" Type="http://schemas.openxmlformats.org/officeDocument/2006/relationships/tags" Target="../tags/tag1588.xml"/><Relationship Id="rId10" Type="http://schemas.openxmlformats.org/officeDocument/2006/relationships/tags" Target="../tags/tag1587.xml"/><Relationship Id="rId1" Type="http://schemas.openxmlformats.org/officeDocument/2006/relationships/tags" Target="../tags/tag1578.xml"/></Relationships>
</file>

<file path=ppt/slides/_rels/slide11.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image" Target="../media/image8.jpe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image" Target="../media/image7.jpeg"/><Relationship Id="rId2" Type="http://schemas.openxmlformats.org/officeDocument/2006/relationships/tags" Target="../tags/tag127.xml"/><Relationship Id="rId17" Type="http://schemas.openxmlformats.org/officeDocument/2006/relationships/slideLayout" Target="../slideLayouts/slideLayout7.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6.xml"/></Relationships>
</file>

<file path=ppt/slides/_rels/slide110.xml.rels><?xml version="1.0" encoding="UTF-8" standalone="yes"?>
<Relationships xmlns="http://schemas.openxmlformats.org/package/2006/relationships"><Relationship Id="rId9" Type="http://schemas.openxmlformats.org/officeDocument/2006/relationships/tags" Target="../tags/tag1644.xml"/><Relationship Id="rId8" Type="http://schemas.openxmlformats.org/officeDocument/2006/relationships/tags" Target="../tags/tag1643.xml"/><Relationship Id="rId7" Type="http://schemas.openxmlformats.org/officeDocument/2006/relationships/tags" Target="../tags/tag1642.xml"/><Relationship Id="rId6" Type="http://schemas.openxmlformats.org/officeDocument/2006/relationships/tags" Target="../tags/tag1641.xml"/><Relationship Id="rId5" Type="http://schemas.openxmlformats.org/officeDocument/2006/relationships/tags" Target="../tags/tag1640.xml"/><Relationship Id="rId4" Type="http://schemas.openxmlformats.org/officeDocument/2006/relationships/tags" Target="../tags/tag1639.xml"/><Relationship Id="rId33" Type="http://schemas.openxmlformats.org/officeDocument/2006/relationships/slideLayout" Target="../slideLayouts/slideLayout7.xml"/><Relationship Id="rId32" Type="http://schemas.openxmlformats.org/officeDocument/2006/relationships/tags" Target="../tags/tag1667.xml"/><Relationship Id="rId31" Type="http://schemas.openxmlformats.org/officeDocument/2006/relationships/tags" Target="../tags/tag1666.xml"/><Relationship Id="rId30" Type="http://schemas.openxmlformats.org/officeDocument/2006/relationships/tags" Target="../tags/tag1665.xml"/><Relationship Id="rId3" Type="http://schemas.openxmlformats.org/officeDocument/2006/relationships/tags" Target="../tags/tag1638.xml"/><Relationship Id="rId29" Type="http://schemas.openxmlformats.org/officeDocument/2006/relationships/tags" Target="../tags/tag1664.xml"/><Relationship Id="rId28" Type="http://schemas.openxmlformats.org/officeDocument/2006/relationships/tags" Target="../tags/tag1663.xml"/><Relationship Id="rId27" Type="http://schemas.openxmlformats.org/officeDocument/2006/relationships/tags" Target="../tags/tag1662.xml"/><Relationship Id="rId26" Type="http://schemas.openxmlformats.org/officeDocument/2006/relationships/tags" Target="../tags/tag1661.xml"/><Relationship Id="rId25" Type="http://schemas.openxmlformats.org/officeDocument/2006/relationships/tags" Target="../tags/tag1660.xml"/><Relationship Id="rId24" Type="http://schemas.openxmlformats.org/officeDocument/2006/relationships/tags" Target="../tags/tag1659.xml"/><Relationship Id="rId23" Type="http://schemas.openxmlformats.org/officeDocument/2006/relationships/tags" Target="../tags/tag1658.xml"/><Relationship Id="rId22" Type="http://schemas.openxmlformats.org/officeDocument/2006/relationships/tags" Target="../tags/tag1657.xml"/><Relationship Id="rId21" Type="http://schemas.openxmlformats.org/officeDocument/2006/relationships/tags" Target="../tags/tag1656.xml"/><Relationship Id="rId20" Type="http://schemas.openxmlformats.org/officeDocument/2006/relationships/tags" Target="../tags/tag1655.xml"/><Relationship Id="rId2" Type="http://schemas.openxmlformats.org/officeDocument/2006/relationships/tags" Target="../tags/tag1637.xml"/><Relationship Id="rId19" Type="http://schemas.openxmlformats.org/officeDocument/2006/relationships/tags" Target="../tags/tag1654.xml"/><Relationship Id="rId18" Type="http://schemas.openxmlformats.org/officeDocument/2006/relationships/tags" Target="../tags/tag1653.xml"/><Relationship Id="rId17" Type="http://schemas.openxmlformats.org/officeDocument/2006/relationships/tags" Target="../tags/tag1652.xml"/><Relationship Id="rId16" Type="http://schemas.openxmlformats.org/officeDocument/2006/relationships/tags" Target="../tags/tag1651.xml"/><Relationship Id="rId15" Type="http://schemas.openxmlformats.org/officeDocument/2006/relationships/tags" Target="../tags/tag1650.xml"/><Relationship Id="rId14" Type="http://schemas.openxmlformats.org/officeDocument/2006/relationships/tags" Target="../tags/tag1649.xml"/><Relationship Id="rId13" Type="http://schemas.openxmlformats.org/officeDocument/2006/relationships/tags" Target="../tags/tag1648.xml"/><Relationship Id="rId12" Type="http://schemas.openxmlformats.org/officeDocument/2006/relationships/tags" Target="../tags/tag1647.xml"/><Relationship Id="rId11" Type="http://schemas.openxmlformats.org/officeDocument/2006/relationships/tags" Target="../tags/tag1646.xml"/><Relationship Id="rId10" Type="http://schemas.openxmlformats.org/officeDocument/2006/relationships/tags" Target="../tags/tag1645.xml"/><Relationship Id="rId1" Type="http://schemas.openxmlformats.org/officeDocument/2006/relationships/tags" Target="../tags/tag1636.xml"/></Relationships>
</file>

<file path=ppt/slides/_rels/slide111.xml.rels><?xml version="1.0" encoding="UTF-8" standalone="yes"?>
<Relationships xmlns="http://schemas.openxmlformats.org/package/2006/relationships"><Relationship Id="rId9" Type="http://schemas.openxmlformats.org/officeDocument/2006/relationships/tags" Target="../tags/tag1676.xml"/><Relationship Id="rId8" Type="http://schemas.openxmlformats.org/officeDocument/2006/relationships/tags" Target="../tags/tag1675.xml"/><Relationship Id="rId7" Type="http://schemas.openxmlformats.org/officeDocument/2006/relationships/tags" Target="../tags/tag1674.xml"/><Relationship Id="rId6" Type="http://schemas.openxmlformats.org/officeDocument/2006/relationships/tags" Target="../tags/tag1673.xml"/><Relationship Id="rId5" Type="http://schemas.openxmlformats.org/officeDocument/2006/relationships/tags" Target="../tags/tag1672.xml"/><Relationship Id="rId4" Type="http://schemas.openxmlformats.org/officeDocument/2006/relationships/tags" Target="../tags/tag1671.xml"/><Relationship Id="rId3" Type="http://schemas.openxmlformats.org/officeDocument/2006/relationships/tags" Target="../tags/tag1670.xml"/><Relationship Id="rId2" Type="http://schemas.openxmlformats.org/officeDocument/2006/relationships/tags" Target="../tags/tag1669.xml"/><Relationship Id="rId14" Type="http://schemas.openxmlformats.org/officeDocument/2006/relationships/slideLayout" Target="../slideLayouts/slideLayout7.xml"/><Relationship Id="rId13" Type="http://schemas.openxmlformats.org/officeDocument/2006/relationships/tags" Target="../tags/tag1680.xml"/><Relationship Id="rId12" Type="http://schemas.openxmlformats.org/officeDocument/2006/relationships/tags" Target="../tags/tag1679.xml"/><Relationship Id="rId11" Type="http://schemas.openxmlformats.org/officeDocument/2006/relationships/tags" Target="../tags/tag1678.xml"/><Relationship Id="rId10" Type="http://schemas.openxmlformats.org/officeDocument/2006/relationships/tags" Target="../tags/tag1677.xml"/><Relationship Id="rId1" Type="http://schemas.openxmlformats.org/officeDocument/2006/relationships/tags" Target="../tags/tag1668.xml"/></Relationships>
</file>

<file path=ppt/slides/_rels/slide112.xml.rels><?xml version="1.0" encoding="UTF-8" standalone="yes"?>
<Relationships xmlns="http://schemas.openxmlformats.org/package/2006/relationships"><Relationship Id="rId9" Type="http://schemas.openxmlformats.org/officeDocument/2006/relationships/tags" Target="../tags/tag1689.xml"/><Relationship Id="rId8" Type="http://schemas.openxmlformats.org/officeDocument/2006/relationships/tags" Target="../tags/tag1688.xml"/><Relationship Id="rId7" Type="http://schemas.openxmlformats.org/officeDocument/2006/relationships/tags" Target="../tags/tag1687.xml"/><Relationship Id="rId6" Type="http://schemas.openxmlformats.org/officeDocument/2006/relationships/tags" Target="../tags/tag1686.xml"/><Relationship Id="rId5" Type="http://schemas.openxmlformats.org/officeDocument/2006/relationships/tags" Target="../tags/tag1685.xml"/><Relationship Id="rId4" Type="http://schemas.openxmlformats.org/officeDocument/2006/relationships/tags" Target="../tags/tag1684.xml"/><Relationship Id="rId32" Type="http://schemas.openxmlformats.org/officeDocument/2006/relationships/slideLayout" Target="../slideLayouts/slideLayout7.xml"/><Relationship Id="rId31" Type="http://schemas.openxmlformats.org/officeDocument/2006/relationships/tags" Target="../tags/tag1711.xml"/><Relationship Id="rId30" Type="http://schemas.openxmlformats.org/officeDocument/2006/relationships/tags" Target="../tags/tag1710.xml"/><Relationship Id="rId3" Type="http://schemas.openxmlformats.org/officeDocument/2006/relationships/tags" Target="../tags/tag1683.xml"/><Relationship Id="rId29" Type="http://schemas.openxmlformats.org/officeDocument/2006/relationships/tags" Target="../tags/tag1709.xml"/><Relationship Id="rId28" Type="http://schemas.openxmlformats.org/officeDocument/2006/relationships/tags" Target="../tags/tag1708.xml"/><Relationship Id="rId27" Type="http://schemas.openxmlformats.org/officeDocument/2006/relationships/tags" Target="../tags/tag1707.xml"/><Relationship Id="rId26" Type="http://schemas.openxmlformats.org/officeDocument/2006/relationships/tags" Target="../tags/tag1706.xml"/><Relationship Id="rId25" Type="http://schemas.openxmlformats.org/officeDocument/2006/relationships/tags" Target="../tags/tag1705.xml"/><Relationship Id="rId24" Type="http://schemas.openxmlformats.org/officeDocument/2006/relationships/tags" Target="../tags/tag1704.xml"/><Relationship Id="rId23" Type="http://schemas.openxmlformats.org/officeDocument/2006/relationships/tags" Target="../tags/tag1703.xml"/><Relationship Id="rId22" Type="http://schemas.openxmlformats.org/officeDocument/2006/relationships/tags" Target="../tags/tag1702.xml"/><Relationship Id="rId21" Type="http://schemas.openxmlformats.org/officeDocument/2006/relationships/tags" Target="../tags/tag1701.xml"/><Relationship Id="rId20" Type="http://schemas.openxmlformats.org/officeDocument/2006/relationships/tags" Target="../tags/tag1700.xml"/><Relationship Id="rId2" Type="http://schemas.openxmlformats.org/officeDocument/2006/relationships/tags" Target="../tags/tag1682.xml"/><Relationship Id="rId19" Type="http://schemas.openxmlformats.org/officeDocument/2006/relationships/tags" Target="../tags/tag1699.xml"/><Relationship Id="rId18" Type="http://schemas.openxmlformats.org/officeDocument/2006/relationships/tags" Target="../tags/tag1698.xml"/><Relationship Id="rId17" Type="http://schemas.openxmlformats.org/officeDocument/2006/relationships/tags" Target="../tags/tag1697.xml"/><Relationship Id="rId16" Type="http://schemas.openxmlformats.org/officeDocument/2006/relationships/tags" Target="../tags/tag1696.xml"/><Relationship Id="rId15" Type="http://schemas.openxmlformats.org/officeDocument/2006/relationships/tags" Target="../tags/tag1695.xml"/><Relationship Id="rId14" Type="http://schemas.openxmlformats.org/officeDocument/2006/relationships/tags" Target="../tags/tag1694.xml"/><Relationship Id="rId13" Type="http://schemas.openxmlformats.org/officeDocument/2006/relationships/tags" Target="../tags/tag1693.xml"/><Relationship Id="rId12" Type="http://schemas.openxmlformats.org/officeDocument/2006/relationships/tags" Target="../tags/tag1692.xml"/><Relationship Id="rId11" Type="http://schemas.openxmlformats.org/officeDocument/2006/relationships/tags" Target="../tags/tag1691.xml"/><Relationship Id="rId10" Type="http://schemas.openxmlformats.org/officeDocument/2006/relationships/tags" Target="../tags/tag1690.xml"/><Relationship Id="rId1" Type="http://schemas.openxmlformats.org/officeDocument/2006/relationships/tags" Target="../tags/tag1681.xml"/></Relationships>
</file>

<file path=ppt/slides/_rels/slide113.xml.rels><?xml version="1.0" encoding="UTF-8" standalone="yes"?>
<Relationships xmlns="http://schemas.openxmlformats.org/package/2006/relationships"><Relationship Id="rId9" Type="http://schemas.openxmlformats.org/officeDocument/2006/relationships/tags" Target="../tags/tag1720.xml"/><Relationship Id="rId8" Type="http://schemas.openxmlformats.org/officeDocument/2006/relationships/tags" Target="../tags/tag1719.xml"/><Relationship Id="rId7" Type="http://schemas.openxmlformats.org/officeDocument/2006/relationships/tags" Target="../tags/tag1718.xml"/><Relationship Id="rId6" Type="http://schemas.openxmlformats.org/officeDocument/2006/relationships/tags" Target="../tags/tag1717.xml"/><Relationship Id="rId5" Type="http://schemas.openxmlformats.org/officeDocument/2006/relationships/tags" Target="../tags/tag1716.xml"/><Relationship Id="rId4" Type="http://schemas.openxmlformats.org/officeDocument/2006/relationships/tags" Target="../tags/tag1715.xml"/><Relationship Id="rId3" Type="http://schemas.openxmlformats.org/officeDocument/2006/relationships/tags" Target="../tags/tag1714.xml"/><Relationship Id="rId2" Type="http://schemas.openxmlformats.org/officeDocument/2006/relationships/tags" Target="../tags/tag1713.xml"/><Relationship Id="rId14" Type="http://schemas.openxmlformats.org/officeDocument/2006/relationships/slideLayout" Target="../slideLayouts/slideLayout7.xml"/><Relationship Id="rId13" Type="http://schemas.openxmlformats.org/officeDocument/2006/relationships/tags" Target="../tags/tag1724.xml"/><Relationship Id="rId12" Type="http://schemas.openxmlformats.org/officeDocument/2006/relationships/tags" Target="../tags/tag1723.xml"/><Relationship Id="rId11" Type="http://schemas.openxmlformats.org/officeDocument/2006/relationships/tags" Target="../tags/tag1722.xml"/><Relationship Id="rId10" Type="http://schemas.openxmlformats.org/officeDocument/2006/relationships/tags" Target="../tags/tag1721.xml"/><Relationship Id="rId1" Type="http://schemas.openxmlformats.org/officeDocument/2006/relationships/tags" Target="../tags/tag1712.xml"/></Relationships>
</file>

<file path=ppt/slides/_rels/slide114.xml.rels><?xml version="1.0" encoding="UTF-8" standalone="yes"?>
<Relationships xmlns="http://schemas.openxmlformats.org/package/2006/relationships"><Relationship Id="rId9" Type="http://schemas.openxmlformats.org/officeDocument/2006/relationships/tags" Target="../tags/tag1733.xml"/><Relationship Id="rId8" Type="http://schemas.openxmlformats.org/officeDocument/2006/relationships/tags" Target="../tags/tag1732.xml"/><Relationship Id="rId7" Type="http://schemas.openxmlformats.org/officeDocument/2006/relationships/tags" Target="../tags/tag1731.xml"/><Relationship Id="rId6" Type="http://schemas.openxmlformats.org/officeDocument/2006/relationships/tags" Target="../tags/tag1730.xml"/><Relationship Id="rId5" Type="http://schemas.openxmlformats.org/officeDocument/2006/relationships/tags" Target="../tags/tag1729.xml"/><Relationship Id="rId4" Type="http://schemas.openxmlformats.org/officeDocument/2006/relationships/tags" Target="../tags/tag1728.xml"/><Relationship Id="rId3" Type="http://schemas.openxmlformats.org/officeDocument/2006/relationships/tags" Target="../tags/tag1727.xml"/><Relationship Id="rId2" Type="http://schemas.openxmlformats.org/officeDocument/2006/relationships/tags" Target="../tags/tag1726.xml"/><Relationship Id="rId14" Type="http://schemas.openxmlformats.org/officeDocument/2006/relationships/slideLayout" Target="../slideLayouts/slideLayout7.xml"/><Relationship Id="rId13" Type="http://schemas.openxmlformats.org/officeDocument/2006/relationships/tags" Target="../tags/tag1737.xml"/><Relationship Id="rId12" Type="http://schemas.openxmlformats.org/officeDocument/2006/relationships/tags" Target="../tags/tag1736.xml"/><Relationship Id="rId11" Type="http://schemas.openxmlformats.org/officeDocument/2006/relationships/tags" Target="../tags/tag1735.xml"/><Relationship Id="rId10" Type="http://schemas.openxmlformats.org/officeDocument/2006/relationships/tags" Target="../tags/tag1734.xml"/><Relationship Id="rId1" Type="http://schemas.openxmlformats.org/officeDocument/2006/relationships/tags" Target="../tags/tag1725.xml"/></Relationships>
</file>

<file path=ppt/slides/_rels/slide115.xml.rels><?xml version="1.0" encoding="UTF-8" standalone="yes"?>
<Relationships xmlns="http://schemas.openxmlformats.org/package/2006/relationships"><Relationship Id="rId9" Type="http://schemas.openxmlformats.org/officeDocument/2006/relationships/tags" Target="../tags/tag1746.xml"/><Relationship Id="rId8" Type="http://schemas.openxmlformats.org/officeDocument/2006/relationships/tags" Target="../tags/tag1745.xml"/><Relationship Id="rId7" Type="http://schemas.openxmlformats.org/officeDocument/2006/relationships/tags" Target="../tags/tag1744.xml"/><Relationship Id="rId6" Type="http://schemas.openxmlformats.org/officeDocument/2006/relationships/tags" Target="../tags/tag1743.xml"/><Relationship Id="rId5" Type="http://schemas.openxmlformats.org/officeDocument/2006/relationships/tags" Target="../tags/tag1742.xml"/><Relationship Id="rId4" Type="http://schemas.openxmlformats.org/officeDocument/2006/relationships/tags" Target="../tags/tag1741.xml"/><Relationship Id="rId3" Type="http://schemas.openxmlformats.org/officeDocument/2006/relationships/tags" Target="../tags/tag1740.xml"/><Relationship Id="rId2" Type="http://schemas.openxmlformats.org/officeDocument/2006/relationships/tags" Target="../tags/tag1739.xml"/><Relationship Id="rId14" Type="http://schemas.openxmlformats.org/officeDocument/2006/relationships/slideLayout" Target="../slideLayouts/slideLayout7.xml"/><Relationship Id="rId13" Type="http://schemas.openxmlformats.org/officeDocument/2006/relationships/tags" Target="../tags/tag1750.xml"/><Relationship Id="rId12" Type="http://schemas.openxmlformats.org/officeDocument/2006/relationships/tags" Target="../tags/tag1749.xml"/><Relationship Id="rId11" Type="http://schemas.openxmlformats.org/officeDocument/2006/relationships/tags" Target="../tags/tag1748.xml"/><Relationship Id="rId10" Type="http://schemas.openxmlformats.org/officeDocument/2006/relationships/tags" Target="../tags/tag1747.xml"/><Relationship Id="rId1" Type="http://schemas.openxmlformats.org/officeDocument/2006/relationships/tags" Target="../tags/tag1738.xml"/></Relationships>
</file>

<file path=ppt/slides/_rels/slide116.xml.rels><?xml version="1.0" encoding="UTF-8" standalone="yes"?>
<Relationships xmlns="http://schemas.openxmlformats.org/package/2006/relationships"><Relationship Id="rId9" Type="http://schemas.openxmlformats.org/officeDocument/2006/relationships/tags" Target="../tags/tag1759.xml"/><Relationship Id="rId8" Type="http://schemas.openxmlformats.org/officeDocument/2006/relationships/tags" Target="../tags/tag1758.xml"/><Relationship Id="rId7" Type="http://schemas.openxmlformats.org/officeDocument/2006/relationships/tags" Target="../tags/tag1757.xml"/><Relationship Id="rId6" Type="http://schemas.openxmlformats.org/officeDocument/2006/relationships/tags" Target="../tags/tag1756.xml"/><Relationship Id="rId5" Type="http://schemas.openxmlformats.org/officeDocument/2006/relationships/tags" Target="../tags/tag1755.xml"/><Relationship Id="rId4" Type="http://schemas.openxmlformats.org/officeDocument/2006/relationships/tags" Target="../tags/tag1754.xml"/><Relationship Id="rId3" Type="http://schemas.openxmlformats.org/officeDocument/2006/relationships/tags" Target="../tags/tag1753.xml"/><Relationship Id="rId2" Type="http://schemas.openxmlformats.org/officeDocument/2006/relationships/tags" Target="../tags/tag1752.xml"/><Relationship Id="rId14" Type="http://schemas.openxmlformats.org/officeDocument/2006/relationships/slideLayout" Target="../slideLayouts/slideLayout7.xml"/><Relationship Id="rId13" Type="http://schemas.openxmlformats.org/officeDocument/2006/relationships/tags" Target="../tags/tag1763.xml"/><Relationship Id="rId12" Type="http://schemas.openxmlformats.org/officeDocument/2006/relationships/tags" Target="../tags/tag1762.xml"/><Relationship Id="rId11" Type="http://schemas.openxmlformats.org/officeDocument/2006/relationships/tags" Target="../tags/tag1761.xml"/><Relationship Id="rId10" Type="http://schemas.openxmlformats.org/officeDocument/2006/relationships/tags" Target="../tags/tag1760.xml"/><Relationship Id="rId1" Type="http://schemas.openxmlformats.org/officeDocument/2006/relationships/tags" Target="../tags/tag1751.xml"/></Relationships>
</file>

<file path=ppt/slides/_rels/slide117.xml.rels><?xml version="1.0" encoding="UTF-8" standalone="yes"?>
<Relationships xmlns="http://schemas.openxmlformats.org/package/2006/relationships"><Relationship Id="rId9" Type="http://schemas.openxmlformats.org/officeDocument/2006/relationships/tags" Target="../tags/tag1772.xml"/><Relationship Id="rId8" Type="http://schemas.openxmlformats.org/officeDocument/2006/relationships/tags" Target="../tags/tag1771.xml"/><Relationship Id="rId7" Type="http://schemas.openxmlformats.org/officeDocument/2006/relationships/tags" Target="../tags/tag1770.xml"/><Relationship Id="rId6" Type="http://schemas.openxmlformats.org/officeDocument/2006/relationships/tags" Target="../tags/tag1769.xml"/><Relationship Id="rId5" Type="http://schemas.openxmlformats.org/officeDocument/2006/relationships/tags" Target="../tags/tag1768.xml"/><Relationship Id="rId4" Type="http://schemas.openxmlformats.org/officeDocument/2006/relationships/tags" Target="../tags/tag1767.xml"/><Relationship Id="rId3" Type="http://schemas.openxmlformats.org/officeDocument/2006/relationships/tags" Target="../tags/tag1766.xml"/><Relationship Id="rId2" Type="http://schemas.openxmlformats.org/officeDocument/2006/relationships/tags" Target="../tags/tag1765.xml"/><Relationship Id="rId14" Type="http://schemas.openxmlformats.org/officeDocument/2006/relationships/slideLayout" Target="../slideLayouts/slideLayout7.xml"/><Relationship Id="rId13" Type="http://schemas.openxmlformats.org/officeDocument/2006/relationships/tags" Target="../tags/tag1776.xml"/><Relationship Id="rId12" Type="http://schemas.openxmlformats.org/officeDocument/2006/relationships/tags" Target="../tags/tag1775.xml"/><Relationship Id="rId11" Type="http://schemas.openxmlformats.org/officeDocument/2006/relationships/tags" Target="../tags/tag1774.xml"/><Relationship Id="rId10" Type="http://schemas.openxmlformats.org/officeDocument/2006/relationships/tags" Target="../tags/tag1773.xml"/><Relationship Id="rId1" Type="http://schemas.openxmlformats.org/officeDocument/2006/relationships/tags" Target="../tags/tag1764.xml"/></Relationships>
</file>

<file path=ppt/slides/_rels/slide118.xml.rels><?xml version="1.0" encoding="UTF-8" standalone="yes"?>
<Relationships xmlns="http://schemas.openxmlformats.org/package/2006/relationships"><Relationship Id="rId9" Type="http://schemas.openxmlformats.org/officeDocument/2006/relationships/tags" Target="../tags/tag1784.xml"/><Relationship Id="rId8" Type="http://schemas.openxmlformats.org/officeDocument/2006/relationships/tags" Target="../tags/tag1783.xml"/><Relationship Id="rId7" Type="http://schemas.openxmlformats.org/officeDocument/2006/relationships/tags" Target="../tags/tag1782.xml"/><Relationship Id="rId6" Type="http://schemas.openxmlformats.org/officeDocument/2006/relationships/tags" Target="../tags/tag1781.xml"/><Relationship Id="rId5" Type="http://schemas.openxmlformats.org/officeDocument/2006/relationships/tags" Target="../tags/tag1780.xml"/><Relationship Id="rId4" Type="http://schemas.openxmlformats.org/officeDocument/2006/relationships/tags" Target="../tags/tag1779.xml"/><Relationship Id="rId31" Type="http://schemas.openxmlformats.org/officeDocument/2006/relationships/slideLayout" Target="../slideLayouts/slideLayout7.xml"/><Relationship Id="rId30" Type="http://schemas.openxmlformats.org/officeDocument/2006/relationships/tags" Target="../tags/tag1805.xml"/><Relationship Id="rId3" Type="http://schemas.openxmlformats.org/officeDocument/2006/relationships/image" Target="../media/image51.jpeg"/><Relationship Id="rId29" Type="http://schemas.openxmlformats.org/officeDocument/2006/relationships/tags" Target="../tags/tag1804.xml"/><Relationship Id="rId28" Type="http://schemas.openxmlformats.org/officeDocument/2006/relationships/tags" Target="../tags/tag1803.xml"/><Relationship Id="rId27" Type="http://schemas.openxmlformats.org/officeDocument/2006/relationships/tags" Target="../tags/tag1802.xml"/><Relationship Id="rId26" Type="http://schemas.openxmlformats.org/officeDocument/2006/relationships/tags" Target="../tags/tag1801.xml"/><Relationship Id="rId25" Type="http://schemas.openxmlformats.org/officeDocument/2006/relationships/tags" Target="../tags/tag1800.xml"/><Relationship Id="rId24" Type="http://schemas.openxmlformats.org/officeDocument/2006/relationships/tags" Target="../tags/tag1799.xml"/><Relationship Id="rId23" Type="http://schemas.openxmlformats.org/officeDocument/2006/relationships/tags" Target="../tags/tag1798.xml"/><Relationship Id="rId22" Type="http://schemas.openxmlformats.org/officeDocument/2006/relationships/tags" Target="../tags/tag1797.xml"/><Relationship Id="rId21" Type="http://schemas.openxmlformats.org/officeDocument/2006/relationships/tags" Target="../tags/tag1796.xml"/><Relationship Id="rId20" Type="http://schemas.openxmlformats.org/officeDocument/2006/relationships/tags" Target="../tags/tag1795.xml"/><Relationship Id="rId2" Type="http://schemas.openxmlformats.org/officeDocument/2006/relationships/tags" Target="../tags/tag1778.xml"/><Relationship Id="rId19" Type="http://schemas.openxmlformats.org/officeDocument/2006/relationships/tags" Target="../tags/tag1794.xml"/><Relationship Id="rId18" Type="http://schemas.openxmlformats.org/officeDocument/2006/relationships/tags" Target="../tags/tag1793.xml"/><Relationship Id="rId17" Type="http://schemas.openxmlformats.org/officeDocument/2006/relationships/tags" Target="../tags/tag1792.xml"/><Relationship Id="rId16" Type="http://schemas.openxmlformats.org/officeDocument/2006/relationships/tags" Target="../tags/tag1791.xml"/><Relationship Id="rId15" Type="http://schemas.openxmlformats.org/officeDocument/2006/relationships/tags" Target="../tags/tag1790.xml"/><Relationship Id="rId14" Type="http://schemas.openxmlformats.org/officeDocument/2006/relationships/tags" Target="../tags/tag1789.xml"/><Relationship Id="rId13" Type="http://schemas.openxmlformats.org/officeDocument/2006/relationships/tags" Target="../tags/tag1788.xml"/><Relationship Id="rId12" Type="http://schemas.openxmlformats.org/officeDocument/2006/relationships/tags" Target="../tags/tag1787.xml"/><Relationship Id="rId11" Type="http://schemas.openxmlformats.org/officeDocument/2006/relationships/tags" Target="../tags/tag1786.xml"/><Relationship Id="rId10" Type="http://schemas.openxmlformats.org/officeDocument/2006/relationships/tags" Target="../tags/tag1785.xml"/><Relationship Id="rId1" Type="http://schemas.openxmlformats.org/officeDocument/2006/relationships/tags" Target="../tags/tag1777.xml"/></Relationships>
</file>

<file path=ppt/slides/_rels/slide11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812.xml"/><Relationship Id="rId6" Type="http://schemas.openxmlformats.org/officeDocument/2006/relationships/tags" Target="../tags/tag1811.xml"/><Relationship Id="rId5" Type="http://schemas.openxmlformats.org/officeDocument/2006/relationships/tags" Target="../tags/tag1810.xml"/><Relationship Id="rId4" Type="http://schemas.openxmlformats.org/officeDocument/2006/relationships/tags" Target="../tags/tag1809.xml"/><Relationship Id="rId3" Type="http://schemas.openxmlformats.org/officeDocument/2006/relationships/tags" Target="../tags/tag1808.xml"/><Relationship Id="rId2" Type="http://schemas.openxmlformats.org/officeDocument/2006/relationships/tags" Target="../tags/tag1807.xml"/><Relationship Id="rId1" Type="http://schemas.openxmlformats.org/officeDocument/2006/relationships/tags" Target="../tags/tag1806.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4.xml"/><Relationship Id="rId2" Type="http://schemas.openxmlformats.org/officeDocument/2006/relationships/image" Target="../media/image1.png"/><Relationship Id="rId1" Type="http://schemas.openxmlformats.org/officeDocument/2006/relationships/image" Target="../media/image9.png"/></Relationships>
</file>

<file path=ppt/slides/_rels/slide12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819.xml"/><Relationship Id="rId6" Type="http://schemas.openxmlformats.org/officeDocument/2006/relationships/tags" Target="../tags/tag1818.xml"/><Relationship Id="rId5" Type="http://schemas.openxmlformats.org/officeDocument/2006/relationships/tags" Target="../tags/tag1817.xml"/><Relationship Id="rId4" Type="http://schemas.openxmlformats.org/officeDocument/2006/relationships/tags" Target="../tags/tag1816.xml"/><Relationship Id="rId3" Type="http://schemas.openxmlformats.org/officeDocument/2006/relationships/tags" Target="../tags/tag1815.xml"/><Relationship Id="rId2" Type="http://schemas.openxmlformats.org/officeDocument/2006/relationships/tags" Target="../tags/tag1814.xml"/><Relationship Id="rId1" Type="http://schemas.openxmlformats.org/officeDocument/2006/relationships/tags" Target="../tags/tag1813.xml"/></Relationships>
</file>

<file path=ppt/slides/_rels/slide12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826.xml"/><Relationship Id="rId6" Type="http://schemas.openxmlformats.org/officeDocument/2006/relationships/tags" Target="../tags/tag1825.xml"/><Relationship Id="rId5" Type="http://schemas.openxmlformats.org/officeDocument/2006/relationships/tags" Target="../tags/tag1824.xml"/><Relationship Id="rId4" Type="http://schemas.openxmlformats.org/officeDocument/2006/relationships/tags" Target="../tags/tag1823.xml"/><Relationship Id="rId3" Type="http://schemas.openxmlformats.org/officeDocument/2006/relationships/tags" Target="../tags/tag1822.xml"/><Relationship Id="rId2" Type="http://schemas.openxmlformats.org/officeDocument/2006/relationships/tags" Target="../tags/tag1821.xml"/><Relationship Id="rId1" Type="http://schemas.openxmlformats.org/officeDocument/2006/relationships/tags" Target="../tags/tag1820.xml"/></Relationships>
</file>

<file path=ppt/slides/_rels/slide12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833.xml"/><Relationship Id="rId6" Type="http://schemas.openxmlformats.org/officeDocument/2006/relationships/tags" Target="../tags/tag1832.xml"/><Relationship Id="rId5" Type="http://schemas.openxmlformats.org/officeDocument/2006/relationships/tags" Target="../tags/tag1831.xml"/><Relationship Id="rId4" Type="http://schemas.openxmlformats.org/officeDocument/2006/relationships/tags" Target="../tags/tag1830.xml"/><Relationship Id="rId3" Type="http://schemas.openxmlformats.org/officeDocument/2006/relationships/tags" Target="../tags/tag1829.xml"/><Relationship Id="rId2" Type="http://schemas.openxmlformats.org/officeDocument/2006/relationships/tags" Target="../tags/tag1828.xml"/><Relationship Id="rId1" Type="http://schemas.openxmlformats.org/officeDocument/2006/relationships/tags" Target="../tags/tag1827.xml"/></Relationships>
</file>

<file path=ppt/slides/_rels/slide123.xml.rels><?xml version="1.0" encoding="UTF-8" standalone="yes"?>
<Relationships xmlns="http://schemas.openxmlformats.org/package/2006/relationships"><Relationship Id="rId9" Type="http://schemas.openxmlformats.org/officeDocument/2006/relationships/tags" Target="../tags/tag1842.xml"/><Relationship Id="rId8" Type="http://schemas.openxmlformats.org/officeDocument/2006/relationships/tags" Target="../tags/tag1841.xml"/><Relationship Id="rId7" Type="http://schemas.openxmlformats.org/officeDocument/2006/relationships/tags" Target="../tags/tag1840.xml"/><Relationship Id="rId6" Type="http://schemas.openxmlformats.org/officeDocument/2006/relationships/tags" Target="../tags/tag1839.xml"/><Relationship Id="rId5" Type="http://schemas.openxmlformats.org/officeDocument/2006/relationships/tags" Target="../tags/tag1838.xml"/><Relationship Id="rId4" Type="http://schemas.openxmlformats.org/officeDocument/2006/relationships/tags" Target="../tags/tag1837.xml"/><Relationship Id="rId32" Type="http://schemas.openxmlformats.org/officeDocument/2006/relationships/notesSlide" Target="../notesSlides/notesSlide27.xml"/><Relationship Id="rId31" Type="http://schemas.openxmlformats.org/officeDocument/2006/relationships/slideLayout" Target="../slideLayouts/slideLayout7.xml"/><Relationship Id="rId30" Type="http://schemas.openxmlformats.org/officeDocument/2006/relationships/tags" Target="../tags/tag1863.xml"/><Relationship Id="rId3" Type="http://schemas.openxmlformats.org/officeDocument/2006/relationships/tags" Target="../tags/tag1836.xml"/><Relationship Id="rId29" Type="http://schemas.openxmlformats.org/officeDocument/2006/relationships/tags" Target="../tags/tag1862.xml"/><Relationship Id="rId28" Type="http://schemas.openxmlformats.org/officeDocument/2006/relationships/tags" Target="../tags/tag1861.xml"/><Relationship Id="rId27" Type="http://schemas.openxmlformats.org/officeDocument/2006/relationships/tags" Target="../tags/tag1860.xml"/><Relationship Id="rId26" Type="http://schemas.openxmlformats.org/officeDocument/2006/relationships/tags" Target="../tags/tag1859.xml"/><Relationship Id="rId25" Type="http://schemas.openxmlformats.org/officeDocument/2006/relationships/tags" Target="../tags/tag1858.xml"/><Relationship Id="rId24" Type="http://schemas.openxmlformats.org/officeDocument/2006/relationships/tags" Target="../tags/tag1857.xml"/><Relationship Id="rId23" Type="http://schemas.openxmlformats.org/officeDocument/2006/relationships/tags" Target="../tags/tag1856.xml"/><Relationship Id="rId22" Type="http://schemas.openxmlformats.org/officeDocument/2006/relationships/tags" Target="../tags/tag1855.xml"/><Relationship Id="rId21" Type="http://schemas.openxmlformats.org/officeDocument/2006/relationships/tags" Target="../tags/tag1854.xml"/><Relationship Id="rId20" Type="http://schemas.openxmlformats.org/officeDocument/2006/relationships/tags" Target="../tags/tag1853.xml"/><Relationship Id="rId2" Type="http://schemas.openxmlformats.org/officeDocument/2006/relationships/tags" Target="../tags/tag1835.xml"/><Relationship Id="rId19" Type="http://schemas.openxmlformats.org/officeDocument/2006/relationships/tags" Target="../tags/tag1852.xml"/><Relationship Id="rId18" Type="http://schemas.openxmlformats.org/officeDocument/2006/relationships/tags" Target="../tags/tag1851.xml"/><Relationship Id="rId17" Type="http://schemas.openxmlformats.org/officeDocument/2006/relationships/tags" Target="../tags/tag1850.xml"/><Relationship Id="rId16" Type="http://schemas.openxmlformats.org/officeDocument/2006/relationships/tags" Target="../tags/tag1849.xml"/><Relationship Id="rId15" Type="http://schemas.openxmlformats.org/officeDocument/2006/relationships/tags" Target="../tags/tag1848.xml"/><Relationship Id="rId14" Type="http://schemas.openxmlformats.org/officeDocument/2006/relationships/tags" Target="../tags/tag1847.xml"/><Relationship Id="rId13" Type="http://schemas.openxmlformats.org/officeDocument/2006/relationships/tags" Target="../tags/tag1846.xml"/><Relationship Id="rId12" Type="http://schemas.openxmlformats.org/officeDocument/2006/relationships/tags" Target="../tags/tag1845.xml"/><Relationship Id="rId11" Type="http://schemas.openxmlformats.org/officeDocument/2006/relationships/tags" Target="../tags/tag1844.xml"/><Relationship Id="rId10" Type="http://schemas.openxmlformats.org/officeDocument/2006/relationships/tags" Target="../tags/tag1843.xml"/><Relationship Id="rId1" Type="http://schemas.openxmlformats.org/officeDocument/2006/relationships/tags" Target="../tags/tag1834.xml"/></Relationships>
</file>

<file path=ppt/slides/_rels/slide12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870.xml"/><Relationship Id="rId6" Type="http://schemas.openxmlformats.org/officeDocument/2006/relationships/tags" Target="../tags/tag1869.xml"/><Relationship Id="rId5" Type="http://schemas.openxmlformats.org/officeDocument/2006/relationships/tags" Target="../tags/tag1868.xml"/><Relationship Id="rId4" Type="http://schemas.openxmlformats.org/officeDocument/2006/relationships/tags" Target="../tags/tag1867.xml"/><Relationship Id="rId3" Type="http://schemas.openxmlformats.org/officeDocument/2006/relationships/tags" Target="../tags/tag1866.xml"/><Relationship Id="rId2" Type="http://schemas.openxmlformats.org/officeDocument/2006/relationships/tags" Target="../tags/tag1865.xml"/><Relationship Id="rId1" Type="http://schemas.openxmlformats.org/officeDocument/2006/relationships/tags" Target="../tags/tag1864.xml"/></Relationships>
</file>

<file path=ppt/slides/_rels/slide12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877.xml"/><Relationship Id="rId6" Type="http://schemas.openxmlformats.org/officeDocument/2006/relationships/tags" Target="../tags/tag1876.xml"/><Relationship Id="rId5" Type="http://schemas.openxmlformats.org/officeDocument/2006/relationships/tags" Target="../tags/tag1875.xml"/><Relationship Id="rId4" Type="http://schemas.openxmlformats.org/officeDocument/2006/relationships/tags" Target="../tags/tag1874.xml"/><Relationship Id="rId3" Type="http://schemas.openxmlformats.org/officeDocument/2006/relationships/tags" Target="../tags/tag1873.xml"/><Relationship Id="rId2" Type="http://schemas.openxmlformats.org/officeDocument/2006/relationships/tags" Target="../tags/tag1872.xml"/><Relationship Id="rId1" Type="http://schemas.openxmlformats.org/officeDocument/2006/relationships/tags" Target="../tags/tag1871.xml"/></Relationships>
</file>

<file path=ppt/slides/_rels/slide126.xml.rels><?xml version="1.0" encoding="UTF-8" standalone="yes"?>
<Relationships xmlns="http://schemas.openxmlformats.org/package/2006/relationships"><Relationship Id="rId9" Type="http://schemas.openxmlformats.org/officeDocument/2006/relationships/tags" Target="../tags/tag1886.xml"/><Relationship Id="rId8" Type="http://schemas.openxmlformats.org/officeDocument/2006/relationships/tags" Target="../tags/tag1885.xml"/><Relationship Id="rId7" Type="http://schemas.openxmlformats.org/officeDocument/2006/relationships/tags" Target="../tags/tag1884.xml"/><Relationship Id="rId6" Type="http://schemas.openxmlformats.org/officeDocument/2006/relationships/tags" Target="../tags/tag1883.xml"/><Relationship Id="rId5" Type="http://schemas.openxmlformats.org/officeDocument/2006/relationships/tags" Target="../tags/tag1882.xml"/><Relationship Id="rId4" Type="http://schemas.openxmlformats.org/officeDocument/2006/relationships/tags" Target="../tags/tag1881.xml"/><Relationship Id="rId3" Type="http://schemas.openxmlformats.org/officeDocument/2006/relationships/tags" Target="../tags/tag1880.xml"/><Relationship Id="rId28" Type="http://schemas.openxmlformats.org/officeDocument/2006/relationships/slideLayout" Target="../slideLayouts/slideLayout7.xml"/><Relationship Id="rId27" Type="http://schemas.openxmlformats.org/officeDocument/2006/relationships/tags" Target="../tags/tag1904.xml"/><Relationship Id="rId26" Type="http://schemas.openxmlformats.org/officeDocument/2006/relationships/tags" Target="../tags/tag1903.xml"/><Relationship Id="rId25" Type="http://schemas.openxmlformats.org/officeDocument/2006/relationships/tags" Target="../tags/tag1902.xml"/><Relationship Id="rId24" Type="http://schemas.openxmlformats.org/officeDocument/2006/relationships/tags" Target="../tags/tag1901.xml"/><Relationship Id="rId23" Type="http://schemas.openxmlformats.org/officeDocument/2006/relationships/tags" Target="../tags/tag1900.xml"/><Relationship Id="rId22" Type="http://schemas.openxmlformats.org/officeDocument/2006/relationships/tags" Target="../tags/tag1899.xml"/><Relationship Id="rId21" Type="http://schemas.openxmlformats.org/officeDocument/2006/relationships/tags" Target="../tags/tag1898.xml"/><Relationship Id="rId20" Type="http://schemas.openxmlformats.org/officeDocument/2006/relationships/tags" Target="../tags/tag1897.xml"/><Relationship Id="rId2" Type="http://schemas.openxmlformats.org/officeDocument/2006/relationships/tags" Target="../tags/tag1879.xml"/><Relationship Id="rId19" Type="http://schemas.openxmlformats.org/officeDocument/2006/relationships/tags" Target="../tags/tag1896.xml"/><Relationship Id="rId18" Type="http://schemas.openxmlformats.org/officeDocument/2006/relationships/tags" Target="../tags/tag1895.xml"/><Relationship Id="rId17" Type="http://schemas.openxmlformats.org/officeDocument/2006/relationships/tags" Target="../tags/tag1894.xml"/><Relationship Id="rId16" Type="http://schemas.openxmlformats.org/officeDocument/2006/relationships/tags" Target="../tags/tag1893.xml"/><Relationship Id="rId15" Type="http://schemas.openxmlformats.org/officeDocument/2006/relationships/tags" Target="../tags/tag1892.xml"/><Relationship Id="rId14" Type="http://schemas.openxmlformats.org/officeDocument/2006/relationships/tags" Target="../tags/tag1891.xml"/><Relationship Id="rId13" Type="http://schemas.openxmlformats.org/officeDocument/2006/relationships/tags" Target="../tags/tag1890.xml"/><Relationship Id="rId12" Type="http://schemas.openxmlformats.org/officeDocument/2006/relationships/tags" Target="../tags/tag1889.xml"/><Relationship Id="rId11" Type="http://schemas.openxmlformats.org/officeDocument/2006/relationships/tags" Target="../tags/tag1888.xml"/><Relationship Id="rId10" Type="http://schemas.openxmlformats.org/officeDocument/2006/relationships/tags" Target="../tags/tag1887.xml"/><Relationship Id="rId1" Type="http://schemas.openxmlformats.org/officeDocument/2006/relationships/tags" Target="../tags/tag1878.xml"/></Relationships>
</file>

<file path=ppt/slides/_rels/slide12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909.xml"/><Relationship Id="rId5" Type="http://schemas.openxmlformats.org/officeDocument/2006/relationships/tags" Target="../tags/tag1908.xml"/><Relationship Id="rId4" Type="http://schemas.openxmlformats.org/officeDocument/2006/relationships/tags" Target="../tags/tag1907.xml"/><Relationship Id="rId3" Type="http://schemas.openxmlformats.org/officeDocument/2006/relationships/tags" Target="../tags/tag1906.xml"/><Relationship Id="rId2" Type="http://schemas.openxmlformats.org/officeDocument/2006/relationships/image" Target="../media/image52.jpeg"/><Relationship Id="rId1" Type="http://schemas.openxmlformats.org/officeDocument/2006/relationships/tags" Target="../tags/tag1905.xml"/></Relationships>
</file>

<file path=ppt/slides/_rels/slide12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914.xml"/><Relationship Id="rId5" Type="http://schemas.openxmlformats.org/officeDocument/2006/relationships/tags" Target="../tags/tag1913.xml"/><Relationship Id="rId4" Type="http://schemas.openxmlformats.org/officeDocument/2006/relationships/tags" Target="../tags/tag1912.xml"/><Relationship Id="rId3" Type="http://schemas.openxmlformats.org/officeDocument/2006/relationships/tags" Target="../tags/tag1911.xml"/><Relationship Id="rId2" Type="http://schemas.openxmlformats.org/officeDocument/2006/relationships/image" Target="../media/image52.jpeg"/><Relationship Id="rId1" Type="http://schemas.openxmlformats.org/officeDocument/2006/relationships/tags" Target="../tags/tag1910.xml"/></Relationships>
</file>

<file path=ppt/slides/_rels/slide12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919.xml"/><Relationship Id="rId5" Type="http://schemas.openxmlformats.org/officeDocument/2006/relationships/tags" Target="../tags/tag1918.xml"/><Relationship Id="rId4" Type="http://schemas.openxmlformats.org/officeDocument/2006/relationships/tags" Target="../tags/tag1917.xml"/><Relationship Id="rId3" Type="http://schemas.openxmlformats.org/officeDocument/2006/relationships/tags" Target="../tags/tag1916.xml"/><Relationship Id="rId2" Type="http://schemas.openxmlformats.org/officeDocument/2006/relationships/image" Target="../media/image52.jpeg"/><Relationship Id="rId1" Type="http://schemas.openxmlformats.org/officeDocument/2006/relationships/tags" Target="../tags/tag1915.xml"/></Relationships>
</file>

<file path=ppt/slides/_rels/slide13.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7" Type="http://schemas.openxmlformats.org/officeDocument/2006/relationships/slideLayout" Target="../slideLayouts/slideLayout7.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tags" Target="../tags/tag140.xml"/></Relationships>
</file>

<file path=ppt/slides/_rels/slide13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924.xml"/><Relationship Id="rId5" Type="http://schemas.openxmlformats.org/officeDocument/2006/relationships/tags" Target="../tags/tag1923.xml"/><Relationship Id="rId4" Type="http://schemas.openxmlformats.org/officeDocument/2006/relationships/tags" Target="../tags/tag1922.xml"/><Relationship Id="rId3" Type="http://schemas.openxmlformats.org/officeDocument/2006/relationships/tags" Target="../tags/tag1921.xml"/><Relationship Id="rId2" Type="http://schemas.openxmlformats.org/officeDocument/2006/relationships/image" Target="../media/image52.jpeg"/><Relationship Id="rId1" Type="http://schemas.openxmlformats.org/officeDocument/2006/relationships/tags" Target="../tags/tag1920.xml"/></Relationships>
</file>

<file path=ppt/slides/_rels/slide13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929.xml"/><Relationship Id="rId5" Type="http://schemas.openxmlformats.org/officeDocument/2006/relationships/tags" Target="../tags/tag1928.xml"/><Relationship Id="rId4" Type="http://schemas.openxmlformats.org/officeDocument/2006/relationships/tags" Target="../tags/tag1927.xml"/><Relationship Id="rId3" Type="http://schemas.openxmlformats.org/officeDocument/2006/relationships/tags" Target="../tags/tag1926.xml"/><Relationship Id="rId2" Type="http://schemas.openxmlformats.org/officeDocument/2006/relationships/image" Target="../media/image52.jpeg"/><Relationship Id="rId1" Type="http://schemas.openxmlformats.org/officeDocument/2006/relationships/tags" Target="../tags/tag1925.xml"/></Relationships>
</file>

<file path=ppt/slides/_rels/slide13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934.xml"/><Relationship Id="rId5" Type="http://schemas.openxmlformats.org/officeDocument/2006/relationships/tags" Target="../tags/tag1933.xml"/><Relationship Id="rId4" Type="http://schemas.openxmlformats.org/officeDocument/2006/relationships/tags" Target="../tags/tag1932.xml"/><Relationship Id="rId3" Type="http://schemas.openxmlformats.org/officeDocument/2006/relationships/tags" Target="../tags/tag1931.xml"/><Relationship Id="rId2" Type="http://schemas.openxmlformats.org/officeDocument/2006/relationships/image" Target="../media/image52.jpeg"/><Relationship Id="rId1" Type="http://schemas.openxmlformats.org/officeDocument/2006/relationships/tags" Target="../tags/tag1930.xml"/></Relationships>
</file>

<file path=ppt/slides/_rels/slide13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942.xml"/><Relationship Id="rId7" Type="http://schemas.openxmlformats.org/officeDocument/2006/relationships/tags" Target="../tags/tag1941.xml"/><Relationship Id="rId6" Type="http://schemas.openxmlformats.org/officeDocument/2006/relationships/tags" Target="../tags/tag1940.xml"/><Relationship Id="rId5" Type="http://schemas.openxmlformats.org/officeDocument/2006/relationships/tags" Target="../tags/tag1939.xml"/><Relationship Id="rId4" Type="http://schemas.openxmlformats.org/officeDocument/2006/relationships/tags" Target="../tags/tag1938.xml"/><Relationship Id="rId3" Type="http://schemas.openxmlformats.org/officeDocument/2006/relationships/tags" Target="../tags/tag1937.xml"/><Relationship Id="rId2" Type="http://schemas.openxmlformats.org/officeDocument/2006/relationships/tags" Target="../tags/tag1936.xml"/><Relationship Id="rId1" Type="http://schemas.openxmlformats.org/officeDocument/2006/relationships/tags" Target="../tags/tag1935.xml"/></Relationships>
</file>

<file path=ppt/slides/_rels/slide134.xml.rels><?xml version="1.0" encoding="UTF-8" standalone="yes"?>
<Relationships xmlns="http://schemas.openxmlformats.org/package/2006/relationships"><Relationship Id="rId9" Type="http://schemas.openxmlformats.org/officeDocument/2006/relationships/tags" Target="../tags/tag1951.xml"/><Relationship Id="rId8" Type="http://schemas.openxmlformats.org/officeDocument/2006/relationships/tags" Target="../tags/tag1950.xml"/><Relationship Id="rId7" Type="http://schemas.openxmlformats.org/officeDocument/2006/relationships/tags" Target="../tags/tag1949.xml"/><Relationship Id="rId6" Type="http://schemas.openxmlformats.org/officeDocument/2006/relationships/tags" Target="../tags/tag1948.xml"/><Relationship Id="rId5" Type="http://schemas.openxmlformats.org/officeDocument/2006/relationships/tags" Target="../tags/tag1947.xml"/><Relationship Id="rId48" Type="http://schemas.openxmlformats.org/officeDocument/2006/relationships/slideLayout" Target="../slideLayouts/slideLayout7.xml"/><Relationship Id="rId47" Type="http://schemas.openxmlformats.org/officeDocument/2006/relationships/tags" Target="../tags/tag1989.xml"/><Relationship Id="rId46" Type="http://schemas.openxmlformats.org/officeDocument/2006/relationships/tags" Target="../tags/tag1988.xml"/><Relationship Id="rId45" Type="http://schemas.openxmlformats.org/officeDocument/2006/relationships/tags" Target="../tags/tag1987.xml"/><Relationship Id="rId44" Type="http://schemas.openxmlformats.org/officeDocument/2006/relationships/tags" Target="../tags/tag1986.xml"/><Relationship Id="rId43" Type="http://schemas.openxmlformats.org/officeDocument/2006/relationships/tags" Target="../tags/tag1985.xml"/><Relationship Id="rId42" Type="http://schemas.openxmlformats.org/officeDocument/2006/relationships/tags" Target="../tags/tag1984.xml"/><Relationship Id="rId41" Type="http://schemas.openxmlformats.org/officeDocument/2006/relationships/tags" Target="../tags/tag1983.xml"/><Relationship Id="rId40" Type="http://schemas.openxmlformats.org/officeDocument/2006/relationships/tags" Target="../tags/tag1982.xml"/><Relationship Id="rId4" Type="http://schemas.openxmlformats.org/officeDocument/2006/relationships/tags" Target="../tags/tag1946.xml"/><Relationship Id="rId39" Type="http://schemas.openxmlformats.org/officeDocument/2006/relationships/tags" Target="../tags/tag1981.xml"/><Relationship Id="rId38" Type="http://schemas.openxmlformats.org/officeDocument/2006/relationships/tags" Target="../tags/tag1980.xml"/><Relationship Id="rId37" Type="http://schemas.openxmlformats.org/officeDocument/2006/relationships/tags" Target="../tags/tag1979.xml"/><Relationship Id="rId36" Type="http://schemas.openxmlformats.org/officeDocument/2006/relationships/tags" Target="../tags/tag1978.xml"/><Relationship Id="rId35" Type="http://schemas.openxmlformats.org/officeDocument/2006/relationships/tags" Target="../tags/tag1977.xml"/><Relationship Id="rId34" Type="http://schemas.openxmlformats.org/officeDocument/2006/relationships/tags" Target="../tags/tag1976.xml"/><Relationship Id="rId33" Type="http://schemas.openxmlformats.org/officeDocument/2006/relationships/tags" Target="../tags/tag1975.xml"/><Relationship Id="rId32" Type="http://schemas.openxmlformats.org/officeDocument/2006/relationships/tags" Target="../tags/tag1974.xml"/><Relationship Id="rId31" Type="http://schemas.openxmlformats.org/officeDocument/2006/relationships/tags" Target="../tags/tag1973.xml"/><Relationship Id="rId30" Type="http://schemas.openxmlformats.org/officeDocument/2006/relationships/tags" Target="../tags/tag1972.xml"/><Relationship Id="rId3" Type="http://schemas.openxmlformats.org/officeDocument/2006/relationships/tags" Target="../tags/tag1945.xml"/><Relationship Id="rId29" Type="http://schemas.openxmlformats.org/officeDocument/2006/relationships/tags" Target="../tags/tag1971.xml"/><Relationship Id="rId28" Type="http://schemas.openxmlformats.org/officeDocument/2006/relationships/tags" Target="../tags/tag1970.xml"/><Relationship Id="rId27" Type="http://schemas.openxmlformats.org/officeDocument/2006/relationships/tags" Target="../tags/tag1969.xml"/><Relationship Id="rId26" Type="http://schemas.openxmlformats.org/officeDocument/2006/relationships/tags" Target="../tags/tag1968.xml"/><Relationship Id="rId25" Type="http://schemas.openxmlformats.org/officeDocument/2006/relationships/tags" Target="../tags/tag1967.xml"/><Relationship Id="rId24" Type="http://schemas.openxmlformats.org/officeDocument/2006/relationships/tags" Target="../tags/tag1966.xml"/><Relationship Id="rId23" Type="http://schemas.openxmlformats.org/officeDocument/2006/relationships/tags" Target="../tags/tag1965.xml"/><Relationship Id="rId22" Type="http://schemas.openxmlformats.org/officeDocument/2006/relationships/tags" Target="../tags/tag1964.xml"/><Relationship Id="rId21" Type="http://schemas.openxmlformats.org/officeDocument/2006/relationships/tags" Target="../tags/tag1963.xml"/><Relationship Id="rId20" Type="http://schemas.openxmlformats.org/officeDocument/2006/relationships/tags" Target="../tags/tag1962.xml"/><Relationship Id="rId2" Type="http://schemas.openxmlformats.org/officeDocument/2006/relationships/tags" Target="../tags/tag1944.xml"/><Relationship Id="rId19" Type="http://schemas.openxmlformats.org/officeDocument/2006/relationships/tags" Target="../tags/tag1961.xml"/><Relationship Id="rId18" Type="http://schemas.openxmlformats.org/officeDocument/2006/relationships/tags" Target="../tags/tag1960.xml"/><Relationship Id="rId17" Type="http://schemas.openxmlformats.org/officeDocument/2006/relationships/tags" Target="../tags/tag1959.xml"/><Relationship Id="rId16" Type="http://schemas.openxmlformats.org/officeDocument/2006/relationships/tags" Target="../tags/tag1958.xml"/><Relationship Id="rId15" Type="http://schemas.openxmlformats.org/officeDocument/2006/relationships/tags" Target="../tags/tag1957.xml"/><Relationship Id="rId14" Type="http://schemas.openxmlformats.org/officeDocument/2006/relationships/tags" Target="../tags/tag1956.xml"/><Relationship Id="rId13" Type="http://schemas.openxmlformats.org/officeDocument/2006/relationships/tags" Target="../tags/tag1955.xml"/><Relationship Id="rId12" Type="http://schemas.openxmlformats.org/officeDocument/2006/relationships/tags" Target="../tags/tag1954.xml"/><Relationship Id="rId11" Type="http://schemas.openxmlformats.org/officeDocument/2006/relationships/tags" Target="../tags/tag1953.xml"/><Relationship Id="rId10" Type="http://schemas.openxmlformats.org/officeDocument/2006/relationships/tags" Target="../tags/tag1952.xml"/><Relationship Id="rId1" Type="http://schemas.openxmlformats.org/officeDocument/2006/relationships/tags" Target="../tags/tag1943.xml"/></Relationships>
</file>

<file path=ppt/slides/_rels/slide135.xml.rels><?xml version="1.0" encoding="UTF-8" standalone="yes"?>
<Relationships xmlns="http://schemas.openxmlformats.org/package/2006/relationships"><Relationship Id="rId9" Type="http://schemas.openxmlformats.org/officeDocument/2006/relationships/tags" Target="../tags/tag1998.xml"/><Relationship Id="rId8" Type="http://schemas.openxmlformats.org/officeDocument/2006/relationships/tags" Target="../tags/tag1997.xml"/><Relationship Id="rId7" Type="http://schemas.openxmlformats.org/officeDocument/2006/relationships/tags" Target="../tags/tag1996.xml"/><Relationship Id="rId6" Type="http://schemas.openxmlformats.org/officeDocument/2006/relationships/tags" Target="../tags/tag1995.xml"/><Relationship Id="rId51" Type="http://schemas.openxmlformats.org/officeDocument/2006/relationships/slideLayout" Target="../slideLayouts/slideLayout7.xml"/><Relationship Id="rId50" Type="http://schemas.openxmlformats.org/officeDocument/2006/relationships/tags" Target="../tags/tag2039.xml"/><Relationship Id="rId5" Type="http://schemas.openxmlformats.org/officeDocument/2006/relationships/tags" Target="../tags/tag1994.xml"/><Relationship Id="rId49" Type="http://schemas.openxmlformats.org/officeDocument/2006/relationships/tags" Target="../tags/tag2038.xml"/><Relationship Id="rId48" Type="http://schemas.openxmlformats.org/officeDocument/2006/relationships/tags" Target="../tags/tag2037.xml"/><Relationship Id="rId47" Type="http://schemas.openxmlformats.org/officeDocument/2006/relationships/tags" Target="../tags/tag2036.xml"/><Relationship Id="rId46" Type="http://schemas.openxmlformats.org/officeDocument/2006/relationships/tags" Target="../tags/tag2035.xml"/><Relationship Id="rId45" Type="http://schemas.openxmlformats.org/officeDocument/2006/relationships/tags" Target="../tags/tag2034.xml"/><Relationship Id="rId44" Type="http://schemas.openxmlformats.org/officeDocument/2006/relationships/tags" Target="../tags/tag2033.xml"/><Relationship Id="rId43" Type="http://schemas.openxmlformats.org/officeDocument/2006/relationships/tags" Target="../tags/tag2032.xml"/><Relationship Id="rId42" Type="http://schemas.openxmlformats.org/officeDocument/2006/relationships/tags" Target="../tags/tag2031.xml"/><Relationship Id="rId41" Type="http://schemas.openxmlformats.org/officeDocument/2006/relationships/tags" Target="../tags/tag2030.xml"/><Relationship Id="rId40" Type="http://schemas.openxmlformats.org/officeDocument/2006/relationships/tags" Target="../tags/tag2029.xml"/><Relationship Id="rId4" Type="http://schemas.openxmlformats.org/officeDocument/2006/relationships/tags" Target="../tags/tag1993.xml"/><Relationship Id="rId39" Type="http://schemas.openxmlformats.org/officeDocument/2006/relationships/tags" Target="../tags/tag2028.xml"/><Relationship Id="rId38" Type="http://schemas.openxmlformats.org/officeDocument/2006/relationships/tags" Target="../tags/tag2027.xml"/><Relationship Id="rId37" Type="http://schemas.openxmlformats.org/officeDocument/2006/relationships/tags" Target="../tags/tag2026.xml"/><Relationship Id="rId36" Type="http://schemas.openxmlformats.org/officeDocument/2006/relationships/tags" Target="../tags/tag2025.xml"/><Relationship Id="rId35" Type="http://schemas.openxmlformats.org/officeDocument/2006/relationships/tags" Target="../tags/tag2024.xml"/><Relationship Id="rId34" Type="http://schemas.openxmlformats.org/officeDocument/2006/relationships/tags" Target="../tags/tag2023.xml"/><Relationship Id="rId33" Type="http://schemas.openxmlformats.org/officeDocument/2006/relationships/tags" Target="../tags/tag2022.xml"/><Relationship Id="rId32" Type="http://schemas.openxmlformats.org/officeDocument/2006/relationships/tags" Target="../tags/tag2021.xml"/><Relationship Id="rId31" Type="http://schemas.openxmlformats.org/officeDocument/2006/relationships/tags" Target="../tags/tag2020.xml"/><Relationship Id="rId30" Type="http://schemas.openxmlformats.org/officeDocument/2006/relationships/tags" Target="../tags/tag2019.xml"/><Relationship Id="rId3" Type="http://schemas.openxmlformats.org/officeDocument/2006/relationships/tags" Target="../tags/tag1992.xml"/><Relationship Id="rId29" Type="http://schemas.openxmlformats.org/officeDocument/2006/relationships/tags" Target="../tags/tag2018.xml"/><Relationship Id="rId28" Type="http://schemas.openxmlformats.org/officeDocument/2006/relationships/tags" Target="../tags/tag2017.xml"/><Relationship Id="rId27" Type="http://schemas.openxmlformats.org/officeDocument/2006/relationships/tags" Target="../tags/tag2016.xml"/><Relationship Id="rId26" Type="http://schemas.openxmlformats.org/officeDocument/2006/relationships/tags" Target="../tags/tag2015.xml"/><Relationship Id="rId25" Type="http://schemas.openxmlformats.org/officeDocument/2006/relationships/tags" Target="../tags/tag2014.xml"/><Relationship Id="rId24" Type="http://schemas.openxmlformats.org/officeDocument/2006/relationships/tags" Target="../tags/tag2013.xml"/><Relationship Id="rId23" Type="http://schemas.openxmlformats.org/officeDocument/2006/relationships/tags" Target="../tags/tag2012.xml"/><Relationship Id="rId22" Type="http://schemas.openxmlformats.org/officeDocument/2006/relationships/tags" Target="../tags/tag2011.xml"/><Relationship Id="rId21" Type="http://schemas.openxmlformats.org/officeDocument/2006/relationships/tags" Target="../tags/tag2010.xml"/><Relationship Id="rId20" Type="http://schemas.openxmlformats.org/officeDocument/2006/relationships/tags" Target="../tags/tag2009.xml"/><Relationship Id="rId2" Type="http://schemas.openxmlformats.org/officeDocument/2006/relationships/tags" Target="../tags/tag1991.xml"/><Relationship Id="rId19" Type="http://schemas.openxmlformats.org/officeDocument/2006/relationships/tags" Target="../tags/tag2008.xml"/><Relationship Id="rId18" Type="http://schemas.openxmlformats.org/officeDocument/2006/relationships/tags" Target="../tags/tag2007.xml"/><Relationship Id="rId17" Type="http://schemas.openxmlformats.org/officeDocument/2006/relationships/tags" Target="../tags/tag2006.xml"/><Relationship Id="rId16" Type="http://schemas.openxmlformats.org/officeDocument/2006/relationships/tags" Target="../tags/tag2005.xml"/><Relationship Id="rId15" Type="http://schemas.openxmlformats.org/officeDocument/2006/relationships/tags" Target="../tags/tag2004.xml"/><Relationship Id="rId14" Type="http://schemas.openxmlformats.org/officeDocument/2006/relationships/tags" Target="../tags/tag2003.xml"/><Relationship Id="rId13" Type="http://schemas.openxmlformats.org/officeDocument/2006/relationships/tags" Target="../tags/tag2002.xml"/><Relationship Id="rId12" Type="http://schemas.openxmlformats.org/officeDocument/2006/relationships/tags" Target="../tags/tag2001.xml"/><Relationship Id="rId11" Type="http://schemas.openxmlformats.org/officeDocument/2006/relationships/tags" Target="../tags/tag2000.xml"/><Relationship Id="rId10" Type="http://schemas.openxmlformats.org/officeDocument/2006/relationships/tags" Target="../tags/tag1999.xml"/><Relationship Id="rId1" Type="http://schemas.openxmlformats.org/officeDocument/2006/relationships/tags" Target="../tags/tag1990.xml"/></Relationships>
</file>

<file path=ppt/slides/_rels/slide136.xml.rels><?xml version="1.0" encoding="UTF-8" standalone="yes"?>
<Relationships xmlns="http://schemas.openxmlformats.org/package/2006/relationships"><Relationship Id="rId9" Type="http://schemas.openxmlformats.org/officeDocument/2006/relationships/tags" Target="../tags/tag2048.xml"/><Relationship Id="rId8" Type="http://schemas.openxmlformats.org/officeDocument/2006/relationships/tags" Target="../tags/tag2047.xml"/><Relationship Id="rId7" Type="http://schemas.openxmlformats.org/officeDocument/2006/relationships/tags" Target="../tags/tag2046.xml"/><Relationship Id="rId6" Type="http://schemas.openxmlformats.org/officeDocument/2006/relationships/tags" Target="../tags/tag2045.xml"/><Relationship Id="rId5" Type="http://schemas.openxmlformats.org/officeDocument/2006/relationships/tags" Target="../tags/tag2044.xml"/><Relationship Id="rId4" Type="http://schemas.openxmlformats.org/officeDocument/2006/relationships/tags" Target="../tags/tag2043.xml"/><Relationship Id="rId3" Type="http://schemas.openxmlformats.org/officeDocument/2006/relationships/tags" Target="../tags/tag2042.xml"/><Relationship Id="rId20" Type="http://schemas.openxmlformats.org/officeDocument/2006/relationships/slideLayout" Target="../slideLayouts/slideLayout7.xml"/><Relationship Id="rId2" Type="http://schemas.openxmlformats.org/officeDocument/2006/relationships/tags" Target="../tags/tag2041.xml"/><Relationship Id="rId19" Type="http://schemas.openxmlformats.org/officeDocument/2006/relationships/tags" Target="../tags/tag2058.xml"/><Relationship Id="rId18" Type="http://schemas.openxmlformats.org/officeDocument/2006/relationships/tags" Target="../tags/tag2057.xml"/><Relationship Id="rId17" Type="http://schemas.openxmlformats.org/officeDocument/2006/relationships/tags" Target="../tags/tag2056.xml"/><Relationship Id="rId16" Type="http://schemas.openxmlformats.org/officeDocument/2006/relationships/tags" Target="../tags/tag2055.xml"/><Relationship Id="rId15" Type="http://schemas.openxmlformats.org/officeDocument/2006/relationships/tags" Target="../tags/tag2054.xml"/><Relationship Id="rId14" Type="http://schemas.openxmlformats.org/officeDocument/2006/relationships/tags" Target="../tags/tag2053.xml"/><Relationship Id="rId13" Type="http://schemas.openxmlformats.org/officeDocument/2006/relationships/tags" Target="../tags/tag2052.xml"/><Relationship Id="rId12" Type="http://schemas.openxmlformats.org/officeDocument/2006/relationships/tags" Target="../tags/tag2051.xml"/><Relationship Id="rId11" Type="http://schemas.openxmlformats.org/officeDocument/2006/relationships/tags" Target="../tags/tag2050.xml"/><Relationship Id="rId10" Type="http://schemas.openxmlformats.org/officeDocument/2006/relationships/tags" Target="../tags/tag2049.xml"/><Relationship Id="rId1" Type="http://schemas.openxmlformats.org/officeDocument/2006/relationships/tags" Target="../tags/tag2040.xml"/></Relationships>
</file>

<file path=ppt/slides/_rels/slide137.xml.rels><?xml version="1.0" encoding="UTF-8" standalone="yes"?>
<Relationships xmlns="http://schemas.openxmlformats.org/package/2006/relationships"><Relationship Id="rId9" Type="http://schemas.openxmlformats.org/officeDocument/2006/relationships/tags" Target="../tags/tag2067.xml"/><Relationship Id="rId8" Type="http://schemas.openxmlformats.org/officeDocument/2006/relationships/tags" Target="../tags/tag2066.xml"/><Relationship Id="rId7" Type="http://schemas.openxmlformats.org/officeDocument/2006/relationships/tags" Target="../tags/tag2065.xml"/><Relationship Id="rId6" Type="http://schemas.openxmlformats.org/officeDocument/2006/relationships/tags" Target="../tags/tag2064.xml"/><Relationship Id="rId5" Type="http://schemas.openxmlformats.org/officeDocument/2006/relationships/tags" Target="../tags/tag2063.xml"/><Relationship Id="rId4" Type="http://schemas.openxmlformats.org/officeDocument/2006/relationships/tags" Target="../tags/tag2062.xml"/><Relationship Id="rId3" Type="http://schemas.openxmlformats.org/officeDocument/2006/relationships/tags" Target="../tags/tag2061.xml"/><Relationship Id="rId22" Type="http://schemas.openxmlformats.org/officeDocument/2006/relationships/notesSlide" Target="../notesSlides/notesSlide28.xml"/><Relationship Id="rId21" Type="http://schemas.openxmlformats.org/officeDocument/2006/relationships/slideLayout" Target="../slideLayouts/slideLayout7.xml"/><Relationship Id="rId20" Type="http://schemas.openxmlformats.org/officeDocument/2006/relationships/tags" Target="../tags/tag2078.xml"/><Relationship Id="rId2" Type="http://schemas.openxmlformats.org/officeDocument/2006/relationships/tags" Target="../tags/tag2060.xml"/><Relationship Id="rId19" Type="http://schemas.openxmlformats.org/officeDocument/2006/relationships/tags" Target="../tags/tag2077.xml"/><Relationship Id="rId18" Type="http://schemas.openxmlformats.org/officeDocument/2006/relationships/tags" Target="../tags/tag2076.xml"/><Relationship Id="rId17" Type="http://schemas.openxmlformats.org/officeDocument/2006/relationships/tags" Target="../tags/tag2075.xml"/><Relationship Id="rId16" Type="http://schemas.openxmlformats.org/officeDocument/2006/relationships/tags" Target="../tags/tag2074.xml"/><Relationship Id="rId15" Type="http://schemas.openxmlformats.org/officeDocument/2006/relationships/tags" Target="../tags/tag2073.xml"/><Relationship Id="rId14" Type="http://schemas.openxmlformats.org/officeDocument/2006/relationships/tags" Target="../tags/tag2072.xml"/><Relationship Id="rId13" Type="http://schemas.openxmlformats.org/officeDocument/2006/relationships/tags" Target="../tags/tag2071.xml"/><Relationship Id="rId12" Type="http://schemas.openxmlformats.org/officeDocument/2006/relationships/tags" Target="../tags/tag2070.xml"/><Relationship Id="rId11" Type="http://schemas.openxmlformats.org/officeDocument/2006/relationships/tags" Target="../tags/tag2069.xml"/><Relationship Id="rId10" Type="http://schemas.openxmlformats.org/officeDocument/2006/relationships/tags" Target="../tags/tag2068.xml"/><Relationship Id="rId1" Type="http://schemas.openxmlformats.org/officeDocument/2006/relationships/tags" Target="../tags/tag2059.xml"/></Relationships>
</file>

<file path=ppt/slides/_rels/slide1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80.xml"/><Relationship Id="rId1" Type="http://schemas.openxmlformats.org/officeDocument/2006/relationships/tags" Target="../tags/tag2079.xml"/></Relationships>
</file>

<file path=ppt/slides/_rels/slide13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088.xml"/><Relationship Id="rId7" Type="http://schemas.openxmlformats.org/officeDocument/2006/relationships/tags" Target="../tags/tag2087.xml"/><Relationship Id="rId6" Type="http://schemas.openxmlformats.org/officeDocument/2006/relationships/tags" Target="../tags/tag2086.xml"/><Relationship Id="rId5" Type="http://schemas.openxmlformats.org/officeDocument/2006/relationships/tags" Target="../tags/tag2085.xml"/><Relationship Id="rId4" Type="http://schemas.openxmlformats.org/officeDocument/2006/relationships/tags" Target="../tags/tag2084.xml"/><Relationship Id="rId3" Type="http://schemas.openxmlformats.org/officeDocument/2006/relationships/tags" Target="../tags/tag2083.xml"/><Relationship Id="rId2" Type="http://schemas.openxmlformats.org/officeDocument/2006/relationships/tags" Target="../tags/tag2082.xml"/><Relationship Id="rId1" Type="http://schemas.openxmlformats.org/officeDocument/2006/relationships/tags" Target="../tags/tag2081.xml"/></Relationships>
</file>

<file path=ppt/slides/_rels/slide14.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image" Target="../media/image10.jpeg"/><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1" Type="http://schemas.openxmlformats.org/officeDocument/2006/relationships/slideLayout" Target="../slideLayouts/slideLayout7.xml"/><Relationship Id="rId10" Type="http://schemas.openxmlformats.org/officeDocument/2006/relationships/tags" Target="../tags/tag164.xml"/><Relationship Id="rId1" Type="http://schemas.openxmlformats.org/officeDocument/2006/relationships/tags" Target="../tags/tag156.xml"/></Relationships>
</file>

<file path=ppt/slides/_rels/slide14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096.xml"/><Relationship Id="rId7" Type="http://schemas.openxmlformats.org/officeDocument/2006/relationships/tags" Target="../tags/tag2095.xml"/><Relationship Id="rId6" Type="http://schemas.openxmlformats.org/officeDocument/2006/relationships/tags" Target="../tags/tag2094.xml"/><Relationship Id="rId5" Type="http://schemas.openxmlformats.org/officeDocument/2006/relationships/tags" Target="../tags/tag2093.xml"/><Relationship Id="rId4" Type="http://schemas.openxmlformats.org/officeDocument/2006/relationships/tags" Target="../tags/tag2092.xml"/><Relationship Id="rId3" Type="http://schemas.openxmlformats.org/officeDocument/2006/relationships/tags" Target="../tags/tag2091.xml"/><Relationship Id="rId2" Type="http://schemas.openxmlformats.org/officeDocument/2006/relationships/tags" Target="../tags/tag2090.xml"/><Relationship Id="rId1" Type="http://schemas.openxmlformats.org/officeDocument/2006/relationships/tags" Target="../tags/tag2089.xml"/></Relationships>
</file>

<file path=ppt/slides/_rels/slide141.xml.rels><?xml version="1.0" encoding="UTF-8" standalone="yes"?>
<Relationships xmlns="http://schemas.openxmlformats.org/package/2006/relationships"><Relationship Id="rId9" Type="http://schemas.openxmlformats.org/officeDocument/2006/relationships/tags" Target="../tags/tag2105.xml"/><Relationship Id="rId8" Type="http://schemas.openxmlformats.org/officeDocument/2006/relationships/tags" Target="../tags/tag2104.xml"/><Relationship Id="rId7" Type="http://schemas.openxmlformats.org/officeDocument/2006/relationships/tags" Target="../tags/tag2103.xml"/><Relationship Id="rId6" Type="http://schemas.openxmlformats.org/officeDocument/2006/relationships/tags" Target="../tags/tag2102.xml"/><Relationship Id="rId5" Type="http://schemas.openxmlformats.org/officeDocument/2006/relationships/tags" Target="../tags/tag2101.xml"/><Relationship Id="rId4" Type="http://schemas.openxmlformats.org/officeDocument/2006/relationships/tags" Target="../tags/tag2100.xml"/><Relationship Id="rId34" Type="http://schemas.openxmlformats.org/officeDocument/2006/relationships/slideLayout" Target="../slideLayouts/slideLayout7.xml"/><Relationship Id="rId33" Type="http://schemas.openxmlformats.org/officeDocument/2006/relationships/tags" Target="../tags/tag2129.xml"/><Relationship Id="rId32" Type="http://schemas.openxmlformats.org/officeDocument/2006/relationships/tags" Target="../tags/tag2128.xml"/><Relationship Id="rId31" Type="http://schemas.openxmlformats.org/officeDocument/2006/relationships/tags" Target="../tags/tag2127.xml"/><Relationship Id="rId30" Type="http://schemas.openxmlformats.org/officeDocument/2006/relationships/tags" Target="../tags/tag2126.xml"/><Relationship Id="rId3" Type="http://schemas.openxmlformats.org/officeDocument/2006/relationships/tags" Target="../tags/tag2099.xml"/><Relationship Id="rId29" Type="http://schemas.openxmlformats.org/officeDocument/2006/relationships/tags" Target="../tags/tag2125.xml"/><Relationship Id="rId28" Type="http://schemas.openxmlformats.org/officeDocument/2006/relationships/tags" Target="../tags/tag2124.xml"/><Relationship Id="rId27" Type="http://schemas.openxmlformats.org/officeDocument/2006/relationships/tags" Target="../tags/tag2123.xml"/><Relationship Id="rId26" Type="http://schemas.openxmlformats.org/officeDocument/2006/relationships/tags" Target="../tags/tag2122.xml"/><Relationship Id="rId25" Type="http://schemas.openxmlformats.org/officeDocument/2006/relationships/tags" Target="../tags/tag2121.xml"/><Relationship Id="rId24" Type="http://schemas.openxmlformats.org/officeDocument/2006/relationships/tags" Target="../tags/tag2120.xml"/><Relationship Id="rId23" Type="http://schemas.openxmlformats.org/officeDocument/2006/relationships/tags" Target="../tags/tag2119.xml"/><Relationship Id="rId22" Type="http://schemas.openxmlformats.org/officeDocument/2006/relationships/tags" Target="../tags/tag2118.xml"/><Relationship Id="rId21" Type="http://schemas.openxmlformats.org/officeDocument/2006/relationships/tags" Target="../tags/tag2117.xml"/><Relationship Id="rId20" Type="http://schemas.openxmlformats.org/officeDocument/2006/relationships/tags" Target="../tags/tag2116.xml"/><Relationship Id="rId2" Type="http://schemas.openxmlformats.org/officeDocument/2006/relationships/tags" Target="../tags/tag2098.xml"/><Relationship Id="rId19" Type="http://schemas.openxmlformats.org/officeDocument/2006/relationships/tags" Target="../tags/tag2115.xml"/><Relationship Id="rId18" Type="http://schemas.openxmlformats.org/officeDocument/2006/relationships/tags" Target="../tags/tag2114.xml"/><Relationship Id="rId17" Type="http://schemas.openxmlformats.org/officeDocument/2006/relationships/tags" Target="../tags/tag2113.xml"/><Relationship Id="rId16" Type="http://schemas.openxmlformats.org/officeDocument/2006/relationships/tags" Target="../tags/tag2112.xml"/><Relationship Id="rId15" Type="http://schemas.openxmlformats.org/officeDocument/2006/relationships/tags" Target="../tags/tag2111.xml"/><Relationship Id="rId14" Type="http://schemas.openxmlformats.org/officeDocument/2006/relationships/tags" Target="../tags/tag2110.xml"/><Relationship Id="rId13" Type="http://schemas.openxmlformats.org/officeDocument/2006/relationships/tags" Target="../tags/tag2109.xml"/><Relationship Id="rId12" Type="http://schemas.openxmlformats.org/officeDocument/2006/relationships/tags" Target="../tags/tag2108.xml"/><Relationship Id="rId11" Type="http://schemas.openxmlformats.org/officeDocument/2006/relationships/tags" Target="../tags/tag2107.xml"/><Relationship Id="rId10" Type="http://schemas.openxmlformats.org/officeDocument/2006/relationships/tags" Target="../tags/tag2106.xml"/><Relationship Id="rId1" Type="http://schemas.openxmlformats.org/officeDocument/2006/relationships/tags" Target="../tags/tag2097.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image" Target="../media/image11.png"/><Relationship Id="rId1" Type="http://schemas.openxmlformats.org/officeDocument/2006/relationships/tags" Target="../tags/tag165.xml"/></Relationships>
</file>

<file path=ppt/slides/_rels/slide16.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0" Type="http://schemas.openxmlformats.org/officeDocument/2006/relationships/slideLayout" Target="../slideLayouts/slideLayout7.xml"/><Relationship Id="rId4" Type="http://schemas.openxmlformats.org/officeDocument/2006/relationships/tags" Target="../tags/tag175.xml"/><Relationship Id="rId39" Type="http://schemas.openxmlformats.org/officeDocument/2006/relationships/tags" Target="../tags/tag209.xml"/><Relationship Id="rId38" Type="http://schemas.openxmlformats.org/officeDocument/2006/relationships/tags" Target="../tags/tag208.xml"/><Relationship Id="rId37" Type="http://schemas.openxmlformats.org/officeDocument/2006/relationships/tags" Target="../tags/tag207.xml"/><Relationship Id="rId36" Type="http://schemas.openxmlformats.org/officeDocument/2006/relationships/tags" Target="../tags/tag206.xml"/><Relationship Id="rId35" Type="http://schemas.openxmlformats.org/officeDocument/2006/relationships/tags" Target="../tags/tag205.xml"/><Relationship Id="rId34" Type="http://schemas.openxmlformats.org/officeDocument/2006/relationships/tags" Target="../tags/tag204.xml"/><Relationship Id="rId33" Type="http://schemas.openxmlformats.org/officeDocument/2006/relationships/tags" Target="../tags/tag203.xml"/><Relationship Id="rId32" Type="http://schemas.openxmlformats.org/officeDocument/2006/relationships/tags" Target="../tags/tag202.xml"/><Relationship Id="rId31" Type="http://schemas.openxmlformats.org/officeDocument/2006/relationships/tags" Target="../tags/tag201.xml"/><Relationship Id="rId30" Type="http://schemas.openxmlformats.org/officeDocument/2006/relationships/tags" Target="../tags/tag200.xml"/><Relationship Id="rId3" Type="http://schemas.openxmlformats.org/officeDocument/2006/relationships/tags" Target="../tags/tag174.xml"/><Relationship Id="rId29" Type="http://schemas.openxmlformats.org/officeDocument/2006/relationships/tags" Target="../tags/tag199.xml"/><Relationship Id="rId28" Type="http://schemas.openxmlformats.org/officeDocument/2006/relationships/tags" Target="../tags/tag198.xml"/><Relationship Id="rId27" Type="http://schemas.openxmlformats.org/officeDocument/2006/relationships/tags" Target="../tags/tag197.xml"/><Relationship Id="rId26" Type="http://schemas.openxmlformats.org/officeDocument/2006/relationships/tags" Target="../tags/tag196.xml"/><Relationship Id="rId25" Type="http://schemas.openxmlformats.org/officeDocument/2006/relationships/tags" Target="../tags/tag195.xml"/><Relationship Id="rId24" Type="http://schemas.openxmlformats.org/officeDocument/2006/relationships/tags" Target="../tags/tag194.xml"/><Relationship Id="rId23" Type="http://schemas.openxmlformats.org/officeDocument/2006/relationships/tags" Target="../tags/tag193.xml"/><Relationship Id="rId22" Type="http://schemas.openxmlformats.org/officeDocument/2006/relationships/tags" Target="../tags/tag192.xml"/><Relationship Id="rId21" Type="http://schemas.openxmlformats.org/officeDocument/2006/relationships/tags" Target="../tags/tag191.xml"/><Relationship Id="rId20" Type="http://schemas.openxmlformats.org/officeDocument/2006/relationships/tags" Target="../tags/tag190.xml"/><Relationship Id="rId2" Type="http://schemas.openxmlformats.org/officeDocument/2006/relationships/tags" Target="../tags/tag173.xml"/><Relationship Id="rId19" Type="http://schemas.openxmlformats.org/officeDocument/2006/relationships/tags" Target="../tags/tag189.xml"/><Relationship Id="rId18" Type="http://schemas.openxmlformats.org/officeDocument/2006/relationships/tags" Target="../tags/tag188.xml"/><Relationship Id="rId17" Type="http://schemas.openxmlformats.org/officeDocument/2006/relationships/tags" Target="../tags/tag187.xml"/><Relationship Id="rId16" Type="http://schemas.openxmlformats.org/officeDocument/2006/relationships/image" Target="../media/image12.jpeg"/><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17.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5" Type="http://schemas.openxmlformats.org/officeDocument/2006/relationships/slideLayout" Target="../slideLayouts/slideLayout8.xml"/><Relationship Id="rId24" Type="http://schemas.openxmlformats.org/officeDocument/2006/relationships/tags" Target="../tags/tag229.xml"/><Relationship Id="rId23" Type="http://schemas.openxmlformats.org/officeDocument/2006/relationships/image" Target="../media/image16.jpeg"/><Relationship Id="rId22" Type="http://schemas.openxmlformats.org/officeDocument/2006/relationships/tags" Target="../tags/tag228.xml"/><Relationship Id="rId21" Type="http://schemas.openxmlformats.org/officeDocument/2006/relationships/image" Target="../media/image15.jpeg"/><Relationship Id="rId20" Type="http://schemas.openxmlformats.org/officeDocument/2006/relationships/tags" Target="../tags/tag227.xml"/><Relationship Id="rId2" Type="http://schemas.openxmlformats.org/officeDocument/2006/relationships/tags" Target="../tags/tag211.xml"/><Relationship Id="rId19" Type="http://schemas.openxmlformats.org/officeDocument/2006/relationships/image" Target="../media/image14.jpeg"/><Relationship Id="rId18" Type="http://schemas.openxmlformats.org/officeDocument/2006/relationships/tags" Target="../tags/tag226.xml"/><Relationship Id="rId17" Type="http://schemas.openxmlformats.org/officeDocument/2006/relationships/image" Target="../media/image13.jpeg"/><Relationship Id="rId16" Type="http://schemas.openxmlformats.org/officeDocument/2006/relationships/tags" Target="../tags/tag225.xml"/><Relationship Id="rId15" Type="http://schemas.openxmlformats.org/officeDocument/2006/relationships/tags" Target="../tags/tag224.xml"/><Relationship Id="rId14" Type="http://schemas.openxmlformats.org/officeDocument/2006/relationships/tags" Target="../tags/tag223.xml"/><Relationship Id="rId13" Type="http://schemas.openxmlformats.org/officeDocument/2006/relationships/tags" Target="../tags/tag222.xml"/><Relationship Id="rId12" Type="http://schemas.openxmlformats.org/officeDocument/2006/relationships/tags" Target="../tags/tag221.xml"/><Relationship Id="rId11" Type="http://schemas.openxmlformats.org/officeDocument/2006/relationships/tags" Target="../tags/tag220.xml"/><Relationship Id="rId10" Type="http://schemas.openxmlformats.org/officeDocument/2006/relationships/tags" Target="../tags/tag219.xml"/><Relationship Id="rId1" Type="http://schemas.openxmlformats.org/officeDocument/2006/relationships/tags" Target="../tags/tag210.xml"/></Relationships>
</file>

<file path=ppt/slides/_rels/slide18.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9" Type="http://schemas.openxmlformats.org/officeDocument/2006/relationships/notesSlide" Target="../notesSlides/notesSlide5.xml"/><Relationship Id="rId28" Type="http://schemas.openxmlformats.org/officeDocument/2006/relationships/slideLayout" Target="../slideLayouts/slideLayout7.xml"/><Relationship Id="rId27" Type="http://schemas.openxmlformats.org/officeDocument/2006/relationships/tags" Target="../tags/tag256.xml"/><Relationship Id="rId26" Type="http://schemas.openxmlformats.org/officeDocument/2006/relationships/tags" Target="../tags/tag255.xml"/><Relationship Id="rId25" Type="http://schemas.openxmlformats.org/officeDocument/2006/relationships/tags" Target="../tags/tag254.xml"/><Relationship Id="rId24" Type="http://schemas.openxmlformats.org/officeDocument/2006/relationships/tags" Target="../tags/tag253.xml"/><Relationship Id="rId23" Type="http://schemas.openxmlformats.org/officeDocument/2006/relationships/tags" Target="../tags/tag252.xml"/><Relationship Id="rId22" Type="http://schemas.openxmlformats.org/officeDocument/2006/relationships/tags" Target="../tags/tag251.xml"/><Relationship Id="rId21" Type="http://schemas.openxmlformats.org/officeDocument/2006/relationships/tags" Target="../tags/tag250.xml"/><Relationship Id="rId20" Type="http://schemas.openxmlformats.org/officeDocument/2006/relationships/tags" Target="../tags/tag249.xml"/><Relationship Id="rId2" Type="http://schemas.openxmlformats.org/officeDocument/2006/relationships/tags" Target="../tags/tag231.xml"/><Relationship Id="rId19" Type="http://schemas.openxmlformats.org/officeDocument/2006/relationships/tags" Target="../tags/tag248.xml"/><Relationship Id="rId18" Type="http://schemas.openxmlformats.org/officeDocument/2006/relationships/tags" Target="../tags/tag247.xml"/><Relationship Id="rId17" Type="http://schemas.openxmlformats.org/officeDocument/2006/relationships/tags" Target="../tags/tag246.xml"/><Relationship Id="rId16" Type="http://schemas.openxmlformats.org/officeDocument/2006/relationships/tags" Target="../tags/tag245.xml"/><Relationship Id="rId15" Type="http://schemas.openxmlformats.org/officeDocument/2006/relationships/tags" Target="../tags/tag244.xml"/><Relationship Id="rId14" Type="http://schemas.openxmlformats.org/officeDocument/2006/relationships/tags" Target="../tags/tag243.xml"/><Relationship Id="rId13" Type="http://schemas.openxmlformats.org/officeDocument/2006/relationships/tags" Target="../tags/tag242.xml"/><Relationship Id="rId12" Type="http://schemas.openxmlformats.org/officeDocument/2006/relationships/tags" Target="../tags/tag241.xml"/><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tags" Target="../tags/tag230.xml"/></Relationships>
</file>

<file path=ppt/slides/_rels/slide19.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6" Type="http://schemas.openxmlformats.org/officeDocument/2006/relationships/slideLayout" Target="../slideLayouts/slideLayout7.xml"/><Relationship Id="rId15" Type="http://schemas.openxmlformats.org/officeDocument/2006/relationships/tags" Target="../tags/tag270.xml"/><Relationship Id="rId14" Type="http://schemas.openxmlformats.org/officeDocument/2006/relationships/image" Target="../media/image17.jpeg"/><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5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s>
</file>

<file path=ppt/slides/_rels/slide24.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7" Type="http://schemas.openxmlformats.org/officeDocument/2006/relationships/notesSlide" Target="../notesSlides/notesSlide10.xml"/><Relationship Id="rId26" Type="http://schemas.openxmlformats.org/officeDocument/2006/relationships/slideLayout" Target="../slideLayouts/slideLayout7.xml"/><Relationship Id="rId25" Type="http://schemas.openxmlformats.org/officeDocument/2006/relationships/tags" Target="../tags/tag313.xml"/><Relationship Id="rId24" Type="http://schemas.openxmlformats.org/officeDocument/2006/relationships/tags" Target="../tags/tag312.xml"/><Relationship Id="rId23" Type="http://schemas.openxmlformats.org/officeDocument/2006/relationships/tags" Target="../tags/tag311.xml"/><Relationship Id="rId22" Type="http://schemas.openxmlformats.org/officeDocument/2006/relationships/tags" Target="../tags/tag310.xml"/><Relationship Id="rId21" Type="http://schemas.openxmlformats.org/officeDocument/2006/relationships/tags" Target="../tags/tag309.xml"/><Relationship Id="rId20" Type="http://schemas.openxmlformats.org/officeDocument/2006/relationships/tags" Target="../tags/tag308.xml"/><Relationship Id="rId2" Type="http://schemas.openxmlformats.org/officeDocument/2006/relationships/image" Target="../media/image18.png"/><Relationship Id="rId19" Type="http://schemas.openxmlformats.org/officeDocument/2006/relationships/tags" Target="../tags/tag307.xml"/><Relationship Id="rId18" Type="http://schemas.openxmlformats.org/officeDocument/2006/relationships/tags" Target="../tags/tag306.xml"/><Relationship Id="rId17" Type="http://schemas.openxmlformats.org/officeDocument/2006/relationships/tags" Target="../tags/tag305.xml"/><Relationship Id="rId16" Type="http://schemas.openxmlformats.org/officeDocument/2006/relationships/tags" Target="../tags/tag304.xml"/><Relationship Id="rId15" Type="http://schemas.openxmlformats.org/officeDocument/2006/relationships/tags" Target="../tags/tag303.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90.xml"/></Relationships>
</file>

<file path=ppt/slides/_rels/slide25.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5" Type="http://schemas.openxmlformats.org/officeDocument/2006/relationships/slideLayout" Target="../slideLayouts/slideLayout7.xml"/><Relationship Id="rId24" Type="http://schemas.openxmlformats.org/officeDocument/2006/relationships/tags" Target="../tags/tag337.xml"/><Relationship Id="rId23" Type="http://schemas.openxmlformats.org/officeDocument/2006/relationships/tags" Target="../tags/tag336.xml"/><Relationship Id="rId22" Type="http://schemas.openxmlformats.org/officeDocument/2006/relationships/tags" Target="../tags/tag335.xml"/><Relationship Id="rId21" Type="http://schemas.openxmlformats.org/officeDocument/2006/relationships/tags" Target="../tags/tag334.xml"/><Relationship Id="rId20" Type="http://schemas.openxmlformats.org/officeDocument/2006/relationships/tags" Target="../tags/tag333.xml"/><Relationship Id="rId2" Type="http://schemas.openxmlformats.org/officeDocument/2006/relationships/tags" Target="../tags/tag315.xml"/><Relationship Id="rId19" Type="http://schemas.openxmlformats.org/officeDocument/2006/relationships/tags" Target="../tags/tag332.xml"/><Relationship Id="rId18" Type="http://schemas.openxmlformats.org/officeDocument/2006/relationships/tags" Target="../tags/tag331.xml"/><Relationship Id="rId17" Type="http://schemas.openxmlformats.org/officeDocument/2006/relationships/tags" Target="../tags/tag330.xml"/><Relationship Id="rId16" Type="http://schemas.openxmlformats.org/officeDocument/2006/relationships/tags" Target="../tags/tag329.xml"/><Relationship Id="rId15" Type="http://schemas.openxmlformats.org/officeDocument/2006/relationships/tags" Target="../tags/tag328.xml"/><Relationship Id="rId14" Type="http://schemas.openxmlformats.org/officeDocument/2006/relationships/tags" Target="../tags/tag327.xml"/><Relationship Id="rId13" Type="http://schemas.openxmlformats.org/officeDocument/2006/relationships/tags" Target="../tags/tag326.xml"/><Relationship Id="rId12" Type="http://schemas.openxmlformats.org/officeDocument/2006/relationships/tags" Target="../tags/tag325.xml"/><Relationship Id="rId11" Type="http://schemas.openxmlformats.org/officeDocument/2006/relationships/tags" Target="../tags/tag324.xml"/><Relationship Id="rId10" Type="http://schemas.openxmlformats.org/officeDocument/2006/relationships/tags" Target="../tags/tag323.xml"/><Relationship Id="rId1" Type="http://schemas.openxmlformats.org/officeDocument/2006/relationships/tags" Target="../tags/tag314.xml"/></Relationships>
</file>

<file path=ppt/slides/_rels/slide26.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image" Target="../media/image2.jpeg"/><Relationship Id="rId15" Type="http://schemas.openxmlformats.org/officeDocument/2006/relationships/slideLayout" Target="../slideLayouts/slideLayout7.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tags" Target="../tags/tag338.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29.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image" Target="../media/image3.jpeg"/><Relationship Id="rId10" Type="http://schemas.openxmlformats.org/officeDocument/2006/relationships/slideLayout" Target="../slideLayouts/slideLayout7.xml"/><Relationship Id="rId1" Type="http://schemas.openxmlformats.org/officeDocument/2006/relationships/tags" Target="../tags/tag36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8" Type="http://schemas.openxmlformats.org/officeDocument/2006/relationships/slideLayout" Target="../slideLayouts/slideLayout7.xml"/><Relationship Id="rId27" Type="http://schemas.openxmlformats.org/officeDocument/2006/relationships/tags" Target="../tags/tag401.xml"/><Relationship Id="rId26" Type="http://schemas.openxmlformats.org/officeDocument/2006/relationships/tags" Target="../tags/tag400.xml"/><Relationship Id="rId25" Type="http://schemas.openxmlformats.org/officeDocument/2006/relationships/tags" Target="../tags/tag399.xml"/><Relationship Id="rId24" Type="http://schemas.openxmlformats.org/officeDocument/2006/relationships/tags" Target="../tags/tag398.xml"/><Relationship Id="rId23" Type="http://schemas.openxmlformats.org/officeDocument/2006/relationships/tags" Target="../tags/tag397.xml"/><Relationship Id="rId22" Type="http://schemas.openxmlformats.org/officeDocument/2006/relationships/tags" Target="../tags/tag396.xml"/><Relationship Id="rId21" Type="http://schemas.openxmlformats.org/officeDocument/2006/relationships/tags" Target="../tags/tag395.xml"/><Relationship Id="rId20" Type="http://schemas.openxmlformats.org/officeDocument/2006/relationships/tags" Target="../tags/tag394.xml"/><Relationship Id="rId2" Type="http://schemas.openxmlformats.org/officeDocument/2006/relationships/tags" Target="../tags/tag376.xml"/><Relationship Id="rId19" Type="http://schemas.openxmlformats.org/officeDocument/2006/relationships/tags" Target="../tags/tag393.xml"/><Relationship Id="rId18" Type="http://schemas.openxmlformats.org/officeDocument/2006/relationships/tags" Target="../tags/tag392.xml"/><Relationship Id="rId17" Type="http://schemas.openxmlformats.org/officeDocument/2006/relationships/tags" Target="../tags/tag391.xml"/><Relationship Id="rId16" Type="http://schemas.openxmlformats.org/officeDocument/2006/relationships/tags" Target="../tags/tag390.xml"/><Relationship Id="rId15" Type="http://schemas.openxmlformats.org/officeDocument/2006/relationships/tags" Target="../tags/tag389.xml"/><Relationship Id="rId14" Type="http://schemas.openxmlformats.org/officeDocument/2006/relationships/tags" Target="../tags/tag388.xml"/><Relationship Id="rId13" Type="http://schemas.openxmlformats.org/officeDocument/2006/relationships/tags" Target="../tags/tag387.xml"/><Relationship Id="rId12" Type="http://schemas.openxmlformats.org/officeDocument/2006/relationships/tags" Target="../tags/tag386.xml"/><Relationship Id="rId11" Type="http://schemas.openxmlformats.org/officeDocument/2006/relationships/tags" Target="../tags/tag385.xml"/><Relationship Id="rId10" Type="http://schemas.openxmlformats.org/officeDocument/2006/relationships/tags" Target="../tags/tag384.xml"/><Relationship Id="rId1" Type="http://schemas.openxmlformats.org/officeDocument/2006/relationships/tags" Target="../tags/tag375.xml"/></Relationships>
</file>

<file path=ppt/slides/_rels/slide31.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tags" Target="../tags/tag407.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image" Target="../media/image20.jpeg"/><Relationship Id="rId3" Type="http://schemas.openxmlformats.org/officeDocument/2006/relationships/tags" Target="../tags/tag403.xml"/><Relationship Id="rId2" Type="http://schemas.openxmlformats.org/officeDocument/2006/relationships/image" Target="../media/image19.jpeg"/><Relationship Id="rId12" Type="http://schemas.openxmlformats.org/officeDocument/2006/relationships/slideLayout" Target="../slideLayouts/slideLayout7.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tags" Target="../tags/tag402.xml"/></Relationships>
</file>

<file path=ppt/slides/_rels/slide32.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image" Target="../media/image7.jpeg"/><Relationship Id="rId4" Type="http://schemas.openxmlformats.org/officeDocument/2006/relationships/tags" Target="../tags/tag413.xml"/><Relationship Id="rId3" Type="http://schemas.openxmlformats.org/officeDocument/2006/relationships/image" Target="../media/image8.jpeg"/><Relationship Id="rId2" Type="http://schemas.openxmlformats.org/officeDocument/2006/relationships/tags" Target="../tags/tag412.xml"/><Relationship Id="rId17" Type="http://schemas.openxmlformats.org/officeDocument/2006/relationships/slideLayout" Target="../slideLayouts/slideLayout7.xml"/><Relationship Id="rId16" Type="http://schemas.openxmlformats.org/officeDocument/2006/relationships/tags" Target="../tags/tag424.xml"/><Relationship Id="rId15" Type="http://schemas.openxmlformats.org/officeDocument/2006/relationships/tags" Target="../tags/tag423.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tags" Target="../tags/tag411.xml"/></Relationships>
</file>

<file path=ppt/slides/_rels/slide33.xml.rels><?xml version="1.0" encoding="UTF-8" standalone="yes"?>
<Relationships xmlns="http://schemas.openxmlformats.org/package/2006/relationships"><Relationship Id="rId9" Type="http://schemas.openxmlformats.org/officeDocument/2006/relationships/tags" Target="../tags/tag432.xml"/><Relationship Id="rId8" Type="http://schemas.openxmlformats.org/officeDocument/2006/relationships/tags" Target="../tags/tag431.xml"/><Relationship Id="rId7" Type="http://schemas.openxmlformats.org/officeDocument/2006/relationships/tags" Target="../tags/tag430.xml"/><Relationship Id="rId6" Type="http://schemas.openxmlformats.org/officeDocument/2006/relationships/tags" Target="../tags/tag429.xml"/><Relationship Id="rId5" Type="http://schemas.openxmlformats.org/officeDocument/2006/relationships/tags" Target="../tags/tag428.xml"/><Relationship Id="rId4" Type="http://schemas.openxmlformats.org/officeDocument/2006/relationships/tags" Target="../tags/tag427.xml"/><Relationship Id="rId3" Type="http://schemas.openxmlformats.org/officeDocument/2006/relationships/tags" Target="../tags/tag426.xml"/><Relationship Id="rId2" Type="http://schemas.openxmlformats.org/officeDocument/2006/relationships/image" Target="../media/image6.jpeg"/><Relationship Id="rId13" Type="http://schemas.openxmlformats.org/officeDocument/2006/relationships/slideLayout" Target="../slideLayouts/slideLayout7.xml"/><Relationship Id="rId12" Type="http://schemas.openxmlformats.org/officeDocument/2006/relationships/tags" Target="../tags/tag435.xml"/><Relationship Id="rId11" Type="http://schemas.openxmlformats.org/officeDocument/2006/relationships/tags" Target="../tags/tag434.xml"/><Relationship Id="rId10" Type="http://schemas.openxmlformats.org/officeDocument/2006/relationships/tags" Target="../tags/tag433.xml"/><Relationship Id="rId1" Type="http://schemas.openxmlformats.org/officeDocument/2006/relationships/tags" Target="../tags/tag425.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image" Target="../media/image9.png"/><Relationship Id="rId1" Type="http://schemas.openxmlformats.org/officeDocument/2006/relationships/tags" Target="../tags/tag436.xml"/></Relationships>
</file>

<file path=ppt/slides/_rels/slide35.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image" Target="../media/image21.png"/><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tags" Target="../tags/tag438.xml"/><Relationship Id="rId14" Type="http://schemas.openxmlformats.org/officeDocument/2006/relationships/slideLayout" Target="../slideLayouts/slideLayout7.xml"/><Relationship Id="rId13" Type="http://schemas.openxmlformats.org/officeDocument/2006/relationships/tags" Target="../tags/tag448.xml"/><Relationship Id="rId12" Type="http://schemas.openxmlformats.org/officeDocument/2006/relationships/tags" Target="../tags/tag447.xml"/><Relationship Id="rId11" Type="http://schemas.openxmlformats.org/officeDocument/2006/relationships/tags" Target="../tags/tag446.xml"/><Relationship Id="rId10" Type="http://schemas.openxmlformats.org/officeDocument/2006/relationships/tags" Target="../tags/tag445.xml"/><Relationship Id="rId1" Type="http://schemas.openxmlformats.org/officeDocument/2006/relationships/tags" Target="../tags/tag437.xml"/></Relationships>
</file>

<file path=ppt/slides/_rels/slide36.xml.rels><?xml version="1.0" encoding="UTF-8" standalone="yes"?>
<Relationships xmlns="http://schemas.openxmlformats.org/package/2006/relationships"><Relationship Id="rId9" Type="http://schemas.openxmlformats.org/officeDocument/2006/relationships/tags" Target="../tags/tag456.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1" Type="http://schemas.openxmlformats.org/officeDocument/2006/relationships/slideLayout" Target="../slideLayouts/slideLayout7.xml"/><Relationship Id="rId20" Type="http://schemas.openxmlformats.org/officeDocument/2006/relationships/tags" Target="../tags/tag461.xml"/><Relationship Id="rId2" Type="http://schemas.openxmlformats.org/officeDocument/2006/relationships/image" Target="../media/image22.jpeg"/><Relationship Id="rId19" Type="http://schemas.openxmlformats.org/officeDocument/2006/relationships/image" Target="../media/image3.svg"/><Relationship Id="rId18" Type="http://schemas.openxmlformats.org/officeDocument/2006/relationships/image" Target="../media/image25.png"/><Relationship Id="rId17" Type="http://schemas.openxmlformats.org/officeDocument/2006/relationships/tags" Target="../tags/tag460.xml"/><Relationship Id="rId16" Type="http://schemas.openxmlformats.org/officeDocument/2006/relationships/image" Target="../media/image2.svg"/><Relationship Id="rId15" Type="http://schemas.openxmlformats.org/officeDocument/2006/relationships/image" Target="../media/image24.png"/><Relationship Id="rId14" Type="http://schemas.openxmlformats.org/officeDocument/2006/relationships/tags" Target="../tags/tag459.xml"/><Relationship Id="rId13" Type="http://schemas.openxmlformats.org/officeDocument/2006/relationships/image" Target="../media/image1.svg"/><Relationship Id="rId12" Type="http://schemas.openxmlformats.org/officeDocument/2006/relationships/image" Target="../media/image23.png"/><Relationship Id="rId11" Type="http://schemas.openxmlformats.org/officeDocument/2006/relationships/tags" Target="../tags/tag458.xml"/><Relationship Id="rId10" Type="http://schemas.openxmlformats.org/officeDocument/2006/relationships/tags" Target="../tags/tag457.xml"/><Relationship Id="rId1" Type="http://schemas.openxmlformats.org/officeDocument/2006/relationships/tags" Target="../tags/tag449.xml"/></Relationships>
</file>

<file path=ppt/slides/_rels/slide37.xml.rels><?xml version="1.0" encoding="UTF-8" standalone="yes"?>
<Relationships xmlns="http://schemas.openxmlformats.org/package/2006/relationships"><Relationship Id="rId9" Type="http://schemas.openxmlformats.org/officeDocument/2006/relationships/tags" Target="../tags/tag469.xml"/><Relationship Id="rId8" Type="http://schemas.openxmlformats.org/officeDocument/2006/relationships/tags" Target="../tags/tag468.xml"/><Relationship Id="rId7" Type="http://schemas.openxmlformats.org/officeDocument/2006/relationships/tags" Target="../tags/tag467.xml"/><Relationship Id="rId6" Type="http://schemas.openxmlformats.org/officeDocument/2006/relationships/tags" Target="../tags/tag466.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2" Type="http://schemas.openxmlformats.org/officeDocument/2006/relationships/notesSlide" Target="../notesSlides/notesSlide12.xml"/><Relationship Id="rId21" Type="http://schemas.openxmlformats.org/officeDocument/2006/relationships/slideLayout" Target="../slideLayouts/slideLayout7.xml"/><Relationship Id="rId20" Type="http://schemas.openxmlformats.org/officeDocument/2006/relationships/tags" Target="../tags/tag474.xml"/><Relationship Id="rId2" Type="http://schemas.openxmlformats.org/officeDocument/2006/relationships/image" Target="../media/image22.jpeg"/><Relationship Id="rId19" Type="http://schemas.openxmlformats.org/officeDocument/2006/relationships/image" Target="../media/image3.svg"/><Relationship Id="rId18" Type="http://schemas.openxmlformats.org/officeDocument/2006/relationships/image" Target="../media/image25.png"/><Relationship Id="rId17" Type="http://schemas.openxmlformats.org/officeDocument/2006/relationships/tags" Target="../tags/tag473.xml"/><Relationship Id="rId16" Type="http://schemas.openxmlformats.org/officeDocument/2006/relationships/image" Target="../media/image2.svg"/><Relationship Id="rId15" Type="http://schemas.openxmlformats.org/officeDocument/2006/relationships/image" Target="../media/image24.png"/><Relationship Id="rId14" Type="http://schemas.openxmlformats.org/officeDocument/2006/relationships/tags" Target="../tags/tag472.xml"/><Relationship Id="rId13" Type="http://schemas.openxmlformats.org/officeDocument/2006/relationships/image" Target="../media/image1.svg"/><Relationship Id="rId12" Type="http://schemas.openxmlformats.org/officeDocument/2006/relationships/image" Target="../media/image23.png"/><Relationship Id="rId11" Type="http://schemas.openxmlformats.org/officeDocument/2006/relationships/tags" Target="../tags/tag471.xml"/><Relationship Id="rId10" Type="http://schemas.openxmlformats.org/officeDocument/2006/relationships/tags" Target="../tags/tag470.xml"/><Relationship Id="rId1" Type="http://schemas.openxmlformats.org/officeDocument/2006/relationships/tags" Target="../tags/tag462.xml"/></Relationships>
</file>

<file path=ppt/slides/_rels/slide38.xml.rels><?xml version="1.0" encoding="UTF-8" standalone="yes"?>
<Relationships xmlns="http://schemas.openxmlformats.org/package/2006/relationships"><Relationship Id="rId9" Type="http://schemas.openxmlformats.org/officeDocument/2006/relationships/tags" Target="../tags/tag483.xml"/><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8" Type="http://schemas.openxmlformats.org/officeDocument/2006/relationships/slideLayout" Target="../slideLayouts/slideLayout7.xml"/><Relationship Id="rId17" Type="http://schemas.openxmlformats.org/officeDocument/2006/relationships/tags" Target="../tags/tag490.xml"/><Relationship Id="rId16" Type="http://schemas.openxmlformats.org/officeDocument/2006/relationships/tags" Target="../tags/tag489.xml"/><Relationship Id="rId15" Type="http://schemas.openxmlformats.org/officeDocument/2006/relationships/tags" Target="../tags/tag488.xml"/><Relationship Id="rId14" Type="http://schemas.openxmlformats.org/officeDocument/2006/relationships/image" Target="../media/image26.jpeg"/><Relationship Id="rId13" Type="http://schemas.openxmlformats.org/officeDocument/2006/relationships/tags" Target="../tags/tag487.xml"/><Relationship Id="rId12" Type="http://schemas.openxmlformats.org/officeDocument/2006/relationships/tags" Target="../tags/tag486.xml"/><Relationship Id="rId11" Type="http://schemas.openxmlformats.org/officeDocument/2006/relationships/tags" Target="../tags/tag485.xml"/><Relationship Id="rId10" Type="http://schemas.openxmlformats.org/officeDocument/2006/relationships/tags" Target="../tags/tag484.xml"/><Relationship Id="rId1" Type="http://schemas.openxmlformats.org/officeDocument/2006/relationships/tags" Target="../tags/tag475.xml"/></Relationships>
</file>

<file path=ppt/slides/_rels/slide39.xml.rels><?xml version="1.0" encoding="UTF-8" standalone="yes"?>
<Relationships xmlns="http://schemas.openxmlformats.org/package/2006/relationships"><Relationship Id="rId9" Type="http://schemas.openxmlformats.org/officeDocument/2006/relationships/tags" Target="../tags/tag499.xml"/><Relationship Id="rId8" Type="http://schemas.openxmlformats.org/officeDocument/2006/relationships/tags" Target="../tags/tag498.xml"/><Relationship Id="rId7" Type="http://schemas.openxmlformats.org/officeDocument/2006/relationships/tags" Target="../tags/tag497.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34" Type="http://schemas.openxmlformats.org/officeDocument/2006/relationships/slideLayout" Target="../slideLayouts/slideLayout7.xml"/><Relationship Id="rId33" Type="http://schemas.openxmlformats.org/officeDocument/2006/relationships/tags" Target="../tags/tag523.xml"/><Relationship Id="rId32" Type="http://schemas.openxmlformats.org/officeDocument/2006/relationships/tags" Target="../tags/tag522.xml"/><Relationship Id="rId31" Type="http://schemas.openxmlformats.org/officeDocument/2006/relationships/tags" Target="../tags/tag521.xml"/><Relationship Id="rId30" Type="http://schemas.openxmlformats.org/officeDocument/2006/relationships/tags" Target="../tags/tag520.xml"/><Relationship Id="rId3" Type="http://schemas.openxmlformats.org/officeDocument/2006/relationships/tags" Target="../tags/tag493.xml"/><Relationship Id="rId29" Type="http://schemas.openxmlformats.org/officeDocument/2006/relationships/tags" Target="../tags/tag519.xml"/><Relationship Id="rId28" Type="http://schemas.openxmlformats.org/officeDocument/2006/relationships/tags" Target="../tags/tag518.xml"/><Relationship Id="rId27" Type="http://schemas.openxmlformats.org/officeDocument/2006/relationships/tags" Target="../tags/tag517.xml"/><Relationship Id="rId26" Type="http://schemas.openxmlformats.org/officeDocument/2006/relationships/tags" Target="../tags/tag516.xml"/><Relationship Id="rId25" Type="http://schemas.openxmlformats.org/officeDocument/2006/relationships/tags" Target="../tags/tag515.xml"/><Relationship Id="rId24" Type="http://schemas.openxmlformats.org/officeDocument/2006/relationships/tags" Target="../tags/tag514.xml"/><Relationship Id="rId23" Type="http://schemas.openxmlformats.org/officeDocument/2006/relationships/tags" Target="../tags/tag513.xml"/><Relationship Id="rId22" Type="http://schemas.openxmlformats.org/officeDocument/2006/relationships/tags" Target="../tags/tag512.xml"/><Relationship Id="rId21" Type="http://schemas.openxmlformats.org/officeDocument/2006/relationships/tags" Target="../tags/tag511.xml"/><Relationship Id="rId20" Type="http://schemas.openxmlformats.org/officeDocument/2006/relationships/tags" Target="../tags/tag510.xml"/><Relationship Id="rId2" Type="http://schemas.openxmlformats.org/officeDocument/2006/relationships/tags" Target="../tags/tag492.xml"/><Relationship Id="rId19" Type="http://schemas.openxmlformats.org/officeDocument/2006/relationships/tags" Target="../tags/tag509.xml"/><Relationship Id="rId18" Type="http://schemas.openxmlformats.org/officeDocument/2006/relationships/tags" Target="../tags/tag508.xml"/><Relationship Id="rId17" Type="http://schemas.openxmlformats.org/officeDocument/2006/relationships/tags" Target="../tags/tag507.xml"/><Relationship Id="rId16" Type="http://schemas.openxmlformats.org/officeDocument/2006/relationships/tags" Target="../tags/tag506.xml"/><Relationship Id="rId15" Type="http://schemas.openxmlformats.org/officeDocument/2006/relationships/tags" Target="../tags/tag505.xml"/><Relationship Id="rId14" Type="http://schemas.openxmlformats.org/officeDocument/2006/relationships/tags" Target="../tags/tag504.xml"/><Relationship Id="rId13" Type="http://schemas.openxmlformats.org/officeDocument/2006/relationships/tags" Target="../tags/tag503.xml"/><Relationship Id="rId12" Type="http://schemas.openxmlformats.org/officeDocument/2006/relationships/tags" Target="../tags/tag502.xml"/><Relationship Id="rId11" Type="http://schemas.openxmlformats.org/officeDocument/2006/relationships/tags" Target="../tags/tag501.xml"/><Relationship Id="rId10" Type="http://schemas.openxmlformats.org/officeDocument/2006/relationships/tags" Target="../tags/tag500.xml"/><Relationship Id="rId1" Type="http://schemas.openxmlformats.org/officeDocument/2006/relationships/tags" Target="../tags/tag491.xml"/></Relationships>
</file>

<file path=ppt/slides/_rels/slide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image" Target="../media/image2.jpeg"/><Relationship Id="rId15" Type="http://schemas.openxmlformats.org/officeDocument/2006/relationships/slideLayout" Target="../slideLayouts/slideLayout7.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9" Type="http://schemas.openxmlformats.org/officeDocument/2006/relationships/tags" Target="../tags/tag531.xml"/><Relationship Id="rId8" Type="http://schemas.openxmlformats.org/officeDocument/2006/relationships/image" Target="../media/image27.jpeg"/><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0" Type="http://schemas.openxmlformats.org/officeDocument/2006/relationships/slideLayout" Target="../slideLayouts/slideLayout7.xml"/><Relationship Id="rId1" Type="http://schemas.openxmlformats.org/officeDocument/2006/relationships/tags" Target="../tags/tag524.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537.xml"/><Relationship Id="rId6" Type="http://schemas.openxmlformats.org/officeDocument/2006/relationships/image" Target="../media/image28.jpeg"/><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s>
</file>

<file path=ppt/slides/_rels/slide42.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5" Type="http://schemas.openxmlformats.org/officeDocument/2006/relationships/slideLayout" Target="../slideLayouts/slideLayout7.xml"/><Relationship Id="rId14" Type="http://schemas.openxmlformats.org/officeDocument/2006/relationships/tags" Target="../tags/tag550.xml"/><Relationship Id="rId13" Type="http://schemas.openxmlformats.org/officeDocument/2006/relationships/image" Target="../media/image29.png"/><Relationship Id="rId12" Type="http://schemas.openxmlformats.org/officeDocument/2006/relationships/tags" Target="../tags/tag549.xml"/><Relationship Id="rId11" Type="http://schemas.openxmlformats.org/officeDocument/2006/relationships/tags" Target="../tags/tag548.xml"/><Relationship Id="rId10" Type="http://schemas.openxmlformats.org/officeDocument/2006/relationships/tags" Target="../tags/tag547.xml"/><Relationship Id="rId1" Type="http://schemas.openxmlformats.org/officeDocument/2006/relationships/tags" Target="../tags/tag538.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57.xml"/><Relationship Id="rId7" Type="http://schemas.openxmlformats.org/officeDocument/2006/relationships/image" Target="../media/image30.png"/><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 Id="rId3" Type="http://schemas.openxmlformats.org/officeDocument/2006/relationships/tags" Target="../tags/tag553.xml"/><Relationship Id="rId2" Type="http://schemas.openxmlformats.org/officeDocument/2006/relationships/tags" Target="../tags/tag552.xml"/><Relationship Id="rId1" Type="http://schemas.openxmlformats.org/officeDocument/2006/relationships/tags" Target="../tags/tag551.xml"/></Relationships>
</file>

<file path=ppt/slides/_rels/slide44.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tags" Target="../tags/tag559.xml"/><Relationship Id="rId15" Type="http://schemas.openxmlformats.org/officeDocument/2006/relationships/slideLayout" Target="../slideLayouts/slideLayout7.xml"/><Relationship Id="rId14" Type="http://schemas.openxmlformats.org/officeDocument/2006/relationships/tags" Target="../tags/tag570.xml"/><Relationship Id="rId13" Type="http://schemas.openxmlformats.org/officeDocument/2006/relationships/tags" Target="../tags/tag569.xml"/><Relationship Id="rId12" Type="http://schemas.openxmlformats.org/officeDocument/2006/relationships/tags" Target="../tags/tag568.xml"/><Relationship Id="rId11" Type="http://schemas.openxmlformats.org/officeDocument/2006/relationships/tags" Target="../tags/tag567.xml"/><Relationship Id="rId10" Type="http://schemas.openxmlformats.org/officeDocument/2006/relationships/image" Target="../media/image31.jpeg"/><Relationship Id="rId1" Type="http://schemas.openxmlformats.org/officeDocument/2006/relationships/tags" Target="../tags/tag558.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77.xml"/><Relationship Id="rId7" Type="http://schemas.openxmlformats.org/officeDocument/2006/relationships/tags" Target="../tags/tag576.xml"/><Relationship Id="rId6" Type="http://schemas.openxmlformats.org/officeDocument/2006/relationships/image" Target="../media/image10.jpeg"/><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tags" Target="../tags/tag571.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584.xml"/><Relationship Id="rId6" Type="http://schemas.openxmlformats.org/officeDocument/2006/relationships/tags" Target="../tags/tag583.xml"/><Relationship Id="rId5" Type="http://schemas.openxmlformats.org/officeDocument/2006/relationships/tags" Target="../tags/tag582.xml"/><Relationship Id="rId4" Type="http://schemas.openxmlformats.org/officeDocument/2006/relationships/tags" Target="../tags/tag581.xml"/><Relationship Id="rId3" Type="http://schemas.openxmlformats.org/officeDocument/2006/relationships/tags" Target="../tags/tag580.xml"/><Relationship Id="rId2" Type="http://schemas.openxmlformats.org/officeDocument/2006/relationships/tags" Target="../tags/tag579.xml"/><Relationship Id="rId1" Type="http://schemas.openxmlformats.org/officeDocument/2006/relationships/tags" Target="../tags/tag578.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s>
</file>

<file path=ppt/slides/_rels/slide48.xml.rels><?xml version="1.0" encoding="UTF-8" standalone="yes"?>
<Relationships xmlns="http://schemas.openxmlformats.org/package/2006/relationships"><Relationship Id="rId9" Type="http://schemas.openxmlformats.org/officeDocument/2006/relationships/tags" Target="../tags/tag599.xml"/><Relationship Id="rId8" Type="http://schemas.openxmlformats.org/officeDocument/2006/relationships/tags" Target="../tags/tag598.xml"/><Relationship Id="rId7" Type="http://schemas.openxmlformats.org/officeDocument/2006/relationships/tags" Target="../tags/tag597.xml"/><Relationship Id="rId6" Type="http://schemas.openxmlformats.org/officeDocument/2006/relationships/tags" Target="../tags/tag596.xml"/><Relationship Id="rId5" Type="http://schemas.openxmlformats.org/officeDocument/2006/relationships/tags" Target="../tags/tag595.xml"/><Relationship Id="rId4" Type="http://schemas.openxmlformats.org/officeDocument/2006/relationships/tags" Target="../tags/tag594.xml"/><Relationship Id="rId3" Type="http://schemas.openxmlformats.org/officeDocument/2006/relationships/tags" Target="../tags/tag593.xml"/><Relationship Id="rId2" Type="http://schemas.openxmlformats.org/officeDocument/2006/relationships/image" Target="../media/image3.jpeg"/><Relationship Id="rId15" Type="http://schemas.openxmlformats.org/officeDocument/2006/relationships/slideLayout" Target="../slideLayouts/slideLayout7.xml"/><Relationship Id="rId14" Type="http://schemas.openxmlformats.org/officeDocument/2006/relationships/tags" Target="../tags/tag604.xml"/><Relationship Id="rId13" Type="http://schemas.openxmlformats.org/officeDocument/2006/relationships/tags" Target="../tags/tag603.xml"/><Relationship Id="rId12" Type="http://schemas.openxmlformats.org/officeDocument/2006/relationships/tags" Target="../tags/tag602.xml"/><Relationship Id="rId11" Type="http://schemas.openxmlformats.org/officeDocument/2006/relationships/tags" Target="../tags/tag601.xml"/><Relationship Id="rId10" Type="http://schemas.openxmlformats.org/officeDocument/2006/relationships/tags" Target="../tags/tag600.xml"/><Relationship Id="rId1" Type="http://schemas.openxmlformats.org/officeDocument/2006/relationships/tags" Target="../tags/tag592.xml"/></Relationships>
</file>

<file path=ppt/slides/_rels/slide49.xml.rels><?xml version="1.0" encoding="UTF-8" standalone="yes"?>
<Relationships xmlns="http://schemas.openxmlformats.org/package/2006/relationships"><Relationship Id="rId9" Type="http://schemas.openxmlformats.org/officeDocument/2006/relationships/tags" Target="../tags/tag611.xml"/><Relationship Id="rId8" Type="http://schemas.openxmlformats.org/officeDocument/2006/relationships/tags" Target="../tags/tag610.xml"/><Relationship Id="rId7" Type="http://schemas.openxmlformats.org/officeDocument/2006/relationships/tags" Target="../tags/tag609.xml"/><Relationship Id="rId6" Type="http://schemas.openxmlformats.org/officeDocument/2006/relationships/tags" Target="../tags/tag608.xml"/><Relationship Id="rId5" Type="http://schemas.openxmlformats.org/officeDocument/2006/relationships/tags" Target="../tags/tag607.xml"/><Relationship Id="rId4" Type="http://schemas.openxmlformats.org/officeDocument/2006/relationships/image" Target="../media/image33.jpeg"/><Relationship Id="rId3" Type="http://schemas.openxmlformats.org/officeDocument/2006/relationships/tags" Target="../tags/tag606.xml"/><Relationship Id="rId2" Type="http://schemas.openxmlformats.org/officeDocument/2006/relationships/image" Target="../media/image32.jpeg"/><Relationship Id="rId16" Type="http://schemas.openxmlformats.org/officeDocument/2006/relationships/slideLayout" Target="../slideLayouts/slideLayout7.xml"/><Relationship Id="rId15" Type="http://schemas.openxmlformats.org/officeDocument/2006/relationships/tags" Target="../tags/tag617.xml"/><Relationship Id="rId14" Type="http://schemas.openxmlformats.org/officeDocument/2006/relationships/tags" Target="../tags/tag616.xml"/><Relationship Id="rId13" Type="http://schemas.openxmlformats.org/officeDocument/2006/relationships/tags" Target="../tags/tag615.xml"/><Relationship Id="rId12" Type="http://schemas.openxmlformats.org/officeDocument/2006/relationships/tags" Target="../tags/tag614.xml"/><Relationship Id="rId11" Type="http://schemas.openxmlformats.org/officeDocument/2006/relationships/tags" Target="../tags/tag613.xml"/><Relationship Id="rId10" Type="http://schemas.openxmlformats.org/officeDocument/2006/relationships/tags" Target="../tags/tag612.xml"/><Relationship Id="rId1" Type="http://schemas.openxmlformats.org/officeDocument/2006/relationships/tags" Target="../tags/tag605.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50.xml.rels><?xml version="1.0" encoding="UTF-8" standalone="yes"?>
<Relationships xmlns="http://schemas.openxmlformats.org/package/2006/relationships"><Relationship Id="rId9" Type="http://schemas.openxmlformats.org/officeDocument/2006/relationships/tags" Target="../tags/tag626.xml"/><Relationship Id="rId8" Type="http://schemas.openxmlformats.org/officeDocument/2006/relationships/tags" Target="../tags/tag625.xml"/><Relationship Id="rId7" Type="http://schemas.openxmlformats.org/officeDocument/2006/relationships/tags" Target="../tags/tag624.xml"/><Relationship Id="rId6" Type="http://schemas.openxmlformats.org/officeDocument/2006/relationships/tags" Target="../tags/tag623.xml"/><Relationship Id="rId5" Type="http://schemas.openxmlformats.org/officeDocument/2006/relationships/tags" Target="../tags/tag622.xml"/><Relationship Id="rId4" Type="http://schemas.openxmlformats.org/officeDocument/2006/relationships/tags" Target="../tags/tag621.xml"/><Relationship Id="rId3" Type="http://schemas.openxmlformats.org/officeDocument/2006/relationships/tags" Target="../tags/tag620.xml"/><Relationship Id="rId28" Type="http://schemas.openxmlformats.org/officeDocument/2006/relationships/slideLayout" Target="../slideLayouts/slideLayout7.xml"/><Relationship Id="rId27" Type="http://schemas.openxmlformats.org/officeDocument/2006/relationships/tags" Target="../tags/tag644.xml"/><Relationship Id="rId26" Type="http://schemas.openxmlformats.org/officeDocument/2006/relationships/tags" Target="../tags/tag643.xml"/><Relationship Id="rId25" Type="http://schemas.openxmlformats.org/officeDocument/2006/relationships/tags" Target="../tags/tag642.xml"/><Relationship Id="rId24" Type="http://schemas.openxmlformats.org/officeDocument/2006/relationships/tags" Target="../tags/tag641.xml"/><Relationship Id="rId23" Type="http://schemas.openxmlformats.org/officeDocument/2006/relationships/tags" Target="../tags/tag640.xml"/><Relationship Id="rId22" Type="http://schemas.openxmlformats.org/officeDocument/2006/relationships/tags" Target="../tags/tag639.xml"/><Relationship Id="rId21" Type="http://schemas.openxmlformats.org/officeDocument/2006/relationships/tags" Target="../tags/tag638.xml"/><Relationship Id="rId20" Type="http://schemas.openxmlformats.org/officeDocument/2006/relationships/tags" Target="../tags/tag637.xml"/><Relationship Id="rId2" Type="http://schemas.openxmlformats.org/officeDocument/2006/relationships/tags" Target="../tags/tag619.xml"/><Relationship Id="rId19" Type="http://schemas.openxmlformats.org/officeDocument/2006/relationships/tags" Target="../tags/tag636.xml"/><Relationship Id="rId18" Type="http://schemas.openxmlformats.org/officeDocument/2006/relationships/tags" Target="../tags/tag635.xml"/><Relationship Id="rId17" Type="http://schemas.openxmlformats.org/officeDocument/2006/relationships/tags" Target="../tags/tag634.xml"/><Relationship Id="rId16" Type="http://schemas.openxmlformats.org/officeDocument/2006/relationships/tags" Target="../tags/tag633.xml"/><Relationship Id="rId15" Type="http://schemas.openxmlformats.org/officeDocument/2006/relationships/tags" Target="../tags/tag632.xml"/><Relationship Id="rId14" Type="http://schemas.openxmlformats.org/officeDocument/2006/relationships/tags" Target="../tags/tag631.xml"/><Relationship Id="rId13" Type="http://schemas.openxmlformats.org/officeDocument/2006/relationships/tags" Target="../tags/tag630.xml"/><Relationship Id="rId12" Type="http://schemas.openxmlformats.org/officeDocument/2006/relationships/tags" Target="../tags/tag629.xml"/><Relationship Id="rId11" Type="http://schemas.openxmlformats.org/officeDocument/2006/relationships/tags" Target="../tags/tag628.xml"/><Relationship Id="rId10" Type="http://schemas.openxmlformats.org/officeDocument/2006/relationships/tags" Target="../tags/tag627.xml"/><Relationship Id="rId1" Type="http://schemas.openxmlformats.org/officeDocument/2006/relationships/tags" Target="../tags/tag618.xml"/></Relationships>
</file>

<file path=ppt/slides/_rels/slide51.xml.rels><?xml version="1.0" encoding="UTF-8" standalone="yes"?>
<Relationships xmlns="http://schemas.openxmlformats.org/package/2006/relationships"><Relationship Id="rId9" Type="http://schemas.openxmlformats.org/officeDocument/2006/relationships/tags" Target="../tags/tag652.xml"/><Relationship Id="rId8" Type="http://schemas.openxmlformats.org/officeDocument/2006/relationships/tags" Target="../tags/tag651.xml"/><Relationship Id="rId7" Type="http://schemas.openxmlformats.org/officeDocument/2006/relationships/tags" Target="../tags/tag650.xml"/><Relationship Id="rId6" Type="http://schemas.openxmlformats.org/officeDocument/2006/relationships/tags" Target="../tags/tag649.xml"/><Relationship Id="rId5" Type="http://schemas.openxmlformats.org/officeDocument/2006/relationships/tags" Target="../tags/tag648.xml"/><Relationship Id="rId4" Type="http://schemas.openxmlformats.org/officeDocument/2006/relationships/tags" Target="../tags/tag647.xml"/><Relationship Id="rId37" Type="http://schemas.openxmlformats.org/officeDocument/2006/relationships/slideLayout" Target="../slideLayouts/slideLayout7.xml"/><Relationship Id="rId36" Type="http://schemas.openxmlformats.org/officeDocument/2006/relationships/tags" Target="../tags/tag679.xml"/><Relationship Id="rId35" Type="http://schemas.openxmlformats.org/officeDocument/2006/relationships/tags" Target="../tags/tag678.xml"/><Relationship Id="rId34" Type="http://schemas.openxmlformats.org/officeDocument/2006/relationships/tags" Target="../tags/tag677.xml"/><Relationship Id="rId33" Type="http://schemas.openxmlformats.org/officeDocument/2006/relationships/tags" Target="../tags/tag676.xml"/><Relationship Id="rId32" Type="http://schemas.openxmlformats.org/officeDocument/2006/relationships/tags" Target="../tags/tag675.xml"/><Relationship Id="rId31" Type="http://schemas.openxmlformats.org/officeDocument/2006/relationships/tags" Target="../tags/tag674.xml"/><Relationship Id="rId30" Type="http://schemas.openxmlformats.org/officeDocument/2006/relationships/tags" Target="../tags/tag673.xml"/><Relationship Id="rId3" Type="http://schemas.openxmlformats.org/officeDocument/2006/relationships/image" Target="../media/image34.png"/><Relationship Id="rId29" Type="http://schemas.openxmlformats.org/officeDocument/2006/relationships/tags" Target="../tags/tag672.xml"/><Relationship Id="rId28" Type="http://schemas.openxmlformats.org/officeDocument/2006/relationships/tags" Target="../tags/tag671.xml"/><Relationship Id="rId27" Type="http://schemas.openxmlformats.org/officeDocument/2006/relationships/tags" Target="../tags/tag670.xml"/><Relationship Id="rId26" Type="http://schemas.openxmlformats.org/officeDocument/2006/relationships/tags" Target="../tags/tag669.xml"/><Relationship Id="rId25" Type="http://schemas.openxmlformats.org/officeDocument/2006/relationships/tags" Target="../tags/tag668.xml"/><Relationship Id="rId24" Type="http://schemas.openxmlformats.org/officeDocument/2006/relationships/tags" Target="../tags/tag667.xml"/><Relationship Id="rId23" Type="http://schemas.openxmlformats.org/officeDocument/2006/relationships/tags" Target="../tags/tag666.xml"/><Relationship Id="rId22" Type="http://schemas.openxmlformats.org/officeDocument/2006/relationships/tags" Target="../tags/tag665.xml"/><Relationship Id="rId21" Type="http://schemas.openxmlformats.org/officeDocument/2006/relationships/tags" Target="../tags/tag664.xml"/><Relationship Id="rId20" Type="http://schemas.openxmlformats.org/officeDocument/2006/relationships/tags" Target="../tags/tag663.xml"/><Relationship Id="rId2" Type="http://schemas.openxmlformats.org/officeDocument/2006/relationships/tags" Target="../tags/tag646.xml"/><Relationship Id="rId19" Type="http://schemas.openxmlformats.org/officeDocument/2006/relationships/tags" Target="../tags/tag662.xml"/><Relationship Id="rId18" Type="http://schemas.openxmlformats.org/officeDocument/2006/relationships/tags" Target="../tags/tag661.xml"/><Relationship Id="rId17" Type="http://schemas.openxmlformats.org/officeDocument/2006/relationships/tags" Target="../tags/tag660.xml"/><Relationship Id="rId16" Type="http://schemas.openxmlformats.org/officeDocument/2006/relationships/tags" Target="../tags/tag659.xml"/><Relationship Id="rId15" Type="http://schemas.openxmlformats.org/officeDocument/2006/relationships/tags" Target="../tags/tag658.xml"/><Relationship Id="rId14" Type="http://schemas.openxmlformats.org/officeDocument/2006/relationships/tags" Target="../tags/tag657.xml"/><Relationship Id="rId13" Type="http://schemas.openxmlformats.org/officeDocument/2006/relationships/tags" Target="../tags/tag656.xml"/><Relationship Id="rId12" Type="http://schemas.openxmlformats.org/officeDocument/2006/relationships/tags" Target="../tags/tag655.xml"/><Relationship Id="rId11" Type="http://schemas.openxmlformats.org/officeDocument/2006/relationships/tags" Target="../tags/tag654.xml"/><Relationship Id="rId10" Type="http://schemas.openxmlformats.org/officeDocument/2006/relationships/tags" Target="../tags/tag653.xml"/><Relationship Id="rId1" Type="http://schemas.openxmlformats.org/officeDocument/2006/relationships/tags" Target="../tags/tag645.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57.xml.rels><?xml version="1.0" encoding="UTF-8" standalone="yes"?>
<Relationships xmlns="http://schemas.openxmlformats.org/package/2006/relationships"><Relationship Id="rId9" Type="http://schemas.openxmlformats.org/officeDocument/2006/relationships/tags" Target="../tags/tag687.xml"/><Relationship Id="rId8" Type="http://schemas.openxmlformats.org/officeDocument/2006/relationships/tags" Target="../tags/tag686.xml"/><Relationship Id="rId7" Type="http://schemas.openxmlformats.org/officeDocument/2006/relationships/tags" Target="../tags/tag685.xml"/><Relationship Id="rId6" Type="http://schemas.openxmlformats.org/officeDocument/2006/relationships/tags" Target="../tags/tag684.xml"/><Relationship Id="rId5" Type="http://schemas.openxmlformats.org/officeDocument/2006/relationships/tags" Target="../tags/tag683.xml"/><Relationship Id="rId4" Type="http://schemas.openxmlformats.org/officeDocument/2006/relationships/tags" Target="../tags/tag682.xml"/><Relationship Id="rId3" Type="http://schemas.openxmlformats.org/officeDocument/2006/relationships/tags" Target="../tags/tag681.xml"/><Relationship Id="rId2" Type="http://schemas.openxmlformats.org/officeDocument/2006/relationships/image" Target="../media/image35.jpeg"/><Relationship Id="rId14" Type="http://schemas.openxmlformats.org/officeDocument/2006/relationships/slideLayout" Target="../slideLayouts/slideLayout7.xml"/><Relationship Id="rId13" Type="http://schemas.openxmlformats.org/officeDocument/2006/relationships/tags" Target="../tags/tag691.xml"/><Relationship Id="rId12" Type="http://schemas.openxmlformats.org/officeDocument/2006/relationships/tags" Target="../tags/tag690.xml"/><Relationship Id="rId11" Type="http://schemas.openxmlformats.org/officeDocument/2006/relationships/tags" Target="../tags/tag689.xml"/><Relationship Id="rId10" Type="http://schemas.openxmlformats.org/officeDocument/2006/relationships/tags" Target="../tags/tag688.xml"/><Relationship Id="rId1" Type="http://schemas.openxmlformats.org/officeDocument/2006/relationships/tags" Target="../tags/tag680.xml"/></Relationships>
</file>

<file path=ppt/slides/_rels/slide58.xml.rels><?xml version="1.0" encoding="UTF-8" standalone="yes"?>
<Relationships xmlns="http://schemas.openxmlformats.org/package/2006/relationships"><Relationship Id="rId9" Type="http://schemas.openxmlformats.org/officeDocument/2006/relationships/tags" Target="../tags/tag699.xml"/><Relationship Id="rId8" Type="http://schemas.openxmlformats.org/officeDocument/2006/relationships/tags" Target="../tags/tag698.xml"/><Relationship Id="rId7" Type="http://schemas.openxmlformats.org/officeDocument/2006/relationships/tags" Target="../tags/tag697.xml"/><Relationship Id="rId6" Type="http://schemas.openxmlformats.org/officeDocument/2006/relationships/tags" Target="../tags/tag696.xml"/><Relationship Id="rId5" Type="http://schemas.openxmlformats.org/officeDocument/2006/relationships/tags" Target="../tags/tag695.xml"/><Relationship Id="rId4" Type="http://schemas.openxmlformats.org/officeDocument/2006/relationships/tags" Target="../tags/tag694.xml"/><Relationship Id="rId3" Type="http://schemas.openxmlformats.org/officeDocument/2006/relationships/tags" Target="../tags/tag693.xml"/><Relationship Id="rId2" Type="http://schemas.openxmlformats.org/officeDocument/2006/relationships/image" Target="../media/image35.jpeg"/><Relationship Id="rId14" Type="http://schemas.openxmlformats.org/officeDocument/2006/relationships/slideLayout" Target="../slideLayouts/slideLayout7.xml"/><Relationship Id="rId13" Type="http://schemas.openxmlformats.org/officeDocument/2006/relationships/tags" Target="../tags/tag703.xml"/><Relationship Id="rId12" Type="http://schemas.openxmlformats.org/officeDocument/2006/relationships/tags" Target="../tags/tag702.xml"/><Relationship Id="rId11" Type="http://schemas.openxmlformats.org/officeDocument/2006/relationships/tags" Target="../tags/tag701.xml"/><Relationship Id="rId10" Type="http://schemas.openxmlformats.org/officeDocument/2006/relationships/tags" Target="../tags/tag700.xml"/><Relationship Id="rId1" Type="http://schemas.openxmlformats.org/officeDocument/2006/relationships/tags" Target="../tags/tag692.xml"/></Relationships>
</file>

<file path=ppt/slides/_rels/slide59.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tags" Target="../tags/tag706.xml"/><Relationship Id="rId3" Type="http://schemas.openxmlformats.org/officeDocument/2006/relationships/tags" Target="../tags/tag705.xml"/><Relationship Id="rId2" Type="http://schemas.openxmlformats.org/officeDocument/2006/relationships/image" Target="../media/image35.jpeg"/><Relationship Id="rId14" Type="http://schemas.openxmlformats.org/officeDocument/2006/relationships/slideLayout" Target="../slideLayouts/slideLayout7.xml"/><Relationship Id="rId13" Type="http://schemas.openxmlformats.org/officeDocument/2006/relationships/tags" Target="../tags/tag715.xml"/><Relationship Id="rId12" Type="http://schemas.openxmlformats.org/officeDocument/2006/relationships/tags" Target="../tags/tag714.xml"/><Relationship Id="rId11" Type="http://schemas.openxmlformats.org/officeDocument/2006/relationships/tags" Target="../tags/tag713.xml"/><Relationship Id="rId10" Type="http://schemas.openxmlformats.org/officeDocument/2006/relationships/tags" Target="../tags/tag712.xml"/><Relationship Id="rId1" Type="http://schemas.openxmlformats.org/officeDocument/2006/relationships/tags" Target="../tags/tag704.xml"/></Relationships>
</file>

<file path=ppt/slides/_rels/slide6.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image" Target="../media/image3.jpeg"/><Relationship Id="rId16" Type="http://schemas.openxmlformats.org/officeDocument/2006/relationships/slideLayout" Target="../slideLayouts/slideLayout7.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4.xml"/></Relationships>
</file>

<file path=ppt/slides/_rels/slide60.xml.rels><?xml version="1.0" encoding="UTF-8" standalone="yes"?>
<Relationships xmlns="http://schemas.openxmlformats.org/package/2006/relationships"><Relationship Id="rId9" Type="http://schemas.openxmlformats.org/officeDocument/2006/relationships/tags" Target="../tags/tag723.xml"/><Relationship Id="rId8" Type="http://schemas.openxmlformats.org/officeDocument/2006/relationships/tags" Target="../tags/tag722.xml"/><Relationship Id="rId7" Type="http://schemas.openxmlformats.org/officeDocument/2006/relationships/tags" Target="../tags/tag721.xml"/><Relationship Id="rId6" Type="http://schemas.openxmlformats.org/officeDocument/2006/relationships/tags" Target="../tags/tag720.xml"/><Relationship Id="rId5" Type="http://schemas.openxmlformats.org/officeDocument/2006/relationships/tags" Target="../tags/tag719.xml"/><Relationship Id="rId4" Type="http://schemas.openxmlformats.org/officeDocument/2006/relationships/tags" Target="../tags/tag718.xml"/><Relationship Id="rId3" Type="http://schemas.openxmlformats.org/officeDocument/2006/relationships/tags" Target="../tags/tag717.xml"/><Relationship Id="rId2" Type="http://schemas.openxmlformats.org/officeDocument/2006/relationships/image" Target="../media/image35.jpeg"/><Relationship Id="rId14" Type="http://schemas.openxmlformats.org/officeDocument/2006/relationships/slideLayout" Target="../slideLayouts/slideLayout7.xml"/><Relationship Id="rId13" Type="http://schemas.openxmlformats.org/officeDocument/2006/relationships/tags" Target="../tags/tag727.xml"/><Relationship Id="rId12" Type="http://schemas.openxmlformats.org/officeDocument/2006/relationships/tags" Target="../tags/tag726.xml"/><Relationship Id="rId11" Type="http://schemas.openxmlformats.org/officeDocument/2006/relationships/tags" Target="../tags/tag725.xml"/><Relationship Id="rId10" Type="http://schemas.openxmlformats.org/officeDocument/2006/relationships/tags" Target="../tags/tag724.xml"/><Relationship Id="rId1" Type="http://schemas.openxmlformats.org/officeDocument/2006/relationships/tags" Target="../tags/tag716.xml"/></Relationships>
</file>

<file path=ppt/slides/_rels/slide61.xml.rels><?xml version="1.0" encoding="UTF-8" standalone="yes"?>
<Relationships xmlns="http://schemas.openxmlformats.org/package/2006/relationships"><Relationship Id="rId9" Type="http://schemas.openxmlformats.org/officeDocument/2006/relationships/tags" Target="../tags/tag736.xml"/><Relationship Id="rId8" Type="http://schemas.openxmlformats.org/officeDocument/2006/relationships/tags" Target="../tags/tag735.xml"/><Relationship Id="rId7" Type="http://schemas.openxmlformats.org/officeDocument/2006/relationships/tags" Target="../tags/tag734.xml"/><Relationship Id="rId6" Type="http://schemas.openxmlformats.org/officeDocument/2006/relationships/tags" Target="../tags/tag733.xml"/><Relationship Id="rId5" Type="http://schemas.openxmlformats.org/officeDocument/2006/relationships/tags" Target="../tags/tag732.xml"/><Relationship Id="rId4" Type="http://schemas.openxmlformats.org/officeDocument/2006/relationships/tags" Target="../tags/tag731.xml"/><Relationship Id="rId3" Type="http://schemas.openxmlformats.org/officeDocument/2006/relationships/tags" Target="../tags/tag730.xml"/><Relationship Id="rId25" Type="http://schemas.openxmlformats.org/officeDocument/2006/relationships/slideLayout" Target="../slideLayouts/slideLayout7.xml"/><Relationship Id="rId24" Type="http://schemas.openxmlformats.org/officeDocument/2006/relationships/tags" Target="../tags/tag751.xml"/><Relationship Id="rId23" Type="http://schemas.openxmlformats.org/officeDocument/2006/relationships/tags" Target="../tags/tag750.xml"/><Relationship Id="rId22" Type="http://schemas.openxmlformats.org/officeDocument/2006/relationships/tags" Target="../tags/tag749.xml"/><Relationship Id="rId21" Type="http://schemas.openxmlformats.org/officeDocument/2006/relationships/tags" Target="../tags/tag748.xml"/><Relationship Id="rId20" Type="http://schemas.openxmlformats.org/officeDocument/2006/relationships/tags" Target="../tags/tag747.xml"/><Relationship Id="rId2" Type="http://schemas.openxmlformats.org/officeDocument/2006/relationships/tags" Target="../tags/tag729.xml"/><Relationship Id="rId19" Type="http://schemas.openxmlformats.org/officeDocument/2006/relationships/tags" Target="../tags/tag746.xml"/><Relationship Id="rId18" Type="http://schemas.openxmlformats.org/officeDocument/2006/relationships/tags" Target="../tags/tag745.xml"/><Relationship Id="rId17" Type="http://schemas.openxmlformats.org/officeDocument/2006/relationships/tags" Target="../tags/tag744.xml"/><Relationship Id="rId16" Type="http://schemas.openxmlformats.org/officeDocument/2006/relationships/tags" Target="../tags/tag743.xml"/><Relationship Id="rId15" Type="http://schemas.openxmlformats.org/officeDocument/2006/relationships/tags" Target="../tags/tag742.xml"/><Relationship Id="rId14" Type="http://schemas.openxmlformats.org/officeDocument/2006/relationships/tags" Target="../tags/tag741.xml"/><Relationship Id="rId13" Type="http://schemas.openxmlformats.org/officeDocument/2006/relationships/tags" Target="../tags/tag740.xml"/><Relationship Id="rId12" Type="http://schemas.openxmlformats.org/officeDocument/2006/relationships/tags" Target="../tags/tag739.xml"/><Relationship Id="rId11" Type="http://schemas.openxmlformats.org/officeDocument/2006/relationships/tags" Target="../tags/tag738.xml"/><Relationship Id="rId10" Type="http://schemas.openxmlformats.org/officeDocument/2006/relationships/tags" Target="../tags/tag737.xml"/><Relationship Id="rId1" Type="http://schemas.openxmlformats.org/officeDocument/2006/relationships/tags" Target="../tags/tag728.xml"/></Relationships>
</file>

<file path=ppt/slides/_rels/slide62.xml.rels><?xml version="1.0" encoding="UTF-8" standalone="yes"?>
<Relationships xmlns="http://schemas.openxmlformats.org/package/2006/relationships"><Relationship Id="rId9" Type="http://schemas.openxmlformats.org/officeDocument/2006/relationships/tags" Target="../tags/tag759.xml"/><Relationship Id="rId8" Type="http://schemas.openxmlformats.org/officeDocument/2006/relationships/tags" Target="../tags/tag758.xml"/><Relationship Id="rId7" Type="http://schemas.openxmlformats.org/officeDocument/2006/relationships/tags" Target="../tags/tag757.xml"/><Relationship Id="rId6" Type="http://schemas.openxmlformats.org/officeDocument/2006/relationships/tags" Target="../tags/tag756.xml"/><Relationship Id="rId5" Type="http://schemas.openxmlformats.org/officeDocument/2006/relationships/tags" Target="../tags/tag755.xml"/><Relationship Id="rId4" Type="http://schemas.openxmlformats.org/officeDocument/2006/relationships/tags" Target="../tags/tag754.xml"/><Relationship Id="rId3" Type="http://schemas.openxmlformats.org/officeDocument/2006/relationships/tags" Target="../tags/tag753.xml"/><Relationship Id="rId2" Type="http://schemas.openxmlformats.org/officeDocument/2006/relationships/image" Target="../media/image2.jpeg"/><Relationship Id="rId15" Type="http://schemas.openxmlformats.org/officeDocument/2006/relationships/slideLayout" Target="../slideLayouts/slideLayout7.xml"/><Relationship Id="rId14" Type="http://schemas.openxmlformats.org/officeDocument/2006/relationships/tags" Target="../tags/tag764.xml"/><Relationship Id="rId13" Type="http://schemas.openxmlformats.org/officeDocument/2006/relationships/tags" Target="../tags/tag763.xml"/><Relationship Id="rId12" Type="http://schemas.openxmlformats.org/officeDocument/2006/relationships/tags" Target="../tags/tag762.xml"/><Relationship Id="rId11" Type="http://schemas.openxmlformats.org/officeDocument/2006/relationships/tags" Target="../tags/tag761.xml"/><Relationship Id="rId10" Type="http://schemas.openxmlformats.org/officeDocument/2006/relationships/tags" Target="../tags/tag760.xml"/><Relationship Id="rId1" Type="http://schemas.openxmlformats.org/officeDocument/2006/relationships/tags" Target="../tags/tag752.xml"/></Relationships>
</file>

<file path=ppt/slides/_rels/slide6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772.xml"/><Relationship Id="rId7" Type="http://schemas.openxmlformats.org/officeDocument/2006/relationships/tags" Target="../tags/tag771.xml"/><Relationship Id="rId6" Type="http://schemas.openxmlformats.org/officeDocument/2006/relationships/tags" Target="../tags/tag770.xml"/><Relationship Id="rId5" Type="http://schemas.openxmlformats.org/officeDocument/2006/relationships/tags" Target="../tags/tag769.xml"/><Relationship Id="rId4" Type="http://schemas.openxmlformats.org/officeDocument/2006/relationships/tags" Target="../tags/tag768.xml"/><Relationship Id="rId3" Type="http://schemas.openxmlformats.org/officeDocument/2006/relationships/tags" Target="../tags/tag767.xml"/><Relationship Id="rId2" Type="http://schemas.openxmlformats.org/officeDocument/2006/relationships/tags" Target="../tags/tag766.xml"/><Relationship Id="rId1" Type="http://schemas.openxmlformats.org/officeDocument/2006/relationships/tags" Target="../tags/tag765.xml"/></Relationships>
</file>

<file path=ppt/slides/_rels/slide6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780.xml"/><Relationship Id="rId7" Type="http://schemas.openxmlformats.org/officeDocument/2006/relationships/tags" Target="../tags/tag779.xml"/><Relationship Id="rId6" Type="http://schemas.openxmlformats.org/officeDocument/2006/relationships/tags" Target="../tags/tag778.xml"/><Relationship Id="rId5" Type="http://schemas.openxmlformats.org/officeDocument/2006/relationships/tags" Target="../tags/tag777.xml"/><Relationship Id="rId4" Type="http://schemas.openxmlformats.org/officeDocument/2006/relationships/tags" Target="../tags/tag776.xml"/><Relationship Id="rId3" Type="http://schemas.openxmlformats.org/officeDocument/2006/relationships/tags" Target="../tags/tag775.xml"/><Relationship Id="rId2" Type="http://schemas.openxmlformats.org/officeDocument/2006/relationships/tags" Target="../tags/tag774.xml"/><Relationship Id="rId1" Type="http://schemas.openxmlformats.org/officeDocument/2006/relationships/tags" Target="../tags/tag773.xml"/></Relationships>
</file>

<file path=ppt/slides/_rels/slide6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788.xml"/><Relationship Id="rId7" Type="http://schemas.openxmlformats.org/officeDocument/2006/relationships/tags" Target="../tags/tag787.xml"/><Relationship Id="rId6" Type="http://schemas.openxmlformats.org/officeDocument/2006/relationships/tags" Target="../tags/tag786.xml"/><Relationship Id="rId5" Type="http://schemas.openxmlformats.org/officeDocument/2006/relationships/tags" Target="../tags/tag785.xml"/><Relationship Id="rId4" Type="http://schemas.openxmlformats.org/officeDocument/2006/relationships/tags" Target="../tags/tag784.xml"/><Relationship Id="rId3" Type="http://schemas.openxmlformats.org/officeDocument/2006/relationships/tags" Target="../tags/tag783.xml"/><Relationship Id="rId2" Type="http://schemas.openxmlformats.org/officeDocument/2006/relationships/tags" Target="../tags/tag782.xml"/><Relationship Id="rId1" Type="http://schemas.openxmlformats.org/officeDocument/2006/relationships/tags" Target="../tags/tag781.xml"/></Relationships>
</file>

<file path=ppt/slides/_rels/slide66.xml.rels><?xml version="1.0" encoding="UTF-8" standalone="yes"?>
<Relationships xmlns="http://schemas.openxmlformats.org/package/2006/relationships"><Relationship Id="rId9" Type="http://schemas.openxmlformats.org/officeDocument/2006/relationships/image" Target="../media/image37.jpeg"/><Relationship Id="rId8" Type="http://schemas.openxmlformats.org/officeDocument/2006/relationships/tags" Target="../tags/tag795.xml"/><Relationship Id="rId7" Type="http://schemas.openxmlformats.org/officeDocument/2006/relationships/image" Target="../media/image36.jpeg"/><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tags" Target="../tags/tag792.xml"/><Relationship Id="rId3" Type="http://schemas.openxmlformats.org/officeDocument/2006/relationships/tags" Target="../tags/tag791.xml"/><Relationship Id="rId2" Type="http://schemas.openxmlformats.org/officeDocument/2006/relationships/tags" Target="../tags/tag790.xml"/><Relationship Id="rId13" Type="http://schemas.openxmlformats.org/officeDocument/2006/relationships/slideLayout" Target="../slideLayouts/slideLayout7.xml"/><Relationship Id="rId12" Type="http://schemas.openxmlformats.org/officeDocument/2006/relationships/tags" Target="../tags/tag797.xml"/><Relationship Id="rId11" Type="http://schemas.openxmlformats.org/officeDocument/2006/relationships/image" Target="../media/image38.jpeg"/><Relationship Id="rId10" Type="http://schemas.openxmlformats.org/officeDocument/2006/relationships/tags" Target="../tags/tag796.xml"/><Relationship Id="rId1" Type="http://schemas.openxmlformats.org/officeDocument/2006/relationships/tags" Target="../tags/tag789.xml"/></Relationships>
</file>

<file path=ppt/slides/_rels/slide67.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image" Target="../media/image34.png"/><Relationship Id="rId24" Type="http://schemas.openxmlformats.org/officeDocument/2006/relationships/slideLayout" Target="../slideLayouts/slideLayout7.xml"/><Relationship Id="rId23" Type="http://schemas.openxmlformats.org/officeDocument/2006/relationships/tags" Target="../tags/tag819.xml"/><Relationship Id="rId22" Type="http://schemas.openxmlformats.org/officeDocument/2006/relationships/tags" Target="../tags/tag818.xml"/><Relationship Id="rId21" Type="http://schemas.openxmlformats.org/officeDocument/2006/relationships/tags" Target="../tags/tag817.xml"/><Relationship Id="rId20" Type="http://schemas.openxmlformats.org/officeDocument/2006/relationships/tags" Target="../tags/tag816.xml"/><Relationship Id="rId2" Type="http://schemas.openxmlformats.org/officeDocument/2006/relationships/tags" Target="../tags/tag799.xml"/><Relationship Id="rId19" Type="http://schemas.openxmlformats.org/officeDocument/2006/relationships/tags" Target="../tags/tag815.xml"/><Relationship Id="rId18" Type="http://schemas.openxmlformats.org/officeDocument/2006/relationships/tags" Target="../tags/tag814.xml"/><Relationship Id="rId17" Type="http://schemas.openxmlformats.org/officeDocument/2006/relationships/tags" Target="../tags/tag813.xml"/><Relationship Id="rId16" Type="http://schemas.openxmlformats.org/officeDocument/2006/relationships/tags" Target="../tags/tag812.xml"/><Relationship Id="rId15" Type="http://schemas.openxmlformats.org/officeDocument/2006/relationships/tags" Target="../tags/tag811.xml"/><Relationship Id="rId14" Type="http://schemas.openxmlformats.org/officeDocument/2006/relationships/tags" Target="../tags/tag810.xml"/><Relationship Id="rId13" Type="http://schemas.openxmlformats.org/officeDocument/2006/relationships/tags" Target="../tags/tag809.xml"/><Relationship Id="rId12" Type="http://schemas.openxmlformats.org/officeDocument/2006/relationships/tags" Target="../tags/tag808.xml"/><Relationship Id="rId11" Type="http://schemas.openxmlformats.org/officeDocument/2006/relationships/tags" Target="../tags/tag807.xml"/><Relationship Id="rId10" Type="http://schemas.openxmlformats.org/officeDocument/2006/relationships/tags" Target="../tags/tag806.xml"/><Relationship Id="rId1" Type="http://schemas.openxmlformats.org/officeDocument/2006/relationships/tags" Target="../tags/tag798.xml"/></Relationships>
</file>

<file path=ppt/slides/_rels/slide68.xml.rels><?xml version="1.0" encoding="UTF-8" standalone="yes"?>
<Relationships xmlns="http://schemas.openxmlformats.org/package/2006/relationships"><Relationship Id="rId9" Type="http://schemas.openxmlformats.org/officeDocument/2006/relationships/tags" Target="../tags/tag828.xml"/><Relationship Id="rId8" Type="http://schemas.openxmlformats.org/officeDocument/2006/relationships/tags" Target="../tags/tag827.xml"/><Relationship Id="rId7" Type="http://schemas.openxmlformats.org/officeDocument/2006/relationships/tags" Target="../tags/tag826.xml"/><Relationship Id="rId6" Type="http://schemas.openxmlformats.org/officeDocument/2006/relationships/tags" Target="../tags/tag825.xml"/><Relationship Id="rId5" Type="http://schemas.openxmlformats.org/officeDocument/2006/relationships/tags" Target="../tags/tag824.xml"/><Relationship Id="rId4" Type="http://schemas.openxmlformats.org/officeDocument/2006/relationships/tags" Target="../tags/tag823.xml"/><Relationship Id="rId3" Type="http://schemas.openxmlformats.org/officeDocument/2006/relationships/tags" Target="../tags/tag822.xml"/><Relationship Id="rId26" Type="http://schemas.openxmlformats.org/officeDocument/2006/relationships/slideLayout" Target="../slideLayouts/slideLayout7.xml"/><Relationship Id="rId25" Type="http://schemas.openxmlformats.org/officeDocument/2006/relationships/tags" Target="../tags/tag844.xml"/><Relationship Id="rId24" Type="http://schemas.openxmlformats.org/officeDocument/2006/relationships/tags" Target="../tags/tag843.xml"/><Relationship Id="rId23" Type="http://schemas.openxmlformats.org/officeDocument/2006/relationships/tags" Target="../tags/tag842.xml"/><Relationship Id="rId22" Type="http://schemas.openxmlformats.org/officeDocument/2006/relationships/tags" Target="../tags/tag841.xml"/><Relationship Id="rId21" Type="http://schemas.openxmlformats.org/officeDocument/2006/relationships/tags" Target="../tags/tag840.xml"/><Relationship Id="rId20" Type="http://schemas.openxmlformats.org/officeDocument/2006/relationships/tags" Target="../tags/tag839.xml"/><Relationship Id="rId2" Type="http://schemas.openxmlformats.org/officeDocument/2006/relationships/tags" Target="../tags/tag821.xml"/><Relationship Id="rId19" Type="http://schemas.openxmlformats.org/officeDocument/2006/relationships/tags" Target="../tags/tag838.xml"/><Relationship Id="rId18" Type="http://schemas.openxmlformats.org/officeDocument/2006/relationships/tags" Target="../tags/tag837.xml"/><Relationship Id="rId17" Type="http://schemas.openxmlformats.org/officeDocument/2006/relationships/tags" Target="../tags/tag836.xml"/><Relationship Id="rId16" Type="http://schemas.openxmlformats.org/officeDocument/2006/relationships/tags" Target="../tags/tag835.xml"/><Relationship Id="rId15" Type="http://schemas.openxmlformats.org/officeDocument/2006/relationships/tags" Target="../tags/tag834.xml"/><Relationship Id="rId14" Type="http://schemas.openxmlformats.org/officeDocument/2006/relationships/tags" Target="../tags/tag833.xml"/><Relationship Id="rId13" Type="http://schemas.openxmlformats.org/officeDocument/2006/relationships/tags" Target="../tags/tag832.xml"/><Relationship Id="rId12" Type="http://schemas.openxmlformats.org/officeDocument/2006/relationships/tags" Target="../tags/tag831.xml"/><Relationship Id="rId11" Type="http://schemas.openxmlformats.org/officeDocument/2006/relationships/tags" Target="../tags/tag830.xml"/><Relationship Id="rId10" Type="http://schemas.openxmlformats.org/officeDocument/2006/relationships/tags" Target="../tags/tag829.xml"/><Relationship Id="rId1" Type="http://schemas.openxmlformats.org/officeDocument/2006/relationships/tags" Target="../tags/tag820.xml"/></Relationships>
</file>

<file path=ppt/slides/_rels/slide69.xml.rels><?xml version="1.0" encoding="UTF-8" standalone="yes"?>
<Relationships xmlns="http://schemas.openxmlformats.org/package/2006/relationships"><Relationship Id="rId9" Type="http://schemas.openxmlformats.org/officeDocument/2006/relationships/tags" Target="../tags/tag853.xml"/><Relationship Id="rId8" Type="http://schemas.openxmlformats.org/officeDocument/2006/relationships/tags" Target="../tags/tag852.xml"/><Relationship Id="rId7" Type="http://schemas.openxmlformats.org/officeDocument/2006/relationships/tags" Target="../tags/tag851.xml"/><Relationship Id="rId6" Type="http://schemas.openxmlformats.org/officeDocument/2006/relationships/tags" Target="../tags/tag850.xml"/><Relationship Id="rId5" Type="http://schemas.openxmlformats.org/officeDocument/2006/relationships/tags" Target="../tags/tag849.xml"/><Relationship Id="rId4" Type="http://schemas.openxmlformats.org/officeDocument/2006/relationships/tags" Target="../tags/tag848.xml"/><Relationship Id="rId35" Type="http://schemas.openxmlformats.org/officeDocument/2006/relationships/slideLayout" Target="../slideLayouts/slideLayout7.xml"/><Relationship Id="rId34" Type="http://schemas.openxmlformats.org/officeDocument/2006/relationships/tags" Target="../tags/tag878.xml"/><Relationship Id="rId33" Type="http://schemas.openxmlformats.org/officeDocument/2006/relationships/tags" Target="../tags/tag877.xml"/><Relationship Id="rId32" Type="http://schemas.openxmlformats.org/officeDocument/2006/relationships/tags" Target="../tags/tag876.xml"/><Relationship Id="rId31" Type="http://schemas.openxmlformats.org/officeDocument/2006/relationships/tags" Target="../tags/tag875.xml"/><Relationship Id="rId30" Type="http://schemas.openxmlformats.org/officeDocument/2006/relationships/tags" Target="../tags/tag874.xml"/><Relationship Id="rId3" Type="http://schemas.openxmlformats.org/officeDocument/2006/relationships/tags" Target="../tags/tag847.xml"/><Relationship Id="rId29" Type="http://schemas.openxmlformats.org/officeDocument/2006/relationships/tags" Target="../tags/tag873.xml"/><Relationship Id="rId28" Type="http://schemas.openxmlformats.org/officeDocument/2006/relationships/tags" Target="../tags/tag872.xml"/><Relationship Id="rId27" Type="http://schemas.openxmlformats.org/officeDocument/2006/relationships/tags" Target="../tags/tag871.xml"/><Relationship Id="rId26" Type="http://schemas.openxmlformats.org/officeDocument/2006/relationships/tags" Target="../tags/tag870.xml"/><Relationship Id="rId25" Type="http://schemas.openxmlformats.org/officeDocument/2006/relationships/tags" Target="../tags/tag869.xml"/><Relationship Id="rId24" Type="http://schemas.openxmlformats.org/officeDocument/2006/relationships/tags" Target="../tags/tag868.xml"/><Relationship Id="rId23" Type="http://schemas.openxmlformats.org/officeDocument/2006/relationships/tags" Target="../tags/tag867.xml"/><Relationship Id="rId22" Type="http://schemas.openxmlformats.org/officeDocument/2006/relationships/tags" Target="../tags/tag866.xml"/><Relationship Id="rId21" Type="http://schemas.openxmlformats.org/officeDocument/2006/relationships/tags" Target="../tags/tag865.xml"/><Relationship Id="rId20" Type="http://schemas.openxmlformats.org/officeDocument/2006/relationships/tags" Target="../tags/tag864.xml"/><Relationship Id="rId2" Type="http://schemas.openxmlformats.org/officeDocument/2006/relationships/tags" Target="../tags/tag846.xml"/><Relationship Id="rId19" Type="http://schemas.openxmlformats.org/officeDocument/2006/relationships/tags" Target="../tags/tag863.xml"/><Relationship Id="rId18" Type="http://schemas.openxmlformats.org/officeDocument/2006/relationships/tags" Target="../tags/tag862.xml"/><Relationship Id="rId17" Type="http://schemas.openxmlformats.org/officeDocument/2006/relationships/tags" Target="../tags/tag861.xml"/><Relationship Id="rId16" Type="http://schemas.openxmlformats.org/officeDocument/2006/relationships/tags" Target="../tags/tag860.xml"/><Relationship Id="rId15" Type="http://schemas.openxmlformats.org/officeDocument/2006/relationships/tags" Target="../tags/tag859.xml"/><Relationship Id="rId14" Type="http://schemas.openxmlformats.org/officeDocument/2006/relationships/tags" Target="../tags/tag858.xml"/><Relationship Id="rId13" Type="http://schemas.openxmlformats.org/officeDocument/2006/relationships/tags" Target="../tags/tag857.xml"/><Relationship Id="rId12" Type="http://schemas.openxmlformats.org/officeDocument/2006/relationships/tags" Target="../tags/tag856.xml"/><Relationship Id="rId11" Type="http://schemas.openxmlformats.org/officeDocument/2006/relationships/tags" Target="../tags/tag855.xml"/><Relationship Id="rId10" Type="http://schemas.openxmlformats.org/officeDocument/2006/relationships/tags" Target="../tags/tag854.xml"/><Relationship Id="rId1" Type="http://schemas.openxmlformats.org/officeDocument/2006/relationships/tags" Target="../tags/tag845.xml"/></Relationships>
</file>

<file path=ppt/slides/_rels/slide7.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image" Target="../media/image4.png"/><Relationship Id="rId24" Type="http://schemas.openxmlformats.org/officeDocument/2006/relationships/slideLayout" Target="../slideLayouts/slideLayout7.xml"/><Relationship Id="rId23" Type="http://schemas.openxmlformats.org/officeDocument/2006/relationships/tags" Target="../tags/tag58.xml"/><Relationship Id="rId22" Type="http://schemas.openxmlformats.org/officeDocument/2006/relationships/tags" Target="../tags/tag57.xml"/><Relationship Id="rId21" Type="http://schemas.openxmlformats.org/officeDocument/2006/relationships/image" Target="../media/image5.jpeg"/><Relationship Id="rId20" Type="http://schemas.openxmlformats.org/officeDocument/2006/relationships/tags" Target="../tags/tag56.xml"/><Relationship Id="rId2" Type="http://schemas.openxmlformats.org/officeDocument/2006/relationships/tags" Target="../tags/tag39.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2.xml"/><Relationship Id="rId2" Type="http://schemas.openxmlformats.org/officeDocument/2006/relationships/image" Target="../media/image9.png"/><Relationship Id="rId1" Type="http://schemas.openxmlformats.org/officeDocument/2006/relationships/image" Target="../media/image1.pn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76.xml.rels><?xml version="1.0" encoding="UTF-8" standalone="yes"?>
<Relationships xmlns="http://schemas.openxmlformats.org/package/2006/relationships"><Relationship Id="rId9" Type="http://schemas.openxmlformats.org/officeDocument/2006/relationships/tags" Target="../tags/tag887.xml"/><Relationship Id="rId8" Type="http://schemas.openxmlformats.org/officeDocument/2006/relationships/tags" Target="../tags/tag886.xml"/><Relationship Id="rId7" Type="http://schemas.openxmlformats.org/officeDocument/2006/relationships/tags" Target="../tags/tag885.xml"/><Relationship Id="rId6" Type="http://schemas.openxmlformats.org/officeDocument/2006/relationships/tags" Target="../tags/tag884.xml"/><Relationship Id="rId5" Type="http://schemas.openxmlformats.org/officeDocument/2006/relationships/tags" Target="../tags/tag883.xml"/><Relationship Id="rId4" Type="http://schemas.openxmlformats.org/officeDocument/2006/relationships/tags" Target="../tags/tag882.xml"/><Relationship Id="rId3" Type="http://schemas.openxmlformats.org/officeDocument/2006/relationships/tags" Target="../tags/tag881.xml"/><Relationship Id="rId29" Type="http://schemas.openxmlformats.org/officeDocument/2006/relationships/slideLayout" Target="../slideLayouts/slideLayout7.xml"/><Relationship Id="rId28" Type="http://schemas.openxmlformats.org/officeDocument/2006/relationships/tags" Target="../tags/tag906.xml"/><Relationship Id="rId27" Type="http://schemas.openxmlformats.org/officeDocument/2006/relationships/tags" Target="../tags/tag905.xml"/><Relationship Id="rId26" Type="http://schemas.openxmlformats.org/officeDocument/2006/relationships/tags" Target="../tags/tag904.xml"/><Relationship Id="rId25" Type="http://schemas.openxmlformats.org/officeDocument/2006/relationships/tags" Target="../tags/tag903.xml"/><Relationship Id="rId24" Type="http://schemas.openxmlformats.org/officeDocument/2006/relationships/tags" Target="../tags/tag902.xml"/><Relationship Id="rId23" Type="http://schemas.openxmlformats.org/officeDocument/2006/relationships/tags" Target="../tags/tag901.xml"/><Relationship Id="rId22" Type="http://schemas.openxmlformats.org/officeDocument/2006/relationships/tags" Target="../tags/tag900.xml"/><Relationship Id="rId21" Type="http://schemas.openxmlformats.org/officeDocument/2006/relationships/tags" Target="../tags/tag899.xml"/><Relationship Id="rId20" Type="http://schemas.openxmlformats.org/officeDocument/2006/relationships/tags" Target="../tags/tag898.xml"/><Relationship Id="rId2" Type="http://schemas.openxmlformats.org/officeDocument/2006/relationships/tags" Target="../tags/tag880.xml"/><Relationship Id="rId19" Type="http://schemas.openxmlformats.org/officeDocument/2006/relationships/tags" Target="../tags/tag897.xml"/><Relationship Id="rId18" Type="http://schemas.openxmlformats.org/officeDocument/2006/relationships/tags" Target="../tags/tag896.xml"/><Relationship Id="rId17" Type="http://schemas.openxmlformats.org/officeDocument/2006/relationships/tags" Target="../tags/tag895.xml"/><Relationship Id="rId16" Type="http://schemas.openxmlformats.org/officeDocument/2006/relationships/tags" Target="../tags/tag894.xml"/><Relationship Id="rId15" Type="http://schemas.openxmlformats.org/officeDocument/2006/relationships/tags" Target="../tags/tag893.xml"/><Relationship Id="rId14" Type="http://schemas.openxmlformats.org/officeDocument/2006/relationships/tags" Target="../tags/tag892.xml"/><Relationship Id="rId13" Type="http://schemas.openxmlformats.org/officeDocument/2006/relationships/tags" Target="../tags/tag891.xml"/><Relationship Id="rId12" Type="http://schemas.openxmlformats.org/officeDocument/2006/relationships/tags" Target="../tags/tag890.xml"/><Relationship Id="rId11" Type="http://schemas.openxmlformats.org/officeDocument/2006/relationships/tags" Target="../tags/tag889.xml"/><Relationship Id="rId10" Type="http://schemas.openxmlformats.org/officeDocument/2006/relationships/tags" Target="../tags/tag888.xml"/><Relationship Id="rId1" Type="http://schemas.openxmlformats.org/officeDocument/2006/relationships/tags" Target="../tags/tag879.xml"/></Relationships>
</file>

<file path=ppt/slides/_rels/slide77.xml.rels><?xml version="1.0" encoding="UTF-8" standalone="yes"?>
<Relationships xmlns="http://schemas.openxmlformats.org/package/2006/relationships"><Relationship Id="rId9" Type="http://schemas.openxmlformats.org/officeDocument/2006/relationships/tags" Target="../tags/tag915.xml"/><Relationship Id="rId8" Type="http://schemas.openxmlformats.org/officeDocument/2006/relationships/tags" Target="../tags/tag914.xml"/><Relationship Id="rId7" Type="http://schemas.openxmlformats.org/officeDocument/2006/relationships/tags" Target="../tags/tag913.xml"/><Relationship Id="rId6" Type="http://schemas.openxmlformats.org/officeDocument/2006/relationships/tags" Target="../tags/tag912.xml"/><Relationship Id="rId5" Type="http://schemas.openxmlformats.org/officeDocument/2006/relationships/tags" Target="../tags/tag911.xml"/><Relationship Id="rId4" Type="http://schemas.openxmlformats.org/officeDocument/2006/relationships/tags" Target="../tags/tag910.xml"/><Relationship Id="rId3" Type="http://schemas.openxmlformats.org/officeDocument/2006/relationships/tags" Target="../tags/tag909.xml"/><Relationship Id="rId2" Type="http://schemas.openxmlformats.org/officeDocument/2006/relationships/tags" Target="../tags/tag908.xml"/><Relationship Id="rId15" Type="http://schemas.openxmlformats.org/officeDocument/2006/relationships/slideLayout" Target="../slideLayouts/slideLayout7.xml"/><Relationship Id="rId14" Type="http://schemas.openxmlformats.org/officeDocument/2006/relationships/tags" Target="../tags/tag920.xml"/><Relationship Id="rId13" Type="http://schemas.openxmlformats.org/officeDocument/2006/relationships/tags" Target="../tags/tag919.xml"/><Relationship Id="rId12" Type="http://schemas.openxmlformats.org/officeDocument/2006/relationships/tags" Target="../tags/tag918.xml"/><Relationship Id="rId11" Type="http://schemas.openxmlformats.org/officeDocument/2006/relationships/tags" Target="../tags/tag917.xml"/><Relationship Id="rId10" Type="http://schemas.openxmlformats.org/officeDocument/2006/relationships/tags" Target="../tags/tag916.xml"/><Relationship Id="rId1" Type="http://schemas.openxmlformats.org/officeDocument/2006/relationships/tags" Target="../tags/tag907.xml"/></Relationships>
</file>

<file path=ppt/slides/_rels/slide78.xml.rels><?xml version="1.0" encoding="UTF-8" standalone="yes"?>
<Relationships xmlns="http://schemas.openxmlformats.org/package/2006/relationships"><Relationship Id="rId9" Type="http://schemas.openxmlformats.org/officeDocument/2006/relationships/tags" Target="../tags/tag928.xml"/><Relationship Id="rId8" Type="http://schemas.openxmlformats.org/officeDocument/2006/relationships/tags" Target="../tags/tag927.xml"/><Relationship Id="rId7" Type="http://schemas.openxmlformats.org/officeDocument/2006/relationships/tags" Target="../tags/tag926.xml"/><Relationship Id="rId6" Type="http://schemas.openxmlformats.org/officeDocument/2006/relationships/tags" Target="../tags/tag925.xml"/><Relationship Id="rId5" Type="http://schemas.openxmlformats.org/officeDocument/2006/relationships/tags" Target="../tags/tag924.xml"/><Relationship Id="rId4" Type="http://schemas.openxmlformats.org/officeDocument/2006/relationships/tags" Target="../tags/tag923.xml"/><Relationship Id="rId3" Type="http://schemas.openxmlformats.org/officeDocument/2006/relationships/image" Target="../media/image4.png"/><Relationship Id="rId24" Type="http://schemas.openxmlformats.org/officeDocument/2006/relationships/slideLayout" Target="../slideLayouts/slideLayout7.xml"/><Relationship Id="rId23" Type="http://schemas.openxmlformats.org/officeDocument/2006/relationships/tags" Target="../tags/tag941.xml"/><Relationship Id="rId22" Type="http://schemas.openxmlformats.org/officeDocument/2006/relationships/tags" Target="../tags/tag940.xml"/><Relationship Id="rId21" Type="http://schemas.openxmlformats.org/officeDocument/2006/relationships/image" Target="../media/image5.jpeg"/><Relationship Id="rId20" Type="http://schemas.openxmlformats.org/officeDocument/2006/relationships/tags" Target="../tags/tag939.xml"/><Relationship Id="rId2" Type="http://schemas.openxmlformats.org/officeDocument/2006/relationships/tags" Target="../tags/tag922.xml"/><Relationship Id="rId19" Type="http://schemas.openxmlformats.org/officeDocument/2006/relationships/tags" Target="../tags/tag938.xml"/><Relationship Id="rId18" Type="http://schemas.openxmlformats.org/officeDocument/2006/relationships/tags" Target="../tags/tag937.xml"/><Relationship Id="rId17" Type="http://schemas.openxmlformats.org/officeDocument/2006/relationships/tags" Target="../tags/tag936.xml"/><Relationship Id="rId16" Type="http://schemas.openxmlformats.org/officeDocument/2006/relationships/tags" Target="../tags/tag935.xml"/><Relationship Id="rId15" Type="http://schemas.openxmlformats.org/officeDocument/2006/relationships/tags" Target="../tags/tag934.xml"/><Relationship Id="rId14" Type="http://schemas.openxmlformats.org/officeDocument/2006/relationships/tags" Target="../tags/tag933.xml"/><Relationship Id="rId13" Type="http://schemas.openxmlformats.org/officeDocument/2006/relationships/tags" Target="../tags/tag932.xml"/><Relationship Id="rId12" Type="http://schemas.openxmlformats.org/officeDocument/2006/relationships/tags" Target="../tags/tag931.xml"/><Relationship Id="rId11" Type="http://schemas.openxmlformats.org/officeDocument/2006/relationships/tags" Target="../tags/tag930.xml"/><Relationship Id="rId10" Type="http://schemas.openxmlformats.org/officeDocument/2006/relationships/tags" Target="../tags/tag929.xml"/><Relationship Id="rId1" Type="http://schemas.openxmlformats.org/officeDocument/2006/relationships/tags" Target="../tags/tag921.xml"/></Relationships>
</file>

<file path=ppt/slides/_rels/slide79.xml.rels><?xml version="1.0" encoding="UTF-8" standalone="yes"?>
<Relationships xmlns="http://schemas.openxmlformats.org/package/2006/relationships"><Relationship Id="rId9" Type="http://schemas.openxmlformats.org/officeDocument/2006/relationships/tags" Target="../tags/tag950.xml"/><Relationship Id="rId8" Type="http://schemas.openxmlformats.org/officeDocument/2006/relationships/tags" Target="../tags/tag949.xml"/><Relationship Id="rId7" Type="http://schemas.openxmlformats.org/officeDocument/2006/relationships/tags" Target="../tags/tag948.xml"/><Relationship Id="rId6" Type="http://schemas.openxmlformats.org/officeDocument/2006/relationships/tags" Target="../tags/tag947.xml"/><Relationship Id="rId5" Type="http://schemas.openxmlformats.org/officeDocument/2006/relationships/tags" Target="../tags/tag946.xml"/><Relationship Id="rId4" Type="http://schemas.openxmlformats.org/officeDocument/2006/relationships/tags" Target="../tags/tag945.xml"/><Relationship Id="rId3" Type="http://schemas.openxmlformats.org/officeDocument/2006/relationships/tags" Target="../tags/tag944.xml"/><Relationship Id="rId23" Type="http://schemas.openxmlformats.org/officeDocument/2006/relationships/slideLayout" Target="../slideLayouts/slideLayout7.xml"/><Relationship Id="rId22" Type="http://schemas.openxmlformats.org/officeDocument/2006/relationships/tags" Target="../tags/tag963.xml"/><Relationship Id="rId21" Type="http://schemas.openxmlformats.org/officeDocument/2006/relationships/tags" Target="../tags/tag962.xml"/><Relationship Id="rId20" Type="http://schemas.openxmlformats.org/officeDocument/2006/relationships/tags" Target="../tags/tag961.xml"/><Relationship Id="rId2" Type="http://schemas.openxmlformats.org/officeDocument/2006/relationships/tags" Target="../tags/tag943.xml"/><Relationship Id="rId19" Type="http://schemas.openxmlformats.org/officeDocument/2006/relationships/tags" Target="../tags/tag960.xml"/><Relationship Id="rId18" Type="http://schemas.openxmlformats.org/officeDocument/2006/relationships/tags" Target="../tags/tag959.xml"/><Relationship Id="rId17" Type="http://schemas.openxmlformats.org/officeDocument/2006/relationships/tags" Target="../tags/tag958.xml"/><Relationship Id="rId16" Type="http://schemas.openxmlformats.org/officeDocument/2006/relationships/tags" Target="../tags/tag957.xml"/><Relationship Id="rId15" Type="http://schemas.openxmlformats.org/officeDocument/2006/relationships/tags" Target="../tags/tag956.xml"/><Relationship Id="rId14" Type="http://schemas.openxmlformats.org/officeDocument/2006/relationships/tags" Target="../tags/tag955.xml"/><Relationship Id="rId13" Type="http://schemas.openxmlformats.org/officeDocument/2006/relationships/tags" Target="../tags/tag954.xml"/><Relationship Id="rId12" Type="http://schemas.openxmlformats.org/officeDocument/2006/relationships/tags" Target="../tags/tag953.xml"/><Relationship Id="rId11" Type="http://schemas.openxmlformats.org/officeDocument/2006/relationships/tags" Target="../tags/tag952.xml"/><Relationship Id="rId10" Type="http://schemas.openxmlformats.org/officeDocument/2006/relationships/tags" Target="../tags/tag951.xml"/><Relationship Id="rId1" Type="http://schemas.openxmlformats.org/officeDocument/2006/relationships/tags" Target="../tags/tag942.xml"/></Relationships>
</file>

<file path=ppt/slides/_rels/slide8.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0" Type="http://schemas.openxmlformats.org/officeDocument/2006/relationships/slideLayout" Target="../slideLayouts/slideLayout7.xml"/><Relationship Id="rId3" Type="http://schemas.openxmlformats.org/officeDocument/2006/relationships/tags" Target="../tags/tag61.xml"/><Relationship Id="rId29" Type="http://schemas.openxmlformats.org/officeDocument/2006/relationships/tags" Target="../tags/tag87.xml"/><Relationship Id="rId28" Type="http://schemas.openxmlformats.org/officeDocument/2006/relationships/tags" Target="../tags/tag86.xml"/><Relationship Id="rId27" Type="http://schemas.openxmlformats.org/officeDocument/2006/relationships/tags" Target="../tags/tag85.xml"/><Relationship Id="rId26" Type="http://schemas.openxmlformats.org/officeDocument/2006/relationships/tags" Target="../tags/tag84.xml"/><Relationship Id="rId25" Type="http://schemas.openxmlformats.org/officeDocument/2006/relationships/tags" Target="../tags/tag83.xml"/><Relationship Id="rId24" Type="http://schemas.openxmlformats.org/officeDocument/2006/relationships/tags" Target="../tags/tag82.xml"/><Relationship Id="rId23" Type="http://schemas.openxmlformats.org/officeDocument/2006/relationships/tags" Target="../tags/tag81.xml"/><Relationship Id="rId22" Type="http://schemas.openxmlformats.org/officeDocument/2006/relationships/tags" Target="../tags/tag80.xml"/><Relationship Id="rId21" Type="http://schemas.openxmlformats.org/officeDocument/2006/relationships/tags" Target="../tags/tag79.xml"/><Relationship Id="rId20" Type="http://schemas.openxmlformats.org/officeDocument/2006/relationships/tags" Target="../tags/tag78.xml"/><Relationship Id="rId2" Type="http://schemas.openxmlformats.org/officeDocument/2006/relationships/tags" Target="../tags/tag60.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_rels/slide80.xml.rels><?xml version="1.0" encoding="UTF-8" standalone="yes"?>
<Relationships xmlns="http://schemas.openxmlformats.org/package/2006/relationships"><Relationship Id="rId9" Type="http://schemas.openxmlformats.org/officeDocument/2006/relationships/tags" Target="../tags/tag972.xml"/><Relationship Id="rId8" Type="http://schemas.openxmlformats.org/officeDocument/2006/relationships/tags" Target="../tags/tag971.xml"/><Relationship Id="rId7" Type="http://schemas.openxmlformats.org/officeDocument/2006/relationships/tags" Target="../tags/tag970.xml"/><Relationship Id="rId6" Type="http://schemas.openxmlformats.org/officeDocument/2006/relationships/tags" Target="../tags/tag969.xml"/><Relationship Id="rId5" Type="http://schemas.openxmlformats.org/officeDocument/2006/relationships/tags" Target="../tags/tag968.xml"/><Relationship Id="rId4" Type="http://schemas.openxmlformats.org/officeDocument/2006/relationships/tags" Target="../tags/tag967.xml"/><Relationship Id="rId3" Type="http://schemas.openxmlformats.org/officeDocument/2006/relationships/tags" Target="../tags/tag966.xml"/><Relationship Id="rId28" Type="http://schemas.openxmlformats.org/officeDocument/2006/relationships/slideLayout" Target="../slideLayouts/slideLayout7.xml"/><Relationship Id="rId27" Type="http://schemas.openxmlformats.org/officeDocument/2006/relationships/tags" Target="../tags/tag990.xml"/><Relationship Id="rId26" Type="http://schemas.openxmlformats.org/officeDocument/2006/relationships/tags" Target="../tags/tag989.xml"/><Relationship Id="rId25" Type="http://schemas.openxmlformats.org/officeDocument/2006/relationships/tags" Target="../tags/tag988.xml"/><Relationship Id="rId24" Type="http://schemas.openxmlformats.org/officeDocument/2006/relationships/tags" Target="../tags/tag987.xml"/><Relationship Id="rId23" Type="http://schemas.openxmlformats.org/officeDocument/2006/relationships/tags" Target="../tags/tag986.xml"/><Relationship Id="rId22" Type="http://schemas.openxmlformats.org/officeDocument/2006/relationships/tags" Target="../tags/tag985.xml"/><Relationship Id="rId21" Type="http://schemas.openxmlformats.org/officeDocument/2006/relationships/tags" Target="../tags/tag984.xml"/><Relationship Id="rId20" Type="http://schemas.openxmlformats.org/officeDocument/2006/relationships/tags" Target="../tags/tag983.xml"/><Relationship Id="rId2" Type="http://schemas.openxmlformats.org/officeDocument/2006/relationships/tags" Target="../tags/tag965.xml"/><Relationship Id="rId19" Type="http://schemas.openxmlformats.org/officeDocument/2006/relationships/tags" Target="../tags/tag982.xml"/><Relationship Id="rId18" Type="http://schemas.openxmlformats.org/officeDocument/2006/relationships/tags" Target="../tags/tag981.xml"/><Relationship Id="rId17" Type="http://schemas.openxmlformats.org/officeDocument/2006/relationships/tags" Target="../tags/tag980.xml"/><Relationship Id="rId16" Type="http://schemas.openxmlformats.org/officeDocument/2006/relationships/tags" Target="../tags/tag979.xml"/><Relationship Id="rId15" Type="http://schemas.openxmlformats.org/officeDocument/2006/relationships/tags" Target="../tags/tag978.xml"/><Relationship Id="rId14" Type="http://schemas.openxmlformats.org/officeDocument/2006/relationships/tags" Target="../tags/tag977.xml"/><Relationship Id="rId13" Type="http://schemas.openxmlformats.org/officeDocument/2006/relationships/tags" Target="../tags/tag976.xml"/><Relationship Id="rId12" Type="http://schemas.openxmlformats.org/officeDocument/2006/relationships/tags" Target="../tags/tag975.xml"/><Relationship Id="rId11" Type="http://schemas.openxmlformats.org/officeDocument/2006/relationships/tags" Target="../tags/tag974.xml"/><Relationship Id="rId10" Type="http://schemas.openxmlformats.org/officeDocument/2006/relationships/tags" Target="../tags/tag973.xml"/><Relationship Id="rId1" Type="http://schemas.openxmlformats.org/officeDocument/2006/relationships/tags" Target="../tags/tag964.xml"/></Relationships>
</file>

<file path=ppt/slides/_rels/slide81.xml.rels><?xml version="1.0" encoding="UTF-8" standalone="yes"?>
<Relationships xmlns="http://schemas.openxmlformats.org/package/2006/relationships"><Relationship Id="rId9" Type="http://schemas.openxmlformats.org/officeDocument/2006/relationships/tags" Target="../tags/tag998.xml"/><Relationship Id="rId8" Type="http://schemas.openxmlformats.org/officeDocument/2006/relationships/tags" Target="../tags/tag997.xml"/><Relationship Id="rId7" Type="http://schemas.openxmlformats.org/officeDocument/2006/relationships/image" Target="../media/image39.png"/><Relationship Id="rId6" Type="http://schemas.openxmlformats.org/officeDocument/2006/relationships/tags" Target="../tags/tag996.xml"/><Relationship Id="rId5" Type="http://schemas.openxmlformats.org/officeDocument/2006/relationships/tags" Target="../tags/tag995.xml"/><Relationship Id="rId40" Type="http://schemas.openxmlformats.org/officeDocument/2006/relationships/slideLayout" Target="../slideLayouts/slideLayout7.xml"/><Relationship Id="rId4" Type="http://schemas.openxmlformats.org/officeDocument/2006/relationships/tags" Target="../tags/tag994.xml"/><Relationship Id="rId39" Type="http://schemas.openxmlformats.org/officeDocument/2006/relationships/tags" Target="../tags/tag1025.xml"/><Relationship Id="rId38" Type="http://schemas.openxmlformats.org/officeDocument/2006/relationships/tags" Target="../tags/tag1024.xml"/><Relationship Id="rId37" Type="http://schemas.openxmlformats.org/officeDocument/2006/relationships/tags" Target="../tags/tag1023.xml"/><Relationship Id="rId36" Type="http://schemas.openxmlformats.org/officeDocument/2006/relationships/tags" Target="../tags/tag1022.xml"/><Relationship Id="rId35" Type="http://schemas.openxmlformats.org/officeDocument/2006/relationships/tags" Target="../tags/tag1021.xml"/><Relationship Id="rId34" Type="http://schemas.openxmlformats.org/officeDocument/2006/relationships/tags" Target="../tags/tag1020.xml"/><Relationship Id="rId33" Type="http://schemas.openxmlformats.org/officeDocument/2006/relationships/image" Target="../media/image42.jpeg"/><Relationship Id="rId32" Type="http://schemas.openxmlformats.org/officeDocument/2006/relationships/tags" Target="../tags/tag1019.xml"/><Relationship Id="rId31" Type="http://schemas.openxmlformats.org/officeDocument/2006/relationships/tags" Target="../tags/tag1018.xml"/><Relationship Id="rId30" Type="http://schemas.openxmlformats.org/officeDocument/2006/relationships/tags" Target="../tags/tag1017.xml"/><Relationship Id="rId3" Type="http://schemas.openxmlformats.org/officeDocument/2006/relationships/tags" Target="../tags/tag993.xml"/><Relationship Id="rId29" Type="http://schemas.openxmlformats.org/officeDocument/2006/relationships/tags" Target="../tags/tag1016.xml"/><Relationship Id="rId28" Type="http://schemas.openxmlformats.org/officeDocument/2006/relationships/tags" Target="../tags/tag1015.xml"/><Relationship Id="rId27" Type="http://schemas.openxmlformats.org/officeDocument/2006/relationships/tags" Target="../tags/tag1014.xml"/><Relationship Id="rId26" Type="http://schemas.openxmlformats.org/officeDocument/2006/relationships/tags" Target="../tags/tag1013.xml"/><Relationship Id="rId25" Type="http://schemas.openxmlformats.org/officeDocument/2006/relationships/tags" Target="../tags/tag1012.xml"/><Relationship Id="rId24" Type="http://schemas.openxmlformats.org/officeDocument/2006/relationships/tags" Target="../tags/tag1011.xml"/><Relationship Id="rId23" Type="http://schemas.openxmlformats.org/officeDocument/2006/relationships/tags" Target="../tags/tag1010.xml"/><Relationship Id="rId22" Type="http://schemas.openxmlformats.org/officeDocument/2006/relationships/tags" Target="../tags/tag1009.xml"/><Relationship Id="rId21" Type="http://schemas.openxmlformats.org/officeDocument/2006/relationships/tags" Target="../tags/tag1008.xml"/><Relationship Id="rId20" Type="http://schemas.openxmlformats.org/officeDocument/2006/relationships/tags" Target="../tags/tag1007.xml"/><Relationship Id="rId2" Type="http://schemas.openxmlformats.org/officeDocument/2006/relationships/tags" Target="../tags/tag992.xml"/><Relationship Id="rId19" Type="http://schemas.openxmlformats.org/officeDocument/2006/relationships/image" Target="../media/image41.png"/><Relationship Id="rId18" Type="http://schemas.openxmlformats.org/officeDocument/2006/relationships/tags" Target="../tags/tag1006.xml"/><Relationship Id="rId17" Type="http://schemas.openxmlformats.org/officeDocument/2006/relationships/tags" Target="../tags/tag1005.xml"/><Relationship Id="rId16" Type="http://schemas.openxmlformats.org/officeDocument/2006/relationships/tags" Target="../tags/tag1004.xml"/><Relationship Id="rId15" Type="http://schemas.openxmlformats.org/officeDocument/2006/relationships/tags" Target="../tags/tag1003.xml"/><Relationship Id="rId14" Type="http://schemas.openxmlformats.org/officeDocument/2006/relationships/tags" Target="../tags/tag1002.xml"/><Relationship Id="rId13" Type="http://schemas.openxmlformats.org/officeDocument/2006/relationships/image" Target="../media/image40.png"/><Relationship Id="rId12" Type="http://schemas.openxmlformats.org/officeDocument/2006/relationships/tags" Target="../tags/tag1001.xml"/><Relationship Id="rId11" Type="http://schemas.openxmlformats.org/officeDocument/2006/relationships/tags" Target="../tags/tag1000.xml"/><Relationship Id="rId10" Type="http://schemas.openxmlformats.org/officeDocument/2006/relationships/tags" Target="../tags/tag999.xml"/><Relationship Id="rId1" Type="http://schemas.openxmlformats.org/officeDocument/2006/relationships/tags" Target="../tags/tag991.xml"/></Relationships>
</file>

<file path=ppt/slides/_rels/slide82.xml.rels><?xml version="1.0" encoding="UTF-8" standalone="yes"?>
<Relationships xmlns="http://schemas.openxmlformats.org/package/2006/relationships"><Relationship Id="rId9" Type="http://schemas.openxmlformats.org/officeDocument/2006/relationships/tags" Target="../tags/tag1034.xml"/><Relationship Id="rId8" Type="http://schemas.openxmlformats.org/officeDocument/2006/relationships/tags" Target="../tags/tag1033.xml"/><Relationship Id="rId7" Type="http://schemas.openxmlformats.org/officeDocument/2006/relationships/tags" Target="../tags/tag1032.xml"/><Relationship Id="rId6" Type="http://schemas.openxmlformats.org/officeDocument/2006/relationships/tags" Target="../tags/tag1031.xml"/><Relationship Id="rId5" Type="http://schemas.openxmlformats.org/officeDocument/2006/relationships/tags" Target="../tags/tag1030.xml"/><Relationship Id="rId4" Type="http://schemas.openxmlformats.org/officeDocument/2006/relationships/tags" Target="../tags/tag1029.xml"/><Relationship Id="rId3" Type="http://schemas.openxmlformats.org/officeDocument/2006/relationships/tags" Target="../tags/tag1028.xml"/><Relationship Id="rId2" Type="http://schemas.openxmlformats.org/officeDocument/2006/relationships/tags" Target="../tags/tag1027.xml"/><Relationship Id="rId10" Type="http://schemas.openxmlformats.org/officeDocument/2006/relationships/slideLayout" Target="../slideLayouts/slideLayout7.xml"/><Relationship Id="rId1" Type="http://schemas.openxmlformats.org/officeDocument/2006/relationships/tags" Target="../tags/tag1026.xml"/></Relationships>
</file>

<file path=ppt/slides/_rels/slide83.xml.rels><?xml version="1.0" encoding="UTF-8" standalone="yes"?>
<Relationships xmlns="http://schemas.openxmlformats.org/package/2006/relationships"><Relationship Id="rId9" Type="http://schemas.openxmlformats.org/officeDocument/2006/relationships/tags" Target="../tags/tag1043.xml"/><Relationship Id="rId8" Type="http://schemas.openxmlformats.org/officeDocument/2006/relationships/tags" Target="../tags/tag1042.xml"/><Relationship Id="rId7" Type="http://schemas.openxmlformats.org/officeDocument/2006/relationships/tags" Target="../tags/tag1041.xml"/><Relationship Id="rId6" Type="http://schemas.openxmlformats.org/officeDocument/2006/relationships/tags" Target="../tags/tag1040.xml"/><Relationship Id="rId5" Type="http://schemas.openxmlformats.org/officeDocument/2006/relationships/tags" Target="../tags/tag1039.xml"/><Relationship Id="rId4" Type="http://schemas.openxmlformats.org/officeDocument/2006/relationships/tags" Target="../tags/tag1038.xml"/><Relationship Id="rId3" Type="http://schemas.openxmlformats.org/officeDocument/2006/relationships/tags" Target="../tags/tag1037.xml"/><Relationship Id="rId2" Type="http://schemas.openxmlformats.org/officeDocument/2006/relationships/tags" Target="../tags/tag1036.xml"/><Relationship Id="rId10" Type="http://schemas.openxmlformats.org/officeDocument/2006/relationships/slideLayout" Target="../slideLayouts/slideLayout7.xml"/><Relationship Id="rId1" Type="http://schemas.openxmlformats.org/officeDocument/2006/relationships/tags" Target="../tags/tag1035.xml"/></Relationships>
</file>

<file path=ppt/slides/_rels/slide84.xml.rels><?xml version="1.0" encoding="UTF-8" standalone="yes"?>
<Relationships xmlns="http://schemas.openxmlformats.org/package/2006/relationships"><Relationship Id="rId9" Type="http://schemas.openxmlformats.org/officeDocument/2006/relationships/tags" Target="../tags/tag1052.xml"/><Relationship Id="rId8" Type="http://schemas.openxmlformats.org/officeDocument/2006/relationships/tags" Target="../tags/tag1051.xml"/><Relationship Id="rId7" Type="http://schemas.openxmlformats.org/officeDocument/2006/relationships/tags" Target="../tags/tag1050.xml"/><Relationship Id="rId6" Type="http://schemas.openxmlformats.org/officeDocument/2006/relationships/tags" Target="../tags/tag1049.xml"/><Relationship Id="rId5" Type="http://schemas.openxmlformats.org/officeDocument/2006/relationships/tags" Target="../tags/tag1048.xml"/><Relationship Id="rId4" Type="http://schemas.openxmlformats.org/officeDocument/2006/relationships/tags" Target="../tags/tag1047.xml"/><Relationship Id="rId3" Type="http://schemas.openxmlformats.org/officeDocument/2006/relationships/tags" Target="../tags/tag1046.xml"/><Relationship Id="rId2" Type="http://schemas.openxmlformats.org/officeDocument/2006/relationships/tags" Target="../tags/tag1045.xml"/><Relationship Id="rId10" Type="http://schemas.openxmlformats.org/officeDocument/2006/relationships/slideLayout" Target="../slideLayouts/slideLayout7.xml"/><Relationship Id="rId1" Type="http://schemas.openxmlformats.org/officeDocument/2006/relationships/tags" Target="../tags/tag1044.xml"/></Relationships>
</file>

<file path=ppt/slides/_rels/slide8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59.xml"/><Relationship Id="rId7" Type="http://schemas.openxmlformats.org/officeDocument/2006/relationships/image" Target="../media/image43.png"/><Relationship Id="rId6" Type="http://schemas.openxmlformats.org/officeDocument/2006/relationships/tags" Target="../tags/tag1058.xml"/><Relationship Id="rId5" Type="http://schemas.openxmlformats.org/officeDocument/2006/relationships/tags" Target="../tags/tag1057.xml"/><Relationship Id="rId4" Type="http://schemas.openxmlformats.org/officeDocument/2006/relationships/tags" Target="../tags/tag1056.xml"/><Relationship Id="rId3" Type="http://schemas.openxmlformats.org/officeDocument/2006/relationships/tags" Target="../tags/tag1055.xml"/><Relationship Id="rId2" Type="http://schemas.openxmlformats.org/officeDocument/2006/relationships/tags" Target="../tags/tag1054.xml"/><Relationship Id="rId1" Type="http://schemas.openxmlformats.org/officeDocument/2006/relationships/tags" Target="../tags/tag1053.xml"/></Relationships>
</file>

<file path=ppt/slides/_rels/slide86.xml.rels><?xml version="1.0" encoding="UTF-8" standalone="yes"?>
<Relationships xmlns="http://schemas.openxmlformats.org/package/2006/relationships"><Relationship Id="rId9" Type="http://schemas.openxmlformats.org/officeDocument/2006/relationships/tags" Target="../tags/tag1068.xml"/><Relationship Id="rId8" Type="http://schemas.openxmlformats.org/officeDocument/2006/relationships/tags" Target="../tags/tag1067.xml"/><Relationship Id="rId7" Type="http://schemas.openxmlformats.org/officeDocument/2006/relationships/tags" Target="../tags/tag1066.xml"/><Relationship Id="rId6" Type="http://schemas.openxmlformats.org/officeDocument/2006/relationships/tags" Target="../tags/tag1065.xml"/><Relationship Id="rId5" Type="http://schemas.openxmlformats.org/officeDocument/2006/relationships/tags" Target="../tags/tag1064.xml"/><Relationship Id="rId4" Type="http://schemas.openxmlformats.org/officeDocument/2006/relationships/tags" Target="../tags/tag1063.xml"/><Relationship Id="rId36" Type="http://schemas.openxmlformats.org/officeDocument/2006/relationships/slideLayout" Target="../slideLayouts/slideLayout7.xml"/><Relationship Id="rId35" Type="http://schemas.openxmlformats.org/officeDocument/2006/relationships/tags" Target="../tags/tag1094.xml"/><Relationship Id="rId34" Type="http://schemas.openxmlformats.org/officeDocument/2006/relationships/tags" Target="../tags/tag1093.xml"/><Relationship Id="rId33" Type="http://schemas.openxmlformats.org/officeDocument/2006/relationships/tags" Target="../tags/tag1092.xml"/><Relationship Id="rId32" Type="http://schemas.openxmlformats.org/officeDocument/2006/relationships/tags" Target="../tags/tag1091.xml"/><Relationship Id="rId31" Type="http://schemas.openxmlformats.org/officeDocument/2006/relationships/tags" Target="../tags/tag1090.xml"/><Relationship Id="rId30" Type="http://schemas.openxmlformats.org/officeDocument/2006/relationships/tags" Target="../tags/tag1089.xml"/><Relationship Id="rId3" Type="http://schemas.openxmlformats.org/officeDocument/2006/relationships/tags" Target="../tags/tag1062.xml"/><Relationship Id="rId29" Type="http://schemas.openxmlformats.org/officeDocument/2006/relationships/tags" Target="../tags/tag1088.xml"/><Relationship Id="rId28" Type="http://schemas.openxmlformats.org/officeDocument/2006/relationships/tags" Target="../tags/tag1087.xml"/><Relationship Id="rId27" Type="http://schemas.openxmlformats.org/officeDocument/2006/relationships/tags" Target="../tags/tag1086.xml"/><Relationship Id="rId26" Type="http://schemas.openxmlformats.org/officeDocument/2006/relationships/tags" Target="../tags/tag1085.xml"/><Relationship Id="rId25" Type="http://schemas.openxmlformats.org/officeDocument/2006/relationships/tags" Target="../tags/tag1084.xml"/><Relationship Id="rId24" Type="http://schemas.openxmlformats.org/officeDocument/2006/relationships/tags" Target="../tags/tag1083.xml"/><Relationship Id="rId23" Type="http://schemas.openxmlformats.org/officeDocument/2006/relationships/tags" Target="../tags/tag1082.xml"/><Relationship Id="rId22" Type="http://schemas.openxmlformats.org/officeDocument/2006/relationships/tags" Target="../tags/tag1081.xml"/><Relationship Id="rId21" Type="http://schemas.openxmlformats.org/officeDocument/2006/relationships/tags" Target="../tags/tag1080.xml"/><Relationship Id="rId20" Type="http://schemas.openxmlformats.org/officeDocument/2006/relationships/tags" Target="../tags/tag1079.xml"/><Relationship Id="rId2" Type="http://schemas.openxmlformats.org/officeDocument/2006/relationships/tags" Target="../tags/tag1061.xml"/><Relationship Id="rId19" Type="http://schemas.openxmlformats.org/officeDocument/2006/relationships/tags" Target="../tags/tag1078.xml"/><Relationship Id="rId18" Type="http://schemas.openxmlformats.org/officeDocument/2006/relationships/tags" Target="../tags/tag1077.xml"/><Relationship Id="rId17" Type="http://schemas.openxmlformats.org/officeDocument/2006/relationships/tags" Target="../tags/tag1076.xml"/><Relationship Id="rId16" Type="http://schemas.openxmlformats.org/officeDocument/2006/relationships/tags" Target="../tags/tag1075.xml"/><Relationship Id="rId15" Type="http://schemas.openxmlformats.org/officeDocument/2006/relationships/tags" Target="../tags/tag1074.xml"/><Relationship Id="rId14" Type="http://schemas.openxmlformats.org/officeDocument/2006/relationships/tags" Target="../tags/tag1073.xml"/><Relationship Id="rId13" Type="http://schemas.openxmlformats.org/officeDocument/2006/relationships/tags" Target="../tags/tag1072.xml"/><Relationship Id="rId12" Type="http://schemas.openxmlformats.org/officeDocument/2006/relationships/tags" Target="../tags/tag1071.xml"/><Relationship Id="rId11" Type="http://schemas.openxmlformats.org/officeDocument/2006/relationships/tags" Target="../tags/tag1070.xml"/><Relationship Id="rId10" Type="http://schemas.openxmlformats.org/officeDocument/2006/relationships/tags" Target="../tags/tag1069.xml"/><Relationship Id="rId1" Type="http://schemas.openxmlformats.org/officeDocument/2006/relationships/tags" Target="../tags/tag1060.xml"/></Relationships>
</file>

<file path=ppt/slides/_rels/slide87.xml.rels><?xml version="1.0" encoding="UTF-8" standalone="yes"?>
<Relationships xmlns="http://schemas.openxmlformats.org/package/2006/relationships"><Relationship Id="rId9" Type="http://schemas.openxmlformats.org/officeDocument/2006/relationships/tags" Target="../tags/tag1103.xml"/><Relationship Id="rId8" Type="http://schemas.openxmlformats.org/officeDocument/2006/relationships/tags" Target="../tags/tag1102.xml"/><Relationship Id="rId7" Type="http://schemas.openxmlformats.org/officeDocument/2006/relationships/tags" Target="../tags/tag1101.xml"/><Relationship Id="rId6" Type="http://schemas.openxmlformats.org/officeDocument/2006/relationships/tags" Target="../tags/tag1100.xml"/><Relationship Id="rId5" Type="http://schemas.openxmlformats.org/officeDocument/2006/relationships/tags" Target="../tags/tag1099.xml"/><Relationship Id="rId4" Type="http://schemas.openxmlformats.org/officeDocument/2006/relationships/tags" Target="../tags/tag1098.xml"/><Relationship Id="rId3" Type="http://schemas.openxmlformats.org/officeDocument/2006/relationships/tags" Target="../tags/tag1097.xml"/><Relationship Id="rId2" Type="http://schemas.openxmlformats.org/officeDocument/2006/relationships/tags" Target="../tags/tag1096.xml"/><Relationship Id="rId15" Type="http://schemas.openxmlformats.org/officeDocument/2006/relationships/slideLayout" Target="../slideLayouts/slideLayout7.xml"/><Relationship Id="rId14" Type="http://schemas.openxmlformats.org/officeDocument/2006/relationships/tags" Target="../tags/tag1107.xml"/><Relationship Id="rId13" Type="http://schemas.openxmlformats.org/officeDocument/2006/relationships/tags" Target="../tags/tag1106.xml"/><Relationship Id="rId12" Type="http://schemas.openxmlformats.org/officeDocument/2006/relationships/tags" Target="../tags/tag1105.xml"/><Relationship Id="rId11" Type="http://schemas.openxmlformats.org/officeDocument/2006/relationships/tags" Target="../tags/tag1104.xml"/><Relationship Id="rId10" Type="http://schemas.openxmlformats.org/officeDocument/2006/relationships/image" Target="../media/image31.jpeg"/><Relationship Id="rId1" Type="http://schemas.openxmlformats.org/officeDocument/2006/relationships/tags" Target="../tags/tag1095.xml"/></Relationships>
</file>

<file path=ppt/slides/_rels/slide88.xml.rels><?xml version="1.0" encoding="UTF-8" standalone="yes"?>
<Relationships xmlns="http://schemas.openxmlformats.org/package/2006/relationships"><Relationship Id="rId9" Type="http://schemas.openxmlformats.org/officeDocument/2006/relationships/tags" Target="../tags/tag1116.xml"/><Relationship Id="rId8" Type="http://schemas.openxmlformats.org/officeDocument/2006/relationships/tags" Target="../tags/tag1115.xml"/><Relationship Id="rId7" Type="http://schemas.openxmlformats.org/officeDocument/2006/relationships/tags" Target="../tags/tag1114.xml"/><Relationship Id="rId6" Type="http://schemas.openxmlformats.org/officeDocument/2006/relationships/tags" Target="../tags/tag1113.xml"/><Relationship Id="rId5" Type="http://schemas.openxmlformats.org/officeDocument/2006/relationships/tags" Target="../tags/tag1112.xml"/><Relationship Id="rId4" Type="http://schemas.openxmlformats.org/officeDocument/2006/relationships/tags" Target="../tags/tag1111.xml"/><Relationship Id="rId3" Type="http://schemas.openxmlformats.org/officeDocument/2006/relationships/tags" Target="../tags/tag1110.xml"/><Relationship Id="rId2" Type="http://schemas.openxmlformats.org/officeDocument/2006/relationships/tags" Target="../tags/tag1109.xml"/><Relationship Id="rId15" Type="http://schemas.openxmlformats.org/officeDocument/2006/relationships/slideLayout" Target="../slideLayouts/slideLayout7.xml"/><Relationship Id="rId14" Type="http://schemas.openxmlformats.org/officeDocument/2006/relationships/tags" Target="../tags/tag1120.xml"/><Relationship Id="rId13" Type="http://schemas.openxmlformats.org/officeDocument/2006/relationships/tags" Target="../tags/tag1119.xml"/><Relationship Id="rId12" Type="http://schemas.openxmlformats.org/officeDocument/2006/relationships/tags" Target="../tags/tag1118.xml"/><Relationship Id="rId11" Type="http://schemas.openxmlformats.org/officeDocument/2006/relationships/tags" Target="../tags/tag1117.xml"/><Relationship Id="rId10" Type="http://schemas.openxmlformats.org/officeDocument/2006/relationships/image" Target="../media/image31.jpeg"/><Relationship Id="rId1" Type="http://schemas.openxmlformats.org/officeDocument/2006/relationships/tags" Target="../tags/tag1108.xml"/></Relationships>
</file>

<file path=ppt/slides/_rels/slide89.xml.rels><?xml version="1.0" encoding="UTF-8" standalone="yes"?>
<Relationships xmlns="http://schemas.openxmlformats.org/package/2006/relationships"><Relationship Id="rId9" Type="http://schemas.openxmlformats.org/officeDocument/2006/relationships/tags" Target="../tags/tag1129.xml"/><Relationship Id="rId8" Type="http://schemas.openxmlformats.org/officeDocument/2006/relationships/tags" Target="../tags/tag1128.xml"/><Relationship Id="rId7" Type="http://schemas.openxmlformats.org/officeDocument/2006/relationships/tags" Target="../tags/tag1127.xml"/><Relationship Id="rId6" Type="http://schemas.openxmlformats.org/officeDocument/2006/relationships/tags" Target="../tags/tag1126.xml"/><Relationship Id="rId5" Type="http://schemas.openxmlformats.org/officeDocument/2006/relationships/tags" Target="../tags/tag1125.xml"/><Relationship Id="rId4" Type="http://schemas.openxmlformats.org/officeDocument/2006/relationships/tags" Target="../tags/tag1124.xml"/><Relationship Id="rId3" Type="http://schemas.openxmlformats.org/officeDocument/2006/relationships/tags" Target="../tags/tag1123.xml"/><Relationship Id="rId2" Type="http://schemas.openxmlformats.org/officeDocument/2006/relationships/tags" Target="../tags/tag1122.xml"/><Relationship Id="rId15" Type="http://schemas.openxmlformats.org/officeDocument/2006/relationships/slideLayout" Target="../slideLayouts/slideLayout7.xml"/><Relationship Id="rId14" Type="http://schemas.openxmlformats.org/officeDocument/2006/relationships/tags" Target="../tags/tag1133.xml"/><Relationship Id="rId13" Type="http://schemas.openxmlformats.org/officeDocument/2006/relationships/tags" Target="../tags/tag1132.xml"/><Relationship Id="rId12" Type="http://schemas.openxmlformats.org/officeDocument/2006/relationships/tags" Target="../tags/tag1131.xml"/><Relationship Id="rId11" Type="http://schemas.openxmlformats.org/officeDocument/2006/relationships/tags" Target="../tags/tag1130.xml"/><Relationship Id="rId10" Type="http://schemas.openxmlformats.org/officeDocument/2006/relationships/image" Target="../media/image31.jpeg"/><Relationship Id="rId1" Type="http://schemas.openxmlformats.org/officeDocument/2006/relationships/tags" Target="../tags/tag1121.xml"/></Relationships>
</file>

<file path=ppt/slides/_rels/slide9.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6" Type="http://schemas.openxmlformats.org/officeDocument/2006/relationships/slideLayout" Target="../slideLayouts/slideLayout7.xml"/><Relationship Id="rId25" Type="http://schemas.openxmlformats.org/officeDocument/2006/relationships/tags" Target="../tags/tag112.xml"/><Relationship Id="rId24" Type="http://schemas.openxmlformats.org/officeDocument/2006/relationships/tags" Target="../tags/tag111.xml"/><Relationship Id="rId23" Type="http://schemas.openxmlformats.org/officeDocument/2006/relationships/tags" Target="../tags/tag110.xml"/><Relationship Id="rId22" Type="http://schemas.openxmlformats.org/officeDocument/2006/relationships/tags" Target="../tags/tag109.xml"/><Relationship Id="rId21" Type="http://schemas.openxmlformats.org/officeDocument/2006/relationships/tags" Target="../tags/tag108.xml"/><Relationship Id="rId20" Type="http://schemas.openxmlformats.org/officeDocument/2006/relationships/tags" Target="../tags/tag107.xml"/><Relationship Id="rId2" Type="http://schemas.openxmlformats.org/officeDocument/2006/relationships/tags" Target="../tags/tag89.xml"/><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9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140.xml"/><Relationship Id="rId7" Type="http://schemas.openxmlformats.org/officeDocument/2006/relationships/tags" Target="../tags/tag1139.xml"/><Relationship Id="rId6" Type="http://schemas.openxmlformats.org/officeDocument/2006/relationships/tags" Target="../tags/tag1138.xml"/><Relationship Id="rId5" Type="http://schemas.openxmlformats.org/officeDocument/2006/relationships/tags" Target="../tags/tag1137.xml"/><Relationship Id="rId4" Type="http://schemas.openxmlformats.org/officeDocument/2006/relationships/tags" Target="../tags/tag1136.xml"/><Relationship Id="rId3" Type="http://schemas.openxmlformats.org/officeDocument/2006/relationships/tags" Target="../tags/tag1135.xml"/><Relationship Id="rId2" Type="http://schemas.openxmlformats.org/officeDocument/2006/relationships/image" Target="../media/image44.png"/><Relationship Id="rId1" Type="http://schemas.openxmlformats.org/officeDocument/2006/relationships/tags" Target="../tags/tag1134.xml"/></Relationships>
</file>

<file path=ppt/slides/_rels/slide91.xml.rels><?xml version="1.0" encoding="UTF-8" standalone="yes"?>
<Relationships xmlns="http://schemas.openxmlformats.org/package/2006/relationships"><Relationship Id="rId9" Type="http://schemas.openxmlformats.org/officeDocument/2006/relationships/tags" Target="../tags/tag1149.xml"/><Relationship Id="rId8" Type="http://schemas.openxmlformats.org/officeDocument/2006/relationships/tags" Target="../tags/tag1148.xml"/><Relationship Id="rId7" Type="http://schemas.openxmlformats.org/officeDocument/2006/relationships/tags" Target="../tags/tag1147.xml"/><Relationship Id="rId6" Type="http://schemas.openxmlformats.org/officeDocument/2006/relationships/tags" Target="../tags/tag1146.xml"/><Relationship Id="rId5" Type="http://schemas.openxmlformats.org/officeDocument/2006/relationships/tags" Target="../tags/tag1145.xml"/><Relationship Id="rId4" Type="http://schemas.openxmlformats.org/officeDocument/2006/relationships/tags" Target="../tags/tag1144.xml"/><Relationship Id="rId3" Type="http://schemas.openxmlformats.org/officeDocument/2006/relationships/tags" Target="../tags/tag1143.xml"/><Relationship Id="rId2" Type="http://schemas.openxmlformats.org/officeDocument/2006/relationships/tags" Target="../tags/tag1142.xml"/><Relationship Id="rId15" Type="http://schemas.openxmlformats.org/officeDocument/2006/relationships/slideLayout" Target="../slideLayouts/slideLayout7.xml"/><Relationship Id="rId14" Type="http://schemas.openxmlformats.org/officeDocument/2006/relationships/tags" Target="../tags/tag1153.xml"/><Relationship Id="rId13" Type="http://schemas.openxmlformats.org/officeDocument/2006/relationships/tags" Target="../tags/tag1152.xml"/><Relationship Id="rId12" Type="http://schemas.openxmlformats.org/officeDocument/2006/relationships/tags" Target="../tags/tag1151.xml"/><Relationship Id="rId11" Type="http://schemas.openxmlformats.org/officeDocument/2006/relationships/tags" Target="../tags/tag1150.xml"/><Relationship Id="rId10" Type="http://schemas.openxmlformats.org/officeDocument/2006/relationships/image" Target="../media/image31.jpeg"/><Relationship Id="rId1" Type="http://schemas.openxmlformats.org/officeDocument/2006/relationships/tags" Target="../tags/tag1141.xml"/></Relationships>
</file>

<file path=ppt/slides/_rels/slide92.xml.rels><?xml version="1.0" encoding="UTF-8" standalone="yes"?>
<Relationships xmlns="http://schemas.openxmlformats.org/package/2006/relationships"><Relationship Id="rId9" Type="http://schemas.openxmlformats.org/officeDocument/2006/relationships/tags" Target="../tags/tag1162.xml"/><Relationship Id="rId8" Type="http://schemas.openxmlformats.org/officeDocument/2006/relationships/tags" Target="../tags/tag1161.xml"/><Relationship Id="rId7" Type="http://schemas.openxmlformats.org/officeDocument/2006/relationships/tags" Target="../tags/tag1160.xml"/><Relationship Id="rId6" Type="http://schemas.openxmlformats.org/officeDocument/2006/relationships/tags" Target="../tags/tag1159.xml"/><Relationship Id="rId5" Type="http://schemas.openxmlformats.org/officeDocument/2006/relationships/tags" Target="../tags/tag1158.xml"/><Relationship Id="rId4" Type="http://schemas.openxmlformats.org/officeDocument/2006/relationships/tags" Target="../tags/tag1157.xml"/><Relationship Id="rId34" Type="http://schemas.openxmlformats.org/officeDocument/2006/relationships/slideLayout" Target="../slideLayouts/slideLayout7.xml"/><Relationship Id="rId33" Type="http://schemas.openxmlformats.org/officeDocument/2006/relationships/tags" Target="../tags/tag1186.xml"/><Relationship Id="rId32" Type="http://schemas.openxmlformats.org/officeDocument/2006/relationships/tags" Target="../tags/tag1185.xml"/><Relationship Id="rId31" Type="http://schemas.openxmlformats.org/officeDocument/2006/relationships/tags" Target="../tags/tag1184.xml"/><Relationship Id="rId30" Type="http://schemas.openxmlformats.org/officeDocument/2006/relationships/tags" Target="../tags/tag1183.xml"/><Relationship Id="rId3" Type="http://schemas.openxmlformats.org/officeDocument/2006/relationships/tags" Target="../tags/tag1156.xml"/><Relationship Id="rId29" Type="http://schemas.openxmlformats.org/officeDocument/2006/relationships/tags" Target="../tags/tag1182.xml"/><Relationship Id="rId28" Type="http://schemas.openxmlformats.org/officeDocument/2006/relationships/tags" Target="../tags/tag1181.xml"/><Relationship Id="rId27" Type="http://schemas.openxmlformats.org/officeDocument/2006/relationships/tags" Target="../tags/tag1180.xml"/><Relationship Id="rId26" Type="http://schemas.openxmlformats.org/officeDocument/2006/relationships/tags" Target="../tags/tag1179.xml"/><Relationship Id="rId25" Type="http://schemas.openxmlformats.org/officeDocument/2006/relationships/tags" Target="../tags/tag1178.xml"/><Relationship Id="rId24" Type="http://schemas.openxmlformats.org/officeDocument/2006/relationships/tags" Target="../tags/tag1177.xml"/><Relationship Id="rId23" Type="http://schemas.openxmlformats.org/officeDocument/2006/relationships/tags" Target="../tags/tag1176.xml"/><Relationship Id="rId22" Type="http://schemas.openxmlformats.org/officeDocument/2006/relationships/tags" Target="../tags/tag1175.xml"/><Relationship Id="rId21" Type="http://schemas.openxmlformats.org/officeDocument/2006/relationships/tags" Target="../tags/tag1174.xml"/><Relationship Id="rId20" Type="http://schemas.openxmlformats.org/officeDocument/2006/relationships/tags" Target="../tags/tag1173.xml"/><Relationship Id="rId2" Type="http://schemas.openxmlformats.org/officeDocument/2006/relationships/tags" Target="../tags/tag1155.xml"/><Relationship Id="rId19" Type="http://schemas.openxmlformats.org/officeDocument/2006/relationships/tags" Target="../tags/tag1172.xml"/><Relationship Id="rId18" Type="http://schemas.openxmlformats.org/officeDocument/2006/relationships/tags" Target="../tags/tag1171.xml"/><Relationship Id="rId17" Type="http://schemas.openxmlformats.org/officeDocument/2006/relationships/tags" Target="../tags/tag1170.xml"/><Relationship Id="rId16" Type="http://schemas.openxmlformats.org/officeDocument/2006/relationships/tags" Target="../tags/tag1169.xml"/><Relationship Id="rId15" Type="http://schemas.openxmlformats.org/officeDocument/2006/relationships/tags" Target="../tags/tag1168.xml"/><Relationship Id="rId14" Type="http://schemas.openxmlformats.org/officeDocument/2006/relationships/tags" Target="../tags/tag1167.xml"/><Relationship Id="rId13" Type="http://schemas.openxmlformats.org/officeDocument/2006/relationships/tags" Target="../tags/tag1166.xml"/><Relationship Id="rId12" Type="http://schemas.openxmlformats.org/officeDocument/2006/relationships/tags" Target="../tags/tag1165.xml"/><Relationship Id="rId11" Type="http://schemas.openxmlformats.org/officeDocument/2006/relationships/tags" Target="../tags/tag1164.xml"/><Relationship Id="rId10" Type="http://schemas.openxmlformats.org/officeDocument/2006/relationships/tags" Target="../tags/tag1163.xml"/><Relationship Id="rId1" Type="http://schemas.openxmlformats.org/officeDocument/2006/relationships/tags" Target="../tags/tag1154.xml"/></Relationships>
</file>

<file path=ppt/slides/_rels/slide93.xml.rels><?xml version="1.0" encoding="UTF-8" standalone="yes"?>
<Relationships xmlns="http://schemas.openxmlformats.org/package/2006/relationships"><Relationship Id="rId9" Type="http://schemas.openxmlformats.org/officeDocument/2006/relationships/tags" Target="../tags/tag1194.xml"/><Relationship Id="rId8" Type="http://schemas.openxmlformats.org/officeDocument/2006/relationships/image" Target="../media/image45.jpeg"/><Relationship Id="rId7" Type="http://schemas.openxmlformats.org/officeDocument/2006/relationships/tags" Target="../tags/tag1193.xml"/><Relationship Id="rId6" Type="http://schemas.openxmlformats.org/officeDocument/2006/relationships/tags" Target="../tags/tag1192.xml"/><Relationship Id="rId5" Type="http://schemas.openxmlformats.org/officeDocument/2006/relationships/tags" Target="../tags/tag1191.xml"/><Relationship Id="rId4" Type="http://schemas.openxmlformats.org/officeDocument/2006/relationships/tags" Target="../tags/tag1190.xml"/><Relationship Id="rId3" Type="http://schemas.openxmlformats.org/officeDocument/2006/relationships/tags" Target="../tags/tag1189.xml"/><Relationship Id="rId2" Type="http://schemas.openxmlformats.org/officeDocument/2006/relationships/tags" Target="../tags/tag1188.xml"/><Relationship Id="rId11" Type="http://schemas.openxmlformats.org/officeDocument/2006/relationships/slideLayout" Target="../slideLayouts/slideLayout7.xml"/><Relationship Id="rId10" Type="http://schemas.openxmlformats.org/officeDocument/2006/relationships/tags" Target="../tags/tag1195.xml"/><Relationship Id="rId1" Type="http://schemas.openxmlformats.org/officeDocument/2006/relationships/tags" Target="../tags/tag1187.xml"/></Relationships>
</file>

<file path=ppt/slides/_rels/slide94.xml.rels><?xml version="1.0" encoding="UTF-8" standalone="yes"?>
<Relationships xmlns="http://schemas.openxmlformats.org/package/2006/relationships"><Relationship Id="rId9" Type="http://schemas.openxmlformats.org/officeDocument/2006/relationships/tags" Target="../tags/tag1203.xml"/><Relationship Id="rId8" Type="http://schemas.openxmlformats.org/officeDocument/2006/relationships/image" Target="../media/image46.jpeg"/><Relationship Id="rId7" Type="http://schemas.openxmlformats.org/officeDocument/2006/relationships/tags" Target="../tags/tag1202.xml"/><Relationship Id="rId6" Type="http://schemas.openxmlformats.org/officeDocument/2006/relationships/tags" Target="../tags/tag1201.xml"/><Relationship Id="rId5" Type="http://schemas.openxmlformats.org/officeDocument/2006/relationships/tags" Target="../tags/tag1200.xml"/><Relationship Id="rId4" Type="http://schemas.openxmlformats.org/officeDocument/2006/relationships/tags" Target="../tags/tag1199.xml"/><Relationship Id="rId3" Type="http://schemas.openxmlformats.org/officeDocument/2006/relationships/tags" Target="../tags/tag1198.xml"/><Relationship Id="rId2" Type="http://schemas.openxmlformats.org/officeDocument/2006/relationships/tags" Target="../tags/tag1197.xml"/><Relationship Id="rId11" Type="http://schemas.openxmlformats.org/officeDocument/2006/relationships/slideLayout" Target="../slideLayouts/slideLayout7.xml"/><Relationship Id="rId10" Type="http://schemas.openxmlformats.org/officeDocument/2006/relationships/tags" Target="../tags/tag1204.xml"/><Relationship Id="rId1" Type="http://schemas.openxmlformats.org/officeDocument/2006/relationships/tags" Target="../tags/tag1196.xml"/></Relationships>
</file>

<file path=ppt/slides/_rels/slide95.xml.rels><?xml version="1.0" encoding="UTF-8" standalone="yes"?>
<Relationships xmlns="http://schemas.openxmlformats.org/package/2006/relationships"><Relationship Id="rId9" Type="http://schemas.openxmlformats.org/officeDocument/2006/relationships/tags" Target="../tags/tag1212.xml"/><Relationship Id="rId8" Type="http://schemas.openxmlformats.org/officeDocument/2006/relationships/image" Target="../media/image47.jpeg"/><Relationship Id="rId7" Type="http://schemas.openxmlformats.org/officeDocument/2006/relationships/tags" Target="../tags/tag1211.xml"/><Relationship Id="rId6" Type="http://schemas.openxmlformats.org/officeDocument/2006/relationships/tags" Target="../tags/tag1210.xml"/><Relationship Id="rId5" Type="http://schemas.openxmlformats.org/officeDocument/2006/relationships/tags" Target="../tags/tag1209.xml"/><Relationship Id="rId4" Type="http://schemas.openxmlformats.org/officeDocument/2006/relationships/tags" Target="../tags/tag1208.xml"/><Relationship Id="rId3" Type="http://schemas.openxmlformats.org/officeDocument/2006/relationships/tags" Target="../tags/tag1207.xml"/><Relationship Id="rId2" Type="http://schemas.openxmlformats.org/officeDocument/2006/relationships/tags" Target="../tags/tag1206.xml"/><Relationship Id="rId11" Type="http://schemas.openxmlformats.org/officeDocument/2006/relationships/slideLayout" Target="../slideLayouts/slideLayout7.xml"/><Relationship Id="rId10" Type="http://schemas.openxmlformats.org/officeDocument/2006/relationships/tags" Target="../tags/tag1213.xml"/><Relationship Id="rId1" Type="http://schemas.openxmlformats.org/officeDocument/2006/relationships/tags" Target="../tags/tag1205.xml"/></Relationships>
</file>

<file path=ppt/slides/_rels/slide96.xml.rels><?xml version="1.0" encoding="UTF-8" standalone="yes"?>
<Relationships xmlns="http://schemas.openxmlformats.org/package/2006/relationships"><Relationship Id="rId9" Type="http://schemas.openxmlformats.org/officeDocument/2006/relationships/tags" Target="../tags/tag1221.xml"/><Relationship Id="rId8" Type="http://schemas.openxmlformats.org/officeDocument/2006/relationships/image" Target="../media/image48.png"/><Relationship Id="rId7" Type="http://schemas.openxmlformats.org/officeDocument/2006/relationships/tags" Target="../tags/tag1220.xml"/><Relationship Id="rId6" Type="http://schemas.openxmlformats.org/officeDocument/2006/relationships/tags" Target="../tags/tag1219.xml"/><Relationship Id="rId5" Type="http://schemas.openxmlformats.org/officeDocument/2006/relationships/tags" Target="../tags/tag1218.xml"/><Relationship Id="rId4" Type="http://schemas.openxmlformats.org/officeDocument/2006/relationships/tags" Target="../tags/tag1217.xml"/><Relationship Id="rId3" Type="http://schemas.openxmlformats.org/officeDocument/2006/relationships/tags" Target="../tags/tag1216.xml"/><Relationship Id="rId2" Type="http://schemas.openxmlformats.org/officeDocument/2006/relationships/tags" Target="../tags/tag1215.xml"/><Relationship Id="rId11" Type="http://schemas.openxmlformats.org/officeDocument/2006/relationships/slideLayout" Target="../slideLayouts/slideLayout7.xml"/><Relationship Id="rId10" Type="http://schemas.openxmlformats.org/officeDocument/2006/relationships/tags" Target="../tags/tag1222.xml"/><Relationship Id="rId1" Type="http://schemas.openxmlformats.org/officeDocument/2006/relationships/tags" Target="../tags/tag1214.xml"/></Relationships>
</file>

<file path=ppt/slides/_rels/slide97.xml.rels><?xml version="1.0" encoding="UTF-8" standalone="yes"?>
<Relationships xmlns="http://schemas.openxmlformats.org/package/2006/relationships"><Relationship Id="rId9" Type="http://schemas.openxmlformats.org/officeDocument/2006/relationships/tags" Target="../tags/tag1230.xml"/><Relationship Id="rId8" Type="http://schemas.openxmlformats.org/officeDocument/2006/relationships/image" Target="../media/image49.png"/><Relationship Id="rId7" Type="http://schemas.openxmlformats.org/officeDocument/2006/relationships/tags" Target="../tags/tag1229.xml"/><Relationship Id="rId6" Type="http://schemas.openxmlformats.org/officeDocument/2006/relationships/tags" Target="../tags/tag1228.xml"/><Relationship Id="rId5" Type="http://schemas.openxmlformats.org/officeDocument/2006/relationships/tags" Target="../tags/tag1227.xml"/><Relationship Id="rId4" Type="http://schemas.openxmlformats.org/officeDocument/2006/relationships/tags" Target="../tags/tag1226.xml"/><Relationship Id="rId3" Type="http://schemas.openxmlformats.org/officeDocument/2006/relationships/tags" Target="../tags/tag1225.xml"/><Relationship Id="rId2" Type="http://schemas.openxmlformats.org/officeDocument/2006/relationships/tags" Target="../tags/tag1224.xml"/><Relationship Id="rId11" Type="http://schemas.openxmlformats.org/officeDocument/2006/relationships/slideLayout" Target="../slideLayouts/slideLayout7.xml"/><Relationship Id="rId10" Type="http://schemas.openxmlformats.org/officeDocument/2006/relationships/tags" Target="../tags/tag1231.xml"/><Relationship Id="rId1" Type="http://schemas.openxmlformats.org/officeDocument/2006/relationships/tags" Target="../tags/tag1223.xml"/></Relationships>
</file>

<file path=ppt/slides/_rels/slide98.xml.rels><?xml version="1.0" encoding="UTF-8" standalone="yes"?>
<Relationships xmlns="http://schemas.openxmlformats.org/package/2006/relationships"><Relationship Id="rId9" Type="http://schemas.openxmlformats.org/officeDocument/2006/relationships/tags" Target="../tags/tag1239.xml"/><Relationship Id="rId8" Type="http://schemas.openxmlformats.org/officeDocument/2006/relationships/image" Target="../media/image49.png"/><Relationship Id="rId7" Type="http://schemas.openxmlformats.org/officeDocument/2006/relationships/tags" Target="../tags/tag1238.xml"/><Relationship Id="rId6" Type="http://schemas.openxmlformats.org/officeDocument/2006/relationships/tags" Target="../tags/tag1237.xml"/><Relationship Id="rId5" Type="http://schemas.openxmlformats.org/officeDocument/2006/relationships/tags" Target="../tags/tag1236.xml"/><Relationship Id="rId4" Type="http://schemas.openxmlformats.org/officeDocument/2006/relationships/tags" Target="../tags/tag1235.xml"/><Relationship Id="rId3" Type="http://schemas.openxmlformats.org/officeDocument/2006/relationships/tags" Target="../tags/tag1234.xml"/><Relationship Id="rId2" Type="http://schemas.openxmlformats.org/officeDocument/2006/relationships/tags" Target="../tags/tag1233.xml"/><Relationship Id="rId11" Type="http://schemas.openxmlformats.org/officeDocument/2006/relationships/slideLayout" Target="../slideLayouts/slideLayout7.xml"/><Relationship Id="rId10" Type="http://schemas.openxmlformats.org/officeDocument/2006/relationships/tags" Target="../tags/tag1240.xml"/><Relationship Id="rId1" Type="http://schemas.openxmlformats.org/officeDocument/2006/relationships/tags" Target="../tags/tag1232.xml"/></Relationships>
</file>

<file path=ppt/slides/_rels/slide99.xml.rels><?xml version="1.0" encoding="UTF-8" standalone="yes"?>
<Relationships xmlns="http://schemas.openxmlformats.org/package/2006/relationships"><Relationship Id="rId9" Type="http://schemas.openxmlformats.org/officeDocument/2006/relationships/tags" Target="../tags/tag1248.xml"/><Relationship Id="rId8" Type="http://schemas.openxmlformats.org/officeDocument/2006/relationships/tags" Target="../tags/tag1247.xml"/><Relationship Id="rId7" Type="http://schemas.openxmlformats.org/officeDocument/2006/relationships/tags" Target="../tags/tag1246.xml"/><Relationship Id="rId6" Type="http://schemas.openxmlformats.org/officeDocument/2006/relationships/tags" Target="../tags/tag1245.xml"/><Relationship Id="rId5" Type="http://schemas.openxmlformats.org/officeDocument/2006/relationships/tags" Target="../tags/tag1244.xml"/><Relationship Id="rId4" Type="http://schemas.openxmlformats.org/officeDocument/2006/relationships/tags" Target="../tags/tag1243.xml"/><Relationship Id="rId3" Type="http://schemas.openxmlformats.org/officeDocument/2006/relationships/tags" Target="../tags/tag1242.xml"/><Relationship Id="rId2" Type="http://schemas.openxmlformats.org/officeDocument/2006/relationships/image" Target="../media/image2.jpeg"/><Relationship Id="rId15" Type="http://schemas.openxmlformats.org/officeDocument/2006/relationships/slideLayout" Target="../slideLayouts/slideLayout7.xml"/><Relationship Id="rId14" Type="http://schemas.openxmlformats.org/officeDocument/2006/relationships/tags" Target="../tags/tag1253.xml"/><Relationship Id="rId13" Type="http://schemas.openxmlformats.org/officeDocument/2006/relationships/tags" Target="../tags/tag1252.xml"/><Relationship Id="rId12" Type="http://schemas.openxmlformats.org/officeDocument/2006/relationships/tags" Target="../tags/tag1251.xml"/><Relationship Id="rId11" Type="http://schemas.openxmlformats.org/officeDocument/2006/relationships/tags" Target="../tags/tag1250.xml"/><Relationship Id="rId10" Type="http://schemas.openxmlformats.org/officeDocument/2006/relationships/tags" Target="../tags/tag1249.xml"/><Relationship Id="rId1" Type="http://schemas.openxmlformats.org/officeDocument/2006/relationships/tags" Target="../tags/tag12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53340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16440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26060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12192000" cy="3898900"/>
          </a:xfrm>
          <a:prstGeom prst="rect">
            <a:avLst/>
          </a:prstGeom>
        </p:spPr>
      </p:pic>
      <p:sp>
        <p:nvSpPr>
          <p:cNvPr id="36" name="矩形 35"/>
          <p:cNvSpPr/>
          <p:nvPr>
            <p:custDataLst>
              <p:tags r:id="rId3"/>
            </p:custDataLst>
          </p:nvPr>
        </p:nvSpPr>
        <p:spPr>
          <a:xfrm>
            <a:off x="0" y="34352"/>
            <a:ext cx="12192000" cy="3887953"/>
          </a:xfrm>
          <a:prstGeom prst="rect">
            <a:avLst/>
          </a:prstGeom>
          <a:solidFill>
            <a:srgbClr val="222222">
              <a:alpha val="7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lstStyle/>
          <a:p>
            <a:pPr algn="ctr">
              <a:lnSpc>
                <a:spcPct val="120000"/>
              </a:lnSpc>
            </a:pPr>
            <a:endParaRPr kumimoji="1" lang="zh-CN" altLang="en-US">
              <a:latin typeface="微软雅黑" panose="020B0503020204020204" charset="-122"/>
              <a:ea typeface="微软雅黑" panose="020B0503020204020204" charset="-122"/>
            </a:endParaRPr>
          </a:p>
        </p:txBody>
      </p:sp>
      <p:sp>
        <p:nvSpPr>
          <p:cNvPr id="4" name="Rectangle 3"/>
          <p:cNvSpPr/>
          <p:nvPr>
            <p:custDataLst>
              <p:tags r:id="rId4"/>
            </p:custDataLst>
          </p:nvPr>
        </p:nvSpPr>
        <p:spPr>
          <a:xfrm>
            <a:off x="1258570" y="1906270"/>
            <a:ext cx="2872740" cy="3960000"/>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vertOverflow="overflow" horzOverflow="overflow" vert="horz" wrap="square" numCol="1" spcCol="0" rtlCol="0" fromWordArt="0" anchor="ctr" anchorCtr="0" forceAA="0" compatLnSpc="1">
            <a:normAutofit/>
          </a:bodyPr>
          <a:lstStyle/>
          <a:p>
            <a:pPr lvl="0" algn="ctr">
              <a:lnSpc>
                <a:spcPct val="120000"/>
              </a:lnSpc>
              <a:buClrTx/>
              <a:buSzTx/>
              <a:buFontTx/>
            </a:pP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5" name="Rectangle 4"/>
          <p:cNvSpPr/>
          <p:nvPr>
            <p:custDataLst>
              <p:tags r:id="rId5"/>
            </p:custDataLst>
          </p:nvPr>
        </p:nvSpPr>
        <p:spPr>
          <a:xfrm>
            <a:off x="4674235" y="1906270"/>
            <a:ext cx="2872740" cy="3960000"/>
          </a:xfrm>
          <a:prstGeom prst="rect">
            <a:avLst/>
          </a:prstGeom>
          <a:solidFill>
            <a:srgbClr val="2196F3"/>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vertOverflow="overflow" horzOverflow="overflow" vert="horz" wrap="square" numCol="1" spcCol="0" rtlCol="0" fromWordArt="0" anchor="ctr" anchorCtr="0" forceAA="0" compatLnSpc="1">
            <a:normAutofit/>
          </a:bodyPr>
          <a:lstStyle/>
          <a:p>
            <a:pPr lvl="0" algn="ctr">
              <a:lnSpc>
                <a:spcPct val="120000"/>
              </a:lnSpc>
              <a:buClrTx/>
              <a:buSzTx/>
              <a:buFontTx/>
            </a:pP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6" name="Rectangle 5"/>
          <p:cNvSpPr/>
          <p:nvPr>
            <p:custDataLst>
              <p:tags r:id="rId6"/>
            </p:custDataLst>
          </p:nvPr>
        </p:nvSpPr>
        <p:spPr>
          <a:xfrm>
            <a:off x="8060690" y="1906270"/>
            <a:ext cx="2872740" cy="3960000"/>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vertOverflow="overflow" horzOverflow="overflow" vert="horz" wrap="square" numCol="1" spcCol="0" rtlCol="0" fromWordArt="0" anchor="ctr" anchorCtr="0" forceAA="0" compatLnSpc="1">
            <a:normAutofit/>
          </a:bodyPr>
          <a:lstStyle/>
          <a:p>
            <a:pPr lvl="0" algn="ctr">
              <a:lnSpc>
                <a:spcPct val="120000"/>
              </a:lnSpc>
              <a:buClrTx/>
              <a:buSzTx/>
              <a:buFontTx/>
            </a:pP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20" name="TextBox 5"/>
          <p:cNvSpPr txBox="1"/>
          <p:nvPr>
            <p:custDataLst>
              <p:tags r:id="rId7"/>
            </p:custDataLst>
          </p:nvPr>
        </p:nvSpPr>
        <p:spPr>
          <a:xfrm>
            <a:off x="446405" y="756199"/>
            <a:ext cx="11328400" cy="523220"/>
          </a:xfrm>
          <a:prstGeom prst="rect">
            <a:avLst/>
          </a:prstGeom>
          <a:noFill/>
        </p:spPr>
        <p:txBody>
          <a:bodyPr wrap="square" bIns="0" rtlCol="0">
            <a:normAutofit lnSpcReduction="10000"/>
          </a:bodyPr>
          <a:lstStyle/>
          <a:p>
            <a:pPr algn="ctr">
              <a:lnSpc>
                <a:spcPct val="120000"/>
              </a:lnSpc>
            </a:pPr>
            <a:r>
              <a:rPr lang="zh-CN" altLang="en-US" sz="2800" b="1" spc="300" dirty="0">
                <a:solidFill>
                  <a:srgbClr val="FFFFFF"/>
                </a:solidFill>
                <a:latin typeface="微软雅黑" panose="020B0503020204020204" charset="-122"/>
                <a:ea typeface="微软雅黑" panose="020B0503020204020204" charset="-122"/>
              </a:rPr>
              <a:t>职业的变化有以下特点</a:t>
            </a:r>
            <a:endParaRPr lang="zh-CN" altLang="en-US" sz="2800" b="1" spc="300" dirty="0">
              <a:solidFill>
                <a:srgbClr val="FFFFFF"/>
              </a:solidFill>
              <a:latin typeface="微软雅黑" panose="020B0503020204020204" charset="-122"/>
              <a:ea typeface="微软雅黑" panose="020B0503020204020204" charset="-122"/>
            </a:endParaRPr>
          </a:p>
        </p:txBody>
      </p:sp>
      <p:sp>
        <p:nvSpPr>
          <p:cNvPr id="24" name="文本框 23"/>
          <p:cNvSpPr txBox="1"/>
          <p:nvPr>
            <p:custDataLst>
              <p:tags r:id="rId8"/>
            </p:custDataLst>
          </p:nvPr>
        </p:nvSpPr>
        <p:spPr>
          <a:xfrm>
            <a:off x="1485928" y="2088322"/>
            <a:ext cx="2418228" cy="709930"/>
          </a:xfrm>
          <a:prstGeom prst="rect">
            <a:avLst/>
          </a:prstGeom>
          <a:noFill/>
        </p:spPr>
        <p:txBody>
          <a:bodyPr wrap="square" bIns="0" rtlCol="0">
            <a:spAutoFit/>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dirty="0">
                <a:latin typeface="微软雅黑" panose="020B0503020204020204" charset="-122"/>
                <a:ea typeface="微软雅黑" panose="020B0503020204020204" charset="-122"/>
              </a:rPr>
              <a:t>（1）互联网引领职业新变化。</a:t>
            </a:r>
            <a:endParaRPr lang="zh-CN" altLang="en-US" spc="300" dirty="0">
              <a:latin typeface="微软雅黑" panose="020B0503020204020204" charset="-122"/>
              <a:ea typeface="微软雅黑" panose="020B0503020204020204" charset="-122"/>
            </a:endParaRPr>
          </a:p>
        </p:txBody>
      </p:sp>
      <p:sp>
        <p:nvSpPr>
          <p:cNvPr id="25" name="文本框 24"/>
          <p:cNvSpPr txBox="1"/>
          <p:nvPr>
            <p:custDataLst>
              <p:tags r:id="rId9"/>
            </p:custDataLst>
          </p:nvPr>
        </p:nvSpPr>
        <p:spPr>
          <a:xfrm>
            <a:off x="4901400" y="2088322"/>
            <a:ext cx="2418228" cy="709930"/>
          </a:xfrm>
          <a:prstGeom prst="rect">
            <a:avLst/>
          </a:prstGeom>
          <a:noFill/>
        </p:spPr>
        <p:txBody>
          <a:bodyPr wrap="square" bIns="0" rtlCol="0">
            <a:spAutoFit/>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dirty="0">
                <a:solidFill>
                  <a:srgbClr val="FFFFFF"/>
                </a:solidFill>
                <a:latin typeface="微软雅黑" panose="020B0503020204020204" charset="-122"/>
                <a:ea typeface="微软雅黑" panose="020B0503020204020204" charset="-122"/>
              </a:rPr>
              <a:t>（2）博弈中变化的传统职业。</a:t>
            </a:r>
            <a:endParaRPr lang="zh-CN" altLang="en-US" spc="300" dirty="0">
              <a:solidFill>
                <a:srgbClr val="FFFFFF"/>
              </a:solidFill>
              <a:latin typeface="微软雅黑" panose="020B0503020204020204" charset="-122"/>
              <a:ea typeface="微软雅黑" panose="020B0503020204020204" charset="-122"/>
            </a:endParaRPr>
          </a:p>
        </p:txBody>
      </p:sp>
      <p:sp>
        <p:nvSpPr>
          <p:cNvPr id="26" name="文本框 25"/>
          <p:cNvSpPr txBox="1"/>
          <p:nvPr>
            <p:custDataLst>
              <p:tags r:id="rId10"/>
            </p:custDataLst>
          </p:nvPr>
        </p:nvSpPr>
        <p:spPr>
          <a:xfrm>
            <a:off x="8287845" y="2088322"/>
            <a:ext cx="2418228" cy="709930"/>
          </a:xfrm>
          <a:prstGeom prst="rect">
            <a:avLst/>
          </a:prstGeom>
          <a:noFill/>
        </p:spPr>
        <p:txBody>
          <a:bodyPr wrap="square" bIns="0" rtlCol="0">
            <a:spAutoFit/>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dirty="0">
                <a:latin typeface="微软雅黑" panose="020B0503020204020204" charset="-122"/>
                <a:ea typeface="微软雅黑" panose="020B0503020204020204" charset="-122"/>
              </a:rPr>
              <a:t>（3）职业变化带来新挑战。</a:t>
            </a:r>
            <a:endParaRPr lang="zh-CN" altLang="en-US" spc="300" dirty="0">
              <a:latin typeface="微软雅黑" panose="020B0503020204020204" charset="-122"/>
              <a:ea typeface="微软雅黑" panose="020B0503020204020204" charset="-122"/>
            </a:endParaRPr>
          </a:p>
        </p:txBody>
      </p:sp>
      <p:sp>
        <p:nvSpPr>
          <p:cNvPr id="27" name="文本框 26"/>
          <p:cNvSpPr txBox="1"/>
          <p:nvPr>
            <p:custDataLst>
              <p:tags r:id="rId11"/>
            </p:custDataLst>
          </p:nvPr>
        </p:nvSpPr>
        <p:spPr>
          <a:xfrm>
            <a:off x="1485927" y="2939383"/>
            <a:ext cx="2418228" cy="133731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pc="150" dirty="0">
                <a:latin typeface="微软雅黑" panose="020B0503020204020204" charset="-122"/>
                <a:ea typeface="微软雅黑" panose="020B0503020204020204" charset="-122"/>
              </a:rPr>
              <a:t>职业变迁更大的意义或者说启示在于一种求新求变的意识。随着互联网经济的发展，新兴职业多数具有明显的互联网属性。</a:t>
            </a:r>
            <a:endParaRPr lang="zh-CN" altLang="en-US" spc="150" dirty="0">
              <a:latin typeface="微软雅黑" panose="020B0503020204020204" charset="-122"/>
              <a:ea typeface="微软雅黑" panose="020B0503020204020204" charset="-122"/>
            </a:endParaRPr>
          </a:p>
        </p:txBody>
      </p:sp>
      <p:sp>
        <p:nvSpPr>
          <p:cNvPr id="28" name="文本框 27"/>
          <p:cNvSpPr txBox="1"/>
          <p:nvPr>
            <p:custDataLst>
              <p:tags r:id="rId12"/>
            </p:custDataLst>
          </p:nvPr>
        </p:nvSpPr>
        <p:spPr>
          <a:xfrm>
            <a:off x="4901399" y="2939383"/>
            <a:ext cx="2418228" cy="211264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pc="150" dirty="0">
                <a:solidFill>
                  <a:srgbClr val="FFFFFF"/>
                </a:solidFill>
                <a:latin typeface="微软雅黑" panose="020B0503020204020204" charset="-122"/>
                <a:ea typeface="微软雅黑" panose="020B0503020204020204" charset="-122"/>
              </a:rPr>
              <a:t>第一产业、第二产业在朝着机械化、自动化、智能化的方向发展，一些曾经靠体力完成的劳动和工作，现在借助工具、机器可以完成的更好更高效，所以诸如铁路扳道工、铅字工等职业消失了。</a:t>
            </a:r>
            <a:endParaRPr lang="zh-CN" altLang="en-US" spc="150" dirty="0">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13"/>
            </p:custDataLst>
          </p:nvPr>
        </p:nvSpPr>
        <p:spPr>
          <a:xfrm>
            <a:off x="8287844" y="2939383"/>
            <a:ext cx="2418228" cy="262953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pc="150" dirty="0">
                <a:latin typeface="微软雅黑" panose="020B0503020204020204" charset="-122"/>
                <a:ea typeface="微软雅黑" panose="020B0503020204020204" charset="-122"/>
              </a:rPr>
              <a:t>职业的消失、细化、新生，是时代发展的必然。对劳动者而言，要跟上时代脚步，就要居安思危，努力学习新知识、掌握新技能。就全社会而言，要迎接、顺应这种时代的发展变化，鼓励、珍视创造性劳动，培养、储备更多创新型人才、复合型人才。</a:t>
            </a:r>
            <a:endParaRPr lang="zh-CN" altLang="en-US" spc="150" dirty="0">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亚洲首富孙正义的50 年人生规划</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565078"/>
            <a:ext cx="10586275" cy="3861435"/>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rPr>
              <a:t>孙正义，1957年生于日本，世界著名投资公司“软库”（softbank）的创始人、总裁及首席执行官。《福布斯》杂志称他为“日本最热门企业家”。1998—1999两年中，他一直在“全球十大精英”之列。2000年，他以300亿美元的资产成为亚洲首富。</a:t>
            </a:r>
            <a:endPar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rPr>
              <a:t>孙正义19岁的时候没钱、没有经验，也没有可以帮他取得成功的大公司。但他当时就为自己制订了一个50年的人生计划。</a:t>
            </a:r>
            <a:endPar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rPr>
              <a:t>20～30岁时，要向所投身的行业宣布自己的存在。</a:t>
            </a:r>
            <a:endPar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rPr>
              <a:t>30～40岁时，要有1 亿美元的种子资金，足够做一个大项目（当时身上只有100多美元）。</a:t>
            </a:r>
            <a:endPar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rPr>
              <a:t>40～50岁时，要选一个非常重要的行业，并在这个行业中取得第一，公司将有10亿美元以上的资产用于投资。</a:t>
            </a:r>
            <a:endPar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rPr>
              <a:t>50岁时，完成自己的事业，公司营业额超过100亿美元。</a:t>
            </a:r>
            <a:endPar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rPr>
              <a:t>60岁时，把事业传给下一代，回归家庭，颐养天年。</a:t>
            </a:r>
            <a:endPar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亚洲首富孙正义的50 年人生规划</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3014024"/>
            <a:ext cx="10586275" cy="2963545"/>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rPr>
              <a:t>现在，孙正义正逐步实现自己的计划，从弹子房小老板的儿子，到今天文明世界的大富豪，他只用了短短十几年的时间。</a:t>
            </a:r>
            <a:endPar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rPr>
              <a:t>从上面的案例可以看出，孙正义的成功秘诀在于敢于梦想，并以此为自己的人生目标；敢于为自己的未来做职业规划，并以此为蓝图，一步步将理想变为现实。</a:t>
            </a:r>
            <a:endPar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rPr>
              <a:t>亚里士多德曾经说过：“人是一种寻找目标的动物，他生活的意义仅仅在于是否正在寻找和追求自己的目标。”我们要想在未来职业生涯中获得成功，首先应该确定一个切合实际的职业定位和职业目标，并且把目标进行分解，然后设计出合理的职业生涯规划图，并且付诸行动，经过不断努力和调整，直到最后实现我们的职业发展目标，获得人生的最大成功。</a:t>
            </a:r>
            <a:endParaRPr lang="zh-CN" altLang="en-US" sz="15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2386940"/>
            <a:ext cx="12191999" cy="4471059"/>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866775" y="2110740"/>
            <a:ext cx="10458450" cy="3918585"/>
          </a:xfrm>
          <a:prstGeom prst="rect">
            <a:avLst/>
          </a:prstGeom>
          <a:solidFill>
            <a:schemeClr val="bg1"/>
          </a:solidFill>
          <a:ln w="254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矩形 6"/>
          <p:cNvSpPr/>
          <p:nvPr>
            <p:custDataLst>
              <p:tags r:id="rId4"/>
            </p:custDataLst>
          </p:nvPr>
        </p:nvSpPr>
        <p:spPr>
          <a:xfrm>
            <a:off x="867368" y="6219599"/>
            <a:ext cx="10458534" cy="124572"/>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5" name="矩形 4"/>
          <p:cNvSpPr/>
          <p:nvPr>
            <p:custDataLst>
              <p:tags r:id="rId5"/>
            </p:custDataLst>
          </p:nvPr>
        </p:nvSpPr>
        <p:spPr>
          <a:xfrm>
            <a:off x="866775" y="7835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6"/>
            </p:custDataLst>
          </p:nvPr>
        </p:nvSpPr>
        <p:spPr>
          <a:xfrm>
            <a:off x="1141095" y="872490"/>
            <a:ext cx="9911080" cy="6299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600" b="1" spc="300">
                <a:solidFill>
                  <a:schemeClr val="tx1">
                    <a:lumMod val="85000"/>
                    <a:lumOff val="15000"/>
                  </a:schemeClr>
                </a:solidFill>
                <a:latin typeface="Arial" panose="020B0604020202020204" pitchFamily="34" charset="0"/>
              </a:rPr>
              <a:t>生涯规划的内涵</a:t>
            </a:r>
            <a:endParaRPr lang="zh-CN" altLang="en-US" sz="3600" b="1" spc="300">
              <a:solidFill>
                <a:schemeClr val="tx1">
                  <a:lumMod val="85000"/>
                  <a:lumOff val="15000"/>
                </a:schemeClr>
              </a:solidFill>
              <a:latin typeface="Arial" panose="020B0604020202020204" pitchFamily="34" charset="0"/>
            </a:endParaRPr>
          </a:p>
        </p:txBody>
      </p:sp>
      <p:sp>
        <p:nvSpPr>
          <p:cNvPr id="10" name="文本框 9"/>
          <p:cNvSpPr txBox="1"/>
          <p:nvPr>
            <p:custDataLst>
              <p:tags r:id="rId7"/>
            </p:custDataLst>
          </p:nvPr>
        </p:nvSpPr>
        <p:spPr>
          <a:xfrm>
            <a:off x="1295400" y="2345690"/>
            <a:ext cx="9601200" cy="344868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a:solidFill>
                  <a:schemeClr val="tx1">
                    <a:lumMod val="75000"/>
                    <a:lumOff val="25000"/>
                  </a:schemeClr>
                </a:solidFill>
                <a:latin typeface="Arial" panose="020B0604020202020204" pitchFamily="34" charset="0"/>
                <a:ea typeface="微软雅黑" panose="020B0503020204020204" charset="-122"/>
              </a:rPr>
              <a:t>鉴于生涯规划的定义很多，我们采用台湾学者洪凤仪在她的《生涯规划自己来》一书中的定义：生涯规划是一个人尽其可能地规划未来生涯发展历程，在考虑个人的智能、性向、价值观以及阻力、助力的前提下，做好妥善安排，并借此调整、摆正自己在人生中的位置，以期自己能适得其所。生涯规划就是一个人从生到死的规划。</a:t>
            </a:r>
            <a:endParaRPr lang="zh-CN" altLang="en-US" sz="1600">
              <a:solidFill>
                <a:schemeClr val="tx1">
                  <a:lumMod val="75000"/>
                  <a:lumOff val="25000"/>
                </a:scheme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a:solidFill>
                  <a:schemeClr val="tx1">
                    <a:lumMod val="75000"/>
                    <a:lumOff val="25000"/>
                  </a:schemeClr>
                </a:solidFill>
                <a:latin typeface="Arial" panose="020B0604020202020204" pitchFamily="34" charset="0"/>
                <a:ea typeface="微软雅黑" panose="020B0503020204020204" charset="-122"/>
              </a:rPr>
              <a:t>生涯规划不能仅仅限于工作和职业生涯规划，这已经成为人们的共识。恰当的生涯规划的含义必然包含人生在职业之外的更多方面的规划，如家庭生涯规划、社会生涯规划、生活生涯规划、休闲生涯规划等。但我们也要看到职业生涯规划是人生最重要的规划，因为人在工作中的时间几乎占到人生的一半，职业也是人的最大的生涯，职业生涯规划就是为了实现职业上的规划，并以此来推动其他人生理想的实现。</a:t>
            </a:r>
            <a:endParaRPr lang="zh-CN" altLang="en-US" sz="1600">
              <a:solidFill>
                <a:schemeClr val="tx1">
                  <a:lumMod val="75000"/>
                  <a:lumOff val="25000"/>
                </a:schemeClr>
              </a:solidFill>
              <a:latin typeface="Arial" panose="020B0604020202020204" pitchFamily="34" charset="0"/>
              <a:ea typeface="微软雅黑" panose="020B0503020204020204" charset="-122"/>
            </a:endParaRPr>
          </a:p>
        </p:txBody>
      </p:sp>
    </p:spTree>
    <p:custDataLst>
      <p:tags r:id="rId8"/>
    </p:custDataLst>
  </p:cSld>
  <p:clrMapOvr>
    <a:masterClrMapping/>
  </p:clrMapOvr>
  <p:transition spd="slow" advClick="0" advTm="1000">
    <p:push dir="u"/>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2032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1890395"/>
            <a:ext cx="12192000" cy="4967605"/>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custDataLst>
              <p:tags r:id="rId3"/>
            </p:custDataLst>
          </p:nvPr>
        </p:nvSpPr>
        <p:spPr>
          <a:xfrm>
            <a:off x="866775" y="6819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4"/>
            </p:custDataLst>
          </p:nvPr>
        </p:nvSpPr>
        <p:spPr>
          <a:xfrm>
            <a:off x="1141095" y="770890"/>
            <a:ext cx="9911080" cy="6299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600" b="1" spc="300">
                <a:solidFill>
                  <a:schemeClr val="tx1">
                    <a:lumMod val="85000"/>
                    <a:lumOff val="15000"/>
                  </a:schemeClr>
                </a:solidFill>
                <a:latin typeface="Arial" panose="020B0604020202020204" pitchFamily="34" charset="0"/>
              </a:rPr>
              <a:t>生涯规划方法</a:t>
            </a:r>
            <a:endParaRPr lang="zh-CN" altLang="en-US" sz="3600" b="1" spc="300">
              <a:solidFill>
                <a:schemeClr val="tx1">
                  <a:lumMod val="85000"/>
                  <a:lumOff val="15000"/>
                </a:schemeClr>
              </a:solidFill>
              <a:latin typeface="Arial" panose="020B0604020202020204" pitchFamily="34" charset="0"/>
            </a:endParaRPr>
          </a:p>
        </p:txBody>
      </p:sp>
      <p:sp>
        <p:nvSpPr>
          <p:cNvPr id="696" name="Straight Arrow Connector 179"/>
          <p:cNvSpPr/>
          <p:nvPr>
            <p:custDataLst>
              <p:tags r:id="rId5"/>
            </p:custDataLst>
          </p:nvPr>
        </p:nvSpPr>
        <p:spPr>
          <a:xfrm>
            <a:off x="7129459" y="5435023"/>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29" name="Straight Arrow Connector 171"/>
          <p:cNvSpPr/>
          <p:nvPr>
            <p:custDataLst>
              <p:tags r:id="rId6"/>
            </p:custDataLst>
          </p:nvPr>
        </p:nvSpPr>
        <p:spPr>
          <a:xfrm flipH="1">
            <a:off x="3749409" y="3510738"/>
            <a:ext cx="576708"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0" name="Straight Arrow Connector 172"/>
          <p:cNvSpPr/>
          <p:nvPr>
            <p:custDataLst>
              <p:tags r:id="rId7"/>
            </p:custDataLst>
          </p:nvPr>
        </p:nvSpPr>
        <p:spPr>
          <a:xfrm flipH="1">
            <a:off x="4782751" y="5989879"/>
            <a:ext cx="576708"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1" name="Straight Arrow Connector 173"/>
          <p:cNvSpPr/>
          <p:nvPr>
            <p:custDataLst>
              <p:tags r:id="rId8"/>
            </p:custDataLst>
          </p:nvPr>
        </p:nvSpPr>
        <p:spPr>
          <a:xfrm flipH="1">
            <a:off x="4334037" y="4798898"/>
            <a:ext cx="576708"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22" name="Straight Arrow Connector 36"/>
          <p:cNvSpPr/>
          <p:nvPr>
            <p:custDataLst>
              <p:tags r:id="rId9"/>
            </p:custDataLst>
          </p:nvPr>
        </p:nvSpPr>
        <p:spPr>
          <a:xfrm flipH="1">
            <a:off x="3173046" y="2191004"/>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2" name="Straight Arrow Connector 174"/>
          <p:cNvSpPr/>
          <p:nvPr>
            <p:custDataLst>
              <p:tags r:id="rId10"/>
            </p:custDataLst>
          </p:nvPr>
        </p:nvSpPr>
        <p:spPr>
          <a:xfrm>
            <a:off x="8303026" y="2858968"/>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4" name="Straight Arrow Connector 176"/>
          <p:cNvSpPr/>
          <p:nvPr>
            <p:custDataLst>
              <p:tags r:id="rId11"/>
            </p:custDataLst>
          </p:nvPr>
        </p:nvSpPr>
        <p:spPr>
          <a:xfrm>
            <a:off x="7682554" y="4151278"/>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697" name="Freeform 8"/>
          <p:cNvSpPr/>
          <p:nvPr>
            <p:custDataLst>
              <p:tags r:id="rId12"/>
            </p:custDataLst>
          </p:nvPr>
        </p:nvSpPr>
        <p:spPr>
          <a:xfrm>
            <a:off x="5304001" y="5816274"/>
            <a:ext cx="1583999" cy="4633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4" y="0"/>
                </a:lnTo>
                <a:lnTo>
                  <a:pt x="295" y="885"/>
                </a:lnTo>
                <a:lnTo>
                  <a:pt x="663" y="1696"/>
                </a:lnTo>
                <a:lnTo>
                  <a:pt x="1197" y="2580"/>
                </a:lnTo>
                <a:lnTo>
                  <a:pt x="1860" y="3317"/>
                </a:lnTo>
                <a:lnTo>
                  <a:pt x="2652" y="3981"/>
                </a:lnTo>
                <a:lnTo>
                  <a:pt x="3554" y="4644"/>
                </a:lnTo>
                <a:lnTo>
                  <a:pt x="4548" y="5234"/>
                </a:lnTo>
                <a:lnTo>
                  <a:pt x="5672" y="5676"/>
                </a:lnTo>
                <a:lnTo>
                  <a:pt x="6850" y="6045"/>
                </a:lnTo>
                <a:lnTo>
                  <a:pt x="8102" y="6340"/>
                </a:lnTo>
                <a:lnTo>
                  <a:pt x="9428" y="6414"/>
                </a:lnTo>
                <a:lnTo>
                  <a:pt x="10809" y="6561"/>
                </a:lnTo>
                <a:lnTo>
                  <a:pt x="12172" y="6414"/>
                </a:lnTo>
                <a:lnTo>
                  <a:pt x="13498" y="6340"/>
                </a:lnTo>
                <a:lnTo>
                  <a:pt x="14750" y="6045"/>
                </a:lnTo>
                <a:lnTo>
                  <a:pt x="15947" y="5676"/>
                </a:lnTo>
                <a:lnTo>
                  <a:pt x="17052" y="5234"/>
                </a:lnTo>
                <a:lnTo>
                  <a:pt x="18064" y="4644"/>
                </a:lnTo>
                <a:lnTo>
                  <a:pt x="18967" y="3981"/>
                </a:lnTo>
                <a:lnTo>
                  <a:pt x="19740" y="3317"/>
                </a:lnTo>
                <a:lnTo>
                  <a:pt x="20403" y="2580"/>
                </a:lnTo>
                <a:lnTo>
                  <a:pt x="20937" y="1696"/>
                </a:lnTo>
                <a:lnTo>
                  <a:pt x="21305" y="885"/>
                </a:lnTo>
                <a:lnTo>
                  <a:pt x="21545" y="0"/>
                </a:lnTo>
                <a:lnTo>
                  <a:pt x="21600" y="0"/>
                </a:lnTo>
                <a:lnTo>
                  <a:pt x="21600" y="14228"/>
                </a:lnTo>
                <a:lnTo>
                  <a:pt x="21526" y="15186"/>
                </a:lnTo>
                <a:lnTo>
                  <a:pt x="21269" y="15997"/>
                </a:lnTo>
                <a:lnTo>
                  <a:pt x="20863" y="16882"/>
                </a:lnTo>
                <a:lnTo>
                  <a:pt x="20348" y="17693"/>
                </a:lnTo>
                <a:lnTo>
                  <a:pt x="19648" y="18356"/>
                </a:lnTo>
                <a:lnTo>
                  <a:pt x="18875" y="19167"/>
                </a:lnTo>
                <a:lnTo>
                  <a:pt x="17972" y="19683"/>
                </a:lnTo>
                <a:lnTo>
                  <a:pt x="16978" y="20273"/>
                </a:lnTo>
                <a:lnTo>
                  <a:pt x="15892" y="20715"/>
                </a:lnTo>
                <a:lnTo>
                  <a:pt x="14713" y="21010"/>
                </a:lnTo>
                <a:lnTo>
                  <a:pt x="13461" y="21305"/>
                </a:lnTo>
                <a:lnTo>
                  <a:pt x="12153" y="21526"/>
                </a:lnTo>
                <a:lnTo>
                  <a:pt x="10828" y="21600"/>
                </a:lnTo>
                <a:lnTo>
                  <a:pt x="10809" y="21600"/>
                </a:lnTo>
                <a:lnTo>
                  <a:pt x="9447" y="21526"/>
                </a:lnTo>
                <a:lnTo>
                  <a:pt x="8158" y="21305"/>
                </a:lnTo>
                <a:lnTo>
                  <a:pt x="6887" y="21010"/>
                </a:lnTo>
                <a:lnTo>
                  <a:pt x="5727" y="20715"/>
                </a:lnTo>
                <a:lnTo>
                  <a:pt x="4640" y="20273"/>
                </a:lnTo>
                <a:lnTo>
                  <a:pt x="3628" y="19683"/>
                </a:lnTo>
                <a:lnTo>
                  <a:pt x="2725" y="19167"/>
                </a:lnTo>
                <a:lnTo>
                  <a:pt x="1952" y="18356"/>
                </a:lnTo>
                <a:lnTo>
                  <a:pt x="1289" y="17693"/>
                </a:lnTo>
                <a:lnTo>
                  <a:pt x="737" y="16882"/>
                </a:lnTo>
                <a:lnTo>
                  <a:pt x="331" y="15997"/>
                </a:lnTo>
                <a:lnTo>
                  <a:pt x="110" y="15186"/>
                </a:lnTo>
                <a:lnTo>
                  <a:pt x="0" y="1422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698" name="Freeform 9"/>
          <p:cNvSpPr/>
          <p:nvPr>
            <p:custDataLst>
              <p:tags r:id="rId13"/>
            </p:custDataLst>
          </p:nvPr>
        </p:nvSpPr>
        <p:spPr>
          <a:xfrm>
            <a:off x="5304001" y="5652538"/>
            <a:ext cx="1583999" cy="314726"/>
          </a:xfrm>
          <a:custGeom>
            <a:avLst/>
            <a:gdLst/>
            <a:ahLst/>
            <a:cxnLst>
              <a:cxn ang="0">
                <a:pos x="wd2" y="hd2"/>
              </a:cxn>
              <a:cxn ang="5400000">
                <a:pos x="wd2" y="hd2"/>
              </a:cxn>
              <a:cxn ang="10800000">
                <a:pos x="wd2" y="hd2"/>
              </a:cxn>
              <a:cxn ang="16200000">
                <a:pos x="wd2" y="hd2"/>
              </a:cxn>
            </a:cxnLst>
            <a:rect l="0" t="0" r="r" b="b"/>
            <a:pathLst>
              <a:path w="21600" h="21600" extrusionOk="0">
                <a:moveTo>
                  <a:pt x="10809" y="0"/>
                </a:moveTo>
                <a:lnTo>
                  <a:pt x="12153" y="109"/>
                </a:lnTo>
                <a:lnTo>
                  <a:pt x="13461" y="217"/>
                </a:lnTo>
                <a:lnTo>
                  <a:pt x="14713" y="651"/>
                </a:lnTo>
                <a:lnTo>
                  <a:pt x="15892" y="1194"/>
                </a:lnTo>
                <a:lnTo>
                  <a:pt x="16978" y="1954"/>
                </a:lnTo>
                <a:lnTo>
                  <a:pt x="17972" y="2714"/>
                </a:lnTo>
                <a:lnTo>
                  <a:pt x="18875" y="3582"/>
                </a:lnTo>
                <a:lnTo>
                  <a:pt x="19648" y="4559"/>
                </a:lnTo>
                <a:lnTo>
                  <a:pt x="20348" y="5644"/>
                </a:lnTo>
                <a:lnTo>
                  <a:pt x="20863" y="6947"/>
                </a:lnTo>
                <a:lnTo>
                  <a:pt x="21269" y="8032"/>
                </a:lnTo>
                <a:lnTo>
                  <a:pt x="21526" y="9443"/>
                </a:lnTo>
                <a:lnTo>
                  <a:pt x="21600" y="10854"/>
                </a:lnTo>
                <a:lnTo>
                  <a:pt x="21600" y="11397"/>
                </a:lnTo>
                <a:lnTo>
                  <a:pt x="21545" y="11940"/>
                </a:lnTo>
                <a:lnTo>
                  <a:pt x="21305" y="13242"/>
                </a:lnTo>
                <a:lnTo>
                  <a:pt x="20937" y="14436"/>
                </a:lnTo>
                <a:lnTo>
                  <a:pt x="20403" y="15739"/>
                </a:lnTo>
                <a:lnTo>
                  <a:pt x="19740" y="16824"/>
                </a:lnTo>
                <a:lnTo>
                  <a:pt x="18967" y="17801"/>
                </a:lnTo>
                <a:lnTo>
                  <a:pt x="18064" y="18778"/>
                </a:lnTo>
                <a:lnTo>
                  <a:pt x="17052" y="19646"/>
                </a:lnTo>
                <a:lnTo>
                  <a:pt x="15947" y="20297"/>
                </a:lnTo>
                <a:lnTo>
                  <a:pt x="14750" y="20840"/>
                </a:lnTo>
                <a:lnTo>
                  <a:pt x="13498" y="21274"/>
                </a:lnTo>
                <a:lnTo>
                  <a:pt x="12172" y="21383"/>
                </a:lnTo>
                <a:lnTo>
                  <a:pt x="10809" y="21600"/>
                </a:lnTo>
                <a:lnTo>
                  <a:pt x="9428" y="21383"/>
                </a:lnTo>
                <a:lnTo>
                  <a:pt x="8102" y="21274"/>
                </a:lnTo>
                <a:lnTo>
                  <a:pt x="6850" y="20840"/>
                </a:lnTo>
                <a:lnTo>
                  <a:pt x="5672" y="20297"/>
                </a:lnTo>
                <a:lnTo>
                  <a:pt x="4548" y="19646"/>
                </a:lnTo>
                <a:lnTo>
                  <a:pt x="3554" y="18778"/>
                </a:lnTo>
                <a:lnTo>
                  <a:pt x="2652" y="17801"/>
                </a:lnTo>
                <a:lnTo>
                  <a:pt x="1860" y="16824"/>
                </a:lnTo>
                <a:lnTo>
                  <a:pt x="1197" y="15739"/>
                </a:lnTo>
                <a:lnTo>
                  <a:pt x="663" y="14436"/>
                </a:lnTo>
                <a:lnTo>
                  <a:pt x="295" y="13242"/>
                </a:lnTo>
                <a:lnTo>
                  <a:pt x="74" y="11940"/>
                </a:lnTo>
                <a:lnTo>
                  <a:pt x="0" y="10854"/>
                </a:lnTo>
                <a:lnTo>
                  <a:pt x="110" y="9443"/>
                </a:lnTo>
                <a:lnTo>
                  <a:pt x="331" y="8032"/>
                </a:lnTo>
                <a:lnTo>
                  <a:pt x="737" y="6947"/>
                </a:lnTo>
                <a:lnTo>
                  <a:pt x="1289" y="5644"/>
                </a:lnTo>
                <a:lnTo>
                  <a:pt x="1952" y="4559"/>
                </a:lnTo>
                <a:lnTo>
                  <a:pt x="2725" y="3582"/>
                </a:lnTo>
                <a:lnTo>
                  <a:pt x="3628" y="2714"/>
                </a:lnTo>
                <a:lnTo>
                  <a:pt x="4640" y="1954"/>
                </a:lnTo>
                <a:lnTo>
                  <a:pt x="5727" y="1194"/>
                </a:lnTo>
                <a:lnTo>
                  <a:pt x="6887" y="651"/>
                </a:lnTo>
                <a:lnTo>
                  <a:pt x="8158" y="217"/>
                </a:lnTo>
                <a:lnTo>
                  <a:pt x="9447" y="109"/>
                </a:lnTo>
                <a:lnTo>
                  <a:pt x="10809" y="0"/>
                </a:lnTo>
                <a:close/>
              </a:path>
            </a:pathLst>
          </a:custGeom>
          <a:solidFill>
            <a:srgbClr val="2196F3">
              <a:lumMod val="75000"/>
            </a:srgbClr>
          </a:solidFill>
          <a:ln w="12700" cap="flat">
            <a:noFill/>
            <a:miter lim="400000"/>
          </a:ln>
          <a:effectLst/>
        </p:spPr>
        <p:txBody>
          <a:bodyPr wrap="square" lIns="45720" tIns="45720" rIns="45720" bIns="45720" numCol="1" anchor="t">
            <a:normAutofit fontScale="90000" lnSpcReduction="10000"/>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1" name="Freeform 6"/>
          <p:cNvSpPr/>
          <p:nvPr>
            <p:custDataLst>
              <p:tags r:id="rId14"/>
            </p:custDataLst>
          </p:nvPr>
        </p:nvSpPr>
        <p:spPr>
          <a:xfrm>
            <a:off x="5016000" y="5220759"/>
            <a:ext cx="2160000" cy="50769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2" y="0"/>
                </a:lnTo>
                <a:lnTo>
                  <a:pt x="232" y="793"/>
                </a:lnTo>
                <a:lnTo>
                  <a:pt x="528" y="1464"/>
                </a:lnTo>
                <a:lnTo>
                  <a:pt x="940" y="2197"/>
                </a:lnTo>
                <a:lnTo>
                  <a:pt x="1455" y="2868"/>
                </a:lnTo>
                <a:lnTo>
                  <a:pt x="2048" y="3539"/>
                </a:lnTo>
                <a:lnTo>
                  <a:pt x="2756" y="4149"/>
                </a:lnTo>
                <a:lnTo>
                  <a:pt x="3542" y="4637"/>
                </a:lnTo>
                <a:lnTo>
                  <a:pt x="4405" y="5186"/>
                </a:lnTo>
                <a:lnTo>
                  <a:pt x="5332" y="5553"/>
                </a:lnTo>
                <a:lnTo>
                  <a:pt x="6324" y="5858"/>
                </a:lnTo>
                <a:lnTo>
                  <a:pt x="7367" y="6163"/>
                </a:lnTo>
                <a:lnTo>
                  <a:pt x="8475" y="6407"/>
                </a:lnTo>
                <a:lnTo>
                  <a:pt x="9621" y="6468"/>
                </a:lnTo>
                <a:lnTo>
                  <a:pt x="10794" y="6590"/>
                </a:lnTo>
                <a:lnTo>
                  <a:pt x="11979" y="6468"/>
                </a:lnTo>
                <a:lnTo>
                  <a:pt x="13125" y="6407"/>
                </a:lnTo>
                <a:lnTo>
                  <a:pt x="14220" y="6163"/>
                </a:lnTo>
                <a:lnTo>
                  <a:pt x="15263" y="5858"/>
                </a:lnTo>
                <a:lnTo>
                  <a:pt x="16255" y="5553"/>
                </a:lnTo>
                <a:lnTo>
                  <a:pt x="17195" y="5186"/>
                </a:lnTo>
                <a:lnTo>
                  <a:pt x="18045" y="4637"/>
                </a:lnTo>
                <a:lnTo>
                  <a:pt x="18844" y="4149"/>
                </a:lnTo>
                <a:lnTo>
                  <a:pt x="19539" y="3539"/>
                </a:lnTo>
                <a:lnTo>
                  <a:pt x="20145" y="2868"/>
                </a:lnTo>
                <a:lnTo>
                  <a:pt x="20647" y="2197"/>
                </a:lnTo>
                <a:lnTo>
                  <a:pt x="21059" y="1464"/>
                </a:lnTo>
                <a:lnTo>
                  <a:pt x="21355" y="793"/>
                </a:lnTo>
                <a:lnTo>
                  <a:pt x="21536" y="0"/>
                </a:lnTo>
                <a:lnTo>
                  <a:pt x="21600" y="0"/>
                </a:lnTo>
                <a:lnTo>
                  <a:pt x="21600" y="14278"/>
                </a:lnTo>
                <a:lnTo>
                  <a:pt x="21536" y="15010"/>
                </a:lnTo>
                <a:lnTo>
                  <a:pt x="21368" y="15742"/>
                </a:lnTo>
                <a:lnTo>
                  <a:pt x="21111" y="16475"/>
                </a:lnTo>
                <a:lnTo>
                  <a:pt x="20737" y="17146"/>
                </a:lnTo>
                <a:lnTo>
                  <a:pt x="20299" y="17756"/>
                </a:lnTo>
                <a:lnTo>
                  <a:pt x="19745" y="18427"/>
                </a:lnTo>
                <a:lnTo>
                  <a:pt x="19140" y="18976"/>
                </a:lnTo>
                <a:lnTo>
                  <a:pt x="18419" y="19525"/>
                </a:lnTo>
                <a:lnTo>
                  <a:pt x="17659" y="19953"/>
                </a:lnTo>
                <a:lnTo>
                  <a:pt x="16834" y="20380"/>
                </a:lnTo>
                <a:lnTo>
                  <a:pt x="15946" y="20746"/>
                </a:lnTo>
                <a:lnTo>
                  <a:pt x="14992" y="21051"/>
                </a:lnTo>
                <a:lnTo>
                  <a:pt x="14001" y="21295"/>
                </a:lnTo>
                <a:lnTo>
                  <a:pt x="12983" y="21478"/>
                </a:lnTo>
                <a:lnTo>
                  <a:pt x="11901" y="21600"/>
                </a:lnTo>
                <a:lnTo>
                  <a:pt x="9686" y="21600"/>
                </a:lnTo>
                <a:lnTo>
                  <a:pt x="8617" y="21478"/>
                </a:lnTo>
                <a:lnTo>
                  <a:pt x="7574" y="21295"/>
                </a:lnTo>
                <a:lnTo>
                  <a:pt x="6582" y="21051"/>
                </a:lnTo>
                <a:lnTo>
                  <a:pt x="5642" y="20746"/>
                </a:lnTo>
                <a:lnTo>
                  <a:pt x="4753" y="20380"/>
                </a:lnTo>
                <a:lnTo>
                  <a:pt x="3916" y="19953"/>
                </a:lnTo>
                <a:lnTo>
                  <a:pt x="3156" y="19525"/>
                </a:lnTo>
                <a:lnTo>
                  <a:pt x="2460" y="18976"/>
                </a:lnTo>
                <a:lnTo>
                  <a:pt x="1829" y="18427"/>
                </a:lnTo>
                <a:lnTo>
                  <a:pt x="1301" y="17756"/>
                </a:lnTo>
                <a:lnTo>
                  <a:pt x="837" y="17146"/>
                </a:lnTo>
                <a:lnTo>
                  <a:pt x="477" y="16475"/>
                </a:lnTo>
                <a:lnTo>
                  <a:pt x="206" y="15742"/>
                </a:lnTo>
                <a:lnTo>
                  <a:pt x="52" y="15010"/>
                </a:lnTo>
                <a:lnTo>
                  <a:pt x="0" y="1427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2" name="Freeform 7"/>
          <p:cNvSpPr/>
          <p:nvPr>
            <p:custDataLst>
              <p:tags r:id="rId15"/>
            </p:custDataLst>
          </p:nvPr>
        </p:nvSpPr>
        <p:spPr>
          <a:xfrm>
            <a:off x="5016000" y="5044046"/>
            <a:ext cx="2160000" cy="347071"/>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901" y="0"/>
                </a:lnTo>
                <a:lnTo>
                  <a:pt x="12983" y="268"/>
                </a:lnTo>
                <a:lnTo>
                  <a:pt x="14001" y="446"/>
                </a:lnTo>
                <a:lnTo>
                  <a:pt x="14992" y="803"/>
                </a:lnTo>
                <a:lnTo>
                  <a:pt x="15946" y="1250"/>
                </a:lnTo>
                <a:lnTo>
                  <a:pt x="16834" y="1874"/>
                </a:lnTo>
                <a:lnTo>
                  <a:pt x="17659" y="2410"/>
                </a:lnTo>
                <a:lnTo>
                  <a:pt x="18419" y="3124"/>
                </a:lnTo>
                <a:lnTo>
                  <a:pt x="19140" y="3927"/>
                </a:lnTo>
                <a:lnTo>
                  <a:pt x="19745" y="4731"/>
                </a:lnTo>
                <a:lnTo>
                  <a:pt x="20299" y="5623"/>
                </a:lnTo>
                <a:lnTo>
                  <a:pt x="20737" y="6516"/>
                </a:lnTo>
                <a:lnTo>
                  <a:pt x="21111" y="7587"/>
                </a:lnTo>
                <a:lnTo>
                  <a:pt x="21368" y="8569"/>
                </a:lnTo>
                <a:lnTo>
                  <a:pt x="21536" y="9640"/>
                </a:lnTo>
                <a:lnTo>
                  <a:pt x="21600" y="10800"/>
                </a:lnTo>
                <a:lnTo>
                  <a:pt x="21587" y="11336"/>
                </a:lnTo>
                <a:lnTo>
                  <a:pt x="21536" y="11960"/>
                </a:lnTo>
                <a:lnTo>
                  <a:pt x="21355" y="13121"/>
                </a:lnTo>
                <a:lnTo>
                  <a:pt x="21059" y="14102"/>
                </a:lnTo>
                <a:lnTo>
                  <a:pt x="20647" y="15174"/>
                </a:lnTo>
                <a:lnTo>
                  <a:pt x="20145" y="16155"/>
                </a:lnTo>
                <a:lnTo>
                  <a:pt x="19539" y="17137"/>
                </a:lnTo>
                <a:lnTo>
                  <a:pt x="18844" y="18030"/>
                </a:lnTo>
                <a:lnTo>
                  <a:pt x="18045" y="18744"/>
                </a:lnTo>
                <a:lnTo>
                  <a:pt x="17195" y="19547"/>
                </a:lnTo>
                <a:lnTo>
                  <a:pt x="16255" y="20083"/>
                </a:lnTo>
                <a:lnTo>
                  <a:pt x="15263" y="20529"/>
                </a:lnTo>
                <a:lnTo>
                  <a:pt x="14220" y="20975"/>
                </a:lnTo>
                <a:lnTo>
                  <a:pt x="13125" y="21332"/>
                </a:lnTo>
                <a:lnTo>
                  <a:pt x="11979" y="21421"/>
                </a:lnTo>
                <a:lnTo>
                  <a:pt x="10794" y="21600"/>
                </a:lnTo>
                <a:lnTo>
                  <a:pt x="9621" y="21421"/>
                </a:lnTo>
                <a:lnTo>
                  <a:pt x="8475" y="21332"/>
                </a:lnTo>
                <a:lnTo>
                  <a:pt x="7367" y="20975"/>
                </a:lnTo>
                <a:lnTo>
                  <a:pt x="6324" y="20529"/>
                </a:lnTo>
                <a:lnTo>
                  <a:pt x="5332" y="20083"/>
                </a:lnTo>
                <a:lnTo>
                  <a:pt x="4405" y="19547"/>
                </a:lnTo>
                <a:lnTo>
                  <a:pt x="3542" y="18744"/>
                </a:lnTo>
                <a:lnTo>
                  <a:pt x="2756" y="18030"/>
                </a:lnTo>
                <a:lnTo>
                  <a:pt x="2048" y="17137"/>
                </a:lnTo>
                <a:lnTo>
                  <a:pt x="1455" y="16155"/>
                </a:lnTo>
                <a:lnTo>
                  <a:pt x="940" y="15174"/>
                </a:lnTo>
                <a:lnTo>
                  <a:pt x="528" y="14102"/>
                </a:lnTo>
                <a:lnTo>
                  <a:pt x="232" y="13121"/>
                </a:lnTo>
                <a:lnTo>
                  <a:pt x="52" y="11960"/>
                </a:lnTo>
                <a:lnTo>
                  <a:pt x="13" y="11336"/>
                </a:lnTo>
                <a:lnTo>
                  <a:pt x="0" y="10800"/>
                </a:lnTo>
                <a:lnTo>
                  <a:pt x="52" y="9640"/>
                </a:lnTo>
                <a:lnTo>
                  <a:pt x="206" y="8569"/>
                </a:lnTo>
                <a:lnTo>
                  <a:pt x="477" y="7587"/>
                </a:lnTo>
                <a:lnTo>
                  <a:pt x="837" y="6516"/>
                </a:lnTo>
                <a:lnTo>
                  <a:pt x="1301" y="5623"/>
                </a:lnTo>
                <a:lnTo>
                  <a:pt x="1829" y="4731"/>
                </a:lnTo>
                <a:lnTo>
                  <a:pt x="2460" y="3927"/>
                </a:lnTo>
                <a:lnTo>
                  <a:pt x="3156" y="3124"/>
                </a:lnTo>
                <a:lnTo>
                  <a:pt x="3916" y="2410"/>
                </a:lnTo>
                <a:lnTo>
                  <a:pt x="4753" y="1874"/>
                </a:lnTo>
                <a:lnTo>
                  <a:pt x="5642" y="1250"/>
                </a:lnTo>
                <a:lnTo>
                  <a:pt x="6582" y="803"/>
                </a:lnTo>
                <a:lnTo>
                  <a:pt x="7574" y="446"/>
                </a:lnTo>
                <a:lnTo>
                  <a:pt x="8617" y="268"/>
                </a:lnTo>
                <a:lnTo>
                  <a:pt x="9686" y="0"/>
                </a:lnTo>
                <a:lnTo>
                  <a:pt x="10794"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4" name="Freeform 10"/>
          <p:cNvSpPr/>
          <p:nvPr>
            <p:custDataLst>
              <p:tags r:id="rId16"/>
            </p:custDataLst>
          </p:nvPr>
        </p:nvSpPr>
        <p:spPr>
          <a:xfrm>
            <a:off x="4728000" y="4618732"/>
            <a:ext cx="2736000" cy="4918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 y="0"/>
                </a:lnTo>
                <a:lnTo>
                  <a:pt x="216" y="833"/>
                </a:lnTo>
                <a:lnTo>
                  <a:pt x="487" y="1459"/>
                </a:lnTo>
                <a:lnTo>
                  <a:pt x="844" y="2153"/>
                </a:lnTo>
                <a:lnTo>
                  <a:pt x="1299" y="2778"/>
                </a:lnTo>
                <a:lnTo>
                  <a:pt x="1851" y="3403"/>
                </a:lnTo>
                <a:lnTo>
                  <a:pt x="2467" y="3959"/>
                </a:lnTo>
                <a:lnTo>
                  <a:pt x="3171" y="4514"/>
                </a:lnTo>
                <a:lnTo>
                  <a:pt x="3928" y="4931"/>
                </a:lnTo>
                <a:lnTo>
                  <a:pt x="4772" y="5417"/>
                </a:lnTo>
                <a:lnTo>
                  <a:pt x="5660" y="5765"/>
                </a:lnTo>
                <a:lnTo>
                  <a:pt x="6590" y="6042"/>
                </a:lnTo>
                <a:lnTo>
                  <a:pt x="7586" y="6251"/>
                </a:lnTo>
                <a:lnTo>
                  <a:pt x="8625" y="6459"/>
                </a:lnTo>
                <a:lnTo>
                  <a:pt x="9696" y="6529"/>
                </a:lnTo>
                <a:lnTo>
                  <a:pt x="10800" y="6668"/>
                </a:lnTo>
                <a:lnTo>
                  <a:pt x="11904" y="6529"/>
                </a:lnTo>
                <a:lnTo>
                  <a:pt x="12975" y="6459"/>
                </a:lnTo>
                <a:lnTo>
                  <a:pt x="14003" y="6251"/>
                </a:lnTo>
                <a:lnTo>
                  <a:pt x="15010" y="6042"/>
                </a:lnTo>
                <a:lnTo>
                  <a:pt x="15951" y="5765"/>
                </a:lnTo>
                <a:lnTo>
                  <a:pt x="16838" y="5417"/>
                </a:lnTo>
                <a:lnTo>
                  <a:pt x="17661" y="4931"/>
                </a:lnTo>
                <a:lnTo>
                  <a:pt x="18429" y="4514"/>
                </a:lnTo>
                <a:lnTo>
                  <a:pt x="19133" y="3959"/>
                </a:lnTo>
                <a:lnTo>
                  <a:pt x="19749" y="3403"/>
                </a:lnTo>
                <a:lnTo>
                  <a:pt x="20291" y="2778"/>
                </a:lnTo>
                <a:lnTo>
                  <a:pt x="20756" y="2153"/>
                </a:lnTo>
                <a:lnTo>
                  <a:pt x="21113" y="1459"/>
                </a:lnTo>
                <a:lnTo>
                  <a:pt x="21373" y="833"/>
                </a:lnTo>
                <a:lnTo>
                  <a:pt x="21546" y="0"/>
                </a:lnTo>
                <a:lnTo>
                  <a:pt x="21600" y="0"/>
                </a:lnTo>
                <a:lnTo>
                  <a:pt x="21600" y="14307"/>
                </a:lnTo>
                <a:lnTo>
                  <a:pt x="21557" y="15002"/>
                </a:lnTo>
                <a:lnTo>
                  <a:pt x="21405" y="15627"/>
                </a:lnTo>
                <a:lnTo>
                  <a:pt x="21167" y="16391"/>
                </a:lnTo>
                <a:lnTo>
                  <a:pt x="20853" y="17016"/>
                </a:lnTo>
                <a:lnTo>
                  <a:pt x="20442" y="17641"/>
                </a:lnTo>
                <a:lnTo>
                  <a:pt x="19955" y="18127"/>
                </a:lnTo>
                <a:lnTo>
                  <a:pt x="19403" y="18683"/>
                </a:lnTo>
                <a:lnTo>
                  <a:pt x="18776" y="19239"/>
                </a:lnTo>
                <a:lnTo>
                  <a:pt x="18094" y="19655"/>
                </a:lnTo>
                <a:lnTo>
                  <a:pt x="17347" y="20141"/>
                </a:lnTo>
                <a:lnTo>
                  <a:pt x="16535" y="20489"/>
                </a:lnTo>
                <a:lnTo>
                  <a:pt x="15670" y="20836"/>
                </a:lnTo>
                <a:lnTo>
                  <a:pt x="14772" y="21114"/>
                </a:lnTo>
                <a:lnTo>
                  <a:pt x="13841" y="21392"/>
                </a:lnTo>
                <a:lnTo>
                  <a:pt x="12845" y="21461"/>
                </a:lnTo>
                <a:lnTo>
                  <a:pt x="11839" y="21531"/>
                </a:lnTo>
                <a:lnTo>
                  <a:pt x="10800" y="21600"/>
                </a:lnTo>
                <a:lnTo>
                  <a:pt x="9761" y="21531"/>
                </a:lnTo>
                <a:lnTo>
                  <a:pt x="8744" y="21461"/>
                </a:lnTo>
                <a:lnTo>
                  <a:pt x="7770" y="21392"/>
                </a:lnTo>
                <a:lnTo>
                  <a:pt x="6828" y="21114"/>
                </a:lnTo>
                <a:lnTo>
                  <a:pt x="5919" y="20836"/>
                </a:lnTo>
                <a:lnTo>
                  <a:pt x="5065" y="20489"/>
                </a:lnTo>
                <a:lnTo>
                  <a:pt x="4264" y="20141"/>
                </a:lnTo>
                <a:lnTo>
                  <a:pt x="3517" y="19655"/>
                </a:lnTo>
                <a:lnTo>
                  <a:pt x="2824" y="19239"/>
                </a:lnTo>
                <a:lnTo>
                  <a:pt x="2197" y="18683"/>
                </a:lnTo>
                <a:lnTo>
                  <a:pt x="1634" y="18127"/>
                </a:lnTo>
                <a:lnTo>
                  <a:pt x="1147" y="17641"/>
                </a:lnTo>
                <a:lnTo>
                  <a:pt x="747" y="17016"/>
                </a:lnTo>
                <a:lnTo>
                  <a:pt x="422" y="16391"/>
                </a:lnTo>
                <a:lnTo>
                  <a:pt x="195" y="15627"/>
                </a:lnTo>
                <a:lnTo>
                  <a:pt x="32" y="15002"/>
                </a:lnTo>
                <a:lnTo>
                  <a:pt x="0" y="14307"/>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5" name="Freeform 11"/>
          <p:cNvSpPr/>
          <p:nvPr>
            <p:custDataLst>
              <p:tags r:id="rId17"/>
            </p:custDataLst>
          </p:nvPr>
        </p:nvSpPr>
        <p:spPr>
          <a:xfrm>
            <a:off x="4728000" y="4443677"/>
            <a:ext cx="2736000" cy="33370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839" y="0"/>
                </a:lnTo>
                <a:lnTo>
                  <a:pt x="12845" y="102"/>
                </a:lnTo>
                <a:lnTo>
                  <a:pt x="13841" y="409"/>
                </a:lnTo>
                <a:lnTo>
                  <a:pt x="14772" y="819"/>
                </a:lnTo>
                <a:lnTo>
                  <a:pt x="15670" y="1126"/>
                </a:lnTo>
                <a:lnTo>
                  <a:pt x="16535" y="1536"/>
                </a:lnTo>
                <a:lnTo>
                  <a:pt x="17347" y="2252"/>
                </a:lnTo>
                <a:lnTo>
                  <a:pt x="18094" y="2764"/>
                </a:lnTo>
                <a:lnTo>
                  <a:pt x="18776" y="3583"/>
                </a:lnTo>
                <a:lnTo>
                  <a:pt x="19403" y="4197"/>
                </a:lnTo>
                <a:lnTo>
                  <a:pt x="19955" y="5016"/>
                </a:lnTo>
                <a:lnTo>
                  <a:pt x="20442" y="5937"/>
                </a:lnTo>
                <a:lnTo>
                  <a:pt x="20853" y="6859"/>
                </a:lnTo>
                <a:lnTo>
                  <a:pt x="21167" y="7780"/>
                </a:lnTo>
                <a:lnTo>
                  <a:pt x="21405" y="8701"/>
                </a:lnTo>
                <a:lnTo>
                  <a:pt x="21557" y="9725"/>
                </a:lnTo>
                <a:lnTo>
                  <a:pt x="21600" y="10749"/>
                </a:lnTo>
                <a:lnTo>
                  <a:pt x="21600" y="11158"/>
                </a:lnTo>
                <a:lnTo>
                  <a:pt x="21589" y="11568"/>
                </a:lnTo>
                <a:lnTo>
                  <a:pt x="21546" y="11773"/>
                </a:lnTo>
                <a:lnTo>
                  <a:pt x="21373" y="13001"/>
                </a:lnTo>
                <a:lnTo>
                  <a:pt x="21113" y="13922"/>
                </a:lnTo>
                <a:lnTo>
                  <a:pt x="20756" y="14946"/>
                </a:lnTo>
                <a:lnTo>
                  <a:pt x="20291" y="15867"/>
                </a:lnTo>
                <a:lnTo>
                  <a:pt x="19749" y="16789"/>
                </a:lnTo>
                <a:lnTo>
                  <a:pt x="19133" y="17608"/>
                </a:lnTo>
                <a:lnTo>
                  <a:pt x="18429" y="18427"/>
                </a:lnTo>
                <a:lnTo>
                  <a:pt x="17661" y="19041"/>
                </a:lnTo>
                <a:lnTo>
                  <a:pt x="16838" y="19757"/>
                </a:lnTo>
                <a:lnTo>
                  <a:pt x="15951" y="20269"/>
                </a:lnTo>
                <a:lnTo>
                  <a:pt x="15010" y="20679"/>
                </a:lnTo>
                <a:lnTo>
                  <a:pt x="14003" y="20986"/>
                </a:lnTo>
                <a:lnTo>
                  <a:pt x="12975" y="21293"/>
                </a:lnTo>
                <a:lnTo>
                  <a:pt x="11904" y="21395"/>
                </a:lnTo>
                <a:lnTo>
                  <a:pt x="10800" y="21600"/>
                </a:lnTo>
                <a:lnTo>
                  <a:pt x="9696" y="21395"/>
                </a:lnTo>
                <a:lnTo>
                  <a:pt x="8625" y="21293"/>
                </a:lnTo>
                <a:lnTo>
                  <a:pt x="7586" y="20986"/>
                </a:lnTo>
                <a:lnTo>
                  <a:pt x="6590" y="20679"/>
                </a:lnTo>
                <a:lnTo>
                  <a:pt x="5660" y="20269"/>
                </a:lnTo>
                <a:lnTo>
                  <a:pt x="4772" y="19757"/>
                </a:lnTo>
                <a:lnTo>
                  <a:pt x="3928" y="19041"/>
                </a:lnTo>
                <a:lnTo>
                  <a:pt x="3171" y="18427"/>
                </a:lnTo>
                <a:lnTo>
                  <a:pt x="2467" y="17608"/>
                </a:lnTo>
                <a:lnTo>
                  <a:pt x="1851" y="16789"/>
                </a:lnTo>
                <a:lnTo>
                  <a:pt x="1299" y="15867"/>
                </a:lnTo>
                <a:lnTo>
                  <a:pt x="844" y="14946"/>
                </a:lnTo>
                <a:lnTo>
                  <a:pt x="487" y="13922"/>
                </a:lnTo>
                <a:lnTo>
                  <a:pt x="216" y="13001"/>
                </a:lnTo>
                <a:lnTo>
                  <a:pt x="54" y="11773"/>
                </a:lnTo>
                <a:lnTo>
                  <a:pt x="22" y="11568"/>
                </a:lnTo>
                <a:lnTo>
                  <a:pt x="0" y="11158"/>
                </a:lnTo>
                <a:lnTo>
                  <a:pt x="0" y="10749"/>
                </a:lnTo>
                <a:lnTo>
                  <a:pt x="32" y="9725"/>
                </a:lnTo>
                <a:lnTo>
                  <a:pt x="195" y="8701"/>
                </a:lnTo>
                <a:lnTo>
                  <a:pt x="422" y="7780"/>
                </a:lnTo>
                <a:lnTo>
                  <a:pt x="747" y="6859"/>
                </a:lnTo>
                <a:lnTo>
                  <a:pt x="1147" y="5937"/>
                </a:lnTo>
                <a:lnTo>
                  <a:pt x="1634" y="5016"/>
                </a:lnTo>
                <a:lnTo>
                  <a:pt x="2197" y="4197"/>
                </a:lnTo>
                <a:lnTo>
                  <a:pt x="2824" y="3583"/>
                </a:lnTo>
                <a:lnTo>
                  <a:pt x="3517" y="2764"/>
                </a:lnTo>
                <a:lnTo>
                  <a:pt x="4264" y="2252"/>
                </a:lnTo>
                <a:lnTo>
                  <a:pt x="5065" y="1536"/>
                </a:lnTo>
                <a:lnTo>
                  <a:pt x="5919" y="1126"/>
                </a:lnTo>
                <a:lnTo>
                  <a:pt x="6828" y="819"/>
                </a:lnTo>
                <a:lnTo>
                  <a:pt x="7770" y="409"/>
                </a:lnTo>
                <a:lnTo>
                  <a:pt x="8744" y="102"/>
                </a:lnTo>
                <a:lnTo>
                  <a:pt x="9761" y="0"/>
                </a:lnTo>
                <a:lnTo>
                  <a:pt x="10800" y="0"/>
                </a:lnTo>
                <a:close/>
              </a:path>
            </a:pathLst>
          </a:custGeom>
          <a:solidFill>
            <a:srgbClr val="2196F3">
              <a:lumMod val="75000"/>
            </a:srgbClr>
          </a:solidFill>
          <a:ln w="12700" cap="flat">
            <a:noFill/>
            <a:miter lim="400000"/>
          </a:ln>
          <a:effectLst/>
        </p:spPr>
        <p:txBody>
          <a:bodyPr wrap="square" lIns="45720" tIns="45720" rIns="45720" bIns="45720" numCol="1" anchor="t">
            <a:normAutofit lnSpcReduction="10000"/>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7" name="Freeform 12"/>
          <p:cNvSpPr/>
          <p:nvPr>
            <p:custDataLst>
              <p:tags r:id="rId18"/>
            </p:custDataLst>
          </p:nvPr>
        </p:nvSpPr>
        <p:spPr>
          <a:xfrm>
            <a:off x="4440000" y="3962318"/>
            <a:ext cx="3312000" cy="5377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 y="0"/>
                </a:lnTo>
                <a:lnTo>
                  <a:pt x="198" y="635"/>
                </a:lnTo>
                <a:lnTo>
                  <a:pt x="415" y="1207"/>
                </a:lnTo>
                <a:lnTo>
                  <a:pt x="721" y="1842"/>
                </a:lnTo>
                <a:lnTo>
                  <a:pt x="1090" y="2414"/>
                </a:lnTo>
                <a:lnTo>
                  <a:pt x="1514" y="2922"/>
                </a:lnTo>
                <a:lnTo>
                  <a:pt x="2028" y="3494"/>
                </a:lnTo>
                <a:lnTo>
                  <a:pt x="2595" y="4002"/>
                </a:lnTo>
                <a:lnTo>
                  <a:pt x="3208" y="4384"/>
                </a:lnTo>
                <a:lnTo>
                  <a:pt x="3893" y="4892"/>
                </a:lnTo>
                <a:lnTo>
                  <a:pt x="4623" y="5209"/>
                </a:lnTo>
                <a:lnTo>
                  <a:pt x="5389" y="5527"/>
                </a:lnTo>
                <a:lnTo>
                  <a:pt x="6209" y="5845"/>
                </a:lnTo>
                <a:lnTo>
                  <a:pt x="7065" y="6099"/>
                </a:lnTo>
                <a:lnTo>
                  <a:pt x="7957" y="6289"/>
                </a:lnTo>
                <a:lnTo>
                  <a:pt x="8876" y="6416"/>
                </a:lnTo>
                <a:lnTo>
                  <a:pt x="9822" y="6480"/>
                </a:lnTo>
                <a:lnTo>
                  <a:pt x="11778" y="6480"/>
                </a:lnTo>
                <a:lnTo>
                  <a:pt x="12733" y="6416"/>
                </a:lnTo>
                <a:lnTo>
                  <a:pt x="13661" y="6289"/>
                </a:lnTo>
                <a:lnTo>
                  <a:pt x="14535" y="6099"/>
                </a:lnTo>
                <a:lnTo>
                  <a:pt x="15391" y="5845"/>
                </a:lnTo>
                <a:lnTo>
                  <a:pt x="16220" y="5527"/>
                </a:lnTo>
                <a:lnTo>
                  <a:pt x="16995" y="5209"/>
                </a:lnTo>
                <a:lnTo>
                  <a:pt x="17716" y="4892"/>
                </a:lnTo>
                <a:lnTo>
                  <a:pt x="18392" y="4384"/>
                </a:lnTo>
                <a:lnTo>
                  <a:pt x="19023" y="4002"/>
                </a:lnTo>
                <a:lnTo>
                  <a:pt x="19581" y="3494"/>
                </a:lnTo>
                <a:lnTo>
                  <a:pt x="20086" y="2922"/>
                </a:lnTo>
                <a:lnTo>
                  <a:pt x="20528" y="2414"/>
                </a:lnTo>
                <a:lnTo>
                  <a:pt x="20897" y="1842"/>
                </a:lnTo>
                <a:lnTo>
                  <a:pt x="21185" y="1207"/>
                </a:lnTo>
                <a:lnTo>
                  <a:pt x="21411" y="635"/>
                </a:lnTo>
                <a:lnTo>
                  <a:pt x="21546" y="0"/>
                </a:lnTo>
                <a:lnTo>
                  <a:pt x="21600" y="0"/>
                </a:lnTo>
                <a:lnTo>
                  <a:pt x="21600" y="14294"/>
                </a:lnTo>
                <a:lnTo>
                  <a:pt x="21555" y="14929"/>
                </a:lnTo>
                <a:lnTo>
                  <a:pt x="21429" y="15565"/>
                </a:lnTo>
                <a:lnTo>
                  <a:pt x="21222" y="16200"/>
                </a:lnTo>
                <a:lnTo>
                  <a:pt x="20933" y="16772"/>
                </a:lnTo>
                <a:lnTo>
                  <a:pt x="20564" y="17344"/>
                </a:lnTo>
                <a:lnTo>
                  <a:pt x="20131" y="17915"/>
                </a:lnTo>
                <a:lnTo>
                  <a:pt x="19636" y="18487"/>
                </a:lnTo>
                <a:lnTo>
                  <a:pt x="19068" y="18995"/>
                </a:lnTo>
                <a:lnTo>
                  <a:pt x="18446" y="19504"/>
                </a:lnTo>
                <a:lnTo>
                  <a:pt x="17761" y="19885"/>
                </a:lnTo>
                <a:lnTo>
                  <a:pt x="17031" y="20202"/>
                </a:lnTo>
                <a:lnTo>
                  <a:pt x="16256" y="20647"/>
                </a:lnTo>
                <a:lnTo>
                  <a:pt x="15427" y="20901"/>
                </a:lnTo>
                <a:lnTo>
                  <a:pt x="14571" y="21092"/>
                </a:lnTo>
                <a:lnTo>
                  <a:pt x="13679" y="21346"/>
                </a:lnTo>
                <a:lnTo>
                  <a:pt x="12742" y="21473"/>
                </a:lnTo>
                <a:lnTo>
                  <a:pt x="11778" y="21600"/>
                </a:lnTo>
                <a:lnTo>
                  <a:pt x="9822" y="21600"/>
                </a:lnTo>
                <a:lnTo>
                  <a:pt x="8858" y="21473"/>
                </a:lnTo>
                <a:lnTo>
                  <a:pt x="7939" y="21346"/>
                </a:lnTo>
                <a:lnTo>
                  <a:pt x="7029" y="21092"/>
                </a:lnTo>
                <a:lnTo>
                  <a:pt x="6173" y="20901"/>
                </a:lnTo>
                <a:lnTo>
                  <a:pt x="5353" y="20647"/>
                </a:lnTo>
                <a:lnTo>
                  <a:pt x="4578" y="20202"/>
                </a:lnTo>
                <a:lnTo>
                  <a:pt x="3848" y="19885"/>
                </a:lnTo>
                <a:lnTo>
                  <a:pt x="3163" y="19504"/>
                </a:lnTo>
                <a:lnTo>
                  <a:pt x="2541" y="18995"/>
                </a:lnTo>
                <a:lnTo>
                  <a:pt x="1982" y="18487"/>
                </a:lnTo>
                <a:lnTo>
                  <a:pt x="1469" y="17915"/>
                </a:lnTo>
                <a:lnTo>
                  <a:pt x="1045" y="17344"/>
                </a:lnTo>
                <a:lnTo>
                  <a:pt x="676" y="16772"/>
                </a:lnTo>
                <a:lnTo>
                  <a:pt x="387" y="16200"/>
                </a:lnTo>
                <a:lnTo>
                  <a:pt x="171" y="15565"/>
                </a:lnTo>
                <a:lnTo>
                  <a:pt x="45" y="14929"/>
                </a:lnTo>
                <a:lnTo>
                  <a:pt x="0" y="14294"/>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8" name="Freeform 13"/>
          <p:cNvSpPr/>
          <p:nvPr>
            <p:custDataLst>
              <p:tags r:id="rId19"/>
            </p:custDataLst>
          </p:nvPr>
        </p:nvSpPr>
        <p:spPr>
          <a:xfrm>
            <a:off x="4440000" y="3775355"/>
            <a:ext cx="3312000" cy="365335"/>
          </a:xfrm>
          <a:custGeom>
            <a:avLst/>
            <a:gdLst/>
            <a:ahLst/>
            <a:cxnLst>
              <a:cxn ang="0">
                <a:pos x="wd2" y="hd2"/>
              </a:cxn>
              <a:cxn ang="5400000">
                <a:pos x="wd2" y="hd2"/>
              </a:cxn>
              <a:cxn ang="10800000">
                <a:pos x="wd2" y="hd2"/>
              </a:cxn>
              <a:cxn ang="16200000">
                <a:pos x="wd2" y="hd2"/>
              </a:cxn>
            </a:cxnLst>
            <a:rect l="0" t="0" r="r" b="b"/>
            <a:pathLst>
              <a:path w="21600" h="21600" extrusionOk="0">
                <a:moveTo>
                  <a:pt x="10805" y="0"/>
                </a:moveTo>
                <a:lnTo>
                  <a:pt x="11778" y="94"/>
                </a:lnTo>
                <a:lnTo>
                  <a:pt x="12742" y="281"/>
                </a:lnTo>
                <a:lnTo>
                  <a:pt x="13679" y="374"/>
                </a:lnTo>
                <a:lnTo>
                  <a:pt x="14571" y="748"/>
                </a:lnTo>
                <a:lnTo>
                  <a:pt x="15427" y="1122"/>
                </a:lnTo>
                <a:lnTo>
                  <a:pt x="16256" y="1590"/>
                </a:lnTo>
                <a:lnTo>
                  <a:pt x="17031" y="2057"/>
                </a:lnTo>
                <a:lnTo>
                  <a:pt x="17761" y="2525"/>
                </a:lnTo>
                <a:lnTo>
                  <a:pt x="18446" y="3273"/>
                </a:lnTo>
                <a:lnTo>
                  <a:pt x="19068" y="3834"/>
                </a:lnTo>
                <a:lnTo>
                  <a:pt x="19636" y="4582"/>
                </a:lnTo>
                <a:lnTo>
                  <a:pt x="20131" y="5423"/>
                </a:lnTo>
                <a:lnTo>
                  <a:pt x="20564" y="6265"/>
                </a:lnTo>
                <a:lnTo>
                  <a:pt x="20933" y="7106"/>
                </a:lnTo>
                <a:lnTo>
                  <a:pt x="21222" y="7948"/>
                </a:lnTo>
                <a:lnTo>
                  <a:pt x="21429" y="8883"/>
                </a:lnTo>
                <a:lnTo>
                  <a:pt x="21555" y="9912"/>
                </a:lnTo>
                <a:lnTo>
                  <a:pt x="21600" y="10847"/>
                </a:lnTo>
                <a:lnTo>
                  <a:pt x="21600" y="11221"/>
                </a:lnTo>
                <a:lnTo>
                  <a:pt x="21582" y="11688"/>
                </a:lnTo>
                <a:lnTo>
                  <a:pt x="21546" y="12062"/>
                </a:lnTo>
                <a:lnTo>
                  <a:pt x="21411" y="12997"/>
                </a:lnTo>
                <a:lnTo>
                  <a:pt x="21185" y="13839"/>
                </a:lnTo>
                <a:lnTo>
                  <a:pt x="20897" y="14774"/>
                </a:lnTo>
                <a:lnTo>
                  <a:pt x="20528" y="15616"/>
                </a:lnTo>
                <a:lnTo>
                  <a:pt x="20086" y="16364"/>
                </a:lnTo>
                <a:lnTo>
                  <a:pt x="19581" y="17205"/>
                </a:lnTo>
                <a:lnTo>
                  <a:pt x="19023" y="17953"/>
                </a:lnTo>
                <a:lnTo>
                  <a:pt x="18392" y="18514"/>
                </a:lnTo>
                <a:lnTo>
                  <a:pt x="17716" y="19262"/>
                </a:lnTo>
                <a:lnTo>
                  <a:pt x="16995" y="19730"/>
                </a:lnTo>
                <a:lnTo>
                  <a:pt x="16220" y="20197"/>
                </a:lnTo>
                <a:lnTo>
                  <a:pt x="15391" y="20665"/>
                </a:lnTo>
                <a:lnTo>
                  <a:pt x="14535" y="21039"/>
                </a:lnTo>
                <a:lnTo>
                  <a:pt x="13661" y="21319"/>
                </a:lnTo>
                <a:lnTo>
                  <a:pt x="12733" y="21506"/>
                </a:lnTo>
                <a:lnTo>
                  <a:pt x="11778" y="21600"/>
                </a:lnTo>
                <a:lnTo>
                  <a:pt x="9822" y="21600"/>
                </a:lnTo>
                <a:lnTo>
                  <a:pt x="8876" y="21506"/>
                </a:lnTo>
                <a:lnTo>
                  <a:pt x="7957" y="21319"/>
                </a:lnTo>
                <a:lnTo>
                  <a:pt x="7065" y="21039"/>
                </a:lnTo>
                <a:lnTo>
                  <a:pt x="6209" y="20665"/>
                </a:lnTo>
                <a:lnTo>
                  <a:pt x="5389" y="20197"/>
                </a:lnTo>
                <a:lnTo>
                  <a:pt x="4623" y="19730"/>
                </a:lnTo>
                <a:lnTo>
                  <a:pt x="3893" y="19262"/>
                </a:lnTo>
                <a:lnTo>
                  <a:pt x="3208" y="18514"/>
                </a:lnTo>
                <a:lnTo>
                  <a:pt x="2595" y="17953"/>
                </a:lnTo>
                <a:lnTo>
                  <a:pt x="2028" y="17205"/>
                </a:lnTo>
                <a:lnTo>
                  <a:pt x="1514" y="16364"/>
                </a:lnTo>
                <a:lnTo>
                  <a:pt x="1090" y="15616"/>
                </a:lnTo>
                <a:lnTo>
                  <a:pt x="721" y="14774"/>
                </a:lnTo>
                <a:lnTo>
                  <a:pt x="415" y="13839"/>
                </a:lnTo>
                <a:lnTo>
                  <a:pt x="198" y="12997"/>
                </a:lnTo>
                <a:lnTo>
                  <a:pt x="63" y="12062"/>
                </a:lnTo>
                <a:lnTo>
                  <a:pt x="27" y="11688"/>
                </a:lnTo>
                <a:lnTo>
                  <a:pt x="9" y="11221"/>
                </a:lnTo>
                <a:lnTo>
                  <a:pt x="0" y="10847"/>
                </a:lnTo>
                <a:lnTo>
                  <a:pt x="45" y="9912"/>
                </a:lnTo>
                <a:lnTo>
                  <a:pt x="171" y="8883"/>
                </a:lnTo>
                <a:lnTo>
                  <a:pt x="387" y="7948"/>
                </a:lnTo>
                <a:lnTo>
                  <a:pt x="676" y="7106"/>
                </a:lnTo>
                <a:lnTo>
                  <a:pt x="1045" y="6265"/>
                </a:lnTo>
                <a:lnTo>
                  <a:pt x="1469" y="5423"/>
                </a:lnTo>
                <a:lnTo>
                  <a:pt x="1982" y="4582"/>
                </a:lnTo>
                <a:lnTo>
                  <a:pt x="2541" y="3834"/>
                </a:lnTo>
                <a:lnTo>
                  <a:pt x="3163" y="3273"/>
                </a:lnTo>
                <a:lnTo>
                  <a:pt x="3848" y="2525"/>
                </a:lnTo>
                <a:lnTo>
                  <a:pt x="4578" y="2057"/>
                </a:lnTo>
                <a:lnTo>
                  <a:pt x="5353" y="1590"/>
                </a:lnTo>
                <a:lnTo>
                  <a:pt x="6173" y="1122"/>
                </a:lnTo>
                <a:lnTo>
                  <a:pt x="7029" y="748"/>
                </a:lnTo>
                <a:lnTo>
                  <a:pt x="7939" y="374"/>
                </a:lnTo>
                <a:lnTo>
                  <a:pt x="8858" y="281"/>
                </a:lnTo>
                <a:lnTo>
                  <a:pt x="9822" y="94"/>
                </a:lnTo>
                <a:lnTo>
                  <a:pt x="10805"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0" name="Freeform 14"/>
          <p:cNvSpPr/>
          <p:nvPr>
            <p:custDataLst>
              <p:tags r:id="rId20"/>
            </p:custDataLst>
          </p:nvPr>
        </p:nvSpPr>
        <p:spPr>
          <a:xfrm>
            <a:off x="4152000" y="3297175"/>
            <a:ext cx="3888000" cy="5535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9" y="0"/>
                </a:lnTo>
                <a:lnTo>
                  <a:pt x="185" y="555"/>
                </a:lnTo>
                <a:lnTo>
                  <a:pt x="362" y="1173"/>
                </a:lnTo>
                <a:lnTo>
                  <a:pt x="614" y="1666"/>
                </a:lnTo>
                <a:lnTo>
                  <a:pt x="917" y="2222"/>
                </a:lnTo>
                <a:lnTo>
                  <a:pt x="1286" y="2654"/>
                </a:lnTo>
                <a:lnTo>
                  <a:pt x="1700" y="3209"/>
                </a:lnTo>
                <a:lnTo>
                  <a:pt x="2166" y="3641"/>
                </a:lnTo>
                <a:lnTo>
                  <a:pt x="2683" y="4135"/>
                </a:lnTo>
                <a:lnTo>
                  <a:pt x="3245" y="4505"/>
                </a:lnTo>
                <a:lnTo>
                  <a:pt x="3851" y="4875"/>
                </a:lnTo>
                <a:lnTo>
                  <a:pt x="4494" y="5184"/>
                </a:lnTo>
                <a:lnTo>
                  <a:pt x="5182" y="5554"/>
                </a:lnTo>
                <a:lnTo>
                  <a:pt x="5906" y="5739"/>
                </a:lnTo>
                <a:lnTo>
                  <a:pt x="6653" y="5986"/>
                </a:lnTo>
                <a:lnTo>
                  <a:pt x="7437" y="6233"/>
                </a:lnTo>
                <a:lnTo>
                  <a:pt x="8242" y="6418"/>
                </a:lnTo>
                <a:lnTo>
                  <a:pt x="9070" y="6480"/>
                </a:lnTo>
                <a:lnTo>
                  <a:pt x="9920" y="6542"/>
                </a:lnTo>
                <a:lnTo>
                  <a:pt x="11672" y="6542"/>
                </a:lnTo>
                <a:lnTo>
                  <a:pt x="12530" y="6480"/>
                </a:lnTo>
                <a:lnTo>
                  <a:pt x="13365" y="6418"/>
                </a:lnTo>
                <a:lnTo>
                  <a:pt x="14171" y="6233"/>
                </a:lnTo>
                <a:lnTo>
                  <a:pt x="14947" y="5986"/>
                </a:lnTo>
                <a:lnTo>
                  <a:pt x="15701" y="5739"/>
                </a:lnTo>
                <a:lnTo>
                  <a:pt x="16425" y="5554"/>
                </a:lnTo>
                <a:lnTo>
                  <a:pt x="17106" y="5184"/>
                </a:lnTo>
                <a:lnTo>
                  <a:pt x="17756" y="4875"/>
                </a:lnTo>
                <a:lnTo>
                  <a:pt x="18355" y="4505"/>
                </a:lnTo>
                <a:lnTo>
                  <a:pt x="18909" y="4135"/>
                </a:lnTo>
                <a:lnTo>
                  <a:pt x="19434" y="3641"/>
                </a:lnTo>
                <a:lnTo>
                  <a:pt x="19900" y="3209"/>
                </a:lnTo>
                <a:lnTo>
                  <a:pt x="20321" y="2654"/>
                </a:lnTo>
                <a:lnTo>
                  <a:pt x="20676" y="2222"/>
                </a:lnTo>
                <a:lnTo>
                  <a:pt x="20986" y="1666"/>
                </a:lnTo>
                <a:lnTo>
                  <a:pt x="21230" y="1173"/>
                </a:lnTo>
                <a:lnTo>
                  <a:pt x="21423" y="555"/>
                </a:lnTo>
                <a:lnTo>
                  <a:pt x="21541" y="0"/>
                </a:lnTo>
                <a:lnTo>
                  <a:pt x="21600" y="0"/>
                </a:lnTo>
                <a:lnTo>
                  <a:pt x="21600" y="14318"/>
                </a:lnTo>
                <a:lnTo>
                  <a:pt x="21563" y="14873"/>
                </a:lnTo>
                <a:lnTo>
                  <a:pt x="21460" y="15552"/>
                </a:lnTo>
                <a:lnTo>
                  <a:pt x="21290" y="16107"/>
                </a:lnTo>
                <a:lnTo>
                  <a:pt x="21053" y="16663"/>
                </a:lnTo>
                <a:lnTo>
                  <a:pt x="20757" y="17218"/>
                </a:lnTo>
                <a:lnTo>
                  <a:pt x="20395" y="17650"/>
                </a:lnTo>
                <a:lnTo>
                  <a:pt x="19989" y="18206"/>
                </a:lnTo>
                <a:lnTo>
                  <a:pt x="19523" y="18638"/>
                </a:lnTo>
                <a:lnTo>
                  <a:pt x="18998" y="19070"/>
                </a:lnTo>
                <a:lnTo>
                  <a:pt x="18436" y="19502"/>
                </a:lnTo>
                <a:lnTo>
                  <a:pt x="17830" y="19872"/>
                </a:lnTo>
                <a:lnTo>
                  <a:pt x="17179" y="20304"/>
                </a:lnTo>
                <a:lnTo>
                  <a:pt x="16492" y="20613"/>
                </a:lnTo>
                <a:lnTo>
                  <a:pt x="15768" y="20859"/>
                </a:lnTo>
                <a:lnTo>
                  <a:pt x="15006" y="21045"/>
                </a:lnTo>
                <a:lnTo>
                  <a:pt x="14215" y="21291"/>
                </a:lnTo>
                <a:lnTo>
                  <a:pt x="13395" y="21477"/>
                </a:lnTo>
                <a:lnTo>
                  <a:pt x="12552" y="21538"/>
                </a:lnTo>
                <a:lnTo>
                  <a:pt x="11687" y="21600"/>
                </a:lnTo>
                <a:lnTo>
                  <a:pt x="9913" y="21600"/>
                </a:lnTo>
                <a:lnTo>
                  <a:pt x="9048" y="21538"/>
                </a:lnTo>
                <a:lnTo>
                  <a:pt x="8205" y="21477"/>
                </a:lnTo>
                <a:lnTo>
                  <a:pt x="7385" y="21291"/>
                </a:lnTo>
                <a:lnTo>
                  <a:pt x="6594" y="21045"/>
                </a:lnTo>
                <a:lnTo>
                  <a:pt x="5840" y="20859"/>
                </a:lnTo>
                <a:lnTo>
                  <a:pt x="5115" y="20613"/>
                </a:lnTo>
                <a:lnTo>
                  <a:pt x="4421" y="20304"/>
                </a:lnTo>
                <a:lnTo>
                  <a:pt x="3777" y="19872"/>
                </a:lnTo>
                <a:lnTo>
                  <a:pt x="3164" y="19502"/>
                </a:lnTo>
                <a:lnTo>
                  <a:pt x="2595" y="19070"/>
                </a:lnTo>
                <a:lnTo>
                  <a:pt x="2085" y="18638"/>
                </a:lnTo>
                <a:lnTo>
                  <a:pt x="1619" y="18206"/>
                </a:lnTo>
                <a:lnTo>
                  <a:pt x="1212" y="17650"/>
                </a:lnTo>
                <a:lnTo>
                  <a:pt x="850" y="17218"/>
                </a:lnTo>
                <a:lnTo>
                  <a:pt x="554" y="16663"/>
                </a:lnTo>
                <a:lnTo>
                  <a:pt x="318" y="16107"/>
                </a:lnTo>
                <a:lnTo>
                  <a:pt x="148" y="15552"/>
                </a:lnTo>
                <a:lnTo>
                  <a:pt x="30" y="14873"/>
                </a:lnTo>
                <a:lnTo>
                  <a:pt x="0" y="1431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1" name="Freeform 15"/>
          <p:cNvSpPr/>
          <p:nvPr>
            <p:custDataLst>
              <p:tags r:id="rId21"/>
            </p:custDataLst>
          </p:nvPr>
        </p:nvSpPr>
        <p:spPr>
          <a:xfrm>
            <a:off x="4152000" y="3120689"/>
            <a:ext cx="3888000" cy="37482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687" y="0"/>
                </a:lnTo>
                <a:lnTo>
                  <a:pt x="12552" y="91"/>
                </a:lnTo>
                <a:lnTo>
                  <a:pt x="13395" y="182"/>
                </a:lnTo>
                <a:lnTo>
                  <a:pt x="14215" y="456"/>
                </a:lnTo>
                <a:lnTo>
                  <a:pt x="15006" y="820"/>
                </a:lnTo>
                <a:lnTo>
                  <a:pt x="15768" y="1094"/>
                </a:lnTo>
                <a:lnTo>
                  <a:pt x="16492" y="1641"/>
                </a:lnTo>
                <a:lnTo>
                  <a:pt x="17179" y="2096"/>
                </a:lnTo>
                <a:lnTo>
                  <a:pt x="17830" y="2552"/>
                </a:lnTo>
                <a:lnTo>
                  <a:pt x="18436" y="3099"/>
                </a:lnTo>
                <a:lnTo>
                  <a:pt x="18998" y="3737"/>
                </a:lnTo>
                <a:lnTo>
                  <a:pt x="19523" y="4375"/>
                </a:lnTo>
                <a:lnTo>
                  <a:pt x="19989" y="5104"/>
                </a:lnTo>
                <a:lnTo>
                  <a:pt x="20395" y="5833"/>
                </a:lnTo>
                <a:lnTo>
                  <a:pt x="20757" y="6562"/>
                </a:lnTo>
                <a:lnTo>
                  <a:pt x="21053" y="7382"/>
                </a:lnTo>
                <a:lnTo>
                  <a:pt x="21290" y="8203"/>
                </a:lnTo>
                <a:lnTo>
                  <a:pt x="21460" y="9023"/>
                </a:lnTo>
                <a:lnTo>
                  <a:pt x="21563" y="9934"/>
                </a:lnTo>
                <a:lnTo>
                  <a:pt x="21600" y="10846"/>
                </a:lnTo>
                <a:lnTo>
                  <a:pt x="21593" y="11210"/>
                </a:lnTo>
                <a:lnTo>
                  <a:pt x="21570" y="11575"/>
                </a:lnTo>
                <a:lnTo>
                  <a:pt x="21541" y="11939"/>
                </a:lnTo>
                <a:lnTo>
                  <a:pt x="21423" y="12759"/>
                </a:lnTo>
                <a:lnTo>
                  <a:pt x="21230" y="13671"/>
                </a:lnTo>
                <a:lnTo>
                  <a:pt x="20986" y="14400"/>
                </a:lnTo>
                <a:lnTo>
                  <a:pt x="20676" y="15220"/>
                </a:lnTo>
                <a:lnTo>
                  <a:pt x="20321" y="15858"/>
                </a:lnTo>
                <a:lnTo>
                  <a:pt x="19900" y="16678"/>
                </a:lnTo>
                <a:lnTo>
                  <a:pt x="19434" y="17316"/>
                </a:lnTo>
                <a:lnTo>
                  <a:pt x="18909" y="18046"/>
                </a:lnTo>
                <a:lnTo>
                  <a:pt x="18355" y="18592"/>
                </a:lnTo>
                <a:lnTo>
                  <a:pt x="17756" y="19139"/>
                </a:lnTo>
                <a:lnTo>
                  <a:pt x="17106" y="19595"/>
                </a:lnTo>
                <a:lnTo>
                  <a:pt x="16425" y="20142"/>
                </a:lnTo>
                <a:lnTo>
                  <a:pt x="15701" y="20415"/>
                </a:lnTo>
                <a:lnTo>
                  <a:pt x="14947" y="20780"/>
                </a:lnTo>
                <a:lnTo>
                  <a:pt x="14171" y="21144"/>
                </a:lnTo>
                <a:lnTo>
                  <a:pt x="13365" y="21418"/>
                </a:lnTo>
                <a:lnTo>
                  <a:pt x="12530" y="21509"/>
                </a:lnTo>
                <a:lnTo>
                  <a:pt x="11672" y="21600"/>
                </a:lnTo>
                <a:lnTo>
                  <a:pt x="9920" y="21600"/>
                </a:lnTo>
                <a:lnTo>
                  <a:pt x="9070" y="21509"/>
                </a:lnTo>
                <a:lnTo>
                  <a:pt x="8242" y="21418"/>
                </a:lnTo>
                <a:lnTo>
                  <a:pt x="7437" y="21144"/>
                </a:lnTo>
                <a:lnTo>
                  <a:pt x="6653" y="20780"/>
                </a:lnTo>
                <a:lnTo>
                  <a:pt x="5906" y="20415"/>
                </a:lnTo>
                <a:lnTo>
                  <a:pt x="5182" y="20142"/>
                </a:lnTo>
                <a:lnTo>
                  <a:pt x="4494" y="19595"/>
                </a:lnTo>
                <a:lnTo>
                  <a:pt x="3851" y="19139"/>
                </a:lnTo>
                <a:lnTo>
                  <a:pt x="3245" y="18592"/>
                </a:lnTo>
                <a:lnTo>
                  <a:pt x="2683" y="18046"/>
                </a:lnTo>
                <a:lnTo>
                  <a:pt x="2166" y="17316"/>
                </a:lnTo>
                <a:lnTo>
                  <a:pt x="1700" y="16678"/>
                </a:lnTo>
                <a:lnTo>
                  <a:pt x="1286" y="15858"/>
                </a:lnTo>
                <a:lnTo>
                  <a:pt x="917" y="15220"/>
                </a:lnTo>
                <a:lnTo>
                  <a:pt x="614" y="14400"/>
                </a:lnTo>
                <a:lnTo>
                  <a:pt x="362" y="13671"/>
                </a:lnTo>
                <a:lnTo>
                  <a:pt x="185" y="12759"/>
                </a:lnTo>
                <a:lnTo>
                  <a:pt x="59" y="11939"/>
                </a:lnTo>
                <a:lnTo>
                  <a:pt x="22" y="11575"/>
                </a:lnTo>
                <a:lnTo>
                  <a:pt x="0" y="11210"/>
                </a:lnTo>
                <a:lnTo>
                  <a:pt x="0" y="10846"/>
                </a:lnTo>
                <a:lnTo>
                  <a:pt x="30" y="9934"/>
                </a:lnTo>
                <a:lnTo>
                  <a:pt x="148" y="9023"/>
                </a:lnTo>
                <a:lnTo>
                  <a:pt x="318" y="8203"/>
                </a:lnTo>
                <a:lnTo>
                  <a:pt x="554" y="7382"/>
                </a:lnTo>
                <a:lnTo>
                  <a:pt x="850" y="6562"/>
                </a:lnTo>
                <a:lnTo>
                  <a:pt x="1212" y="5833"/>
                </a:lnTo>
                <a:lnTo>
                  <a:pt x="1619" y="5104"/>
                </a:lnTo>
                <a:lnTo>
                  <a:pt x="2085" y="4375"/>
                </a:lnTo>
                <a:lnTo>
                  <a:pt x="2595" y="3737"/>
                </a:lnTo>
                <a:lnTo>
                  <a:pt x="3164" y="3099"/>
                </a:lnTo>
                <a:lnTo>
                  <a:pt x="3777" y="2552"/>
                </a:lnTo>
                <a:lnTo>
                  <a:pt x="4421" y="2096"/>
                </a:lnTo>
                <a:lnTo>
                  <a:pt x="5115" y="1641"/>
                </a:lnTo>
                <a:lnTo>
                  <a:pt x="5840" y="1094"/>
                </a:lnTo>
                <a:lnTo>
                  <a:pt x="6594" y="820"/>
                </a:lnTo>
                <a:lnTo>
                  <a:pt x="7385" y="456"/>
                </a:lnTo>
                <a:lnTo>
                  <a:pt x="8205" y="182"/>
                </a:lnTo>
                <a:lnTo>
                  <a:pt x="9048" y="91"/>
                </a:lnTo>
                <a:lnTo>
                  <a:pt x="9913" y="0"/>
                </a:lnTo>
                <a:lnTo>
                  <a:pt x="10800"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3" name="Freeform 16"/>
          <p:cNvSpPr/>
          <p:nvPr>
            <p:custDataLst>
              <p:tags r:id="rId22"/>
            </p:custDataLst>
          </p:nvPr>
        </p:nvSpPr>
        <p:spPr>
          <a:xfrm>
            <a:off x="3864000" y="2646678"/>
            <a:ext cx="4464000" cy="5614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 y="0"/>
                </a:lnTo>
                <a:lnTo>
                  <a:pt x="166" y="548"/>
                </a:lnTo>
                <a:lnTo>
                  <a:pt x="337" y="1095"/>
                </a:lnTo>
                <a:lnTo>
                  <a:pt x="564" y="1582"/>
                </a:lnTo>
                <a:lnTo>
                  <a:pt x="852" y="2130"/>
                </a:lnTo>
                <a:lnTo>
                  <a:pt x="1184" y="2616"/>
                </a:lnTo>
                <a:lnTo>
                  <a:pt x="1570" y="3103"/>
                </a:lnTo>
                <a:lnTo>
                  <a:pt x="1993" y="3468"/>
                </a:lnTo>
                <a:lnTo>
                  <a:pt x="2465" y="3955"/>
                </a:lnTo>
                <a:lnTo>
                  <a:pt x="2987" y="4320"/>
                </a:lnTo>
                <a:lnTo>
                  <a:pt x="3539" y="4746"/>
                </a:lnTo>
                <a:lnTo>
                  <a:pt x="4140" y="5050"/>
                </a:lnTo>
                <a:lnTo>
                  <a:pt x="4759" y="5354"/>
                </a:lnTo>
                <a:lnTo>
                  <a:pt x="5421" y="5598"/>
                </a:lnTo>
                <a:lnTo>
                  <a:pt x="6114" y="5902"/>
                </a:lnTo>
                <a:lnTo>
                  <a:pt x="6844" y="6024"/>
                </a:lnTo>
                <a:lnTo>
                  <a:pt x="7593" y="6267"/>
                </a:lnTo>
                <a:lnTo>
                  <a:pt x="8365" y="6389"/>
                </a:lnTo>
                <a:lnTo>
                  <a:pt x="9150" y="6510"/>
                </a:lnTo>
                <a:lnTo>
                  <a:pt x="9972" y="6571"/>
                </a:lnTo>
                <a:lnTo>
                  <a:pt x="11628" y="6571"/>
                </a:lnTo>
                <a:lnTo>
                  <a:pt x="12437" y="6510"/>
                </a:lnTo>
                <a:lnTo>
                  <a:pt x="13235" y="6389"/>
                </a:lnTo>
                <a:lnTo>
                  <a:pt x="14007" y="6267"/>
                </a:lnTo>
                <a:lnTo>
                  <a:pt x="14756" y="6024"/>
                </a:lnTo>
                <a:lnTo>
                  <a:pt x="15473" y="5902"/>
                </a:lnTo>
                <a:lnTo>
                  <a:pt x="16166" y="5598"/>
                </a:lnTo>
                <a:lnTo>
                  <a:pt x="16829" y="5354"/>
                </a:lnTo>
                <a:lnTo>
                  <a:pt x="17460" y="5050"/>
                </a:lnTo>
                <a:lnTo>
                  <a:pt x="18061" y="4746"/>
                </a:lnTo>
                <a:lnTo>
                  <a:pt x="18613" y="4320"/>
                </a:lnTo>
                <a:lnTo>
                  <a:pt x="19135" y="3955"/>
                </a:lnTo>
                <a:lnTo>
                  <a:pt x="19607" y="3468"/>
                </a:lnTo>
                <a:lnTo>
                  <a:pt x="20030" y="3103"/>
                </a:lnTo>
                <a:lnTo>
                  <a:pt x="20416" y="2616"/>
                </a:lnTo>
                <a:lnTo>
                  <a:pt x="20748" y="2130"/>
                </a:lnTo>
                <a:lnTo>
                  <a:pt x="21036" y="1582"/>
                </a:lnTo>
                <a:lnTo>
                  <a:pt x="21263" y="1095"/>
                </a:lnTo>
                <a:lnTo>
                  <a:pt x="21428" y="548"/>
                </a:lnTo>
                <a:lnTo>
                  <a:pt x="21545" y="0"/>
                </a:lnTo>
                <a:lnTo>
                  <a:pt x="21600" y="0"/>
                </a:lnTo>
                <a:lnTo>
                  <a:pt x="21600" y="14238"/>
                </a:lnTo>
                <a:lnTo>
                  <a:pt x="21569" y="14785"/>
                </a:lnTo>
                <a:lnTo>
                  <a:pt x="21483" y="15333"/>
                </a:lnTo>
                <a:lnTo>
                  <a:pt x="21342" y="15881"/>
                </a:lnTo>
                <a:lnTo>
                  <a:pt x="21146" y="16367"/>
                </a:lnTo>
                <a:lnTo>
                  <a:pt x="20901" y="16915"/>
                </a:lnTo>
                <a:lnTo>
                  <a:pt x="20600" y="17402"/>
                </a:lnTo>
                <a:lnTo>
                  <a:pt x="20251" y="17828"/>
                </a:lnTo>
                <a:lnTo>
                  <a:pt x="19858" y="18254"/>
                </a:lnTo>
                <a:lnTo>
                  <a:pt x="19423" y="18740"/>
                </a:lnTo>
                <a:lnTo>
                  <a:pt x="18951" y="19105"/>
                </a:lnTo>
                <a:lnTo>
                  <a:pt x="18442" y="19470"/>
                </a:lnTo>
                <a:lnTo>
                  <a:pt x="17890" y="19835"/>
                </a:lnTo>
                <a:lnTo>
                  <a:pt x="17307" y="20140"/>
                </a:lnTo>
                <a:lnTo>
                  <a:pt x="16681" y="20444"/>
                </a:lnTo>
                <a:lnTo>
                  <a:pt x="16037" y="20687"/>
                </a:lnTo>
                <a:lnTo>
                  <a:pt x="15357" y="20931"/>
                </a:lnTo>
                <a:lnTo>
                  <a:pt x="14645" y="21113"/>
                </a:lnTo>
                <a:lnTo>
                  <a:pt x="13922" y="21296"/>
                </a:lnTo>
                <a:lnTo>
                  <a:pt x="13167" y="21478"/>
                </a:lnTo>
                <a:lnTo>
                  <a:pt x="12395" y="21539"/>
                </a:lnTo>
                <a:lnTo>
                  <a:pt x="11603" y="21600"/>
                </a:lnTo>
                <a:lnTo>
                  <a:pt x="9997" y="21600"/>
                </a:lnTo>
                <a:lnTo>
                  <a:pt x="9199" y="21539"/>
                </a:lnTo>
                <a:lnTo>
                  <a:pt x="8427" y="21478"/>
                </a:lnTo>
                <a:lnTo>
                  <a:pt x="7678" y="21296"/>
                </a:lnTo>
                <a:lnTo>
                  <a:pt x="6955" y="21113"/>
                </a:lnTo>
                <a:lnTo>
                  <a:pt x="6243" y="20931"/>
                </a:lnTo>
                <a:lnTo>
                  <a:pt x="5563" y="20687"/>
                </a:lnTo>
                <a:lnTo>
                  <a:pt x="4919" y="20444"/>
                </a:lnTo>
                <a:lnTo>
                  <a:pt x="4299" y="20140"/>
                </a:lnTo>
                <a:lnTo>
                  <a:pt x="3710" y="19835"/>
                </a:lnTo>
                <a:lnTo>
                  <a:pt x="3158" y="19470"/>
                </a:lnTo>
                <a:lnTo>
                  <a:pt x="2649" y="19105"/>
                </a:lnTo>
                <a:lnTo>
                  <a:pt x="2165" y="18740"/>
                </a:lnTo>
                <a:lnTo>
                  <a:pt x="1736" y="18254"/>
                </a:lnTo>
                <a:lnTo>
                  <a:pt x="1349" y="17828"/>
                </a:lnTo>
                <a:lnTo>
                  <a:pt x="1000" y="17402"/>
                </a:lnTo>
                <a:lnTo>
                  <a:pt x="699" y="16915"/>
                </a:lnTo>
                <a:lnTo>
                  <a:pt x="454" y="16367"/>
                </a:lnTo>
                <a:lnTo>
                  <a:pt x="258" y="15881"/>
                </a:lnTo>
                <a:lnTo>
                  <a:pt x="110" y="15333"/>
                </a:lnTo>
                <a:lnTo>
                  <a:pt x="25" y="14785"/>
                </a:lnTo>
                <a:lnTo>
                  <a:pt x="0" y="1423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4" name="Freeform 17"/>
          <p:cNvSpPr/>
          <p:nvPr>
            <p:custDataLst>
              <p:tags r:id="rId23"/>
            </p:custDataLst>
          </p:nvPr>
        </p:nvSpPr>
        <p:spPr>
          <a:xfrm>
            <a:off x="3864000" y="2453388"/>
            <a:ext cx="4464000" cy="381152"/>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603" y="0"/>
                </a:lnTo>
                <a:lnTo>
                  <a:pt x="12395" y="90"/>
                </a:lnTo>
                <a:lnTo>
                  <a:pt x="13167" y="179"/>
                </a:lnTo>
                <a:lnTo>
                  <a:pt x="13922" y="448"/>
                </a:lnTo>
                <a:lnTo>
                  <a:pt x="14645" y="717"/>
                </a:lnTo>
                <a:lnTo>
                  <a:pt x="15357" y="986"/>
                </a:lnTo>
                <a:lnTo>
                  <a:pt x="16037" y="1344"/>
                </a:lnTo>
                <a:lnTo>
                  <a:pt x="16681" y="1703"/>
                </a:lnTo>
                <a:lnTo>
                  <a:pt x="17307" y="2151"/>
                </a:lnTo>
                <a:lnTo>
                  <a:pt x="17890" y="2599"/>
                </a:lnTo>
                <a:lnTo>
                  <a:pt x="18442" y="3227"/>
                </a:lnTo>
                <a:lnTo>
                  <a:pt x="18951" y="3675"/>
                </a:lnTo>
                <a:lnTo>
                  <a:pt x="19423" y="4392"/>
                </a:lnTo>
                <a:lnTo>
                  <a:pt x="19858" y="4929"/>
                </a:lnTo>
                <a:lnTo>
                  <a:pt x="20251" y="5646"/>
                </a:lnTo>
                <a:lnTo>
                  <a:pt x="20600" y="6184"/>
                </a:lnTo>
                <a:lnTo>
                  <a:pt x="20901" y="6991"/>
                </a:lnTo>
                <a:lnTo>
                  <a:pt x="21146" y="7708"/>
                </a:lnTo>
                <a:lnTo>
                  <a:pt x="21342" y="8425"/>
                </a:lnTo>
                <a:lnTo>
                  <a:pt x="21483" y="9232"/>
                </a:lnTo>
                <a:lnTo>
                  <a:pt x="21569" y="10038"/>
                </a:lnTo>
                <a:lnTo>
                  <a:pt x="21600" y="10845"/>
                </a:lnTo>
                <a:lnTo>
                  <a:pt x="21594" y="11114"/>
                </a:lnTo>
                <a:lnTo>
                  <a:pt x="21575" y="11651"/>
                </a:lnTo>
                <a:lnTo>
                  <a:pt x="21545" y="11920"/>
                </a:lnTo>
                <a:lnTo>
                  <a:pt x="21428" y="12727"/>
                </a:lnTo>
                <a:lnTo>
                  <a:pt x="21263" y="13534"/>
                </a:lnTo>
                <a:lnTo>
                  <a:pt x="21036" y="14251"/>
                </a:lnTo>
                <a:lnTo>
                  <a:pt x="20748" y="15057"/>
                </a:lnTo>
                <a:lnTo>
                  <a:pt x="20416" y="15774"/>
                </a:lnTo>
                <a:lnTo>
                  <a:pt x="20030" y="16491"/>
                </a:lnTo>
                <a:lnTo>
                  <a:pt x="19607" y="17029"/>
                </a:lnTo>
                <a:lnTo>
                  <a:pt x="19135" y="17746"/>
                </a:lnTo>
                <a:lnTo>
                  <a:pt x="18613" y="18284"/>
                </a:lnTo>
                <a:lnTo>
                  <a:pt x="18061" y="18911"/>
                </a:lnTo>
                <a:lnTo>
                  <a:pt x="17460" y="19359"/>
                </a:lnTo>
                <a:lnTo>
                  <a:pt x="16829" y="19807"/>
                </a:lnTo>
                <a:lnTo>
                  <a:pt x="16166" y="20166"/>
                </a:lnTo>
                <a:lnTo>
                  <a:pt x="15473" y="20614"/>
                </a:lnTo>
                <a:lnTo>
                  <a:pt x="14756" y="20793"/>
                </a:lnTo>
                <a:lnTo>
                  <a:pt x="14007" y="21152"/>
                </a:lnTo>
                <a:lnTo>
                  <a:pt x="13235" y="21331"/>
                </a:lnTo>
                <a:lnTo>
                  <a:pt x="12437" y="21510"/>
                </a:lnTo>
                <a:lnTo>
                  <a:pt x="11628" y="21600"/>
                </a:lnTo>
                <a:lnTo>
                  <a:pt x="9972" y="21600"/>
                </a:lnTo>
                <a:lnTo>
                  <a:pt x="9150" y="21510"/>
                </a:lnTo>
                <a:lnTo>
                  <a:pt x="8365" y="21331"/>
                </a:lnTo>
                <a:lnTo>
                  <a:pt x="7593" y="21152"/>
                </a:lnTo>
                <a:lnTo>
                  <a:pt x="6844" y="20793"/>
                </a:lnTo>
                <a:lnTo>
                  <a:pt x="6114" y="20614"/>
                </a:lnTo>
                <a:lnTo>
                  <a:pt x="5421" y="20166"/>
                </a:lnTo>
                <a:lnTo>
                  <a:pt x="4759" y="19807"/>
                </a:lnTo>
                <a:lnTo>
                  <a:pt x="4140" y="19359"/>
                </a:lnTo>
                <a:lnTo>
                  <a:pt x="3539" y="18911"/>
                </a:lnTo>
                <a:lnTo>
                  <a:pt x="2987" y="18284"/>
                </a:lnTo>
                <a:lnTo>
                  <a:pt x="2465" y="17746"/>
                </a:lnTo>
                <a:lnTo>
                  <a:pt x="1993" y="17029"/>
                </a:lnTo>
                <a:lnTo>
                  <a:pt x="1570" y="16491"/>
                </a:lnTo>
                <a:lnTo>
                  <a:pt x="1184" y="15774"/>
                </a:lnTo>
                <a:lnTo>
                  <a:pt x="852" y="15057"/>
                </a:lnTo>
                <a:lnTo>
                  <a:pt x="564" y="14251"/>
                </a:lnTo>
                <a:lnTo>
                  <a:pt x="337" y="13534"/>
                </a:lnTo>
                <a:lnTo>
                  <a:pt x="166" y="12727"/>
                </a:lnTo>
                <a:lnTo>
                  <a:pt x="55" y="11920"/>
                </a:lnTo>
                <a:lnTo>
                  <a:pt x="25" y="11651"/>
                </a:lnTo>
                <a:lnTo>
                  <a:pt x="0" y="11114"/>
                </a:lnTo>
                <a:lnTo>
                  <a:pt x="0" y="10845"/>
                </a:lnTo>
                <a:lnTo>
                  <a:pt x="25" y="10038"/>
                </a:lnTo>
                <a:lnTo>
                  <a:pt x="110" y="9232"/>
                </a:lnTo>
                <a:lnTo>
                  <a:pt x="258" y="8425"/>
                </a:lnTo>
                <a:lnTo>
                  <a:pt x="454" y="7708"/>
                </a:lnTo>
                <a:lnTo>
                  <a:pt x="699" y="6991"/>
                </a:lnTo>
                <a:lnTo>
                  <a:pt x="1000" y="6184"/>
                </a:lnTo>
                <a:lnTo>
                  <a:pt x="1349" y="5646"/>
                </a:lnTo>
                <a:lnTo>
                  <a:pt x="1736" y="4929"/>
                </a:lnTo>
                <a:lnTo>
                  <a:pt x="2165" y="4392"/>
                </a:lnTo>
                <a:lnTo>
                  <a:pt x="2649" y="3675"/>
                </a:lnTo>
                <a:lnTo>
                  <a:pt x="3158" y="3227"/>
                </a:lnTo>
                <a:lnTo>
                  <a:pt x="3710" y="2599"/>
                </a:lnTo>
                <a:lnTo>
                  <a:pt x="4299" y="2151"/>
                </a:lnTo>
                <a:lnTo>
                  <a:pt x="4919" y="1703"/>
                </a:lnTo>
                <a:lnTo>
                  <a:pt x="5563" y="1344"/>
                </a:lnTo>
                <a:lnTo>
                  <a:pt x="6243" y="986"/>
                </a:lnTo>
                <a:lnTo>
                  <a:pt x="6955" y="717"/>
                </a:lnTo>
                <a:lnTo>
                  <a:pt x="7678" y="448"/>
                </a:lnTo>
                <a:lnTo>
                  <a:pt x="8427" y="179"/>
                </a:lnTo>
                <a:lnTo>
                  <a:pt x="9199" y="90"/>
                </a:lnTo>
                <a:lnTo>
                  <a:pt x="9997" y="0"/>
                </a:lnTo>
                <a:lnTo>
                  <a:pt x="10794"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6" name="Freeform 18"/>
          <p:cNvSpPr/>
          <p:nvPr>
            <p:custDataLst>
              <p:tags r:id="rId24"/>
            </p:custDataLst>
          </p:nvPr>
        </p:nvSpPr>
        <p:spPr>
          <a:xfrm>
            <a:off x="3576000" y="1967226"/>
            <a:ext cx="5040000" cy="5551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1" y="0"/>
                </a:lnTo>
                <a:lnTo>
                  <a:pt x="158" y="431"/>
                </a:lnTo>
                <a:lnTo>
                  <a:pt x="306" y="923"/>
                </a:lnTo>
                <a:lnTo>
                  <a:pt x="505" y="1415"/>
                </a:lnTo>
                <a:lnTo>
                  <a:pt x="750" y="1908"/>
                </a:lnTo>
                <a:lnTo>
                  <a:pt x="1030" y="2338"/>
                </a:lnTo>
                <a:lnTo>
                  <a:pt x="1356" y="2769"/>
                </a:lnTo>
                <a:lnTo>
                  <a:pt x="1718" y="3200"/>
                </a:lnTo>
                <a:lnTo>
                  <a:pt x="2121" y="3631"/>
                </a:lnTo>
                <a:lnTo>
                  <a:pt x="2565" y="3938"/>
                </a:lnTo>
                <a:lnTo>
                  <a:pt x="3034" y="4308"/>
                </a:lnTo>
                <a:lnTo>
                  <a:pt x="3544" y="4677"/>
                </a:lnTo>
                <a:lnTo>
                  <a:pt x="4084" y="4985"/>
                </a:lnTo>
                <a:lnTo>
                  <a:pt x="4645" y="5292"/>
                </a:lnTo>
                <a:lnTo>
                  <a:pt x="5242" y="5538"/>
                </a:lnTo>
                <a:lnTo>
                  <a:pt x="5864" y="5785"/>
                </a:lnTo>
                <a:lnTo>
                  <a:pt x="6507" y="5908"/>
                </a:lnTo>
                <a:lnTo>
                  <a:pt x="7180" y="6154"/>
                </a:lnTo>
                <a:lnTo>
                  <a:pt x="7873" y="6338"/>
                </a:lnTo>
                <a:lnTo>
                  <a:pt x="8582" y="6400"/>
                </a:lnTo>
                <a:lnTo>
                  <a:pt x="9301" y="6462"/>
                </a:lnTo>
                <a:lnTo>
                  <a:pt x="10040" y="6523"/>
                </a:lnTo>
                <a:lnTo>
                  <a:pt x="11555" y="6523"/>
                </a:lnTo>
                <a:lnTo>
                  <a:pt x="12299" y="6462"/>
                </a:lnTo>
                <a:lnTo>
                  <a:pt x="13023" y="6400"/>
                </a:lnTo>
                <a:lnTo>
                  <a:pt x="13732" y="6338"/>
                </a:lnTo>
                <a:lnTo>
                  <a:pt x="14420" y="6154"/>
                </a:lnTo>
                <a:lnTo>
                  <a:pt x="15088" y="5908"/>
                </a:lnTo>
                <a:lnTo>
                  <a:pt x="15731" y="5785"/>
                </a:lnTo>
                <a:lnTo>
                  <a:pt x="16353" y="5538"/>
                </a:lnTo>
                <a:lnTo>
                  <a:pt x="16950" y="5292"/>
                </a:lnTo>
                <a:lnTo>
                  <a:pt x="17516" y="4985"/>
                </a:lnTo>
                <a:lnTo>
                  <a:pt x="18056" y="4677"/>
                </a:lnTo>
                <a:lnTo>
                  <a:pt x="18561" y="4308"/>
                </a:lnTo>
                <a:lnTo>
                  <a:pt x="19035" y="3938"/>
                </a:lnTo>
                <a:lnTo>
                  <a:pt x="19474" y="3631"/>
                </a:lnTo>
                <a:lnTo>
                  <a:pt x="19882" y="3200"/>
                </a:lnTo>
                <a:lnTo>
                  <a:pt x="20249" y="2769"/>
                </a:lnTo>
                <a:lnTo>
                  <a:pt x="20570" y="2338"/>
                </a:lnTo>
                <a:lnTo>
                  <a:pt x="20856" y="1908"/>
                </a:lnTo>
                <a:lnTo>
                  <a:pt x="21095" y="1415"/>
                </a:lnTo>
                <a:lnTo>
                  <a:pt x="21289" y="923"/>
                </a:lnTo>
                <a:lnTo>
                  <a:pt x="21442" y="431"/>
                </a:lnTo>
                <a:lnTo>
                  <a:pt x="21539" y="0"/>
                </a:lnTo>
                <a:lnTo>
                  <a:pt x="21600" y="0"/>
                </a:lnTo>
                <a:lnTo>
                  <a:pt x="21600" y="14215"/>
                </a:lnTo>
                <a:lnTo>
                  <a:pt x="21569" y="14769"/>
                </a:lnTo>
                <a:lnTo>
                  <a:pt x="21498" y="15262"/>
                </a:lnTo>
                <a:lnTo>
                  <a:pt x="21381" y="15692"/>
                </a:lnTo>
                <a:lnTo>
                  <a:pt x="21212" y="16185"/>
                </a:lnTo>
                <a:lnTo>
                  <a:pt x="21003" y="16677"/>
                </a:lnTo>
                <a:lnTo>
                  <a:pt x="20754" y="17169"/>
                </a:lnTo>
                <a:lnTo>
                  <a:pt x="20458" y="17538"/>
                </a:lnTo>
                <a:lnTo>
                  <a:pt x="20121" y="17908"/>
                </a:lnTo>
                <a:lnTo>
                  <a:pt x="19754" y="18338"/>
                </a:lnTo>
                <a:lnTo>
                  <a:pt x="19351" y="18708"/>
                </a:lnTo>
                <a:lnTo>
                  <a:pt x="18913" y="19138"/>
                </a:lnTo>
                <a:lnTo>
                  <a:pt x="18439" y="19446"/>
                </a:lnTo>
                <a:lnTo>
                  <a:pt x="17934" y="19754"/>
                </a:lnTo>
                <a:lnTo>
                  <a:pt x="17398" y="20062"/>
                </a:lnTo>
                <a:lnTo>
                  <a:pt x="16837" y="20308"/>
                </a:lnTo>
                <a:lnTo>
                  <a:pt x="16251" y="20615"/>
                </a:lnTo>
                <a:lnTo>
                  <a:pt x="15639" y="20800"/>
                </a:lnTo>
                <a:lnTo>
                  <a:pt x="15002" y="21046"/>
                </a:lnTo>
                <a:lnTo>
                  <a:pt x="14349" y="21169"/>
                </a:lnTo>
                <a:lnTo>
                  <a:pt x="13671" y="21354"/>
                </a:lnTo>
                <a:lnTo>
                  <a:pt x="12977" y="21415"/>
                </a:lnTo>
                <a:lnTo>
                  <a:pt x="12263" y="21477"/>
                </a:lnTo>
                <a:lnTo>
                  <a:pt x="11534" y="21600"/>
                </a:lnTo>
                <a:lnTo>
                  <a:pt x="10061" y="21600"/>
                </a:lnTo>
                <a:lnTo>
                  <a:pt x="9331" y="21477"/>
                </a:lnTo>
                <a:lnTo>
                  <a:pt x="8628" y="21415"/>
                </a:lnTo>
                <a:lnTo>
                  <a:pt x="7929" y="21354"/>
                </a:lnTo>
                <a:lnTo>
                  <a:pt x="7251" y="21169"/>
                </a:lnTo>
                <a:lnTo>
                  <a:pt x="6593" y="21046"/>
                </a:lnTo>
                <a:lnTo>
                  <a:pt x="5956" y="20800"/>
                </a:lnTo>
                <a:lnTo>
                  <a:pt x="5349" y="20615"/>
                </a:lnTo>
                <a:lnTo>
                  <a:pt x="4758" y="20308"/>
                </a:lnTo>
                <a:lnTo>
                  <a:pt x="4202" y="20062"/>
                </a:lnTo>
                <a:lnTo>
                  <a:pt x="3666" y="19754"/>
                </a:lnTo>
                <a:lnTo>
                  <a:pt x="3167" y="19446"/>
                </a:lnTo>
                <a:lnTo>
                  <a:pt x="2687" y="19138"/>
                </a:lnTo>
                <a:lnTo>
                  <a:pt x="2249" y="18708"/>
                </a:lnTo>
                <a:lnTo>
                  <a:pt x="1841" y="18338"/>
                </a:lnTo>
                <a:lnTo>
                  <a:pt x="1474" y="17908"/>
                </a:lnTo>
                <a:lnTo>
                  <a:pt x="1142" y="17538"/>
                </a:lnTo>
                <a:lnTo>
                  <a:pt x="846" y="17169"/>
                </a:lnTo>
                <a:lnTo>
                  <a:pt x="597" y="16677"/>
                </a:lnTo>
                <a:lnTo>
                  <a:pt x="388" y="16185"/>
                </a:lnTo>
                <a:lnTo>
                  <a:pt x="214" y="15692"/>
                </a:lnTo>
                <a:lnTo>
                  <a:pt x="97" y="15262"/>
                </a:lnTo>
                <a:lnTo>
                  <a:pt x="25" y="14769"/>
                </a:lnTo>
                <a:lnTo>
                  <a:pt x="0" y="14215"/>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7" name="Freeform 19"/>
          <p:cNvSpPr/>
          <p:nvPr>
            <p:custDataLst>
              <p:tags r:id="rId25"/>
            </p:custDataLst>
          </p:nvPr>
        </p:nvSpPr>
        <p:spPr>
          <a:xfrm>
            <a:off x="3576000" y="1775212"/>
            <a:ext cx="5040000" cy="377989"/>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lnTo>
                  <a:pt x="10800" y="0"/>
                </a:lnTo>
                <a:lnTo>
                  <a:pt x="11534" y="181"/>
                </a:lnTo>
                <a:lnTo>
                  <a:pt x="12263" y="181"/>
                </a:lnTo>
                <a:lnTo>
                  <a:pt x="12977" y="271"/>
                </a:lnTo>
                <a:lnTo>
                  <a:pt x="13671" y="542"/>
                </a:lnTo>
                <a:lnTo>
                  <a:pt x="14349" y="723"/>
                </a:lnTo>
                <a:lnTo>
                  <a:pt x="15002" y="994"/>
                </a:lnTo>
                <a:lnTo>
                  <a:pt x="15639" y="1175"/>
                </a:lnTo>
                <a:lnTo>
                  <a:pt x="16251" y="1536"/>
                </a:lnTo>
                <a:lnTo>
                  <a:pt x="16837" y="1898"/>
                </a:lnTo>
                <a:lnTo>
                  <a:pt x="17398" y="2350"/>
                </a:lnTo>
                <a:lnTo>
                  <a:pt x="17934" y="2802"/>
                </a:lnTo>
                <a:lnTo>
                  <a:pt x="18439" y="3254"/>
                </a:lnTo>
                <a:lnTo>
                  <a:pt x="18913" y="3796"/>
                </a:lnTo>
                <a:lnTo>
                  <a:pt x="19351" y="4338"/>
                </a:lnTo>
                <a:lnTo>
                  <a:pt x="19754" y="4790"/>
                </a:lnTo>
                <a:lnTo>
                  <a:pt x="20121" y="5423"/>
                </a:lnTo>
                <a:lnTo>
                  <a:pt x="20458" y="6055"/>
                </a:lnTo>
                <a:lnTo>
                  <a:pt x="20754" y="6688"/>
                </a:lnTo>
                <a:lnTo>
                  <a:pt x="21003" y="7321"/>
                </a:lnTo>
                <a:lnTo>
                  <a:pt x="21212" y="8044"/>
                </a:lnTo>
                <a:lnTo>
                  <a:pt x="21381" y="8767"/>
                </a:lnTo>
                <a:lnTo>
                  <a:pt x="21498" y="9490"/>
                </a:lnTo>
                <a:lnTo>
                  <a:pt x="21569" y="10122"/>
                </a:lnTo>
                <a:lnTo>
                  <a:pt x="21600" y="10845"/>
                </a:lnTo>
                <a:lnTo>
                  <a:pt x="21600" y="11207"/>
                </a:lnTo>
                <a:lnTo>
                  <a:pt x="21585" y="11387"/>
                </a:lnTo>
                <a:lnTo>
                  <a:pt x="21564" y="11659"/>
                </a:lnTo>
                <a:lnTo>
                  <a:pt x="21539" y="12020"/>
                </a:lnTo>
                <a:lnTo>
                  <a:pt x="21442" y="12653"/>
                </a:lnTo>
                <a:lnTo>
                  <a:pt x="21289" y="13376"/>
                </a:lnTo>
                <a:lnTo>
                  <a:pt x="21095" y="14099"/>
                </a:lnTo>
                <a:lnTo>
                  <a:pt x="20856" y="14822"/>
                </a:lnTo>
                <a:lnTo>
                  <a:pt x="20570" y="15454"/>
                </a:lnTo>
                <a:lnTo>
                  <a:pt x="20249" y="16087"/>
                </a:lnTo>
                <a:lnTo>
                  <a:pt x="19882" y="16720"/>
                </a:lnTo>
                <a:lnTo>
                  <a:pt x="19474" y="17352"/>
                </a:lnTo>
                <a:lnTo>
                  <a:pt x="19035" y="17804"/>
                </a:lnTo>
                <a:lnTo>
                  <a:pt x="18561" y="18346"/>
                </a:lnTo>
                <a:lnTo>
                  <a:pt x="18056" y="18889"/>
                </a:lnTo>
                <a:lnTo>
                  <a:pt x="17516" y="19341"/>
                </a:lnTo>
                <a:lnTo>
                  <a:pt x="16950" y="19792"/>
                </a:lnTo>
                <a:lnTo>
                  <a:pt x="16353" y="20154"/>
                </a:lnTo>
                <a:lnTo>
                  <a:pt x="15731" y="20515"/>
                </a:lnTo>
                <a:lnTo>
                  <a:pt x="15088" y="20696"/>
                </a:lnTo>
                <a:lnTo>
                  <a:pt x="14420" y="21058"/>
                </a:lnTo>
                <a:lnTo>
                  <a:pt x="13732" y="21329"/>
                </a:lnTo>
                <a:lnTo>
                  <a:pt x="13023" y="21419"/>
                </a:lnTo>
                <a:lnTo>
                  <a:pt x="12299" y="21510"/>
                </a:lnTo>
                <a:lnTo>
                  <a:pt x="11555" y="21600"/>
                </a:lnTo>
                <a:lnTo>
                  <a:pt x="10040" y="21600"/>
                </a:lnTo>
                <a:lnTo>
                  <a:pt x="9301" y="21510"/>
                </a:lnTo>
                <a:lnTo>
                  <a:pt x="8582" y="21419"/>
                </a:lnTo>
                <a:lnTo>
                  <a:pt x="7873" y="21329"/>
                </a:lnTo>
                <a:lnTo>
                  <a:pt x="7180" y="21058"/>
                </a:lnTo>
                <a:lnTo>
                  <a:pt x="6507" y="20696"/>
                </a:lnTo>
                <a:lnTo>
                  <a:pt x="5864" y="20515"/>
                </a:lnTo>
                <a:lnTo>
                  <a:pt x="5242" y="20154"/>
                </a:lnTo>
                <a:lnTo>
                  <a:pt x="4645" y="19792"/>
                </a:lnTo>
                <a:lnTo>
                  <a:pt x="4084" y="19341"/>
                </a:lnTo>
                <a:lnTo>
                  <a:pt x="3544" y="18889"/>
                </a:lnTo>
                <a:lnTo>
                  <a:pt x="3034" y="18346"/>
                </a:lnTo>
                <a:lnTo>
                  <a:pt x="2565" y="17804"/>
                </a:lnTo>
                <a:lnTo>
                  <a:pt x="2121" y="17352"/>
                </a:lnTo>
                <a:lnTo>
                  <a:pt x="1718" y="16720"/>
                </a:lnTo>
                <a:lnTo>
                  <a:pt x="1356" y="16087"/>
                </a:lnTo>
                <a:lnTo>
                  <a:pt x="1030" y="15454"/>
                </a:lnTo>
                <a:lnTo>
                  <a:pt x="750" y="14822"/>
                </a:lnTo>
                <a:lnTo>
                  <a:pt x="505" y="14099"/>
                </a:lnTo>
                <a:lnTo>
                  <a:pt x="306" y="13376"/>
                </a:lnTo>
                <a:lnTo>
                  <a:pt x="158" y="12653"/>
                </a:lnTo>
                <a:lnTo>
                  <a:pt x="61" y="12020"/>
                </a:lnTo>
                <a:lnTo>
                  <a:pt x="31" y="11659"/>
                </a:lnTo>
                <a:lnTo>
                  <a:pt x="5" y="11207"/>
                </a:lnTo>
                <a:lnTo>
                  <a:pt x="0" y="10845"/>
                </a:lnTo>
                <a:lnTo>
                  <a:pt x="25" y="10122"/>
                </a:lnTo>
                <a:lnTo>
                  <a:pt x="97" y="9490"/>
                </a:lnTo>
                <a:lnTo>
                  <a:pt x="214" y="8767"/>
                </a:lnTo>
                <a:lnTo>
                  <a:pt x="388" y="8044"/>
                </a:lnTo>
                <a:lnTo>
                  <a:pt x="597" y="7321"/>
                </a:lnTo>
                <a:lnTo>
                  <a:pt x="846" y="6688"/>
                </a:lnTo>
                <a:lnTo>
                  <a:pt x="1142" y="6055"/>
                </a:lnTo>
                <a:lnTo>
                  <a:pt x="1474" y="5423"/>
                </a:lnTo>
                <a:lnTo>
                  <a:pt x="1841" y="4790"/>
                </a:lnTo>
                <a:lnTo>
                  <a:pt x="2249" y="4338"/>
                </a:lnTo>
                <a:lnTo>
                  <a:pt x="2687" y="3796"/>
                </a:lnTo>
                <a:lnTo>
                  <a:pt x="3167" y="3254"/>
                </a:lnTo>
                <a:lnTo>
                  <a:pt x="3666" y="2802"/>
                </a:lnTo>
                <a:lnTo>
                  <a:pt x="4202" y="2350"/>
                </a:lnTo>
                <a:lnTo>
                  <a:pt x="4758" y="1898"/>
                </a:lnTo>
                <a:lnTo>
                  <a:pt x="5349" y="1536"/>
                </a:lnTo>
                <a:lnTo>
                  <a:pt x="5956" y="1175"/>
                </a:lnTo>
                <a:lnTo>
                  <a:pt x="6593" y="994"/>
                </a:lnTo>
                <a:lnTo>
                  <a:pt x="7251" y="723"/>
                </a:lnTo>
                <a:lnTo>
                  <a:pt x="7929" y="542"/>
                </a:lnTo>
                <a:lnTo>
                  <a:pt x="8628" y="271"/>
                </a:lnTo>
                <a:lnTo>
                  <a:pt x="9331" y="181"/>
                </a:lnTo>
                <a:lnTo>
                  <a:pt x="10061" y="181"/>
                </a:lnTo>
                <a:lnTo>
                  <a:pt x="10795"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9" name="TextBox 32"/>
          <p:cNvSpPr txBox="1"/>
          <p:nvPr>
            <p:custDataLst>
              <p:tags r:id="rId26"/>
            </p:custDataLst>
          </p:nvPr>
        </p:nvSpPr>
        <p:spPr>
          <a:xfrm>
            <a:off x="5175250" y="5931853"/>
            <a:ext cx="1841500" cy="349250"/>
          </a:xfrm>
          <a:prstGeom prst="rect">
            <a:avLst/>
          </a:prstGeom>
          <a:ln w="25400">
            <a:miter lim="400000"/>
          </a:ln>
        </p:spPr>
        <p:txBody>
          <a:bodyPr wrap="square" tIns="45720" bIns="45720" anchor="ctr">
            <a:spAutoFit/>
          </a:bodyPr>
          <a:lstStyle>
            <a:lvl1pPr algn="ctr">
              <a:defRPr sz="2800" b="1">
                <a:solidFill>
                  <a:srgbClr val="FFFFFF"/>
                </a:solidFill>
              </a:defRPr>
            </a:lvl1pPr>
          </a:lstStyle>
          <a:p>
            <a:pPr defTabSz="457200">
              <a:lnSpc>
                <a:spcPct val="120000"/>
              </a:lnSpc>
            </a:pPr>
            <a:r>
              <a:rPr lang="zh-CN" altLang="en-US" sz="1400" spc="300" dirty="0">
                <a:latin typeface="微软雅黑" panose="020B0503020204020204" charset="-122"/>
                <a:ea typeface="微软雅黑" panose="020B0503020204020204" charset="-122"/>
                <a:sym typeface="+mn-ea"/>
              </a:rPr>
              <a:t>1.自然发生法</a:t>
            </a:r>
            <a:endParaRPr lang="zh-CN" altLang="en-US" sz="1400" spc="300" dirty="0">
              <a:latin typeface="微软雅黑" panose="020B0503020204020204" charset="-122"/>
              <a:ea typeface="微软雅黑" panose="020B0503020204020204" charset="-122"/>
            </a:endParaRPr>
          </a:p>
        </p:txBody>
      </p:sp>
      <p:sp>
        <p:nvSpPr>
          <p:cNvPr id="727" name="TextBox 39"/>
          <p:cNvSpPr txBox="1"/>
          <p:nvPr>
            <p:custDataLst>
              <p:tags r:id="rId27"/>
            </p:custDataLst>
          </p:nvPr>
        </p:nvSpPr>
        <p:spPr>
          <a:xfrm>
            <a:off x="5126990" y="5347018"/>
            <a:ext cx="1938020" cy="386080"/>
          </a:xfrm>
          <a:prstGeom prst="rect">
            <a:avLst/>
          </a:prstGeom>
          <a:ln w="25400">
            <a:miter lim="400000"/>
          </a:ln>
        </p:spPr>
        <p:txBody>
          <a:bodyPr wrap="square" tIns="45720" bIns="45720" anchor="ctr">
            <a:spAutoFit/>
          </a:bodyPr>
          <a:lstStyle>
            <a:lvl1pPr algn="ctr">
              <a:defRPr sz="2800" b="1">
                <a:solidFill>
                  <a:srgbClr val="FFFFFF"/>
                </a:solidFill>
              </a:defRPr>
            </a:lvl1pPr>
          </a:lstStyle>
          <a:p>
            <a:pPr defTabSz="457200">
              <a:lnSpc>
                <a:spcPct val="120000"/>
              </a:lnSpc>
            </a:pPr>
            <a:r>
              <a:rPr lang="zh-CN" altLang="en-US" sz="1600" spc="300" dirty="0">
                <a:latin typeface="微软雅黑" panose="020B0503020204020204" charset="-122"/>
                <a:ea typeface="微软雅黑" panose="020B0503020204020204" charset="-122"/>
                <a:sym typeface="+mn-ea"/>
              </a:rPr>
              <a:t>2.目前趋势法</a:t>
            </a:r>
            <a:endParaRPr lang="zh-CN" altLang="en-US" sz="1600" spc="300" dirty="0">
              <a:latin typeface="微软雅黑" panose="020B0503020204020204" charset="-122"/>
              <a:ea typeface="微软雅黑" panose="020B0503020204020204" charset="-122"/>
            </a:endParaRPr>
          </a:p>
        </p:txBody>
      </p:sp>
      <p:sp>
        <p:nvSpPr>
          <p:cNvPr id="726" name="TextBox 34"/>
          <p:cNvSpPr txBox="1"/>
          <p:nvPr>
            <p:custDataLst>
              <p:tags r:id="rId28"/>
            </p:custDataLst>
          </p:nvPr>
        </p:nvSpPr>
        <p:spPr>
          <a:xfrm>
            <a:off x="5045710" y="4724083"/>
            <a:ext cx="2100580" cy="423545"/>
          </a:xfrm>
          <a:prstGeom prst="rect">
            <a:avLst/>
          </a:prstGeom>
          <a:ln w="25400">
            <a:miter lim="400000"/>
          </a:ln>
        </p:spPr>
        <p:txBody>
          <a:bodyPr wrap="square" tIns="45720" bIns="45720" anchor="ctr">
            <a:sp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sym typeface="+mn-ea"/>
              </a:rPr>
              <a:t>3.最少努力法</a:t>
            </a:r>
            <a:endParaRPr lang="zh-CN" altLang="en-US" sz="1800" spc="300" dirty="0">
              <a:latin typeface="微软雅黑" panose="020B0503020204020204" charset="-122"/>
              <a:ea typeface="微软雅黑" panose="020B0503020204020204" charset="-122"/>
            </a:endParaRPr>
          </a:p>
        </p:txBody>
      </p:sp>
      <p:sp>
        <p:nvSpPr>
          <p:cNvPr id="725" name="TextBox 31"/>
          <p:cNvSpPr txBox="1"/>
          <p:nvPr>
            <p:custDataLst>
              <p:tags r:id="rId29"/>
            </p:custDataLst>
          </p:nvPr>
        </p:nvSpPr>
        <p:spPr>
          <a:xfrm>
            <a:off x="4801235" y="4088448"/>
            <a:ext cx="2589530" cy="423545"/>
          </a:xfrm>
          <a:prstGeom prst="rect">
            <a:avLst/>
          </a:prstGeom>
          <a:ln w="25400">
            <a:miter lim="400000"/>
          </a:ln>
        </p:spPr>
        <p:txBody>
          <a:bodyPr wrap="square" tIns="45720" bIns="45720" anchor="ctr">
            <a:sp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4.拜金主义法</a:t>
            </a:r>
            <a:endParaRPr lang="zh-CN" altLang="en-US" sz="1800" spc="300" dirty="0">
              <a:latin typeface="微软雅黑" panose="020B0503020204020204" charset="-122"/>
              <a:ea typeface="微软雅黑" panose="020B0503020204020204" charset="-122"/>
            </a:endParaRPr>
          </a:p>
        </p:txBody>
      </p:sp>
      <p:sp>
        <p:nvSpPr>
          <p:cNvPr id="724" name="TextBox 30"/>
          <p:cNvSpPr txBox="1"/>
          <p:nvPr>
            <p:custDataLst>
              <p:tags r:id="rId30"/>
            </p:custDataLst>
          </p:nvPr>
        </p:nvSpPr>
        <p:spPr>
          <a:xfrm>
            <a:off x="4794250" y="3433128"/>
            <a:ext cx="2603500" cy="423545"/>
          </a:xfrm>
          <a:prstGeom prst="rect">
            <a:avLst/>
          </a:prstGeom>
          <a:ln w="25400">
            <a:miter lim="400000"/>
          </a:ln>
        </p:spPr>
        <p:txBody>
          <a:bodyPr wrap="square" tIns="45720" bIns="45720" anchor="ctr">
            <a:sp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5.刻板印象法</a:t>
            </a:r>
            <a:endParaRPr lang="zh-CN" altLang="en-US" sz="1800" spc="300" dirty="0">
              <a:latin typeface="微软雅黑" panose="020B0503020204020204" charset="-122"/>
              <a:ea typeface="微软雅黑" panose="020B0503020204020204" charset="-122"/>
            </a:endParaRPr>
          </a:p>
        </p:txBody>
      </p:sp>
      <p:sp>
        <p:nvSpPr>
          <p:cNvPr id="723" name="TextBox 29"/>
          <p:cNvSpPr txBox="1"/>
          <p:nvPr>
            <p:custDataLst>
              <p:tags r:id="rId31"/>
            </p:custDataLst>
          </p:nvPr>
        </p:nvSpPr>
        <p:spPr>
          <a:xfrm>
            <a:off x="4879975" y="2797810"/>
            <a:ext cx="2334260" cy="423545"/>
          </a:xfrm>
          <a:prstGeom prst="rect">
            <a:avLst/>
          </a:prstGeom>
          <a:ln w="25400">
            <a:miter lim="400000"/>
          </a:ln>
        </p:spPr>
        <p:txBody>
          <a:bodyPr wrap="square" tIns="45720" bIns="45720" anchor="ctr">
            <a:sp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6.橱窗游走法</a:t>
            </a:r>
            <a:endParaRPr lang="zh-CN" altLang="en-US" sz="1800" spc="300" dirty="0">
              <a:latin typeface="微软雅黑" panose="020B0503020204020204" charset="-122"/>
              <a:ea typeface="微软雅黑" panose="020B0503020204020204" charset="-122"/>
            </a:endParaRPr>
          </a:p>
        </p:txBody>
      </p:sp>
      <p:sp>
        <p:nvSpPr>
          <p:cNvPr id="720" name="TextBox 33"/>
          <p:cNvSpPr txBox="1"/>
          <p:nvPr>
            <p:custDataLst>
              <p:tags r:id="rId32"/>
            </p:custDataLst>
          </p:nvPr>
        </p:nvSpPr>
        <p:spPr>
          <a:xfrm>
            <a:off x="4187825" y="2131378"/>
            <a:ext cx="3718560" cy="423545"/>
          </a:xfrm>
          <a:prstGeom prst="rect">
            <a:avLst/>
          </a:prstGeom>
          <a:ln w="25400">
            <a:miter lim="400000"/>
          </a:ln>
        </p:spPr>
        <p:txBody>
          <a:bodyPr wrap="square" tIns="45720" bIns="45720" anchor="ctr">
            <a:sp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7.假手他人法</a:t>
            </a:r>
            <a:endParaRPr lang="zh-CN" altLang="en-US" sz="1800" spc="300" dirty="0">
              <a:latin typeface="微软雅黑" panose="020B0503020204020204" charset="-122"/>
              <a:ea typeface="微软雅黑" panose="020B0503020204020204" charset="-122"/>
            </a:endParaRPr>
          </a:p>
        </p:txBody>
      </p:sp>
      <p:sp>
        <p:nvSpPr>
          <p:cNvPr id="4" name="下箭头 3"/>
          <p:cNvSpPr/>
          <p:nvPr>
            <p:custDataLst>
              <p:tags r:id="rId33"/>
            </p:custDataLst>
          </p:nvPr>
        </p:nvSpPr>
        <p:spPr>
          <a:xfrm>
            <a:off x="4026105" y="166884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5" name="下箭头 54"/>
          <p:cNvSpPr/>
          <p:nvPr>
            <p:custDataLst>
              <p:tags r:id="rId34"/>
            </p:custDataLst>
          </p:nvPr>
        </p:nvSpPr>
        <p:spPr>
          <a:xfrm>
            <a:off x="4468218" y="1687003"/>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7" name="下箭头 6"/>
          <p:cNvSpPr/>
          <p:nvPr>
            <p:custDataLst>
              <p:tags r:id="rId35"/>
            </p:custDataLst>
          </p:nvPr>
        </p:nvSpPr>
        <p:spPr>
          <a:xfrm>
            <a:off x="4910331" y="171932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7" name="下箭头 56"/>
          <p:cNvSpPr/>
          <p:nvPr>
            <p:custDataLst>
              <p:tags r:id="rId36"/>
            </p:custDataLst>
          </p:nvPr>
        </p:nvSpPr>
        <p:spPr>
          <a:xfrm>
            <a:off x="5352444" y="172787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10" name="下箭头 9"/>
          <p:cNvSpPr/>
          <p:nvPr>
            <p:custDataLst>
              <p:tags r:id="rId37"/>
            </p:custDataLst>
          </p:nvPr>
        </p:nvSpPr>
        <p:spPr>
          <a:xfrm>
            <a:off x="5794557" y="173821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13" name="下箭头 12"/>
          <p:cNvSpPr/>
          <p:nvPr>
            <p:custDataLst>
              <p:tags r:id="rId38"/>
            </p:custDataLst>
          </p:nvPr>
        </p:nvSpPr>
        <p:spPr>
          <a:xfrm>
            <a:off x="6236670" y="174818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16" name="下箭头 15"/>
          <p:cNvSpPr/>
          <p:nvPr>
            <p:custDataLst>
              <p:tags r:id="rId39"/>
            </p:custDataLst>
          </p:nvPr>
        </p:nvSpPr>
        <p:spPr>
          <a:xfrm>
            <a:off x="6678783" y="1729373"/>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1" name="下箭头 60"/>
          <p:cNvSpPr/>
          <p:nvPr>
            <p:custDataLst>
              <p:tags r:id="rId40"/>
            </p:custDataLst>
          </p:nvPr>
        </p:nvSpPr>
        <p:spPr>
          <a:xfrm>
            <a:off x="7120896" y="1706473"/>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2" name="下箭头 61"/>
          <p:cNvSpPr/>
          <p:nvPr>
            <p:custDataLst>
              <p:tags r:id="rId41"/>
            </p:custDataLst>
          </p:nvPr>
        </p:nvSpPr>
        <p:spPr>
          <a:xfrm>
            <a:off x="7563009" y="168805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3" name="下箭头 62"/>
          <p:cNvSpPr/>
          <p:nvPr>
            <p:custDataLst>
              <p:tags r:id="rId42"/>
            </p:custDataLst>
          </p:nvPr>
        </p:nvSpPr>
        <p:spPr>
          <a:xfrm>
            <a:off x="8005121" y="164740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7" name="矩形 66"/>
          <p:cNvSpPr/>
          <p:nvPr>
            <p:custDataLst>
              <p:tags r:id="rId43"/>
            </p:custDataLst>
          </p:nvPr>
        </p:nvSpPr>
        <p:spPr>
          <a:xfrm>
            <a:off x="145415" y="2045970"/>
            <a:ext cx="3028315" cy="312420"/>
          </a:xfrm>
          <a:prstGeom prst="rect">
            <a:avLst/>
          </a:prstGeom>
        </p:spPr>
        <p:txBody>
          <a:bodyPr wrap="square" anchor="ctr">
            <a:spAutoFit/>
          </a:bodyPr>
          <a:lstStyle/>
          <a:p>
            <a:pPr algn="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由他人替自己做出决定和选择。</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68" name="矩形 67"/>
          <p:cNvSpPr/>
          <p:nvPr>
            <p:custDataLst>
              <p:tags r:id="rId44"/>
            </p:custDataLst>
          </p:nvPr>
        </p:nvSpPr>
        <p:spPr>
          <a:xfrm>
            <a:off x="8710295" y="2498725"/>
            <a:ext cx="3234690" cy="755015"/>
          </a:xfrm>
          <a:prstGeom prst="rect">
            <a:avLst/>
          </a:prstGeom>
        </p:spPr>
        <p:txBody>
          <a:bodyPr wrap="square" anchor="ctr">
            <a:spAutoFit/>
          </a:bodyPr>
          <a:lstStyle/>
          <a:p>
            <a:pP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到各种工作场所走马看花一番，再选择最顺眼的工作。社会需要全才，但更需要专才。</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69" name="矩形 68"/>
          <p:cNvSpPr/>
          <p:nvPr>
            <p:custDataLst>
              <p:tags r:id="rId45"/>
            </p:custDataLst>
          </p:nvPr>
        </p:nvSpPr>
        <p:spPr>
          <a:xfrm>
            <a:off x="145415" y="2932430"/>
            <a:ext cx="3606165" cy="1196975"/>
          </a:xfrm>
          <a:prstGeom prst="rect">
            <a:avLst/>
          </a:prstGeom>
        </p:spPr>
        <p:txBody>
          <a:bodyPr wrap="square" anchor="ctr">
            <a:spAutoFit/>
          </a:bodyPr>
          <a:lstStyle/>
          <a:p>
            <a:pPr algn="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根据性别、年龄、社会地位等刻板印象来选择，如认为女性较适合从事服务业、办公文员等辅助性工作；而男性则应该做大事，不必拘泥于小节。这样的观念早已过时，现在男女的职业差异在逐渐缩小。</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70" name="矩形 69"/>
          <p:cNvSpPr/>
          <p:nvPr>
            <p:custDataLst>
              <p:tags r:id="rId46"/>
            </p:custDataLst>
          </p:nvPr>
        </p:nvSpPr>
        <p:spPr>
          <a:xfrm>
            <a:off x="145415" y="4356735"/>
            <a:ext cx="4163060" cy="975995"/>
          </a:xfrm>
          <a:prstGeom prst="rect">
            <a:avLst/>
          </a:prstGeom>
        </p:spPr>
        <p:txBody>
          <a:bodyPr wrap="square" anchor="ctr">
            <a:spAutoFit/>
          </a:bodyPr>
          <a:lstStyle/>
          <a:p>
            <a:pPr algn="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选择最容易的科系或技术，总希望轻松过关。为了轻松考取大学，参加小语种、艺术类考试。选择专业也是选择比较容易通过的专业，但祈求最好的结果。需记住，天上不会掉下馅饼，一分耕耘一分收获。</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71" name="矩形 70"/>
          <p:cNvSpPr/>
          <p:nvPr>
            <p:custDataLst>
              <p:tags r:id="rId47"/>
            </p:custDataLst>
          </p:nvPr>
        </p:nvSpPr>
        <p:spPr>
          <a:xfrm>
            <a:off x="144780" y="5431473"/>
            <a:ext cx="4609465" cy="1196975"/>
          </a:xfrm>
          <a:prstGeom prst="rect">
            <a:avLst/>
          </a:prstGeom>
        </p:spPr>
        <p:txBody>
          <a:bodyPr wrap="square" anchor="ctr">
            <a:spAutoFit/>
          </a:bodyPr>
          <a:lstStyle/>
          <a:p>
            <a:pPr algn="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sym typeface="+mn-ea"/>
              </a:rPr>
              <a:t>最常见的情形是学生填写高考志愿时，并未仔细考虑自己的性格、志趣，只是考虑自己分数所能录取的学校，找到差不多吻合的，便草草地做了选择。这种选择方法比较保险，但自己未必喜欢，可能一进到大学就抱怨，因此蹉跎了四年大学光阴，悔恨终身。</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72" name="矩形 71"/>
          <p:cNvSpPr/>
          <p:nvPr>
            <p:custDataLst>
              <p:tags r:id="rId48"/>
            </p:custDataLst>
          </p:nvPr>
        </p:nvSpPr>
        <p:spPr>
          <a:xfrm>
            <a:off x="8102600" y="3785235"/>
            <a:ext cx="3842385" cy="755015"/>
          </a:xfrm>
          <a:prstGeom prst="rect">
            <a:avLst/>
          </a:prstGeom>
        </p:spPr>
        <p:txBody>
          <a:bodyPr wrap="square" anchor="ctr">
            <a:spAutoFit/>
          </a:bodyPr>
          <a:lstStyle/>
          <a:p>
            <a:pP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盲目选择待遇最好的行业，而忽视了从事该行业会给自己的身心带来快乐还是痛苦，不考虑该工作与自己志趣的符合度，结果是得不偿失。</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73" name="矩形 72"/>
          <p:cNvSpPr/>
          <p:nvPr>
            <p:custDataLst>
              <p:tags r:id="rId49"/>
            </p:custDataLst>
          </p:nvPr>
        </p:nvSpPr>
        <p:spPr>
          <a:xfrm>
            <a:off x="7542530" y="4987290"/>
            <a:ext cx="4401820" cy="1196975"/>
          </a:xfrm>
          <a:prstGeom prst="rect">
            <a:avLst/>
          </a:prstGeom>
        </p:spPr>
        <p:txBody>
          <a:bodyPr wrap="square" anchor="ctr">
            <a:spAutoFit/>
          </a:bodyPr>
          <a:lstStyle/>
          <a:p>
            <a:pP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sym typeface="+mn-ea"/>
              </a:rPr>
              <a:t>跟随现在市场的趋势，盲目地投入新兴热门行业，如高考时追逐热门专业，这可能会暂时使心愿得到满足，但没有考虑到四年以后的变化。应当认识到没有永远的热门和冷门专业，选择时应当考虑社会发展因素，不能一味追逐热门。</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grpSp>
        <p:nvGrpSpPr>
          <p:cNvPr id="19" name="组合 18"/>
          <p:cNvGrpSpPr/>
          <p:nvPr>
            <p:custDataLst>
              <p:tags r:id="rId50"/>
            </p:custDataLst>
          </p:nvPr>
        </p:nvGrpSpPr>
        <p:grpSpPr>
          <a:xfrm>
            <a:off x="5432831" y="6280052"/>
            <a:ext cx="1326339" cy="426034"/>
            <a:chOff x="5432831" y="5570536"/>
            <a:chExt cx="1326339" cy="426034"/>
          </a:xfrm>
        </p:grpSpPr>
        <p:sp>
          <p:nvSpPr>
            <p:cNvPr id="22" name="下箭头 21"/>
            <p:cNvSpPr/>
            <p:nvPr>
              <p:custDataLst>
                <p:tags r:id="rId51"/>
              </p:custDataLst>
            </p:nvPr>
          </p:nvSpPr>
          <p:spPr>
            <a:xfrm>
              <a:off x="5432831"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5" name="下箭头 74"/>
            <p:cNvSpPr/>
            <p:nvPr>
              <p:custDataLst>
                <p:tags r:id="rId52"/>
              </p:custDataLst>
            </p:nvPr>
          </p:nvSpPr>
          <p:spPr>
            <a:xfrm>
              <a:off x="5821353"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6" name="下箭头 75"/>
            <p:cNvSpPr/>
            <p:nvPr>
              <p:custDataLst>
                <p:tags r:id="rId53"/>
              </p:custDataLst>
            </p:nvPr>
          </p:nvSpPr>
          <p:spPr>
            <a:xfrm>
              <a:off x="6209875"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7" name="下箭头 76"/>
            <p:cNvSpPr/>
            <p:nvPr>
              <p:custDataLst>
                <p:tags r:id="rId54"/>
              </p:custDataLst>
            </p:nvPr>
          </p:nvSpPr>
          <p:spPr>
            <a:xfrm>
              <a:off x="6598396"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grpSp>
    </p:spTree>
    <p:custDataLst>
      <p:tags r:id="rId55"/>
    </p:custDataLst>
  </p:cSld>
  <p:clrMapOvr>
    <a:masterClrMapping/>
  </p:clrMapOvr>
  <p:transition spd="slow" advClick="0" advTm="1000">
    <p:push dir="u"/>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2032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2182495"/>
            <a:ext cx="12192000" cy="4675505"/>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custDataLst>
              <p:tags r:id="rId3"/>
            </p:custDataLst>
          </p:nvPr>
        </p:nvSpPr>
        <p:spPr>
          <a:xfrm>
            <a:off x="866775" y="7962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4"/>
            </p:custDataLst>
          </p:nvPr>
        </p:nvSpPr>
        <p:spPr>
          <a:xfrm>
            <a:off x="1141095" y="885190"/>
            <a:ext cx="9911080" cy="629920"/>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2800" b="1" spc="300">
                <a:solidFill>
                  <a:schemeClr val="tx1">
                    <a:lumMod val="85000"/>
                    <a:lumOff val="15000"/>
                  </a:schemeClr>
                </a:solidFill>
                <a:latin typeface="Arial" panose="020B0604020202020204" pitchFamily="34" charset="0"/>
              </a:rPr>
              <a:t>由他人替自己做出决定和选择，这些人包括以下几部分</a:t>
            </a:r>
            <a:endParaRPr lang="zh-CN" altLang="en-US" sz="2800" b="1" spc="300">
              <a:solidFill>
                <a:schemeClr val="tx1">
                  <a:lumMod val="85000"/>
                  <a:lumOff val="15000"/>
                </a:schemeClr>
              </a:solidFill>
              <a:latin typeface="Arial" panose="020B0604020202020204" pitchFamily="34" charset="0"/>
            </a:endParaRPr>
          </a:p>
        </p:txBody>
      </p:sp>
      <p:sp>
        <p:nvSpPr>
          <p:cNvPr id="2" name="椭圆 1"/>
          <p:cNvSpPr/>
          <p:nvPr>
            <p:custDataLst>
              <p:tags r:id="rId5"/>
            </p:custDataLst>
          </p:nvPr>
        </p:nvSpPr>
        <p:spPr>
          <a:xfrm>
            <a:off x="1133475" y="3125788"/>
            <a:ext cx="1019175" cy="1019175"/>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五角星 2"/>
          <p:cNvSpPr/>
          <p:nvPr>
            <p:custDataLst>
              <p:tags r:id="rId6"/>
            </p:custDataLst>
          </p:nvPr>
        </p:nvSpPr>
        <p:spPr>
          <a:xfrm>
            <a:off x="1257300" y="32115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1F74AD"/>
                </a:solidFill>
                <a:latin typeface="Arial" panose="020B0604020202020204" pitchFamily="34" charset="0"/>
                <a:ea typeface="微软雅黑" panose="020B0503020204020204" charset="-122"/>
                <a:sym typeface="Arial" panose="020B0604020202020204" pitchFamily="34" charset="0"/>
              </a:rPr>
              <a:t>A</a:t>
            </a:r>
            <a:endParaRPr lang="zh-CN" altLang="en-US" sz="12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11" name="直接连接符 10"/>
          <p:cNvCxnSpPr/>
          <p:nvPr>
            <p:custDataLst>
              <p:tags r:id="rId7"/>
            </p:custDataLst>
          </p:nvPr>
        </p:nvCxnSpPr>
        <p:spPr>
          <a:xfrm>
            <a:off x="2295526" y="2901950"/>
            <a:ext cx="0" cy="1466850"/>
          </a:xfrm>
          <a:prstGeom prst="line">
            <a:avLst/>
          </a:prstGeom>
        </p:spPr>
        <p:style>
          <a:lnRef idx="1">
            <a:srgbClr val="1F74AD"/>
          </a:lnRef>
          <a:fillRef idx="0">
            <a:srgbClr val="1F74AD"/>
          </a:fillRef>
          <a:effectRef idx="0">
            <a:srgbClr val="1F74AD"/>
          </a:effectRef>
          <a:fontRef idx="minor">
            <a:srgbClr val="000000"/>
          </a:fontRef>
        </p:style>
      </p:cxnSp>
      <p:sp>
        <p:nvSpPr>
          <p:cNvPr id="15" name="椭圆 14"/>
          <p:cNvSpPr/>
          <p:nvPr>
            <p:custDataLst>
              <p:tags r:id="rId8"/>
            </p:custDataLst>
          </p:nvPr>
        </p:nvSpPr>
        <p:spPr>
          <a:xfrm>
            <a:off x="4676775" y="3125788"/>
            <a:ext cx="1019175" cy="101917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五角星 11"/>
          <p:cNvSpPr/>
          <p:nvPr>
            <p:custDataLst>
              <p:tags r:id="rId9"/>
            </p:custDataLst>
          </p:nvPr>
        </p:nvSpPr>
        <p:spPr>
          <a:xfrm>
            <a:off x="4800600" y="32115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3498DB"/>
                </a:solidFill>
                <a:latin typeface="Arial" panose="020B0604020202020204" pitchFamily="34" charset="0"/>
                <a:ea typeface="微软雅黑" panose="020B0503020204020204" charset="-122"/>
                <a:sym typeface="Arial" panose="020B0604020202020204" pitchFamily="34" charset="0"/>
              </a:rPr>
              <a:t>B</a:t>
            </a:r>
            <a:endParaRPr lang="zh-CN" altLang="en-US" sz="1200" spc="150"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cxnSp>
        <p:nvCxnSpPr>
          <p:cNvPr id="17" name="直接连接符 16"/>
          <p:cNvCxnSpPr/>
          <p:nvPr>
            <p:custDataLst>
              <p:tags r:id="rId10"/>
            </p:custDataLst>
          </p:nvPr>
        </p:nvCxnSpPr>
        <p:spPr>
          <a:xfrm>
            <a:off x="5838826" y="2901950"/>
            <a:ext cx="0" cy="1466850"/>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20" name="椭圆 19"/>
          <p:cNvSpPr/>
          <p:nvPr>
            <p:custDataLst>
              <p:tags r:id="rId11"/>
            </p:custDataLst>
          </p:nvPr>
        </p:nvSpPr>
        <p:spPr>
          <a:xfrm>
            <a:off x="8220075" y="3125788"/>
            <a:ext cx="1019175" cy="101917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五角星 20"/>
          <p:cNvSpPr/>
          <p:nvPr>
            <p:custDataLst>
              <p:tags r:id="rId12"/>
            </p:custDataLst>
          </p:nvPr>
        </p:nvSpPr>
        <p:spPr>
          <a:xfrm>
            <a:off x="8343900" y="32115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1AA3AA"/>
                </a:solidFill>
                <a:latin typeface="Arial" panose="020B0604020202020204" pitchFamily="34" charset="0"/>
                <a:ea typeface="微软雅黑" panose="020B0503020204020204" charset="-122"/>
                <a:sym typeface="Arial" panose="020B0604020202020204" pitchFamily="34" charset="0"/>
              </a:rPr>
              <a:t>C</a:t>
            </a:r>
            <a:endParaRPr lang="zh-CN" altLang="en-US" sz="1200" spc="150"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cxnSp>
        <p:nvCxnSpPr>
          <p:cNvPr id="14" name="直接连接符 13"/>
          <p:cNvCxnSpPr/>
          <p:nvPr>
            <p:custDataLst>
              <p:tags r:id="rId13"/>
            </p:custDataLst>
          </p:nvPr>
        </p:nvCxnSpPr>
        <p:spPr>
          <a:xfrm>
            <a:off x="9382126" y="2901950"/>
            <a:ext cx="0" cy="1466850"/>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26" name="椭圆 25"/>
          <p:cNvSpPr/>
          <p:nvPr>
            <p:custDataLst>
              <p:tags r:id="rId14"/>
            </p:custDataLst>
          </p:nvPr>
        </p:nvSpPr>
        <p:spPr>
          <a:xfrm>
            <a:off x="2905125" y="4954588"/>
            <a:ext cx="1019175" cy="101917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五角星 26"/>
          <p:cNvSpPr/>
          <p:nvPr>
            <p:custDataLst>
              <p:tags r:id="rId15"/>
            </p:custDataLst>
          </p:nvPr>
        </p:nvSpPr>
        <p:spPr>
          <a:xfrm>
            <a:off x="3028950" y="50403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69A35B"/>
                </a:solidFill>
                <a:latin typeface="Arial" panose="020B0604020202020204" pitchFamily="34" charset="0"/>
                <a:ea typeface="微软雅黑" panose="020B0503020204020204" charset="-122"/>
                <a:sym typeface="Arial" panose="020B0604020202020204" pitchFamily="34" charset="0"/>
              </a:rPr>
              <a:t>D</a:t>
            </a:r>
            <a:endParaRPr lang="zh-CN" altLang="en-US" sz="1200" spc="150"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cxnSp>
        <p:nvCxnSpPr>
          <p:cNvPr id="28" name="直接连接符 27"/>
          <p:cNvCxnSpPr/>
          <p:nvPr>
            <p:custDataLst>
              <p:tags r:id="rId16"/>
            </p:custDataLst>
          </p:nvPr>
        </p:nvCxnSpPr>
        <p:spPr>
          <a:xfrm>
            <a:off x="4067176" y="4730750"/>
            <a:ext cx="0" cy="1466850"/>
          </a:xfrm>
          <a:prstGeom prst="line">
            <a:avLst/>
          </a:prstGeom>
          <a:ln>
            <a:solidFill>
              <a:srgbClr val="69A35B"/>
            </a:solidFill>
          </a:ln>
        </p:spPr>
        <p:style>
          <a:lnRef idx="1">
            <a:srgbClr val="1F74AD"/>
          </a:lnRef>
          <a:fillRef idx="0">
            <a:srgbClr val="1F74AD"/>
          </a:fillRef>
          <a:effectRef idx="0">
            <a:srgbClr val="1F74AD"/>
          </a:effectRef>
          <a:fontRef idx="minor">
            <a:srgbClr val="000000"/>
          </a:fontRef>
        </p:style>
      </p:cxnSp>
      <p:sp>
        <p:nvSpPr>
          <p:cNvPr id="29" name="文本框 28"/>
          <p:cNvSpPr txBox="1"/>
          <p:nvPr>
            <p:custDataLst>
              <p:tags r:id="rId17"/>
            </p:custDataLst>
          </p:nvPr>
        </p:nvSpPr>
        <p:spPr>
          <a:xfrm>
            <a:off x="4175006" y="4772660"/>
            <a:ext cx="1520944" cy="1383030"/>
          </a:xfrm>
          <a:prstGeom prst="rect">
            <a:avLst/>
          </a:prstGeom>
          <a:noFill/>
        </p:spPr>
        <p:txBody>
          <a:bodyPr wrap="square" rtlCol="0" anchor="ctr">
            <a:spAutoFit/>
          </a:bodyPr>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权威人士，因为他们事业有成、有智慧，能够洞察先机、把握事态；</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31" name="椭圆 30"/>
          <p:cNvSpPr/>
          <p:nvPr>
            <p:custDataLst>
              <p:tags r:id="rId18"/>
            </p:custDataLst>
          </p:nvPr>
        </p:nvSpPr>
        <p:spPr>
          <a:xfrm>
            <a:off x="6448425" y="4954588"/>
            <a:ext cx="1019175" cy="1019175"/>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五角星 31"/>
          <p:cNvSpPr/>
          <p:nvPr>
            <p:custDataLst>
              <p:tags r:id="rId19"/>
            </p:custDataLst>
          </p:nvPr>
        </p:nvSpPr>
        <p:spPr>
          <a:xfrm>
            <a:off x="6572250" y="50403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9BBB59"/>
                </a:solidFill>
                <a:latin typeface="Arial" panose="020B0604020202020204" pitchFamily="34" charset="0"/>
                <a:ea typeface="微软雅黑" panose="020B0503020204020204" charset="-122"/>
                <a:sym typeface="Arial" panose="020B0604020202020204" pitchFamily="34" charset="0"/>
              </a:rPr>
              <a:t>E</a:t>
            </a:r>
            <a:endParaRPr lang="zh-CN" altLang="en-US" sz="1200" spc="150" dirty="0">
              <a:solidFill>
                <a:srgbClr val="9BBB59"/>
              </a:solidFill>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20"/>
            </p:custDataLst>
          </p:nvPr>
        </p:nvCxnSpPr>
        <p:spPr>
          <a:xfrm>
            <a:off x="7610476" y="4730750"/>
            <a:ext cx="0" cy="1466850"/>
          </a:xfrm>
          <a:prstGeom prst="line">
            <a:avLst/>
          </a:prstGeom>
          <a:ln>
            <a:solidFill>
              <a:srgbClr val="9BBB59"/>
            </a:solidFill>
          </a:ln>
        </p:spPr>
        <p:style>
          <a:lnRef idx="1">
            <a:srgbClr val="1F74AD"/>
          </a:lnRef>
          <a:fillRef idx="0">
            <a:srgbClr val="1F74AD"/>
          </a:fillRef>
          <a:effectRef idx="0">
            <a:srgbClr val="1F74AD"/>
          </a:effectRef>
          <a:fontRef idx="minor">
            <a:srgbClr val="000000"/>
          </a:fontRef>
        </p:style>
      </p:cxnSp>
      <p:sp>
        <p:nvSpPr>
          <p:cNvPr id="34" name="文本框 33"/>
          <p:cNvSpPr txBox="1"/>
          <p:nvPr>
            <p:custDataLst>
              <p:tags r:id="rId21"/>
            </p:custDataLst>
          </p:nvPr>
        </p:nvSpPr>
        <p:spPr>
          <a:xfrm>
            <a:off x="7718425" y="4773295"/>
            <a:ext cx="1704340" cy="1383030"/>
          </a:xfrm>
          <a:prstGeom prst="rect">
            <a:avLst/>
          </a:prstGeom>
          <a:noFill/>
        </p:spPr>
        <p:txBody>
          <a:bodyPr wrap="square" rtlCol="0" anchor="ctr">
            <a:spAutoFit/>
          </a:bodyPr>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社会或大众， 因为自己是社会的一分子， 必须履行公民的责任， 造福社会。</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22"/>
            </p:custDataLst>
          </p:nvPr>
        </p:nvSpPr>
        <p:spPr>
          <a:xfrm>
            <a:off x="2403356" y="3073083"/>
            <a:ext cx="1485896" cy="1124585"/>
          </a:xfrm>
          <a:prstGeom prst="rect">
            <a:avLst/>
          </a:prstGeom>
          <a:noFill/>
        </p:spPr>
        <p:txBody>
          <a:bodyPr wrap="square" rtlCol="0" anchor="ctr">
            <a:spAutoFit/>
          </a:bodyPr>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父母或家人，因为过去细枝末节的事是由他们决定的；</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23"/>
            </p:custDataLst>
          </p:nvPr>
        </p:nvSpPr>
        <p:spPr>
          <a:xfrm>
            <a:off x="5946656" y="3073083"/>
            <a:ext cx="1485896" cy="1124585"/>
          </a:xfrm>
          <a:prstGeom prst="rect">
            <a:avLst/>
          </a:prstGeom>
          <a:noFill/>
        </p:spPr>
        <p:txBody>
          <a:bodyPr wrap="square" rtlCol="0" anchor="ctr">
            <a:spAutoFit/>
          </a:bodyPr>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朋友或同学，因为他们是你最好的朋友，不会害你的；</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30" name="文本框 29"/>
          <p:cNvSpPr txBox="1"/>
          <p:nvPr>
            <p:custDataLst>
              <p:tags r:id="rId24"/>
            </p:custDataLst>
          </p:nvPr>
        </p:nvSpPr>
        <p:spPr>
          <a:xfrm>
            <a:off x="9490075" y="2944178"/>
            <a:ext cx="1615440" cy="1383030"/>
          </a:xfrm>
          <a:prstGeom prst="rect">
            <a:avLst/>
          </a:prstGeom>
          <a:noFill/>
        </p:spPr>
        <p:txBody>
          <a:bodyPr wrap="square" rtlCol="0" anchor="ctr">
            <a:spAutoFit/>
          </a:bodyPr>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老师、辅导教授或辅导员， 因为他们是专家， 应该能提供更加理性的见解；</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Tree>
    <p:custDataLst>
      <p:tags r:id="rId25"/>
    </p:custDataLst>
  </p:cSld>
  <p:clrMapOvr>
    <a:masterClrMapping/>
  </p:clrMapOvr>
  <p:transition spd="slow" advClick="0" advTm="1000">
    <p:push dir="u"/>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040037" y="655594"/>
            <a:ext cx="10111927" cy="775504"/>
          </a:xfrm>
          <a:prstGeom prst="rect">
            <a:avLst/>
          </a:prstGeom>
        </p:spPr>
        <p:txBody>
          <a:bodyPr wrap="square" anchor="b">
            <a:normAutofit/>
          </a:bodyPr>
          <a:p>
            <a:pPr marL="0" indent="0" algn="l">
              <a:lnSpc>
                <a:spcPct val="120000"/>
              </a:lnSpc>
              <a:spcBef>
                <a:spcPts val="0"/>
              </a:spcBef>
              <a:spcAft>
                <a:spcPts val="0"/>
              </a:spcAft>
              <a:buSzPct val="100000"/>
            </a:pPr>
            <a:r>
              <a:rPr lang="zh-CN" altLang="en-US" sz="3600" b="1" spc="300">
                <a:latin typeface="Arial" panose="020B0604020202020204" pitchFamily="34" charset="0"/>
                <a:ea typeface="微软雅黑" panose="020B0503020204020204" charset="-122"/>
              </a:rPr>
              <a:t>职业生涯规划的10 点忠告</a:t>
            </a:r>
            <a:endParaRPr lang="zh-CN" altLang="en-US" sz="3600" b="1" spc="300">
              <a:latin typeface="Arial" panose="020B0604020202020204" pitchFamily="34" charset="0"/>
              <a:ea typeface="微软雅黑" panose="020B0503020204020204" charset="-122"/>
            </a:endParaRPr>
          </a:p>
        </p:txBody>
      </p:sp>
      <p:sp>
        <p:nvSpPr>
          <p:cNvPr id="6" name="矩形 5"/>
          <p:cNvSpPr/>
          <p:nvPr>
            <p:custDataLst>
              <p:tags r:id="rId2"/>
            </p:custDataLst>
          </p:nvPr>
        </p:nvSpPr>
        <p:spPr>
          <a:xfrm>
            <a:off x="1040037" y="1591585"/>
            <a:ext cx="10111926" cy="4977130"/>
          </a:xfrm>
          <a:prstGeom prst="rect">
            <a:avLst/>
          </a:prstGeom>
        </p:spPr>
        <p:txBody>
          <a:bodyPr>
            <a:spAutoFit/>
          </a:bodyPr>
          <a:p>
            <a:pPr marL="400050" lvl="0" indent="-400050" algn="l" fontAlgn="ctr">
              <a:lnSpc>
                <a:spcPct val="130000"/>
              </a:lnSpc>
              <a:spcBef>
                <a:spcPts val="0"/>
              </a:spcBef>
              <a:spcAft>
                <a:spcPts val="600"/>
              </a:spcAft>
              <a:buSzPct val="100000"/>
              <a:buFont typeface="+mj-lt"/>
              <a:buAutoNum type="arabicPeriod"/>
            </a:pPr>
            <a:r>
              <a:rPr lang="zh-CN" altLang="en-US" sz="1400" spc="150">
                <a:solidFill>
                  <a:srgbClr val="000000">
                    <a:lumMod val="75000"/>
                    <a:lumOff val="25000"/>
                  </a:srgbClr>
                </a:solidFill>
                <a:latin typeface="Arial" panose="020B0604020202020204" pitchFamily="34" charset="0"/>
                <a:ea typeface="微软雅黑" panose="020B0503020204020204" charset="-122"/>
              </a:rPr>
              <a:t>无论你现在或将来从事的职业是什么，对工作要负责这一点切切不可忘记。</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400050" lvl="0" indent="-400050" algn="l" fontAlgn="ctr">
              <a:lnSpc>
                <a:spcPct val="130000"/>
              </a:lnSpc>
              <a:spcBef>
                <a:spcPts val="0"/>
              </a:spcBef>
              <a:spcAft>
                <a:spcPts val="600"/>
              </a:spcAft>
              <a:buSzPct val="100000"/>
              <a:buFont typeface="+mj-lt"/>
              <a:buAutoNum type="arabicPeriod"/>
            </a:pPr>
            <a:r>
              <a:rPr lang="zh-CN" altLang="en-US" sz="1400" spc="150">
                <a:solidFill>
                  <a:srgbClr val="000000">
                    <a:lumMod val="75000"/>
                    <a:lumOff val="25000"/>
                  </a:srgbClr>
                </a:solidFill>
                <a:latin typeface="Arial" panose="020B0604020202020204" pitchFamily="34" charset="0"/>
                <a:ea typeface="微软雅黑" panose="020B0503020204020204" charset="-122"/>
              </a:rPr>
              <a:t>切记和谐融洽的人际关系非常重要。实践证明与同事间人事关系融洽将使工作效率倍增。</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400050" lvl="0" indent="-400050" algn="l" fontAlgn="ctr">
              <a:lnSpc>
                <a:spcPct val="130000"/>
              </a:lnSpc>
              <a:spcBef>
                <a:spcPts val="0"/>
              </a:spcBef>
              <a:spcAft>
                <a:spcPts val="600"/>
              </a:spcAft>
              <a:buSzPct val="100000"/>
              <a:buFont typeface="+mj-lt"/>
              <a:buAutoNum type="arabicPeriod"/>
            </a:pPr>
            <a:r>
              <a:rPr lang="zh-CN" altLang="en-US" sz="1400" spc="150">
                <a:solidFill>
                  <a:srgbClr val="000000">
                    <a:lumMod val="75000"/>
                    <a:lumOff val="25000"/>
                  </a:srgbClr>
                </a:solidFill>
                <a:latin typeface="Arial" panose="020B0604020202020204" pitchFamily="34" charset="0"/>
                <a:ea typeface="微软雅黑" panose="020B0503020204020204" charset="-122"/>
              </a:rPr>
              <a:t>要优化你的交际技能。优良的交际技能可为你谋职就业提高成功概率。</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400050" lvl="0" indent="-400050" algn="l" fontAlgn="ctr">
              <a:lnSpc>
                <a:spcPct val="130000"/>
              </a:lnSpc>
              <a:spcBef>
                <a:spcPts val="0"/>
              </a:spcBef>
              <a:spcAft>
                <a:spcPts val="600"/>
              </a:spcAft>
              <a:buSzPct val="100000"/>
              <a:buFont typeface="+mj-lt"/>
              <a:buAutoNum type="arabicPeriod"/>
            </a:pPr>
            <a:r>
              <a:rPr lang="zh-CN" altLang="en-US" sz="1400" spc="150">
                <a:solidFill>
                  <a:srgbClr val="000000">
                    <a:lumMod val="75000"/>
                    <a:lumOff val="25000"/>
                  </a:srgbClr>
                </a:solidFill>
                <a:latin typeface="Arial" panose="020B0604020202020204" pitchFamily="34" charset="0"/>
                <a:ea typeface="微软雅黑" panose="020B0503020204020204" charset="-122"/>
              </a:rPr>
              <a:t>要善于发现变化并适应变化。不管周围环境及人生某一阶段出现何种变化，你都应该善于发现其中的各种机遇并驾驭这些机遇。</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400050" lvl="0" indent="-400050" algn="l" fontAlgn="ctr">
              <a:lnSpc>
                <a:spcPct val="130000"/>
              </a:lnSpc>
              <a:spcBef>
                <a:spcPts val="0"/>
              </a:spcBef>
              <a:spcAft>
                <a:spcPts val="600"/>
              </a:spcAft>
              <a:buSzPct val="100000"/>
              <a:buFont typeface="+mj-lt"/>
              <a:buAutoNum type="arabicPeriod"/>
            </a:pPr>
            <a:r>
              <a:rPr lang="zh-CN" altLang="en-US" sz="1400" spc="150">
                <a:solidFill>
                  <a:srgbClr val="000000">
                    <a:lumMod val="75000"/>
                    <a:lumOff val="25000"/>
                  </a:srgbClr>
                </a:solidFill>
                <a:latin typeface="Arial" panose="020B0604020202020204" pitchFamily="34" charset="0"/>
                <a:ea typeface="微软雅黑" panose="020B0503020204020204" charset="-122"/>
              </a:rPr>
              <a:t>要灵活。未来时代的职业人可能必须要经常转换职业角色，这就是说你要善于灵活地从一个角色迅速转换到另一个角色，才能适应时代环境的变化。</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400050" lvl="0" indent="-400050" algn="l" fontAlgn="ctr">
              <a:lnSpc>
                <a:spcPct val="130000"/>
              </a:lnSpc>
              <a:spcBef>
                <a:spcPts val="0"/>
              </a:spcBef>
              <a:spcAft>
                <a:spcPts val="600"/>
              </a:spcAft>
              <a:buSzPct val="100000"/>
              <a:buFont typeface="+mj-lt"/>
              <a:buAutoNum type="arabicPeriod"/>
            </a:pPr>
            <a:r>
              <a:rPr lang="zh-CN" altLang="en-US" sz="1400" spc="150">
                <a:solidFill>
                  <a:srgbClr val="000000">
                    <a:lumMod val="75000"/>
                    <a:lumOff val="25000"/>
                  </a:srgbClr>
                </a:solidFill>
                <a:latin typeface="Arial" panose="020B0604020202020204" pitchFamily="34" charset="0"/>
                <a:ea typeface="微软雅黑" panose="020B0503020204020204" charset="-122"/>
              </a:rPr>
              <a:t>要善于学习新技术。或许你想当一名作家，但在当今时代，作家想获得成功也必须不断学习并掌握新技术技能才行，比如作家必须同时成为一名计算机文字处理员、打字员、网上发行员才能获得成功。</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400050" lvl="0" indent="-400050" algn="l" fontAlgn="ctr">
              <a:lnSpc>
                <a:spcPct val="130000"/>
              </a:lnSpc>
              <a:spcBef>
                <a:spcPts val="0"/>
              </a:spcBef>
              <a:spcAft>
                <a:spcPts val="600"/>
              </a:spcAft>
              <a:buSzPct val="100000"/>
              <a:buFont typeface="+mj-lt"/>
              <a:buAutoNum type="arabicPeriod"/>
            </a:pPr>
            <a:r>
              <a:rPr lang="zh-CN" altLang="en-US" sz="1400" spc="150">
                <a:solidFill>
                  <a:srgbClr val="000000">
                    <a:lumMod val="75000"/>
                    <a:lumOff val="25000"/>
                  </a:srgbClr>
                </a:solidFill>
                <a:latin typeface="Arial" panose="020B0604020202020204" pitchFamily="34" charset="0"/>
                <a:ea typeface="微软雅黑" panose="020B0503020204020204" charset="-122"/>
              </a:rPr>
              <a:t>要舍得花钱、花时间学习各种指南性知识简介。目前各大学、社会研究机构及其他组织开办了各式各样的实用性半日、一日或二日即可学完的知识简介科目，这类指南性知识简介科目的试学可能是预探新领域“水深度”的最简便易行的方法。</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400050" lvl="0" indent="-400050" algn="l" fontAlgn="ctr">
              <a:lnSpc>
                <a:spcPct val="130000"/>
              </a:lnSpc>
              <a:spcBef>
                <a:spcPts val="0"/>
              </a:spcBef>
              <a:spcAft>
                <a:spcPts val="600"/>
              </a:spcAft>
              <a:buSzPct val="100000"/>
              <a:buFont typeface="+mj-lt"/>
              <a:buAutoNum type="arabicPeriod"/>
            </a:pPr>
            <a:r>
              <a:rPr lang="zh-CN" altLang="en-US" sz="1400" spc="150">
                <a:solidFill>
                  <a:srgbClr val="000000">
                    <a:lumMod val="75000"/>
                    <a:lumOff val="25000"/>
                  </a:srgbClr>
                </a:solidFill>
                <a:latin typeface="Arial" panose="020B0604020202020204" pitchFamily="34" charset="0"/>
                <a:ea typeface="微软雅黑" panose="020B0503020204020204" charset="-122"/>
              </a:rPr>
              <a:t>摒弃各种错误观念。当你考虑新职业或新产业时，观念一定要更新，以防被错误思维误导。</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400050" lvl="0" indent="-400050" algn="l" fontAlgn="ctr">
              <a:lnSpc>
                <a:spcPct val="130000"/>
              </a:lnSpc>
              <a:spcBef>
                <a:spcPts val="0"/>
              </a:spcBef>
              <a:spcAft>
                <a:spcPts val="600"/>
              </a:spcAft>
              <a:buSzPct val="100000"/>
              <a:buFont typeface="+mj-lt"/>
              <a:buAutoNum type="arabicPeriod"/>
            </a:pPr>
            <a:r>
              <a:rPr lang="zh-CN" altLang="en-US" sz="1400" spc="150">
                <a:solidFill>
                  <a:srgbClr val="000000">
                    <a:lumMod val="75000"/>
                    <a:lumOff val="25000"/>
                  </a:srgbClr>
                </a:solidFill>
                <a:latin typeface="Arial" panose="020B0604020202020204" pitchFamily="34" charset="0"/>
                <a:ea typeface="微软雅黑" panose="020B0503020204020204" charset="-122"/>
              </a:rPr>
              <a:t>选择就业单位时应多做摸底研究。</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400050" lvl="0" indent="-400050" algn="l" fontAlgn="ctr">
              <a:lnSpc>
                <a:spcPct val="130000"/>
              </a:lnSpc>
              <a:spcBef>
                <a:spcPts val="0"/>
              </a:spcBef>
              <a:spcAft>
                <a:spcPts val="600"/>
              </a:spcAft>
              <a:buSzPct val="100000"/>
              <a:buFont typeface="+mj-lt"/>
              <a:buAutoNum type="arabicPeriod"/>
            </a:pPr>
            <a:r>
              <a:rPr lang="zh-CN" altLang="en-US" sz="1400" spc="150">
                <a:solidFill>
                  <a:srgbClr val="000000">
                    <a:lumMod val="75000"/>
                    <a:lumOff val="25000"/>
                  </a:srgbClr>
                </a:solidFill>
                <a:latin typeface="Arial" panose="020B0604020202020204" pitchFamily="34" charset="0"/>
                <a:ea typeface="微软雅黑" panose="020B0503020204020204" charset="-122"/>
              </a:rPr>
              <a:t>要不断开拓进取，不断开发新技能。一个复合的社会不仅需求专业化知识，同时还需求通用化及灵活的技能。</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p:txBody>
      </p:sp>
      <p:sp>
        <p:nvSpPr>
          <p:cNvPr id="7" name="矩形 6"/>
          <p:cNvSpPr/>
          <p:nvPr>
            <p:custDataLst>
              <p:tags r:id="rId3"/>
            </p:custDataLst>
          </p:nvPr>
        </p:nvSpPr>
        <p:spPr>
          <a:xfrm>
            <a:off x="0" y="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4"/>
            </p:custDataLst>
          </p:nvPr>
        </p:nvSpPr>
        <p:spPr>
          <a:xfrm>
            <a:off x="2428240" y="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5"/>
            </p:custDataLst>
          </p:nvPr>
        </p:nvSpPr>
        <p:spPr>
          <a:xfrm>
            <a:off x="4853940" y="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6"/>
            </p:custDataLst>
          </p:nvPr>
        </p:nvSpPr>
        <p:spPr>
          <a:xfrm>
            <a:off x="7334885" y="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7"/>
            </p:custDataLst>
          </p:nvPr>
        </p:nvSpPr>
        <p:spPr>
          <a:xfrm>
            <a:off x="9762490" y="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8"/>
            </p:custDataLst>
          </p:nvPr>
        </p:nvSpPr>
        <p:spPr>
          <a:xfrm>
            <a:off x="0" y="656844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9"/>
            </p:custDataLst>
          </p:nvPr>
        </p:nvSpPr>
        <p:spPr>
          <a:xfrm>
            <a:off x="2428240" y="656844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10"/>
            </p:custDataLst>
          </p:nvPr>
        </p:nvSpPr>
        <p:spPr>
          <a:xfrm>
            <a:off x="4853940" y="656844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11"/>
            </p:custDataLst>
          </p:nvPr>
        </p:nvSpPr>
        <p:spPr>
          <a:xfrm>
            <a:off x="7334885" y="656844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9762490" y="656844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7" name="任意多边形: 形状 256"/>
          <p:cNvSpPr/>
          <p:nvPr>
            <p:custDataLst>
              <p:tags r:id="rId1"/>
            </p:custDataLst>
          </p:nvPr>
        </p:nvSpPr>
        <p:spPr>
          <a:xfrm flipH="1" flipV="1">
            <a:off x="-1565" y="-9525"/>
            <a:ext cx="3451226" cy="6857999"/>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7030A0">
              <a:alpha val="20000"/>
            </a:srgbClr>
          </a:solidFill>
          <a:ln>
            <a:noFill/>
          </a:ln>
          <a:effectLst>
            <a:outerShdw blurRad="406400" dist="292100" algn="l" rotWithShape="0">
              <a:prstClr val="black">
                <a:alpha val="4000"/>
              </a:prstClr>
            </a:outerShdw>
          </a:effectLst>
        </p:spPr>
        <p:style>
          <a:lnRef idx="2">
            <a:srgbClr val="4472C4">
              <a:shade val="50000"/>
            </a:srgbClr>
          </a:lnRef>
          <a:fillRef idx="1">
            <a:srgbClr val="4472C4"/>
          </a:fillRef>
          <a:effectRef idx="0">
            <a:srgbClr val="4472C4"/>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8" name="任意多边形: 形状 257"/>
          <p:cNvSpPr/>
          <p:nvPr>
            <p:custDataLst>
              <p:tags r:id="rId2"/>
            </p:custDataLst>
          </p:nvPr>
        </p:nvSpPr>
        <p:spPr>
          <a:xfrm>
            <a:off x="8740775" y="-13333"/>
            <a:ext cx="3451226" cy="6857999"/>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7030A0">
              <a:alpha val="40000"/>
            </a:srgbClr>
          </a:solidFill>
          <a:ln>
            <a:noFill/>
          </a:ln>
          <a:effectLst>
            <a:outerShdw blurRad="406400" dist="292100" algn="l" rotWithShape="0">
              <a:prstClr val="black">
                <a:alpha val="4000"/>
              </a:prstClr>
            </a:outerShdw>
          </a:effectLst>
        </p:spPr>
        <p:style>
          <a:lnRef idx="2">
            <a:srgbClr val="4472C4">
              <a:shade val="50000"/>
            </a:srgbClr>
          </a:lnRef>
          <a:fillRef idx="1">
            <a:srgbClr val="4472C4"/>
          </a:fillRef>
          <a:effectRef idx="0">
            <a:srgbClr val="4472C4"/>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0" name="平行四边形 259"/>
          <p:cNvSpPr/>
          <p:nvPr>
            <p:custDataLst>
              <p:tags r:id="rId3"/>
            </p:custDataLst>
          </p:nvPr>
        </p:nvSpPr>
        <p:spPr>
          <a:xfrm>
            <a:off x="1587500" y="5348605"/>
            <a:ext cx="1052830" cy="1490980"/>
          </a:xfrm>
          <a:prstGeom prst="parallelogram">
            <a:avLst>
              <a:gd name="adj" fmla="val 71296"/>
            </a:avLst>
          </a:prstGeom>
          <a:solidFill>
            <a:srgbClr val="7030A0"/>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1" name="平行四边形 260"/>
          <p:cNvSpPr/>
          <p:nvPr>
            <p:custDataLst>
              <p:tags r:id="rId4"/>
            </p:custDataLst>
          </p:nvPr>
        </p:nvSpPr>
        <p:spPr>
          <a:xfrm>
            <a:off x="981710" y="5348605"/>
            <a:ext cx="1052830" cy="1490980"/>
          </a:xfrm>
          <a:prstGeom prst="parallelogram">
            <a:avLst>
              <a:gd name="adj" fmla="val 71296"/>
            </a:avLst>
          </a:prstGeom>
          <a:solidFill>
            <a:srgbClr val="7030A0"/>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2" name="平行四边形 261"/>
          <p:cNvSpPr/>
          <p:nvPr>
            <p:custDataLst>
              <p:tags r:id="rId5"/>
            </p:custDataLst>
          </p:nvPr>
        </p:nvSpPr>
        <p:spPr>
          <a:xfrm>
            <a:off x="375920" y="5348605"/>
            <a:ext cx="1052830" cy="1490980"/>
          </a:xfrm>
          <a:prstGeom prst="parallelogram">
            <a:avLst>
              <a:gd name="adj" fmla="val 71296"/>
            </a:avLst>
          </a:prstGeom>
          <a:solidFill>
            <a:srgbClr val="7030A0"/>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2" name="任意多边形: 形状 136"/>
          <p:cNvSpPr/>
          <p:nvPr>
            <p:custDataLst>
              <p:tags r:id="rId6"/>
            </p:custDataLst>
          </p:nvPr>
        </p:nvSpPr>
        <p:spPr>
          <a:xfrm>
            <a:off x="10544175" y="237807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613" name="任意多边形: 形状 137"/>
          <p:cNvSpPr/>
          <p:nvPr>
            <p:custDataLst>
              <p:tags r:id="rId7"/>
            </p:custDataLst>
          </p:nvPr>
        </p:nvSpPr>
        <p:spPr>
          <a:xfrm>
            <a:off x="10686415" y="237807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4" name="任意多边形: 形状 138"/>
          <p:cNvSpPr/>
          <p:nvPr>
            <p:custDataLst>
              <p:tags r:id="rId8"/>
            </p:custDataLst>
          </p:nvPr>
        </p:nvSpPr>
        <p:spPr>
          <a:xfrm>
            <a:off x="10828655" y="237807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5" name="任意多边形: 形状 139"/>
          <p:cNvSpPr/>
          <p:nvPr>
            <p:custDataLst>
              <p:tags r:id="rId9"/>
            </p:custDataLst>
          </p:nvPr>
        </p:nvSpPr>
        <p:spPr>
          <a:xfrm>
            <a:off x="10972165" y="237807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6" name="任意多边形: 形状 140"/>
          <p:cNvSpPr/>
          <p:nvPr>
            <p:custDataLst>
              <p:tags r:id="rId10"/>
            </p:custDataLst>
          </p:nvPr>
        </p:nvSpPr>
        <p:spPr>
          <a:xfrm>
            <a:off x="11114405" y="237807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7" name="任意多边形: 形状 141"/>
          <p:cNvSpPr/>
          <p:nvPr>
            <p:custDataLst>
              <p:tags r:id="rId11"/>
            </p:custDataLst>
          </p:nvPr>
        </p:nvSpPr>
        <p:spPr>
          <a:xfrm>
            <a:off x="11400155" y="237807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8" name="任意多边形: 形状 142"/>
          <p:cNvSpPr/>
          <p:nvPr>
            <p:custDataLst>
              <p:tags r:id="rId12"/>
            </p:custDataLst>
          </p:nvPr>
        </p:nvSpPr>
        <p:spPr>
          <a:xfrm>
            <a:off x="11684635" y="237807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9" name="任意多边形: 形状 143"/>
          <p:cNvSpPr/>
          <p:nvPr>
            <p:custDataLst>
              <p:tags r:id="rId13"/>
            </p:custDataLst>
          </p:nvPr>
        </p:nvSpPr>
        <p:spPr>
          <a:xfrm>
            <a:off x="11256645" y="237807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0" name="任意多边形: 形状 144"/>
          <p:cNvSpPr/>
          <p:nvPr>
            <p:custDataLst>
              <p:tags r:id="rId14"/>
            </p:custDataLst>
          </p:nvPr>
        </p:nvSpPr>
        <p:spPr>
          <a:xfrm>
            <a:off x="11542395" y="237807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1" name="任意多边形: 形状 145"/>
          <p:cNvSpPr/>
          <p:nvPr>
            <p:custDataLst>
              <p:tags r:id="rId15"/>
            </p:custDataLst>
          </p:nvPr>
        </p:nvSpPr>
        <p:spPr>
          <a:xfrm>
            <a:off x="10401935" y="237807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2" name="任意多边形: 形状 147"/>
          <p:cNvSpPr/>
          <p:nvPr>
            <p:custDataLst>
              <p:tags r:id="rId16"/>
            </p:custDataLst>
          </p:nvPr>
        </p:nvSpPr>
        <p:spPr>
          <a:xfrm>
            <a:off x="10544175" y="252031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3" name="任意多边形: 形状 148"/>
          <p:cNvSpPr/>
          <p:nvPr>
            <p:custDataLst>
              <p:tags r:id="rId17"/>
            </p:custDataLst>
          </p:nvPr>
        </p:nvSpPr>
        <p:spPr>
          <a:xfrm>
            <a:off x="10686415" y="252031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4" name="任意多边形: 形状 149"/>
          <p:cNvSpPr/>
          <p:nvPr>
            <p:custDataLst>
              <p:tags r:id="rId18"/>
            </p:custDataLst>
          </p:nvPr>
        </p:nvSpPr>
        <p:spPr>
          <a:xfrm>
            <a:off x="10828655" y="252031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5" name="任意多边形: 形状 150"/>
          <p:cNvSpPr/>
          <p:nvPr>
            <p:custDataLst>
              <p:tags r:id="rId19"/>
            </p:custDataLst>
          </p:nvPr>
        </p:nvSpPr>
        <p:spPr>
          <a:xfrm>
            <a:off x="10972165" y="252031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6" name="任意多边形: 形状 151"/>
          <p:cNvSpPr/>
          <p:nvPr>
            <p:custDataLst>
              <p:tags r:id="rId20"/>
            </p:custDataLst>
          </p:nvPr>
        </p:nvSpPr>
        <p:spPr>
          <a:xfrm>
            <a:off x="11114405" y="252031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7" name="任意多边形: 形状 152"/>
          <p:cNvSpPr/>
          <p:nvPr>
            <p:custDataLst>
              <p:tags r:id="rId21"/>
            </p:custDataLst>
          </p:nvPr>
        </p:nvSpPr>
        <p:spPr>
          <a:xfrm>
            <a:off x="11400155" y="25203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8" name="任意多边形: 形状 153"/>
          <p:cNvSpPr/>
          <p:nvPr>
            <p:custDataLst>
              <p:tags r:id="rId22"/>
            </p:custDataLst>
          </p:nvPr>
        </p:nvSpPr>
        <p:spPr>
          <a:xfrm>
            <a:off x="11684635" y="25203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9" name="任意多边形: 形状 154"/>
          <p:cNvSpPr/>
          <p:nvPr>
            <p:custDataLst>
              <p:tags r:id="rId23"/>
            </p:custDataLst>
          </p:nvPr>
        </p:nvSpPr>
        <p:spPr>
          <a:xfrm>
            <a:off x="11256645" y="25203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0" name="任意多边形: 形状 155"/>
          <p:cNvSpPr/>
          <p:nvPr>
            <p:custDataLst>
              <p:tags r:id="rId24"/>
            </p:custDataLst>
          </p:nvPr>
        </p:nvSpPr>
        <p:spPr>
          <a:xfrm>
            <a:off x="11542395" y="252031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1" name="任意多边形: 形状 156"/>
          <p:cNvSpPr/>
          <p:nvPr>
            <p:custDataLst>
              <p:tags r:id="rId25"/>
            </p:custDataLst>
          </p:nvPr>
        </p:nvSpPr>
        <p:spPr>
          <a:xfrm>
            <a:off x="10401935" y="252031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2" name="任意多边形: 形状 158"/>
          <p:cNvSpPr/>
          <p:nvPr>
            <p:custDataLst>
              <p:tags r:id="rId26"/>
            </p:custDataLst>
          </p:nvPr>
        </p:nvSpPr>
        <p:spPr>
          <a:xfrm>
            <a:off x="10544175" y="266382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3" name="任意多边形: 形状 159"/>
          <p:cNvSpPr/>
          <p:nvPr>
            <p:custDataLst>
              <p:tags r:id="rId27"/>
            </p:custDataLst>
          </p:nvPr>
        </p:nvSpPr>
        <p:spPr>
          <a:xfrm>
            <a:off x="10686415" y="266382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4" name="任意多边形: 形状 160"/>
          <p:cNvSpPr/>
          <p:nvPr>
            <p:custDataLst>
              <p:tags r:id="rId28"/>
            </p:custDataLst>
          </p:nvPr>
        </p:nvSpPr>
        <p:spPr>
          <a:xfrm>
            <a:off x="10828655" y="266382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5" name="任意多边形: 形状 161"/>
          <p:cNvSpPr/>
          <p:nvPr>
            <p:custDataLst>
              <p:tags r:id="rId29"/>
            </p:custDataLst>
          </p:nvPr>
        </p:nvSpPr>
        <p:spPr>
          <a:xfrm>
            <a:off x="10972165" y="266382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6" name="任意多边形: 形状 162"/>
          <p:cNvSpPr/>
          <p:nvPr>
            <p:custDataLst>
              <p:tags r:id="rId30"/>
            </p:custDataLst>
          </p:nvPr>
        </p:nvSpPr>
        <p:spPr>
          <a:xfrm>
            <a:off x="11114405" y="266382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7" name="任意多边形: 形状 163"/>
          <p:cNvSpPr/>
          <p:nvPr>
            <p:custDataLst>
              <p:tags r:id="rId31"/>
            </p:custDataLst>
          </p:nvPr>
        </p:nvSpPr>
        <p:spPr>
          <a:xfrm>
            <a:off x="11400155" y="266382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8" name="任意多边形: 形状 164"/>
          <p:cNvSpPr/>
          <p:nvPr>
            <p:custDataLst>
              <p:tags r:id="rId32"/>
            </p:custDataLst>
          </p:nvPr>
        </p:nvSpPr>
        <p:spPr>
          <a:xfrm>
            <a:off x="11684635" y="266382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9" name="任意多边形: 形状 165"/>
          <p:cNvSpPr/>
          <p:nvPr>
            <p:custDataLst>
              <p:tags r:id="rId33"/>
            </p:custDataLst>
          </p:nvPr>
        </p:nvSpPr>
        <p:spPr>
          <a:xfrm>
            <a:off x="11256645" y="266382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0" name="任意多边形: 形状 166"/>
          <p:cNvSpPr/>
          <p:nvPr>
            <p:custDataLst>
              <p:tags r:id="rId34"/>
            </p:custDataLst>
          </p:nvPr>
        </p:nvSpPr>
        <p:spPr>
          <a:xfrm>
            <a:off x="11542395" y="266382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1" name="任意多边形: 形状 167"/>
          <p:cNvSpPr/>
          <p:nvPr>
            <p:custDataLst>
              <p:tags r:id="rId35"/>
            </p:custDataLst>
          </p:nvPr>
        </p:nvSpPr>
        <p:spPr>
          <a:xfrm>
            <a:off x="10401935" y="266382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2" name="任意多边形: 形状 169"/>
          <p:cNvSpPr/>
          <p:nvPr>
            <p:custDataLst>
              <p:tags r:id="rId36"/>
            </p:custDataLst>
          </p:nvPr>
        </p:nvSpPr>
        <p:spPr>
          <a:xfrm>
            <a:off x="10544175" y="280606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3" name="任意多边形: 形状 170"/>
          <p:cNvSpPr/>
          <p:nvPr>
            <p:custDataLst>
              <p:tags r:id="rId37"/>
            </p:custDataLst>
          </p:nvPr>
        </p:nvSpPr>
        <p:spPr>
          <a:xfrm>
            <a:off x="10686415" y="280606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4" name="任意多边形: 形状 171"/>
          <p:cNvSpPr/>
          <p:nvPr>
            <p:custDataLst>
              <p:tags r:id="rId38"/>
            </p:custDataLst>
          </p:nvPr>
        </p:nvSpPr>
        <p:spPr>
          <a:xfrm>
            <a:off x="10828655" y="280606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5" name="任意多边形: 形状 172"/>
          <p:cNvSpPr/>
          <p:nvPr>
            <p:custDataLst>
              <p:tags r:id="rId39"/>
            </p:custDataLst>
          </p:nvPr>
        </p:nvSpPr>
        <p:spPr>
          <a:xfrm>
            <a:off x="10972165" y="280606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6" name="任意多边形: 形状 173"/>
          <p:cNvSpPr/>
          <p:nvPr>
            <p:custDataLst>
              <p:tags r:id="rId40"/>
            </p:custDataLst>
          </p:nvPr>
        </p:nvSpPr>
        <p:spPr>
          <a:xfrm>
            <a:off x="11114405" y="280606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7" name="任意多边形: 形状 174"/>
          <p:cNvSpPr/>
          <p:nvPr>
            <p:custDataLst>
              <p:tags r:id="rId41"/>
            </p:custDataLst>
          </p:nvPr>
        </p:nvSpPr>
        <p:spPr>
          <a:xfrm>
            <a:off x="11400155" y="280606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8" name="任意多边形: 形状 175"/>
          <p:cNvSpPr/>
          <p:nvPr>
            <p:custDataLst>
              <p:tags r:id="rId42"/>
            </p:custDataLst>
          </p:nvPr>
        </p:nvSpPr>
        <p:spPr>
          <a:xfrm>
            <a:off x="11684635" y="280606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9" name="任意多边形: 形状 176"/>
          <p:cNvSpPr/>
          <p:nvPr>
            <p:custDataLst>
              <p:tags r:id="rId43"/>
            </p:custDataLst>
          </p:nvPr>
        </p:nvSpPr>
        <p:spPr>
          <a:xfrm>
            <a:off x="11256645" y="280606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0" name="任意多边形: 形状 177"/>
          <p:cNvSpPr/>
          <p:nvPr>
            <p:custDataLst>
              <p:tags r:id="rId44"/>
            </p:custDataLst>
          </p:nvPr>
        </p:nvSpPr>
        <p:spPr>
          <a:xfrm>
            <a:off x="11542395" y="280606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1" name="任意多边形: 形状 178"/>
          <p:cNvSpPr/>
          <p:nvPr>
            <p:custDataLst>
              <p:tags r:id="rId45"/>
            </p:custDataLst>
          </p:nvPr>
        </p:nvSpPr>
        <p:spPr>
          <a:xfrm>
            <a:off x="10401935" y="280606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2" name="任意多边形: 形状 180"/>
          <p:cNvSpPr/>
          <p:nvPr>
            <p:custDataLst>
              <p:tags r:id="rId46"/>
            </p:custDataLst>
          </p:nvPr>
        </p:nvSpPr>
        <p:spPr>
          <a:xfrm>
            <a:off x="10544175" y="294830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3" name="任意多边形: 形状 181"/>
          <p:cNvSpPr/>
          <p:nvPr>
            <p:custDataLst>
              <p:tags r:id="rId47"/>
            </p:custDataLst>
          </p:nvPr>
        </p:nvSpPr>
        <p:spPr>
          <a:xfrm>
            <a:off x="10686415" y="294830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4" name="任意多边形: 形状 182"/>
          <p:cNvSpPr/>
          <p:nvPr>
            <p:custDataLst>
              <p:tags r:id="rId48"/>
            </p:custDataLst>
          </p:nvPr>
        </p:nvSpPr>
        <p:spPr>
          <a:xfrm>
            <a:off x="10828655" y="294830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5" name="任意多边形: 形状 183"/>
          <p:cNvSpPr/>
          <p:nvPr>
            <p:custDataLst>
              <p:tags r:id="rId49"/>
            </p:custDataLst>
          </p:nvPr>
        </p:nvSpPr>
        <p:spPr>
          <a:xfrm>
            <a:off x="10972165" y="294830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6" name="任意多边形: 形状 184"/>
          <p:cNvSpPr/>
          <p:nvPr>
            <p:custDataLst>
              <p:tags r:id="rId50"/>
            </p:custDataLst>
          </p:nvPr>
        </p:nvSpPr>
        <p:spPr>
          <a:xfrm>
            <a:off x="11114405" y="294830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7" name="任意多边形: 形状 185"/>
          <p:cNvSpPr/>
          <p:nvPr>
            <p:custDataLst>
              <p:tags r:id="rId51"/>
            </p:custDataLst>
          </p:nvPr>
        </p:nvSpPr>
        <p:spPr>
          <a:xfrm>
            <a:off x="11400155" y="29483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8" name="任意多边形: 形状 186"/>
          <p:cNvSpPr/>
          <p:nvPr>
            <p:custDataLst>
              <p:tags r:id="rId52"/>
            </p:custDataLst>
          </p:nvPr>
        </p:nvSpPr>
        <p:spPr>
          <a:xfrm>
            <a:off x="11684635" y="29483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9" name="任意多边形: 形状 187"/>
          <p:cNvSpPr/>
          <p:nvPr>
            <p:custDataLst>
              <p:tags r:id="rId53"/>
            </p:custDataLst>
          </p:nvPr>
        </p:nvSpPr>
        <p:spPr>
          <a:xfrm>
            <a:off x="11256645" y="29483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0" name="任意多边形: 形状 188"/>
          <p:cNvSpPr/>
          <p:nvPr>
            <p:custDataLst>
              <p:tags r:id="rId54"/>
            </p:custDataLst>
          </p:nvPr>
        </p:nvSpPr>
        <p:spPr>
          <a:xfrm>
            <a:off x="11542395" y="294830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1" name="任意多边形: 形状 189"/>
          <p:cNvSpPr/>
          <p:nvPr>
            <p:custDataLst>
              <p:tags r:id="rId55"/>
            </p:custDataLst>
          </p:nvPr>
        </p:nvSpPr>
        <p:spPr>
          <a:xfrm>
            <a:off x="10401935" y="294830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2" name="任意多边形: 形状 191"/>
          <p:cNvSpPr/>
          <p:nvPr>
            <p:custDataLst>
              <p:tags r:id="rId56"/>
            </p:custDataLst>
          </p:nvPr>
        </p:nvSpPr>
        <p:spPr>
          <a:xfrm>
            <a:off x="10544175" y="309181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3" name="任意多边形: 形状 192"/>
          <p:cNvSpPr/>
          <p:nvPr>
            <p:custDataLst>
              <p:tags r:id="rId57"/>
            </p:custDataLst>
          </p:nvPr>
        </p:nvSpPr>
        <p:spPr>
          <a:xfrm>
            <a:off x="10686415" y="309181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4" name="任意多边形: 形状 193"/>
          <p:cNvSpPr/>
          <p:nvPr>
            <p:custDataLst>
              <p:tags r:id="rId58"/>
            </p:custDataLst>
          </p:nvPr>
        </p:nvSpPr>
        <p:spPr>
          <a:xfrm>
            <a:off x="10828655" y="309181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5" name="任意多边形: 形状 194"/>
          <p:cNvSpPr/>
          <p:nvPr>
            <p:custDataLst>
              <p:tags r:id="rId59"/>
            </p:custDataLst>
          </p:nvPr>
        </p:nvSpPr>
        <p:spPr>
          <a:xfrm>
            <a:off x="10972165" y="309181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6" name="任意多边形: 形状 195"/>
          <p:cNvSpPr/>
          <p:nvPr>
            <p:custDataLst>
              <p:tags r:id="rId60"/>
            </p:custDataLst>
          </p:nvPr>
        </p:nvSpPr>
        <p:spPr>
          <a:xfrm>
            <a:off x="11114405" y="309181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7" name="任意多边形: 形状 196"/>
          <p:cNvSpPr/>
          <p:nvPr>
            <p:custDataLst>
              <p:tags r:id="rId61"/>
            </p:custDataLst>
          </p:nvPr>
        </p:nvSpPr>
        <p:spPr>
          <a:xfrm>
            <a:off x="11400155" y="30918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8" name="任意多边形: 形状 197"/>
          <p:cNvSpPr/>
          <p:nvPr>
            <p:custDataLst>
              <p:tags r:id="rId62"/>
            </p:custDataLst>
          </p:nvPr>
        </p:nvSpPr>
        <p:spPr>
          <a:xfrm>
            <a:off x="11684635" y="30918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9" name="任意多边形: 形状 198"/>
          <p:cNvSpPr/>
          <p:nvPr>
            <p:custDataLst>
              <p:tags r:id="rId63"/>
            </p:custDataLst>
          </p:nvPr>
        </p:nvSpPr>
        <p:spPr>
          <a:xfrm>
            <a:off x="11256645" y="30918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0" name="任意多边形: 形状 199"/>
          <p:cNvSpPr/>
          <p:nvPr>
            <p:custDataLst>
              <p:tags r:id="rId64"/>
            </p:custDataLst>
          </p:nvPr>
        </p:nvSpPr>
        <p:spPr>
          <a:xfrm>
            <a:off x="11542395" y="309181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1" name="任意多边形: 形状 200"/>
          <p:cNvSpPr/>
          <p:nvPr>
            <p:custDataLst>
              <p:tags r:id="rId65"/>
            </p:custDataLst>
          </p:nvPr>
        </p:nvSpPr>
        <p:spPr>
          <a:xfrm>
            <a:off x="10401935" y="309054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2" name="任意多边形: 形状 202"/>
          <p:cNvSpPr/>
          <p:nvPr>
            <p:custDataLst>
              <p:tags r:id="rId66"/>
            </p:custDataLst>
          </p:nvPr>
        </p:nvSpPr>
        <p:spPr>
          <a:xfrm>
            <a:off x="10544175" y="323405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3" name="任意多边形: 形状 203"/>
          <p:cNvSpPr/>
          <p:nvPr>
            <p:custDataLst>
              <p:tags r:id="rId67"/>
            </p:custDataLst>
          </p:nvPr>
        </p:nvSpPr>
        <p:spPr>
          <a:xfrm>
            <a:off x="10686415" y="323405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4" name="任意多边形: 形状 204"/>
          <p:cNvSpPr/>
          <p:nvPr>
            <p:custDataLst>
              <p:tags r:id="rId68"/>
            </p:custDataLst>
          </p:nvPr>
        </p:nvSpPr>
        <p:spPr>
          <a:xfrm>
            <a:off x="10828655" y="323405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5" name="任意多边形: 形状 205"/>
          <p:cNvSpPr/>
          <p:nvPr>
            <p:custDataLst>
              <p:tags r:id="rId69"/>
            </p:custDataLst>
          </p:nvPr>
        </p:nvSpPr>
        <p:spPr>
          <a:xfrm>
            <a:off x="10972165" y="323405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6" name="任意多边形: 形状 206"/>
          <p:cNvSpPr/>
          <p:nvPr>
            <p:custDataLst>
              <p:tags r:id="rId70"/>
            </p:custDataLst>
          </p:nvPr>
        </p:nvSpPr>
        <p:spPr>
          <a:xfrm>
            <a:off x="11114405" y="323405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7" name="任意多边形: 形状 207"/>
          <p:cNvSpPr/>
          <p:nvPr>
            <p:custDataLst>
              <p:tags r:id="rId71"/>
            </p:custDataLst>
          </p:nvPr>
        </p:nvSpPr>
        <p:spPr>
          <a:xfrm>
            <a:off x="11400155" y="323405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8" name="任意多边形: 形状 208"/>
          <p:cNvSpPr/>
          <p:nvPr>
            <p:custDataLst>
              <p:tags r:id="rId72"/>
            </p:custDataLst>
          </p:nvPr>
        </p:nvSpPr>
        <p:spPr>
          <a:xfrm>
            <a:off x="11684635" y="323405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9" name="任意多边形: 形状 209"/>
          <p:cNvSpPr/>
          <p:nvPr>
            <p:custDataLst>
              <p:tags r:id="rId73"/>
            </p:custDataLst>
          </p:nvPr>
        </p:nvSpPr>
        <p:spPr>
          <a:xfrm>
            <a:off x="11256645" y="323405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0" name="任意多边形: 形状 210"/>
          <p:cNvSpPr/>
          <p:nvPr>
            <p:custDataLst>
              <p:tags r:id="rId74"/>
            </p:custDataLst>
          </p:nvPr>
        </p:nvSpPr>
        <p:spPr>
          <a:xfrm>
            <a:off x="11542395" y="323405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1" name="任意多边形: 形状 211"/>
          <p:cNvSpPr/>
          <p:nvPr>
            <p:custDataLst>
              <p:tags r:id="rId75"/>
            </p:custDataLst>
          </p:nvPr>
        </p:nvSpPr>
        <p:spPr>
          <a:xfrm>
            <a:off x="10401935" y="323405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2" name="任意多边形: 形状 213"/>
          <p:cNvSpPr/>
          <p:nvPr>
            <p:custDataLst>
              <p:tags r:id="rId76"/>
            </p:custDataLst>
          </p:nvPr>
        </p:nvSpPr>
        <p:spPr>
          <a:xfrm>
            <a:off x="10544175" y="337629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3" name="任意多边形: 形状 214"/>
          <p:cNvSpPr/>
          <p:nvPr>
            <p:custDataLst>
              <p:tags r:id="rId77"/>
            </p:custDataLst>
          </p:nvPr>
        </p:nvSpPr>
        <p:spPr>
          <a:xfrm>
            <a:off x="10686415" y="337629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4" name="任意多边形: 形状 215"/>
          <p:cNvSpPr/>
          <p:nvPr>
            <p:custDataLst>
              <p:tags r:id="rId78"/>
            </p:custDataLst>
          </p:nvPr>
        </p:nvSpPr>
        <p:spPr>
          <a:xfrm>
            <a:off x="10828655" y="337629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5" name="任意多边形: 形状 216"/>
          <p:cNvSpPr/>
          <p:nvPr>
            <p:custDataLst>
              <p:tags r:id="rId79"/>
            </p:custDataLst>
          </p:nvPr>
        </p:nvSpPr>
        <p:spPr>
          <a:xfrm>
            <a:off x="10972165" y="337629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6" name="任意多边形: 形状 217"/>
          <p:cNvSpPr/>
          <p:nvPr>
            <p:custDataLst>
              <p:tags r:id="rId80"/>
            </p:custDataLst>
          </p:nvPr>
        </p:nvSpPr>
        <p:spPr>
          <a:xfrm>
            <a:off x="11114405" y="337629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7" name="任意多边形: 形状 218"/>
          <p:cNvSpPr/>
          <p:nvPr>
            <p:custDataLst>
              <p:tags r:id="rId81"/>
            </p:custDataLst>
          </p:nvPr>
        </p:nvSpPr>
        <p:spPr>
          <a:xfrm>
            <a:off x="11400155" y="337629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8" name="任意多边形: 形状 219"/>
          <p:cNvSpPr/>
          <p:nvPr>
            <p:custDataLst>
              <p:tags r:id="rId82"/>
            </p:custDataLst>
          </p:nvPr>
        </p:nvSpPr>
        <p:spPr>
          <a:xfrm>
            <a:off x="11684635" y="337629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9" name="任意多边形: 形状 220"/>
          <p:cNvSpPr/>
          <p:nvPr>
            <p:custDataLst>
              <p:tags r:id="rId83"/>
            </p:custDataLst>
          </p:nvPr>
        </p:nvSpPr>
        <p:spPr>
          <a:xfrm>
            <a:off x="11256645" y="337629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0" name="任意多边形: 形状 221"/>
          <p:cNvSpPr/>
          <p:nvPr>
            <p:custDataLst>
              <p:tags r:id="rId84"/>
            </p:custDataLst>
          </p:nvPr>
        </p:nvSpPr>
        <p:spPr>
          <a:xfrm>
            <a:off x="11542395" y="337629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1" name="任意多边形: 形状 222"/>
          <p:cNvSpPr/>
          <p:nvPr>
            <p:custDataLst>
              <p:tags r:id="rId85"/>
            </p:custDataLst>
          </p:nvPr>
        </p:nvSpPr>
        <p:spPr>
          <a:xfrm>
            <a:off x="10401935" y="337629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2" name="任意多边形: 形状 224"/>
          <p:cNvSpPr/>
          <p:nvPr>
            <p:custDataLst>
              <p:tags r:id="rId86"/>
            </p:custDataLst>
          </p:nvPr>
        </p:nvSpPr>
        <p:spPr>
          <a:xfrm>
            <a:off x="10544175" y="351980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3" name="任意多边形: 形状 225"/>
          <p:cNvSpPr/>
          <p:nvPr>
            <p:custDataLst>
              <p:tags r:id="rId87"/>
            </p:custDataLst>
          </p:nvPr>
        </p:nvSpPr>
        <p:spPr>
          <a:xfrm>
            <a:off x="10686415" y="351980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4" name="任意多边形: 形状 226"/>
          <p:cNvSpPr/>
          <p:nvPr>
            <p:custDataLst>
              <p:tags r:id="rId88"/>
            </p:custDataLst>
          </p:nvPr>
        </p:nvSpPr>
        <p:spPr>
          <a:xfrm>
            <a:off x="10828655" y="351980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5" name="任意多边形: 形状 227"/>
          <p:cNvSpPr/>
          <p:nvPr>
            <p:custDataLst>
              <p:tags r:id="rId89"/>
            </p:custDataLst>
          </p:nvPr>
        </p:nvSpPr>
        <p:spPr>
          <a:xfrm>
            <a:off x="10972165" y="351980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6" name="任意多边形: 形状 228"/>
          <p:cNvSpPr/>
          <p:nvPr>
            <p:custDataLst>
              <p:tags r:id="rId90"/>
            </p:custDataLst>
          </p:nvPr>
        </p:nvSpPr>
        <p:spPr>
          <a:xfrm>
            <a:off x="11114405" y="351980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7" name="任意多边形: 形状 229"/>
          <p:cNvSpPr/>
          <p:nvPr>
            <p:custDataLst>
              <p:tags r:id="rId91"/>
            </p:custDataLst>
          </p:nvPr>
        </p:nvSpPr>
        <p:spPr>
          <a:xfrm>
            <a:off x="11400155" y="35198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8" name="任意多边形: 形状 230"/>
          <p:cNvSpPr/>
          <p:nvPr>
            <p:custDataLst>
              <p:tags r:id="rId92"/>
            </p:custDataLst>
          </p:nvPr>
        </p:nvSpPr>
        <p:spPr>
          <a:xfrm>
            <a:off x="11684635" y="35198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9" name="任意多边形: 形状 231"/>
          <p:cNvSpPr/>
          <p:nvPr>
            <p:custDataLst>
              <p:tags r:id="rId93"/>
            </p:custDataLst>
          </p:nvPr>
        </p:nvSpPr>
        <p:spPr>
          <a:xfrm>
            <a:off x="11256645" y="35198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0" name="任意多边形: 形状 232"/>
          <p:cNvSpPr/>
          <p:nvPr>
            <p:custDataLst>
              <p:tags r:id="rId94"/>
            </p:custDataLst>
          </p:nvPr>
        </p:nvSpPr>
        <p:spPr>
          <a:xfrm>
            <a:off x="11542395" y="351980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1" name="任意多边形: 形状 233"/>
          <p:cNvSpPr/>
          <p:nvPr>
            <p:custDataLst>
              <p:tags r:id="rId95"/>
            </p:custDataLst>
          </p:nvPr>
        </p:nvSpPr>
        <p:spPr>
          <a:xfrm>
            <a:off x="10401935" y="351853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2" name="任意多边形: 形状 235"/>
          <p:cNvSpPr/>
          <p:nvPr>
            <p:custDataLst>
              <p:tags r:id="rId96"/>
            </p:custDataLst>
          </p:nvPr>
        </p:nvSpPr>
        <p:spPr>
          <a:xfrm>
            <a:off x="10544175" y="366204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3" name="任意多边形: 形状 236"/>
          <p:cNvSpPr/>
          <p:nvPr>
            <p:custDataLst>
              <p:tags r:id="rId97"/>
            </p:custDataLst>
          </p:nvPr>
        </p:nvSpPr>
        <p:spPr>
          <a:xfrm>
            <a:off x="10686415" y="366204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4" name="任意多边形: 形状 237"/>
          <p:cNvSpPr/>
          <p:nvPr>
            <p:custDataLst>
              <p:tags r:id="rId98"/>
            </p:custDataLst>
          </p:nvPr>
        </p:nvSpPr>
        <p:spPr>
          <a:xfrm>
            <a:off x="10828655" y="366204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5" name="任意多边形: 形状 238"/>
          <p:cNvSpPr/>
          <p:nvPr>
            <p:custDataLst>
              <p:tags r:id="rId99"/>
            </p:custDataLst>
          </p:nvPr>
        </p:nvSpPr>
        <p:spPr>
          <a:xfrm>
            <a:off x="10972165" y="366204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6" name="任意多边形: 形状 239"/>
          <p:cNvSpPr/>
          <p:nvPr>
            <p:custDataLst>
              <p:tags r:id="rId100"/>
            </p:custDataLst>
          </p:nvPr>
        </p:nvSpPr>
        <p:spPr>
          <a:xfrm>
            <a:off x="11114405" y="366204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7" name="任意多边形: 形状 240"/>
          <p:cNvSpPr/>
          <p:nvPr>
            <p:custDataLst>
              <p:tags r:id="rId101"/>
            </p:custDataLst>
          </p:nvPr>
        </p:nvSpPr>
        <p:spPr>
          <a:xfrm>
            <a:off x="11400155" y="366204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8" name="任意多边形: 形状 241"/>
          <p:cNvSpPr/>
          <p:nvPr>
            <p:custDataLst>
              <p:tags r:id="rId102"/>
            </p:custDataLst>
          </p:nvPr>
        </p:nvSpPr>
        <p:spPr>
          <a:xfrm>
            <a:off x="11684635" y="366204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9" name="任意多边形: 形状 242"/>
          <p:cNvSpPr/>
          <p:nvPr>
            <p:custDataLst>
              <p:tags r:id="rId103"/>
            </p:custDataLst>
          </p:nvPr>
        </p:nvSpPr>
        <p:spPr>
          <a:xfrm>
            <a:off x="11256645" y="366204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0" name="任意多边形: 形状 243"/>
          <p:cNvSpPr/>
          <p:nvPr>
            <p:custDataLst>
              <p:tags r:id="rId104"/>
            </p:custDataLst>
          </p:nvPr>
        </p:nvSpPr>
        <p:spPr>
          <a:xfrm>
            <a:off x="11542395" y="366204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1" name="任意多边形: 形状 244"/>
          <p:cNvSpPr/>
          <p:nvPr>
            <p:custDataLst>
              <p:tags r:id="rId105"/>
            </p:custDataLst>
          </p:nvPr>
        </p:nvSpPr>
        <p:spPr>
          <a:xfrm>
            <a:off x="10401935" y="366204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13" name="斜纹 512"/>
          <p:cNvSpPr/>
          <p:nvPr>
            <p:custDataLst>
              <p:tags r:id="rId106"/>
            </p:custDataLst>
          </p:nvPr>
        </p:nvSpPr>
        <p:spPr>
          <a:xfrm rot="8100000">
            <a:off x="-244064" y="543543"/>
            <a:ext cx="488126" cy="488126"/>
          </a:xfrm>
          <a:prstGeom prst="diagStripe">
            <a:avLst/>
          </a:prstGeom>
          <a:solidFill>
            <a:srgbClr val="7030A0"/>
          </a:solidFill>
          <a:ln>
            <a:no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kumimoji="1"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107"/>
            </p:custDataLst>
          </p:nvPr>
        </p:nvSpPr>
        <p:spPr>
          <a:xfrm>
            <a:off x="538163" y="493231"/>
            <a:ext cx="10744286" cy="632353"/>
          </a:xfrm>
          <a:prstGeom prst="rect">
            <a:avLst/>
          </a:prstGeom>
          <a:noFill/>
        </p:spPr>
        <p:txBody>
          <a:bodyPr wrap="square" lIns="91440" tIns="45720" rIns="91440" bIns="45720" rtlCol="0" anchor="t" anchorCtr="0">
            <a:normAutofit lnSpcReduction="10000"/>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20000"/>
              </a:lnSpc>
              <a:spcBef>
                <a:spcPts val="0"/>
              </a:spcBef>
              <a:spcAft>
                <a:spcPts val="0"/>
              </a:spcAft>
              <a:buSzPct val="100000"/>
            </a:pPr>
            <a:r>
              <a:rPr lang="zh-CN" altLang="en-US" sz="3200" b="1" u="none" strike="noStrike" spc="300">
                <a:solidFill>
                  <a:sysClr val="windowText" lastClr="000000">
                    <a:lumMod val="85000"/>
                    <a:lumOff val="15000"/>
                  </a:sysClr>
                </a:solidFill>
                <a:uLnTx/>
                <a:uFillTx/>
                <a:latin typeface="Arial" panose="020B0604020202020204" pitchFamily="34" charset="0"/>
                <a:ea typeface="微软雅黑" panose="020B0503020204020204" charset="-122"/>
                <a:sym typeface="Helvetica" panose="00000400000000000000" pitchFamily="34" charset="0"/>
              </a:rPr>
              <a:t>职业生涯规划的定义</a:t>
            </a:r>
            <a:endParaRPr lang="zh-CN" altLang="en-US" sz="3200" b="1" u="none" strike="noStrike" spc="300">
              <a:solidFill>
                <a:sysClr val="windowText" lastClr="000000">
                  <a:lumMod val="85000"/>
                  <a:lumOff val="15000"/>
                </a:sysClr>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115" name="矩形: 圆角 1128"/>
          <p:cNvSpPr/>
          <p:nvPr>
            <p:custDataLst>
              <p:tags r:id="rId108"/>
            </p:custDataLst>
          </p:nvPr>
        </p:nvSpPr>
        <p:spPr>
          <a:xfrm>
            <a:off x="3925729" y="3720467"/>
            <a:ext cx="6842125" cy="2604135"/>
          </a:xfrm>
          <a:prstGeom prst="roundRect">
            <a:avLst>
              <a:gd name="adj" fmla="val 4386"/>
            </a:avLst>
          </a:prstGeom>
          <a:solidFill>
            <a:sysClr val="window" lastClr="FFFFFF"/>
          </a:solidFill>
          <a:ln w="12700">
            <a:solidFill>
              <a:srgbClr val="44546A">
                <a:lumMod val="75000"/>
              </a:srgbClr>
            </a:solidFill>
          </a:ln>
          <a:effectLst>
            <a:outerShdw blurRad="50800" dist="76200" dir="5400000" algn="t" rotWithShape="0">
              <a:prstClr val="black">
                <a:alpha val="11000"/>
              </a:prst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圆角 1128"/>
          <p:cNvSpPr/>
          <p:nvPr>
            <p:custDataLst>
              <p:tags r:id="rId109"/>
            </p:custDataLst>
          </p:nvPr>
        </p:nvSpPr>
        <p:spPr>
          <a:xfrm>
            <a:off x="1215027" y="1290002"/>
            <a:ext cx="6842125" cy="2604135"/>
          </a:xfrm>
          <a:prstGeom prst="roundRect">
            <a:avLst>
              <a:gd name="adj" fmla="val 4386"/>
            </a:avLst>
          </a:prstGeom>
          <a:solidFill>
            <a:sysClr val="window" lastClr="FFFFFF"/>
          </a:solidFill>
          <a:ln w="12700">
            <a:solidFill>
              <a:srgbClr val="44546A">
                <a:lumMod val="75000"/>
              </a:srgbClr>
            </a:solidFill>
          </a:ln>
          <a:effectLst>
            <a:outerShdw blurRad="50800" dist="76200" dir="5400000" algn="t" rotWithShape="0">
              <a:prstClr val="black">
                <a:alpha val="11000"/>
              </a:prst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5" name="图片 14" descr="C:\Users\2GGTFQ2\Desktop\通用图片占位符\图片\31\124435379_31(2).jpg124435379_31(2)"/>
          <p:cNvPicPr>
            <a:picLocks noChangeAspect="1"/>
          </p:cNvPicPr>
          <p:nvPr>
            <p:custDataLst>
              <p:tags r:id="rId110"/>
            </p:custDataLst>
          </p:nvPr>
        </p:nvPicPr>
        <p:blipFill>
          <a:blip r:embed="rId111"/>
          <a:srcRect t="16677" b="16677"/>
          <a:stretch>
            <a:fillRect/>
          </a:stretch>
        </p:blipFill>
        <p:spPr>
          <a:xfrm>
            <a:off x="1425212" y="1522095"/>
            <a:ext cx="6421755" cy="2139950"/>
          </a:xfrm>
          <a:prstGeom prst="rect">
            <a:avLst/>
          </a:prstGeom>
        </p:spPr>
      </p:pic>
      <p:sp>
        <p:nvSpPr>
          <p:cNvPr id="8" name="文本框 7"/>
          <p:cNvSpPr txBox="1"/>
          <p:nvPr>
            <p:custDataLst>
              <p:tags r:id="rId112"/>
            </p:custDataLst>
          </p:nvPr>
        </p:nvSpPr>
        <p:spPr>
          <a:xfrm>
            <a:off x="4149409" y="4123690"/>
            <a:ext cx="6394767" cy="1938184"/>
          </a:xfrm>
          <a:prstGeom prst="rect">
            <a:avLst/>
          </a:prstGeom>
          <a:noFill/>
        </p:spPr>
        <p:txBody>
          <a:bodyPr wrap="square" lIns="91440" tIns="45720" rIns="91440" bIns="45720" rtlCol="0" anchor="ctr">
            <a:normAutofit lnSpcReduction="20000"/>
          </a:bodyPr>
          <a:lstStyle>
            <a:defPPr>
              <a:defRPr lang="zh-CN"/>
            </a:defPPr>
            <a:lvl1pPr>
              <a:defRPr sz="2400" spc="200">
                <a:latin typeface="微软雅黑" panose="020B0503020204020204" charset="-122"/>
                <a:ea typeface="微软雅黑" panose="020B0503020204020204" charset="-122"/>
              </a:defRPr>
            </a:lvl1pPr>
          </a:lstStyle>
          <a:p>
            <a:pPr marL="0" lvl="0" indent="495300" algn="l" fontAlgn="auto">
              <a:lnSpc>
                <a:spcPct val="120000"/>
              </a:lnSpc>
              <a:spcBef>
                <a:spcPts val="0"/>
              </a:spcBef>
              <a:spcAft>
                <a:spcPts val="0"/>
              </a:spcAft>
              <a:buSzPct val="100000"/>
              <a:extLst>
                <a:ext uri="{35155182-B16C-46BC-9424-99874614C6A1}">
                  <wpsdc:indentchars xmlns:wpsdc="http://www.wps.cn/officeDocument/2017/drawingmlCustomData" val="200" checksum="1284436320"/>
                </a:ext>
              </a:extLst>
            </a:pPr>
            <a:r>
              <a:rPr lang="zh-CN" altLang="en-US" sz="1800" spc="150">
                <a:latin typeface="Arial" panose="020B0604020202020204" pitchFamily="34" charset="0"/>
                <a:ea typeface="微软雅黑" panose="020B0503020204020204" charset="-122"/>
                <a:sym typeface="Helvetica" panose="00000400000000000000" pitchFamily="34" charset="0"/>
              </a:rPr>
              <a:t>职业生涯规划，也可叫职业生涯设计，是指个人和组织相结合，在对一个人职业生涯的主客观条件进行测定、分析、总结研究的基础上，对其兴趣、爱好、能力、特长、经历及不足等各方面进行综合分析与权衡，结合时代特点，根据自身的职业倾向，确定最佳的职业奋斗目标，并为实现这一目标做出行之有效的安排。</a:t>
            </a:r>
            <a:endParaRPr lang="zh-CN" altLang="en-US" sz="1800" spc="150">
              <a:latin typeface="Arial" panose="020B0604020202020204" pitchFamily="34" charset="0"/>
              <a:ea typeface="微软雅黑" panose="020B0503020204020204" charset="-122"/>
              <a:sym typeface="Helvetica" panose="00000400000000000000" pitchFamily="34" charset="0"/>
            </a:endParaRPr>
          </a:p>
        </p:txBody>
      </p:sp>
    </p:spTree>
    <p:custDataLst>
      <p:tags r:id="rId113"/>
    </p:custDataLst>
  </p:cSld>
  <p:clrMapOvr>
    <a:masterClrMapping/>
  </p:clrMapOvr>
  <p:transition spd="slow" advClick="0" advTm="1000">
    <p:push dir="u"/>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椭圆 30"/>
          <p:cNvSpPr/>
          <p:nvPr>
            <p:custDataLst>
              <p:tags r:id="rId1"/>
            </p:custDataLst>
          </p:nvPr>
        </p:nvSpPr>
        <p:spPr>
          <a:xfrm>
            <a:off x="3316536" y="1909880"/>
            <a:ext cx="1141048" cy="1141048"/>
          </a:xfrm>
          <a:prstGeom prst="ellipse">
            <a:avLst/>
          </a:prstGeom>
          <a:solidFill>
            <a:srgbClr val="3498DB">
              <a:alpha val="53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2" name="椭圆 31"/>
          <p:cNvSpPr/>
          <p:nvPr>
            <p:custDataLst>
              <p:tags r:id="rId2"/>
            </p:custDataLst>
          </p:nvPr>
        </p:nvSpPr>
        <p:spPr>
          <a:xfrm>
            <a:off x="3966410" y="1676400"/>
            <a:ext cx="691125" cy="691125"/>
          </a:xfrm>
          <a:prstGeom prst="ellipse">
            <a:avLst/>
          </a:prstGeom>
          <a:solidFill>
            <a:srgbClr val="3498D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3" name="椭圆 32"/>
          <p:cNvSpPr/>
          <p:nvPr>
            <p:custDataLst>
              <p:tags r:id="rId3"/>
            </p:custDataLst>
          </p:nvPr>
        </p:nvSpPr>
        <p:spPr>
          <a:xfrm>
            <a:off x="3110261" y="2494794"/>
            <a:ext cx="845237" cy="845237"/>
          </a:xfrm>
          <a:prstGeom prst="ellipse">
            <a:avLst/>
          </a:prstGeom>
          <a:solidFill>
            <a:srgbClr val="3498D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4" name="椭圆 33"/>
          <p:cNvSpPr/>
          <p:nvPr>
            <p:custDataLst>
              <p:tags r:id="rId4"/>
            </p:custDataLst>
          </p:nvPr>
        </p:nvSpPr>
        <p:spPr>
          <a:xfrm>
            <a:off x="4416355" y="2717919"/>
            <a:ext cx="440119" cy="440119"/>
          </a:xfrm>
          <a:prstGeom prst="ellipse">
            <a:avLst/>
          </a:prstGeom>
          <a:solidFill>
            <a:srgbClr val="3498D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7" name="椭圆 26"/>
          <p:cNvSpPr/>
          <p:nvPr>
            <p:custDataLst>
              <p:tags r:id="rId5"/>
            </p:custDataLst>
          </p:nvPr>
        </p:nvSpPr>
        <p:spPr>
          <a:xfrm>
            <a:off x="5686348" y="1909880"/>
            <a:ext cx="1141048" cy="1141048"/>
          </a:xfrm>
          <a:prstGeom prst="ellipse">
            <a:avLst/>
          </a:prstGeom>
          <a:solidFill>
            <a:srgbClr val="1AA3AA">
              <a:alpha val="53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8" name="椭圆 27"/>
          <p:cNvSpPr/>
          <p:nvPr>
            <p:custDataLst>
              <p:tags r:id="rId6"/>
            </p:custDataLst>
          </p:nvPr>
        </p:nvSpPr>
        <p:spPr>
          <a:xfrm>
            <a:off x="6336222" y="1676400"/>
            <a:ext cx="691125" cy="691125"/>
          </a:xfrm>
          <a:prstGeom prst="ellipse">
            <a:avLst/>
          </a:prstGeom>
          <a:solidFill>
            <a:srgbClr val="1AA3AA">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9" name="椭圆 28"/>
          <p:cNvSpPr/>
          <p:nvPr>
            <p:custDataLst>
              <p:tags r:id="rId7"/>
            </p:custDataLst>
          </p:nvPr>
        </p:nvSpPr>
        <p:spPr>
          <a:xfrm>
            <a:off x="5480073" y="2494794"/>
            <a:ext cx="845237" cy="845237"/>
          </a:xfrm>
          <a:prstGeom prst="ellipse">
            <a:avLst/>
          </a:prstGeom>
          <a:solidFill>
            <a:srgbClr val="1AA3AA">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0" name="椭圆 29"/>
          <p:cNvSpPr/>
          <p:nvPr>
            <p:custDataLst>
              <p:tags r:id="rId8"/>
            </p:custDataLst>
          </p:nvPr>
        </p:nvSpPr>
        <p:spPr>
          <a:xfrm>
            <a:off x="6786167" y="2717919"/>
            <a:ext cx="440119" cy="440119"/>
          </a:xfrm>
          <a:prstGeom prst="ellipse">
            <a:avLst/>
          </a:prstGeom>
          <a:solidFill>
            <a:srgbClr val="1AA3AA">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3" name="椭圆 22"/>
          <p:cNvSpPr/>
          <p:nvPr>
            <p:custDataLst>
              <p:tags r:id="rId9"/>
            </p:custDataLst>
          </p:nvPr>
        </p:nvSpPr>
        <p:spPr>
          <a:xfrm>
            <a:off x="8032815" y="1909880"/>
            <a:ext cx="1141048" cy="1141048"/>
          </a:xfrm>
          <a:prstGeom prst="ellipse">
            <a:avLst/>
          </a:prstGeom>
          <a:solidFill>
            <a:srgbClr val="69A35B">
              <a:alpha val="53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4" name="椭圆 23"/>
          <p:cNvSpPr/>
          <p:nvPr>
            <p:custDataLst>
              <p:tags r:id="rId10"/>
            </p:custDataLst>
          </p:nvPr>
        </p:nvSpPr>
        <p:spPr>
          <a:xfrm>
            <a:off x="8682689" y="1676400"/>
            <a:ext cx="691125" cy="691125"/>
          </a:xfrm>
          <a:prstGeom prst="ellipse">
            <a:avLst/>
          </a:prstGeom>
          <a:solidFill>
            <a:srgbClr val="69A35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5" name="椭圆 24"/>
          <p:cNvSpPr/>
          <p:nvPr>
            <p:custDataLst>
              <p:tags r:id="rId11"/>
            </p:custDataLst>
          </p:nvPr>
        </p:nvSpPr>
        <p:spPr>
          <a:xfrm>
            <a:off x="7826540" y="2494794"/>
            <a:ext cx="845237" cy="845237"/>
          </a:xfrm>
          <a:prstGeom prst="ellipse">
            <a:avLst/>
          </a:prstGeom>
          <a:solidFill>
            <a:srgbClr val="69A35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椭圆 25"/>
          <p:cNvSpPr/>
          <p:nvPr>
            <p:custDataLst>
              <p:tags r:id="rId12"/>
            </p:custDataLst>
          </p:nvPr>
        </p:nvSpPr>
        <p:spPr>
          <a:xfrm>
            <a:off x="9132634" y="2717919"/>
            <a:ext cx="440119" cy="440119"/>
          </a:xfrm>
          <a:prstGeom prst="ellipse">
            <a:avLst/>
          </a:prstGeom>
          <a:solidFill>
            <a:srgbClr val="69A35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9" name="椭圆 18"/>
          <p:cNvSpPr/>
          <p:nvPr>
            <p:custDataLst>
              <p:tags r:id="rId13"/>
            </p:custDataLst>
          </p:nvPr>
        </p:nvSpPr>
        <p:spPr>
          <a:xfrm>
            <a:off x="828210" y="1909880"/>
            <a:ext cx="1141048" cy="1141048"/>
          </a:xfrm>
          <a:prstGeom prst="ellipse">
            <a:avLst/>
          </a:prstGeom>
          <a:solidFill>
            <a:srgbClr val="1F74AD">
              <a:alpha val="53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0" name="椭圆 19"/>
          <p:cNvSpPr/>
          <p:nvPr>
            <p:custDataLst>
              <p:tags r:id="rId14"/>
            </p:custDataLst>
          </p:nvPr>
        </p:nvSpPr>
        <p:spPr>
          <a:xfrm>
            <a:off x="1478084" y="1676400"/>
            <a:ext cx="691125" cy="691125"/>
          </a:xfrm>
          <a:prstGeom prst="ellipse">
            <a:avLst/>
          </a:prstGeom>
          <a:solidFill>
            <a:srgbClr val="1F74AD">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1" name="椭圆 20"/>
          <p:cNvSpPr/>
          <p:nvPr>
            <p:custDataLst>
              <p:tags r:id="rId15"/>
            </p:custDataLst>
          </p:nvPr>
        </p:nvSpPr>
        <p:spPr>
          <a:xfrm>
            <a:off x="621935" y="2494794"/>
            <a:ext cx="845237" cy="845237"/>
          </a:xfrm>
          <a:prstGeom prst="ellipse">
            <a:avLst/>
          </a:prstGeom>
          <a:solidFill>
            <a:srgbClr val="1F74AD">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2" name="椭圆 21"/>
          <p:cNvSpPr/>
          <p:nvPr>
            <p:custDataLst>
              <p:tags r:id="rId16"/>
            </p:custDataLst>
          </p:nvPr>
        </p:nvSpPr>
        <p:spPr>
          <a:xfrm>
            <a:off x="1928029" y="2717919"/>
            <a:ext cx="440119" cy="440119"/>
          </a:xfrm>
          <a:prstGeom prst="ellipse">
            <a:avLst/>
          </a:prstGeom>
          <a:solidFill>
            <a:srgbClr val="1F74AD">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 name="任意多边形 6"/>
          <p:cNvSpPr/>
          <p:nvPr>
            <p:custDataLst>
              <p:tags r:id="rId17"/>
            </p:custDataLst>
          </p:nvPr>
        </p:nvSpPr>
        <p:spPr bwMode="auto">
          <a:xfrm>
            <a:off x="1156646" y="2238315"/>
            <a:ext cx="484177" cy="484178"/>
          </a:xfrm>
          <a:custGeom>
            <a:avLst/>
            <a:gdLst>
              <a:gd name="T0" fmla="*/ 20 w 176"/>
              <a:gd name="T1" fmla="*/ 16 h 176"/>
              <a:gd name="T2" fmla="*/ 16 w 176"/>
              <a:gd name="T3" fmla="*/ 20 h 176"/>
              <a:gd name="T4" fmla="*/ 20 w 176"/>
              <a:gd name="T5" fmla="*/ 24 h 176"/>
              <a:gd name="T6" fmla="*/ 24 w 176"/>
              <a:gd name="T7" fmla="*/ 20 h 176"/>
              <a:gd name="T8" fmla="*/ 20 w 176"/>
              <a:gd name="T9" fmla="*/ 16 h 176"/>
              <a:gd name="T10" fmla="*/ 36 w 176"/>
              <a:gd name="T11" fmla="*/ 16 h 176"/>
              <a:gd name="T12" fmla="*/ 32 w 176"/>
              <a:gd name="T13" fmla="*/ 20 h 176"/>
              <a:gd name="T14" fmla="*/ 36 w 176"/>
              <a:gd name="T15" fmla="*/ 24 h 176"/>
              <a:gd name="T16" fmla="*/ 40 w 176"/>
              <a:gd name="T17" fmla="*/ 20 h 176"/>
              <a:gd name="T18" fmla="*/ 36 w 176"/>
              <a:gd name="T19" fmla="*/ 16 h 176"/>
              <a:gd name="T20" fmla="*/ 52 w 176"/>
              <a:gd name="T21" fmla="*/ 16 h 176"/>
              <a:gd name="T22" fmla="*/ 48 w 176"/>
              <a:gd name="T23" fmla="*/ 20 h 176"/>
              <a:gd name="T24" fmla="*/ 52 w 176"/>
              <a:gd name="T25" fmla="*/ 24 h 176"/>
              <a:gd name="T26" fmla="*/ 56 w 176"/>
              <a:gd name="T27" fmla="*/ 20 h 176"/>
              <a:gd name="T28" fmla="*/ 52 w 176"/>
              <a:gd name="T29" fmla="*/ 16 h 176"/>
              <a:gd name="T30" fmla="*/ 160 w 176"/>
              <a:gd name="T31" fmla="*/ 0 h 176"/>
              <a:gd name="T32" fmla="*/ 16 w 176"/>
              <a:gd name="T33" fmla="*/ 0 h 176"/>
              <a:gd name="T34" fmla="*/ 0 w 176"/>
              <a:gd name="T35" fmla="*/ 16 h 176"/>
              <a:gd name="T36" fmla="*/ 0 w 176"/>
              <a:gd name="T37" fmla="*/ 160 h 176"/>
              <a:gd name="T38" fmla="*/ 16 w 176"/>
              <a:gd name="T39" fmla="*/ 176 h 176"/>
              <a:gd name="T40" fmla="*/ 160 w 176"/>
              <a:gd name="T41" fmla="*/ 176 h 176"/>
              <a:gd name="T42" fmla="*/ 176 w 176"/>
              <a:gd name="T43" fmla="*/ 160 h 176"/>
              <a:gd name="T44" fmla="*/ 176 w 176"/>
              <a:gd name="T45" fmla="*/ 16 h 176"/>
              <a:gd name="T46" fmla="*/ 160 w 176"/>
              <a:gd name="T47" fmla="*/ 0 h 176"/>
              <a:gd name="T48" fmla="*/ 168 w 176"/>
              <a:gd name="T49" fmla="*/ 160 h 176"/>
              <a:gd name="T50" fmla="*/ 160 w 176"/>
              <a:gd name="T51" fmla="*/ 168 h 176"/>
              <a:gd name="T52" fmla="*/ 16 w 176"/>
              <a:gd name="T53" fmla="*/ 168 h 176"/>
              <a:gd name="T54" fmla="*/ 8 w 176"/>
              <a:gd name="T55" fmla="*/ 160 h 176"/>
              <a:gd name="T56" fmla="*/ 8 w 176"/>
              <a:gd name="T57" fmla="*/ 40 h 176"/>
              <a:gd name="T58" fmla="*/ 168 w 176"/>
              <a:gd name="T59" fmla="*/ 40 h 176"/>
              <a:gd name="T60" fmla="*/ 168 w 176"/>
              <a:gd name="T61" fmla="*/ 160 h 176"/>
              <a:gd name="T62" fmla="*/ 168 w 176"/>
              <a:gd name="T63" fmla="*/ 32 h 176"/>
              <a:gd name="T64" fmla="*/ 8 w 176"/>
              <a:gd name="T65" fmla="*/ 32 h 176"/>
              <a:gd name="T66" fmla="*/ 8 w 176"/>
              <a:gd name="T67" fmla="*/ 16 h 176"/>
              <a:gd name="T68" fmla="*/ 16 w 176"/>
              <a:gd name="T69" fmla="*/ 8 h 176"/>
              <a:gd name="T70" fmla="*/ 160 w 176"/>
              <a:gd name="T71" fmla="*/ 8 h 176"/>
              <a:gd name="T72" fmla="*/ 168 w 176"/>
              <a:gd name="T73" fmla="*/ 16 h 176"/>
              <a:gd name="T74" fmla="*/ 168 w 176"/>
              <a:gd name="T75" fmla="*/ 32 h 176"/>
              <a:gd name="T76" fmla="*/ 156 w 176"/>
              <a:gd name="T77" fmla="*/ 16 h 176"/>
              <a:gd name="T78" fmla="*/ 68 w 176"/>
              <a:gd name="T79" fmla="*/ 16 h 176"/>
              <a:gd name="T80" fmla="*/ 64 w 176"/>
              <a:gd name="T81" fmla="*/ 20 h 176"/>
              <a:gd name="T82" fmla="*/ 68 w 176"/>
              <a:gd name="T83" fmla="*/ 24 h 176"/>
              <a:gd name="T84" fmla="*/ 156 w 176"/>
              <a:gd name="T85" fmla="*/ 24 h 176"/>
              <a:gd name="T86" fmla="*/ 160 w 176"/>
              <a:gd name="T87" fmla="*/ 20 h 176"/>
              <a:gd name="T88" fmla="*/ 156 w 176"/>
              <a:gd name="T89"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20" y="16"/>
                </a:moveTo>
                <a:cubicBezTo>
                  <a:pt x="18" y="16"/>
                  <a:pt x="16" y="18"/>
                  <a:pt x="16" y="20"/>
                </a:cubicBezTo>
                <a:cubicBezTo>
                  <a:pt x="16" y="22"/>
                  <a:pt x="18" y="24"/>
                  <a:pt x="20" y="24"/>
                </a:cubicBezTo>
                <a:cubicBezTo>
                  <a:pt x="22" y="24"/>
                  <a:pt x="24" y="22"/>
                  <a:pt x="24" y="20"/>
                </a:cubicBezTo>
                <a:cubicBezTo>
                  <a:pt x="24" y="18"/>
                  <a:pt x="22" y="16"/>
                  <a:pt x="20" y="16"/>
                </a:cubicBezTo>
                <a:moveTo>
                  <a:pt x="36" y="16"/>
                </a:moveTo>
                <a:cubicBezTo>
                  <a:pt x="34" y="16"/>
                  <a:pt x="32" y="18"/>
                  <a:pt x="32" y="20"/>
                </a:cubicBezTo>
                <a:cubicBezTo>
                  <a:pt x="32" y="22"/>
                  <a:pt x="34" y="24"/>
                  <a:pt x="36" y="24"/>
                </a:cubicBezTo>
                <a:cubicBezTo>
                  <a:pt x="38" y="24"/>
                  <a:pt x="40" y="22"/>
                  <a:pt x="40" y="20"/>
                </a:cubicBezTo>
                <a:cubicBezTo>
                  <a:pt x="40" y="18"/>
                  <a:pt x="38" y="16"/>
                  <a:pt x="36" y="16"/>
                </a:cubicBezTo>
                <a:moveTo>
                  <a:pt x="52" y="16"/>
                </a:moveTo>
                <a:cubicBezTo>
                  <a:pt x="50" y="16"/>
                  <a:pt x="48" y="18"/>
                  <a:pt x="48" y="20"/>
                </a:cubicBezTo>
                <a:cubicBezTo>
                  <a:pt x="48" y="22"/>
                  <a:pt x="50" y="24"/>
                  <a:pt x="52" y="24"/>
                </a:cubicBezTo>
                <a:cubicBezTo>
                  <a:pt x="54" y="24"/>
                  <a:pt x="56" y="22"/>
                  <a:pt x="56" y="20"/>
                </a:cubicBezTo>
                <a:cubicBezTo>
                  <a:pt x="56" y="18"/>
                  <a:pt x="54" y="16"/>
                  <a:pt x="52" y="16"/>
                </a:cubicBezTo>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moveTo>
                  <a:pt x="168" y="160"/>
                </a:moveTo>
                <a:cubicBezTo>
                  <a:pt x="168" y="164"/>
                  <a:pt x="164" y="168"/>
                  <a:pt x="160" y="168"/>
                </a:cubicBezTo>
                <a:cubicBezTo>
                  <a:pt x="16" y="168"/>
                  <a:pt x="16" y="168"/>
                  <a:pt x="16" y="168"/>
                </a:cubicBezTo>
                <a:cubicBezTo>
                  <a:pt x="12" y="168"/>
                  <a:pt x="8" y="164"/>
                  <a:pt x="8" y="160"/>
                </a:cubicBezTo>
                <a:cubicBezTo>
                  <a:pt x="8" y="40"/>
                  <a:pt x="8" y="40"/>
                  <a:pt x="8" y="40"/>
                </a:cubicBezTo>
                <a:cubicBezTo>
                  <a:pt x="168" y="40"/>
                  <a:pt x="168" y="40"/>
                  <a:pt x="168" y="40"/>
                </a:cubicBezTo>
                <a:lnTo>
                  <a:pt x="168" y="160"/>
                </a:lnTo>
                <a:close/>
                <a:moveTo>
                  <a:pt x="168" y="32"/>
                </a:moveTo>
                <a:cubicBezTo>
                  <a:pt x="8" y="32"/>
                  <a:pt x="8" y="32"/>
                  <a:pt x="8" y="32"/>
                </a:cubicBezTo>
                <a:cubicBezTo>
                  <a:pt x="8" y="16"/>
                  <a:pt x="8" y="16"/>
                  <a:pt x="8" y="16"/>
                </a:cubicBezTo>
                <a:cubicBezTo>
                  <a:pt x="8" y="12"/>
                  <a:pt x="12" y="8"/>
                  <a:pt x="16" y="8"/>
                </a:cubicBezTo>
                <a:cubicBezTo>
                  <a:pt x="160" y="8"/>
                  <a:pt x="160" y="8"/>
                  <a:pt x="160" y="8"/>
                </a:cubicBezTo>
                <a:cubicBezTo>
                  <a:pt x="164" y="8"/>
                  <a:pt x="168" y="12"/>
                  <a:pt x="168" y="16"/>
                </a:cubicBezTo>
                <a:lnTo>
                  <a:pt x="168" y="32"/>
                </a:lnTo>
                <a:close/>
                <a:moveTo>
                  <a:pt x="156" y="16"/>
                </a:moveTo>
                <a:cubicBezTo>
                  <a:pt x="68" y="16"/>
                  <a:pt x="68" y="16"/>
                  <a:pt x="68" y="16"/>
                </a:cubicBezTo>
                <a:cubicBezTo>
                  <a:pt x="66" y="16"/>
                  <a:pt x="64" y="18"/>
                  <a:pt x="64" y="20"/>
                </a:cubicBezTo>
                <a:cubicBezTo>
                  <a:pt x="64" y="22"/>
                  <a:pt x="66" y="24"/>
                  <a:pt x="68" y="24"/>
                </a:cubicBezTo>
                <a:cubicBezTo>
                  <a:pt x="156" y="24"/>
                  <a:pt x="156" y="24"/>
                  <a:pt x="156" y="24"/>
                </a:cubicBezTo>
                <a:cubicBezTo>
                  <a:pt x="158" y="24"/>
                  <a:pt x="160" y="22"/>
                  <a:pt x="160" y="20"/>
                </a:cubicBezTo>
                <a:cubicBezTo>
                  <a:pt x="160" y="18"/>
                  <a:pt x="158" y="16"/>
                  <a:pt x="156" y="16"/>
                </a:cubicBezTo>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 name="任意多边形 7"/>
          <p:cNvSpPr/>
          <p:nvPr>
            <p:custDataLst>
              <p:tags r:id="rId18"/>
            </p:custDataLst>
          </p:nvPr>
        </p:nvSpPr>
        <p:spPr bwMode="auto">
          <a:xfrm>
            <a:off x="3692079" y="2238315"/>
            <a:ext cx="389962" cy="484178"/>
          </a:xfrm>
          <a:custGeom>
            <a:avLst/>
            <a:gdLst>
              <a:gd name="T0" fmla="*/ 84 w 144"/>
              <a:gd name="T1" fmla="*/ 132 h 176"/>
              <a:gd name="T2" fmla="*/ 36 w 144"/>
              <a:gd name="T3" fmla="*/ 132 h 176"/>
              <a:gd name="T4" fmla="*/ 32 w 144"/>
              <a:gd name="T5" fmla="*/ 136 h 176"/>
              <a:gd name="T6" fmla="*/ 36 w 144"/>
              <a:gd name="T7" fmla="*/ 140 h 176"/>
              <a:gd name="T8" fmla="*/ 84 w 144"/>
              <a:gd name="T9" fmla="*/ 140 h 176"/>
              <a:gd name="T10" fmla="*/ 88 w 144"/>
              <a:gd name="T11" fmla="*/ 136 h 176"/>
              <a:gd name="T12" fmla="*/ 84 w 144"/>
              <a:gd name="T13" fmla="*/ 132 h 176"/>
              <a:gd name="T14" fmla="*/ 36 w 144"/>
              <a:gd name="T15" fmla="*/ 44 h 176"/>
              <a:gd name="T16" fmla="*/ 56 w 144"/>
              <a:gd name="T17" fmla="*/ 44 h 176"/>
              <a:gd name="T18" fmla="*/ 60 w 144"/>
              <a:gd name="T19" fmla="*/ 40 h 176"/>
              <a:gd name="T20" fmla="*/ 56 w 144"/>
              <a:gd name="T21" fmla="*/ 36 h 176"/>
              <a:gd name="T22" fmla="*/ 36 w 144"/>
              <a:gd name="T23" fmla="*/ 36 h 176"/>
              <a:gd name="T24" fmla="*/ 32 w 144"/>
              <a:gd name="T25" fmla="*/ 40 h 176"/>
              <a:gd name="T26" fmla="*/ 36 w 144"/>
              <a:gd name="T27" fmla="*/ 44 h 176"/>
              <a:gd name="T28" fmla="*/ 108 w 144"/>
              <a:gd name="T29" fmla="*/ 100 h 176"/>
              <a:gd name="T30" fmla="*/ 36 w 144"/>
              <a:gd name="T31" fmla="*/ 100 h 176"/>
              <a:gd name="T32" fmla="*/ 32 w 144"/>
              <a:gd name="T33" fmla="*/ 104 h 176"/>
              <a:gd name="T34" fmla="*/ 36 w 144"/>
              <a:gd name="T35" fmla="*/ 108 h 176"/>
              <a:gd name="T36" fmla="*/ 108 w 144"/>
              <a:gd name="T37" fmla="*/ 108 h 176"/>
              <a:gd name="T38" fmla="*/ 112 w 144"/>
              <a:gd name="T39" fmla="*/ 104 h 176"/>
              <a:gd name="T40" fmla="*/ 108 w 144"/>
              <a:gd name="T41" fmla="*/ 100 h 176"/>
              <a:gd name="T42" fmla="*/ 32 w 144"/>
              <a:gd name="T43" fmla="*/ 72 h 176"/>
              <a:gd name="T44" fmla="*/ 36 w 144"/>
              <a:gd name="T45" fmla="*/ 76 h 176"/>
              <a:gd name="T46" fmla="*/ 108 w 144"/>
              <a:gd name="T47" fmla="*/ 76 h 176"/>
              <a:gd name="T48" fmla="*/ 112 w 144"/>
              <a:gd name="T49" fmla="*/ 72 h 176"/>
              <a:gd name="T50" fmla="*/ 108 w 144"/>
              <a:gd name="T51" fmla="*/ 68 h 176"/>
              <a:gd name="T52" fmla="*/ 36 w 144"/>
              <a:gd name="T53" fmla="*/ 68 h 176"/>
              <a:gd name="T54" fmla="*/ 32 w 144"/>
              <a:gd name="T55" fmla="*/ 72 h 176"/>
              <a:gd name="T56" fmla="*/ 104 w 144"/>
              <a:gd name="T57" fmla="*/ 0 h 176"/>
              <a:gd name="T58" fmla="*/ 16 w 144"/>
              <a:gd name="T59" fmla="*/ 0 h 176"/>
              <a:gd name="T60" fmla="*/ 0 w 144"/>
              <a:gd name="T61" fmla="*/ 16 h 176"/>
              <a:gd name="T62" fmla="*/ 0 w 144"/>
              <a:gd name="T63" fmla="*/ 160 h 176"/>
              <a:gd name="T64" fmla="*/ 16 w 144"/>
              <a:gd name="T65" fmla="*/ 176 h 176"/>
              <a:gd name="T66" fmla="*/ 128 w 144"/>
              <a:gd name="T67" fmla="*/ 176 h 176"/>
              <a:gd name="T68" fmla="*/ 144 w 144"/>
              <a:gd name="T69" fmla="*/ 160 h 176"/>
              <a:gd name="T70" fmla="*/ 144 w 144"/>
              <a:gd name="T71" fmla="*/ 44 h 176"/>
              <a:gd name="T72" fmla="*/ 104 w 144"/>
              <a:gd name="T73" fmla="*/ 0 h 176"/>
              <a:gd name="T74" fmla="*/ 136 w 144"/>
              <a:gd name="T75" fmla="*/ 160 h 176"/>
              <a:gd name="T76" fmla="*/ 128 w 144"/>
              <a:gd name="T77" fmla="*/ 168 h 176"/>
              <a:gd name="T78" fmla="*/ 16 w 144"/>
              <a:gd name="T79" fmla="*/ 168 h 176"/>
              <a:gd name="T80" fmla="*/ 8 w 144"/>
              <a:gd name="T81" fmla="*/ 160 h 176"/>
              <a:gd name="T82" fmla="*/ 8 w 144"/>
              <a:gd name="T83" fmla="*/ 16 h 176"/>
              <a:gd name="T84" fmla="*/ 16 w 144"/>
              <a:gd name="T85" fmla="*/ 8 h 176"/>
              <a:gd name="T86" fmla="*/ 88 w 144"/>
              <a:gd name="T87" fmla="*/ 8 h 176"/>
              <a:gd name="T88" fmla="*/ 88 w 144"/>
              <a:gd name="T89" fmla="*/ 48 h 176"/>
              <a:gd name="T90" fmla="*/ 96 w 144"/>
              <a:gd name="T91" fmla="*/ 56 h 176"/>
              <a:gd name="T92" fmla="*/ 136 w 144"/>
              <a:gd name="T93" fmla="*/ 56 h 176"/>
              <a:gd name="T94" fmla="*/ 136 w 144"/>
              <a:gd name="T95" fmla="*/ 160 h 176"/>
              <a:gd name="T96" fmla="*/ 96 w 144"/>
              <a:gd name="T97" fmla="*/ 48 h 176"/>
              <a:gd name="T98" fmla="*/ 96 w 144"/>
              <a:gd name="T99" fmla="*/ 8 h 176"/>
              <a:gd name="T100" fmla="*/ 100 w 144"/>
              <a:gd name="T101" fmla="*/ 8 h 176"/>
              <a:gd name="T102" fmla="*/ 136 w 144"/>
              <a:gd name="T103" fmla="*/ 48 h 176"/>
              <a:gd name="T104" fmla="*/ 96 w 144"/>
              <a:gd name="T105"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 h="176">
                <a:moveTo>
                  <a:pt x="84" y="132"/>
                </a:moveTo>
                <a:cubicBezTo>
                  <a:pt x="36" y="132"/>
                  <a:pt x="36" y="132"/>
                  <a:pt x="36" y="132"/>
                </a:cubicBezTo>
                <a:cubicBezTo>
                  <a:pt x="34" y="132"/>
                  <a:pt x="32" y="134"/>
                  <a:pt x="32" y="136"/>
                </a:cubicBezTo>
                <a:cubicBezTo>
                  <a:pt x="32" y="138"/>
                  <a:pt x="34" y="140"/>
                  <a:pt x="36" y="140"/>
                </a:cubicBezTo>
                <a:cubicBezTo>
                  <a:pt x="84" y="140"/>
                  <a:pt x="84" y="140"/>
                  <a:pt x="84" y="140"/>
                </a:cubicBezTo>
                <a:cubicBezTo>
                  <a:pt x="86" y="140"/>
                  <a:pt x="88" y="138"/>
                  <a:pt x="88" y="136"/>
                </a:cubicBezTo>
                <a:cubicBezTo>
                  <a:pt x="88" y="134"/>
                  <a:pt x="86" y="132"/>
                  <a:pt x="84" y="132"/>
                </a:cubicBezTo>
                <a:moveTo>
                  <a:pt x="36" y="44"/>
                </a:moveTo>
                <a:cubicBezTo>
                  <a:pt x="56" y="44"/>
                  <a:pt x="56" y="44"/>
                  <a:pt x="56" y="44"/>
                </a:cubicBezTo>
                <a:cubicBezTo>
                  <a:pt x="58" y="44"/>
                  <a:pt x="60" y="42"/>
                  <a:pt x="60" y="40"/>
                </a:cubicBezTo>
                <a:cubicBezTo>
                  <a:pt x="60" y="38"/>
                  <a:pt x="58" y="36"/>
                  <a:pt x="56" y="36"/>
                </a:cubicBezTo>
                <a:cubicBezTo>
                  <a:pt x="36" y="36"/>
                  <a:pt x="36" y="36"/>
                  <a:pt x="36" y="36"/>
                </a:cubicBezTo>
                <a:cubicBezTo>
                  <a:pt x="34" y="36"/>
                  <a:pt x="32" y="38"/>
                  <a:pt x="32" y="40"/>
                </a:cubicBezTo>
                <a:cubicBezTo>
                  <a:pt x="32" y="42"/>
                  <a:pt x="34" y="44"/>
                  <a:pt x="36" y="44"/>
                </a:cubicBezTo>
                <a:moveTo>
                  <a:pt x="108" y="100"/>
                </a:moveTo>
                <a:cubicBezTo>
                  <a:pt x="36" y="100"/>
                  <a:pt x="36" y="100"/>
                  <a:pt x="36" y="100"/>
                </a:cubicBezTo>
                <a:cubicBezTo>
                  <a:pt x="34" y="100"/>
                  <a:pt x="32" y="102"/>
                  <a:pt x="32" y="104"/>
                </a:cubicBezTo>
                <a:cubicBezTo>
                  <a:pt x="32" y="106"/>
                  <a:pt x="34" y="108"/>
                  <a:pt x="36" y="108"/>
                </a:cubicBezTo>
                <a:cubicBezTo>
                  <a:pt x="108" y="108"/>
                  <a:pt x="108" y="108"/>
                  <a:pt x="108" y="108"/>
                </a:cubicBezTo>
                <a:cubicBezTo>
                  <a:pt x="110" y="108"/>
                  <a:pt x="112" y="106"/>
                  <a:pt x="112" y="104"/>
                </a:cubicBezTo>
                <a:cubicBezTo>
                  <a:pt x="112" y="102"/>
                  <a:pt x="110" y="100"/>
                  <a:pt x="108" y="100"/>
                </a:cubicBezTo>
                <a:moveTo>
                  <a:pt x="32" y="72"/>
                </a:moveTo>
                <a:cubicBezTo>
                  <a:pt x="32" y="74"/>
                  <a:pt x="34" y="76"/>
                  <a:pt x="36" y="76"/>
                </a:cubicBezTo>
                <a:cubicBezTo>
                  <a:pt x="108" y="76"/>
                  <a:pt x="108" y="76"/>
                  <a:pt x="108" y="76"/>
                </a:cubicBezTo>
                <a:cubicBezTo>
                  <a:pt x="110" y="76"/>
                  <a:pt x="112" y="74"/>
                  <a:pt x="112" y="72"/>
                </a:cubicBezTo>
                <a:cubicBezTo>
                  <a:pt x="112" y="70"/>
                  <a:pt x="110" y="68"/>
                  <a:pt x="108" y="68"/>
                </a:cubicBezTo>
                <a:cubicBezTo>
                  <a:pt x="36" y="68"/>
                  <a:pt x="36" y="68"/>
                  <a:pt x="36" y="68"/>
                </a:cubicBezTo>
                <a:cubicBezTo>
                  <a:pt x="34" y="68"/>
                  <a:pt x="32" y="70"/>
                  <a:pt x="32" y="72"/>
                </a:cubicBezTo>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 name="任意多边形 8"/>
          <p:cNvSpPr/>
          <p:nvPr>
            <p:custDataLst>
              <p:tags r:id="rId19"/>
            </p:custDataLst>
          </p:nvPr>
        </p:nvSpPr>
        <p:spPr bwMode="auto">
          <a:xfrm>
            <a:off x="5961103" y="2238315"/>
            <a:ext cx="591538" cy="484178"/>
          </a:xfrm>
          <a:custGeom>
            <a:avLst/>
            <a:gdLst>
              <a:gd name="T0" fmla="*/ 108 w 176"/>
              <a:gd name="T1" fmla="*/ 24 h 144"/>
              <a:gd name="T2" fmla="*/ 108 w 176"/>
              <a:gd name="T3" fmla="*/ 16 h 144"/>
              <a:gd name="T4" fmla="*/ 64 w 176"/>
              <a:gd name="T5" fmla="*/ 20 h 144"/>
              <a:gd name="T6" fmla="*/ 88 w 176"/>
              <a:gd name="T7" fmla="*/ 56 h 144"/>
              <a:gd name="T8" fmla="*/ 88 w 176"/>
              <a:gd name="T9" fmla="*/ 104 h 144"/>
              <a:gd name="T10" fmla="*/ 88 w 176"/>
              <a:gd name="T11" fmla="*/ 56 h 144"/>
              <a:gd name="T12" fmla="*/ 72 w 176"/>
              <a:gd name="T13" fmla="*/ 80 h 144"/>
              <a:gd name="T14" fmla="*/ 104 w 176"/>
              <a:gd name="T15" fmla="*/ 80 h 144"/>
              <a:gd name="T16" fmla="*/ 88 w 176"/>
              <a:gd name="T17" fmla="*/ 40 h 144"/>
              <a:gd name="T18" fmla="*/ 88 w 176"/>
              <a:gd name="T19" fmla="*/ 120 h 144"/>
              <a:gd name="T20" fmla="*/ 88 w 176"/>
              <a:gd name="T21" fmla="*/ 40 h 144"/>
              <a:gd name="T22" fmla="*/ 56 w 176"/>
              <a:gd name="T23" fmla="*/ 80 h 144"/>
              <a:gd name="T24" fmla="*/ 120 w 176"/>
              <a:gd name="T25" fmla="*/ 80 h 144"/>
              <a:gd name="T26" fmla="*/ 148 w 176"/>
              <a:gd name="T27" fmla="*/ 64 h 144"/>
              <a:gd name="T28" fmla="*/ 148 w 176"/>
              <a:gd name="T29" fmla="*/ 72 h 144"/>
              <a:gd name="T30" fmla="*/ 148 w 176"/>
              <a:gd name="T31" fmla="*/ 64 h 144"/>
              <a:gd name="T32" fmla="*/ 136 w 176"/>
              <a:gd name="T33" fmla="*/ 44 h 144"/>
              <a:gd name="T34" fmla="*/ 160 w 176"/>
              <a:gd name="T35" fmla="*/ 44 h 144"/>
              <a:gd name="T36" fmla="*/ 148 w 176"/>
              <a:gd name="T37" fmla="*/ 48 h 144"/>
              <a:gd name="T38" fmla="*/ 148 w 176"/>
              <a:gd name="T39" fmla="*/ 40 h 144"/>
              <a:gd name="T40" fmla="*/ 148 w 176"/>
              <a:gd name="T41" fmla="*/ 48 h 144"/>
              <a:gd name="T42" fmla="*/ 144 w 176"/>
              <a:gd name="T43" fmla="*/ 16 h 144"/>
              <a:gd name="T44" fmla="*/ 88 w 176"/>
              <a:gd name="T45" fmla="*/ 0 h 144"/>
              <a:gd name="T46" fmla="*/ 32 w 176"/>
              <a:gd name="T47" fmla="*/ 16 h 144"/>
              <a:gd name="T48" fmla="*/ 0 w 176"/>
              <a:gd name="T49" fmla="*/ 32 h 144"/>
              <a:gd name="T50" fmla="*/ 16 w 176"/>
              <a:gd name="T51" fmla="*/ 144 h 144"/>
              <a:gd name="T52" fmla="*/ 176 w 176"/>
              <a:gd name="T53" fmla="*/ 128 h 144"/>
              <a:gd name="T54" fmla="*/ 160 w 176"/>
              <a:gd name="T55" fmla="*/ 16 h 144"/>
              <a:gd name="T56" fmla="*/ 133 w 176"/>
              <a:gd name="T57" fmla="*/ 96 h 144"/>
              <a:gd name="T58" fmla="*/ 168 w 176"/>
              <a:gd name="T59" fmla="*/ 104 h 144"/>
              <a:gd name="T60" fmla="*/ 160 w 176"/>
              <a:gd name="T61" fmla="*/ 136 h 144"/>
              <a:gd name="T62" fmla="*/ 8 w 176"/>
              <a:gd name="T63" fmla="*/ 128 h 144"/>
              <a:gd name="T64" fmla="*/ 46 w 176"/>
              <a:gd name="T65" fmla="*/ 104 h 144"/>
              <a:gd name="T66" fmla="*/ 8 w 176"/>
              <a:gd name="T67" fmla="*/ 96 h 144"/>
              <a:gd name="T68" fmla="*/ 16 w 176"/>
              <a:gd name="T69" fmla="*/ 24 h 144"/>
              <a:gd name="T70" fmla="*/ 60 w 176"/>
              <a:gd name="T71" fmla="*/ 8 h 144"/>
              <a:gd name="T72" fmla="*/ 116 w 176"/>
              <a:gd name="T73" fmla="*/ 8 h 144"/>
              <a:gd name="T74" fmla="*/ 160 w 176"/>
              <a:gd name="T75" fmla="*/ 24 h 144"/>
              <a:gd name="T76" fmla="*/ 168 w 176"/>
              <a:gd name="T77"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44">
                <a:moveTo>
                  <a:pt x="68" y="24"/>
                </a:moveTo>
                <a:cubicBezTo>
                  <a:pt x="108" y="24"/>
                  <a:pt x="108" y="24"/>
                  <a:pt x="108" y="24"/>
                </a:cubicBezTo>
                <a:cubicBezTo>
                  <a:pt x="110" y="24"/>
                  <a:pt x="112" y="22"/>
                  <a:pt x="112" y="20"/>
                </a:cubicBezTo>
                <a:cubicBezTo>
                  <a:pt x="112" y="18"/>
                  <a:pt x="110" y="16"/>
                  <a:pt x="108" y="16"/>
                </a:cubicBezTo>
                <a:cubicBezTo>
                  <a:pt x="68" y="16"/>
                  <a:pt x="68" y="16"/>
                  <a:pt x="68" y="16"/>
                </a:cubicBezTo>
                <a:cubicBezTo>
                  <a:pt x="66" y="16"/>
                  <a:pt x="64" y="18"/>
                  <a:pt x="64" y="20"/>
                </a:cubicBezTo>
                <a:cubicBezTo>
                  <a:pt x="64" y="22"/>
                  <a:pt x="66" y="24"/>
                  <a:pt x="68" y="24"/>
                </a:cubicBezTo>
                <a:moveTo>
                  <a:pt x="88" y="56"/>
                </a:moveTo>
                <a:cubicBezTo>
                  <a:pt x="75" y="56"/>
                  <a:pt x="64" y="67"/>
                  <a:pt x="64" y="80"/>
                </a:cubicBezTo>
                <a:cubicBezTo>
                  <a:pt x="64" y="93"/>
                  <a:pt x="75" y="104"/>
                  <a:pt x="88" y="104"/>
                </a:cubicBezTo>
                <a:cubicBezTo>
                  <a:pt x="101" y="104"/>
                  <a:pt x="112" y="93"/>
                  <a:pt x="112" y="80"/>
                </a:cubicBezTo>
                <a:cubicBezTo>
                  <a:pt x="112" y="67"/>
                  <a:pt x="101" y="56"/>
                  <a:pt x="88" y="56"/>
                </a:cubicBezTo>
                <a:moveTo>
                  <a:pt x="88" y="96"/>
                </a:moveTo>
                <a:cubicBezTo>
                  <a:pt x="79" y="96"/>
                  <a:pt x="72" y="89"/>
                  <a:pt x="72" y="80"/>
                </a:cubicBezTo>
                <a:cubicBezTo>
                  <a:pt x="72" y="71"/>
                  <a:pt x="79" y="64"/>
                  <a:pt x="88" y="64"/>
                </a:cubicBezTo>
                <a:cubicBezTo>
                  <a:pt x="97" y="64"/>
                  <a:pt x="104" y="71"/>
                  <a:pt x="104" y="80"/>
                </a:cubicBezTo>
                <a:cubicBezTo>
                  <a:pt x="104" y="89"/>
                  <a:pt x="97" y="96"/>
                  <a:pt x="88" y="96"/>
                </a:cubicBezTo>
                <a:moveTo>
                  <a:pt x="88" y="40"/>
                </a:moveTo>
                <a:cubicBezTo>
                  <a:pt x="66" y="40"/>
                  <a:pt x="48" y="58"/>
                  <a:pt x="48" y="80"/>
                </a:cubicBezTo>
                <a:cubicBezTo>
                  <a:pt x="48" y="102"/>
                  <a:pt x="66" y="120"/>
                  <a:pt x="88" y="120"/>
                </a:cubicBezTo>
                <a:cubicBezTo>
                  <a:pt x="110" y="120"/>
                  <a:pt x="128" y="102"/>
                  <a:pt x="128" y="80"/>
                </a:cubicBezTo>
                <a:cubicBezTo>
                  <a:pt x="128" y="58"/>
                  <a:pt x="110" y="40"/>
                  <a:pt x="88" y="40"/>
                </a:cubicBezTo>
                <a:moveTo>
                  <a:pt x="88" y="112"/>
                </a:moveTo>
                <a:cubicBezTo>
                  <a:pt x="70" y="112"/>
                  <a:pt x="56" y="98"/>
                  <a:pt x="56" y="80"/>
                </a:cubicBezTo>
                <a:cubicBezTo>
                  <a:pt x="56" y="62"/>
                  <a:pt x="70" y="48"/>
                  <a:pt x="88" y="48"/>
                </a:cubicBezTo>
                <a:cubicBezTo>
                  <a:pt x="106" y="48"/>
                  <a:pt x="120" y="62"/>
                  <a:pt x="120" y="80"/>
                </a:cubicBezTo>
                <a:cubicBezTo>
                  <a:pt x="120" y="98"/>
                  <a:pt x="106" y="112"/>
                  <a:pt x="88" y="112"/>
                </a:cubicBezTo>
                <a:moveTo>
                  <a:pt x="148" y="64"/>
                </a:moveTo>
                <a:cubicBezTo>
                  <a:pt x="146" y="64"/>
                  <a:pt x="144" y="66"/>
                  <a:pt x="144" y="68"/>
                </a:cubicBezTo>
                <a:cubicBezTo>
                  <a:pt x="144" y="70"/>
                  <a:pt x="146" y="72"/>
                  <a:pt x="148" y="72"/>
                </a:cubicBezTo>
                <a:cubicBezTo>
                  <a:pt x="150" y="72"/>
                  <a:pt x="152" y="70"/>
                  <a:pt x="152" y="68"/>
                </a:cubicBezTo>
                <a:cubicBezTo>
                  <a:pt x="152" y="66"/>
                  <a:pt x="150" y="64"/>
                  <a:pt x="148" y="64"/>
                </a:cubicBezTo>
                <a:moveTo>
                  <a:pt x="148" y="32"/>
                </a:moveTo>
                <a:cubicBezTo>
                  <a:pt x="141" y="32"/>
                  <a:pt x="136" y="37"/>
                  <a:pt x="136" y="44"/>
                </a:cubicBezTo>
                <a:cubicBezTo>
                  <a:pt x="136" y="51"/>
                  <a:pt x="141" y="56"/>
                  <a:pt x="148" y="56"/>
                </a:cubicBezTo>
                <a:cubicBezTo>
                  <a:pt x="155" y="56"/>
                  <a:pt x="160" y="51"/>
                  <a:pt x="160" y="44"/>
                </a:cubicBezTo>
                <a:cubicBezTo>
                  <a:pt x="160" y="37"/>
                  <a:pt x="155" y="32"/>
                  <a:pt x="148" y="32"/>
                </a:cubicBezTo>
                <a:moveTo>
                  <a:pt x="148" y="48"/>
                </a:moveTo>
                <a:cubicBezTo>
                  <a:pt x="146" y="48"/>
                  <a:pt x="144" y="46"/>
                  <a:pt x="144" y="44"/>
                </a:cubicBezTo>
                <a:cubicBezTo>
                  <a:pt x="144" y="42"/>
                  <a:pt x="146" y="40"/>
                  <a:pt x="148" y="40"/>
                </a:cubicBezTo>
                <a:cubicBezTo>
                  <a:pt x="150" y="40"/>
                  <a:pt x="152" y="42"/>
                  <a:pt x="152" y="44"/>
                </a:cubicBezTo>
                <a:cubicBezTo>
                  <a:pt x="152" y="46"/>
                  <a:pt x="150" y="48"/>
                  <a:pt x="148" y="48"/>
                </a:cubicBezTo>
                <a:moveTo>
                  <a:pt x="160" y="16"/>
                </a:moveTo>
                <a:cubicBezTo>
                  <a:pt x="144" y="16"/>
                  <a:pt x="144" y="16"/>
                  <a:pt x="144" y="16"/>
                </a:cubicBezTo>
                <a:cubicBezTo>
                  <a:pt x="132" y="16"/>
                  <a:pt x="132" y="0"/>
                  <a:pt x="116" y="0"/>
                </a:cubicBezTo>
                <a:cubicBezTo>
                  <a:pt x="88" y="0"/>
                  <a:pt x="88" y="0"/>
                  <a:pt x="88" y="0"/>
                </a:cubicBezTo>
                <a:cubicBezTo>
                  <a:pt x="60" y="0"/>
                  <a:pt x="60" y="0"/>
                  <a:pt x="60" y="0"/>
                </a:cubicBezTo>
                <a:cubicBezTo>
                  <a:pt x="44" y="0"/>
                  <a:pt x="44" y="16"/>
                  <a:pt x="32" y="16"/>
                </a:cubicBezTo>
                <a:cubicBezTo>
                  <a:pt x="16" y="16"/>
                  <a:pt x="16" y="16"/>
                  <a:pt x="16" y="16"/>
                </a:cubicBezTo>
                <a:cubicBezTo>
                  <a:pt x="7" y="16"/>
                  <a:pt x="0" y="23"/>
                  <a:pt x="0" y="32"/>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96"/>
                </a:moveTo>
                <a:cubicBezTo>
                  <a:pt x="133" y="96"/>
                  <a:pt x="133" y="96"/>
                  <a:pt x="133" y="96"/>
                </a:cubicBezTo>
                <a:cubicBezTo>
                  <a:pt x="132" y="99"/>
                  <a:pt x="131" y="101"/>
                  <a:pt x="130" y="104"/>
                </a:cubicBezTo>
                <a:cubicBezTo>
                  <a:pt x="168" y="104"/>
                  <a:pt x="168" y="104"/>
                  <a:pt x="168" y="104"/>
                </a:cubicBezTo>
                <a:cubicBezTo>
                  <a:pt x="168" y="128"/>
                  <a:pt x="168" y="128"/>
                  <a:pt x="168" y="128"/>
                </a:cubicBezTo>
                <a:cubicBezTo>
                  <a:pt x="168" y="132"/>
                  <a:pt x="164" y="136"/>
                  <a:pt x="160" y="136"/>
                </a:cubicBezTo>
                <a:cubicBezTo>
                  <a:pt x="16" y="136"/>
                  <a:pt x="16" y="136"/>
                  <a:pt x="16" y="136"/>
                </a:cubicBezTo>
                <a:cubicBezTo>
                  <a:pt x="12" y="136"/>
                  <a:pt x="8" y="132"/>
                  <a:pt x="8" y="128"/>
                </a:cubicBezTo>
                <a:cubicBezTo>
                  <a:pt x="8" y="104"/>
                  <a:pt x="8" y="104"/>
                  <a:pt x="8" y="104"/>
                </a:cubicBezTo>
                <a:cubicBezTo>
                  <a:pt x="46" y="104"/>
                  <a:pt x="46" y="104"/>
                  <a:pt x="46" y="104"/>
                </a:cubicBezTo>
                <a:cubicBezTo>
                  <a:pt x="45" y="101"/>
                  <a:pt x="44" y="99"/>
                  <a:pt x="43" y="96"/>
                </a:cubicBezTo>
                <a:cubicBezTo>
                  <a:pt x="8" y="96"/>
                  <a:pt x="8" y="96"/>
                  <a:pt x="8" y="96"/>
                </a:cubicBezTo>
                <a:cubicBezTo>
                  <a:pt x="8" y="32"/>
                  <a:pt x="8" y="32"/>
                  <a:pt x="8" y="32"/>
                </a:cubicBezTo>
                <a:cubicBezTo>
                  <a:pt x="8" y="28"/>
                  <a:pt x="12" y="24"/>
                  <a:pt x="16" y="24"/>
                </a:cubicBezTo>
                <a:cubicBezTo>
                  <a:pt x="32" y="24"/>
                  <a:pt x="32" y="24"/>
                  <a:pt x="32" y="24"/>
                </a:cubicBezTo>
                <a:cubicBezTo>
                  <a:pt x="48" y="24"/>
                  <a:pt x="48" y="8"/>
                  <a:pt x="60" y="8"/>
                </a:cubicBezTo>
                <a:cubicBezTo>
                  <a:pt x="88" y="8"/>
                  <a:pt x="88" y="8"/>
                  <a:pt x="88" y="8"/>
                </a:cubicBezTo>
                <a:cubicBezTo>
                  <a:pt x="116" y="8"/>
                  <a:pt x="116" y="8"/>
                  <a:pt x="116" y="8"/>
                </a:cubicBezTo>
                <a:cubicBezTo>
                  <a:pt x="128" y="8"/>
                  <a:pt x="128" y="24"/>
                  <a:pt x="144" y="24"/>
                </a:cubicBezTo>
                <a:cubicBezTo>
                  <a:pt x="160" y="24"/>
                  <a:pt x="160" y="24"/>
                  <a:pt x="160" y="24"/>
                </a:cubicBezTo>
                <a:cubicBezTo>
                  <a:pt x="164" y="24"/>
                  <a:pt x="168" y="28"/>
                  <a:pt x="168" y="32"/>
                </a:cubicBezTo>
                <a:lnTo>
                  <a:pt x="168" y="96"/>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 name="任意多边形 9"/>
          <p:cNvSpPr/>
          <p:nvPr>
            <p:custDataLst>
              <p:tags r:id="rId20"/>
            </p:custDataLst>
          </p:nvPr>
        </p:nvSpPr>
        <p:spPr bwMode="auto">
          <a:xfrm>
            <a:off x="8331555" y="2233074"/>
            <a:ext cx="543569" cy="494661"/>
          </a:xfrm>
          <a:custGeom>
            <a:avLst/>
            <a:gdLst>
              <a:gd name="T0" fmla="*/ 104 w 176"/>
              <a:gd name="T1" fmla="*/ 28 h 160"/>
              <a:gd name="T2" fmla="*/ 108 w 176"/>
              <a:gd name="T3" fmla="*/ 48 h 160"/>
              <a:gd name="T4" fmla="*/ 112 w 176"/>
              <a:gd name="T5" fmla="*/ 28 h 160"/>
              <a:gd name="T6" fmla="*/ 132 w 176"/>
              <a:gd name="T7" fmla="*/ 24 h 160"/>
              <a:gd name="T8" fmla="*/ 112 w 176"/>
              <a:gd name="T9" fmla="*/ 20 h 160"/>
              <a:gd name="T10" fmla="*/ 108 w 176"/>
              <a:gd name="T11" fmla="*/ 0 h 160"/>
              <a:gd name="T12" fmla="*/ 104 w 176"/>
              <a:gd name="T13" fmla="*/ 20 h 160"/>
              <a:gd name="T14" fmla="*/ 84 w 176"/>
              <a:gd name="T15" fmla="*/ 24 h 160"/>
              <a:gd name="T16" fmla="*/ 160 w 176"/>
              <a:gd name="T17" fmla="*/ 133 h 160"/>
              <a:gd name="T18" fmla="*/ 176 w 176"/>
              <a:gd name="T19" fmla="*/ 61 h 160"/>
              <a:gd name="T20" fmla="*/ 176 w 176"/>
              <a:gd name="T21" fmla="*/ 60 h 160"/>
              <a:gd name="T22" fmla="*/ 44 w 176"/>
              <a:gd name="T23" fmla="*/ 56 h 160"/>
              <a:gd name="T24" fmla="*/ 38 w 176"/>
              <a:gd name="T25" fmla="*/ 35 h 160"/>
              <a:gd name="T26" fmla="*/ 4 w 176"/>
              <a:gd name="T27" fmla="*/ 32 h 160"/>
              <a:gd name="T28" fmla="*/ 4 w 176"/>
              <a:gd name="T29" fmla="*/ 40 h 160"/>
              <a:gd name="T30" fmla="*/ 56 w 176"/>
              <a:gd name="T31" fmla="*/ 133 h 160"/>
              <a:gd name="T32" fmla="*/ 58 w 176"/>
              <a:gd name="T33" fmla="*/ 136 h 160"/>
              <a:gd name="T34" fmla="*/ 72 w 176"/>
              <a:gd name="T35" fmla="*/ 160 h 160"/>
              <a:gd name="T36" fmla="*/ 86 w 176"/>
              <a:gd name="T37" fmla="*/ 136 h 160"/>
              <a:gd name="T38" fmla="*/ 128 w 176"/>
              <a:gd name="T39" fmla="*/ 144 h 160"/>
              <a:gd name="T40" fmla="*/ 160 w 176"/>
              <a:gd name="T41" fmla="*/ 144 h 160"/>
              <a:gd name="T42" fmla="*/ 160 w 176"/>
              <a:gd name="T43" fmla="*/ 133 h 160"/>
              <a:gd name="T44" fmla="*/ 167 w 176"/>
              <a:gd name="T45" fmla="*/ 64 h 160"/>
              <a:gd name="T46" fmla="*/ 142 w 176"/>
              <a:gd name="T47" fmla="*/ 80 h 160"/>
              <a:gd name="T48" fmla="*/ 46 w 176"/>
              <a:gd name="T49" fmla="*/ 64 h 160"/>
              <a:gd name="T50" fmla="*/ 74 w 176"/>
              <a:gd name="T51" fmla="*/ 80 h 160"/>
              <a:gd name="T52" fmla="*/ 46 w 176"/>
              <a:gd name="T53" fmla="*/ 64 h 160"/>
              <a:gd name="T54" fmla="*/ 52 w 176"/>
              <a:gd name="T55" fmla="*/ 88 h 160"/>
              <a:gd name="T56" fmla="*/ 77 w 176"/>
              <a:gd name="T57" fmla="*/ 104 h 160"/>
              <a:gd name="T58" fmla="*/ 59 w 176"/>
              <a:gd name="T59" fmla="*/ 112 h 160"/>
              <a:gd name="T60" fmla="*/ 80 w 176"/>
              <a:gd name="T61" fmla="*/ 128 h 160"/>
              <a:gd name="T62" fmla="*/ 59 w 176"/>
              <a:gd name="T63" fmla="*/ 112 h 160"/>
              <a:gd name="T64" fmla="*/ 64 w 176"/>
              <a:gd name="T65" fmla="*/ 144 h 160"/>
              <a:gd name="T66" fmla="*/ 80 w 176"/>
              <a:gd name="T67" fmla="*/ 144 h 160"/>
              <a:gd name="T68" fmla="*/ 104 w 176"/>
              <a:gd name="T69" fmla="*/ 128 h 160"/>
              <a:gd name="T70" fmla="*/ 86 w 176"/>
              <a:gd name="T71" fmla="*/ 112 h 160"/>
              <a:gd name="T72" fmla="*/ 104 w 176"/>
              <a:gd name="T73" fmla="*/ 128 h 160"/>
              <a:gd name="T74" fmla="*/ 85 w 176"/>
              <a:gd name="T75" fmla="*/ 104 h 160"/>
              <a:gd name="T76" fmla="*/ 104 w 176"/>
              <a:gd name="T77" fmla="*/ 88 h 160"/>
              <a:gd name="T78" fmla="*/ 104 w 176"/>
              <a:gd name="T79" fmla="*/ 80 h 160"/>
              <a:gd name="T80" fmla="*/ 80 w 176"/>
              <a:gd name="T81" fmla="*/ 64 h 160"/>
              <a:gd name="T82" fmla="*/ 104 w 176"/>
              <a:gd name="T83" fmla="*/ 80 h 160"/>
              <a:gd name="T84" fmla="*/ 112 w 176"/>
              <a:gd name="T85" fmla="*/ 128 h 160"/>
              <a:gd name="T86" fmla="*/ 130 w 176"/>
              <a:gd name="T87" fmla="*/ 112 h 160"/>
              <a:gd name="T88" fmla="*/ 131 w 176"/>
              <a:gd name="T89" fmla="*/ 104 h 160"/>
              <a:gd name="T90" fmla="*/ 112 w 176"/>
              <a:gd name="T91" fmla="*/ 88 h 160"/>
              <a:gd name="T92" fmla="*/ 131 w 176"/>
              <a:gd name="T93" fmla="*/ 104 h 160"/>
              <a:gd name="T94" fmla="*/ 112 w 176"/>
              <a:gd name="T95" fmla="*/ 80 h 160"/>
              <a:gd name="T96" fmla="*/ 136 w 176"/>
              <a:gd name="T97" fmla="*/ 64 h 160"/>
              <a:gd name="T98" fmla="*/ 144 w 176"/>
              <a:gd name="T99" fmla="*/ 152 h 160"/>
              <a:gd name="T100" fmla="*/ 144 w 176"/>
              <a:gd name="T101" fmla="*/ 136 h 160"/>
              <a:gd name="T102" fmla="*/ 144 w 176"/>
              <a:gd name="T103" fmla="*/ 152 h 160"/>
              <a:gd name="T104" fmla="*/ 136 w 176"/>
              <a:gd name="T105" fmla="*/ 128 h 160"/>
              <a:gd name="T106" fmla="*/ 156 w 176"/>
              <a:gd name="T107" fmla="*/ 112 h 160"/>
              <a:gd name="T108" fmla="*/ 139 w 176"/>
              <a:gd name="T109" fmla="*/ 104 h 160"/>
              <a:gd name="T110" fmla="*/ 162 w 176"/>
              <a:gd name="T111" fmla="*/ 88 h 160"/>
              <a:gd name="T112" fmla="*/ 139 w 176"/>
              <a:gd name="T113" fmla="*/ 10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60">
                <a:moveTo>
                  <a:pt x="88" y="28"/>
                </a:moveTo>
                <a:cubicBezTo>
                  <a:pt x="104" y="28"/>
                  <a:pt x="104" y="28"/>
                  <a:pt x="104" y="28"/>
                </a:cubicBezTo>
                <a:cubicBezTo>
                  <a:pt x="104" y="44"/>
                  <a:pt x="104" y="44"/>
                  <a:pt x="104" y="44"/>
                </a:cubicBezTo>
                <a:cubicBezTo>
                  <a:pt x="104" y="46"/>
                  <a:pt x="106" y="48"/>
                  <a:pt x="108" y="48"/>
                </a:cubicBezTo>
                <a:cubicBezTo>
                  <a:pt x="110" y="48"/>
                  <a:pt x="112" y="46"/>
                  <a:pt x="112" y="44"/>
                </a:cubicBezTo>
                <a:cubicBezTo>
                  <a:pt x="112" y="28"/>
                  <a:pt x="112" y="28"/>
                  <a:pt x="112" y="28"/>
                </a:cubicBezTo>
                <a:cubicBezTo>
                  <a:pt x="128" y="28"/>
                  <a:pt x="128" y="28"/>
                  <a:pt x="128" y="28"/>
                </a:cubicBezTo>
                <a:cubicBezTo>
                  <a:pt x="130" y="28"/>
                  <a:pt x="132" y="26"/>
                  <a:pt x="132" y="24"/>
                </a:cubicBezTo>
                <a:cubicBezTo>
                  <a:pt x="132" y="22"/>
                  <a:pt x="130" y="20"/>
                  <a:pt x="128" y="20"/>
                </a:cubicBezTo>
                <a:cubicBezTo>
                  <a:pt x="112" y="20"/>
                  <a:pt x="112" y="20"/>
                  <a:pt x="112" y="20"/>
                </a:cubicBezTo>
                <a:cubicBezTo>
                  <a:pt x="112" y="4"/>
                  <a:pt x="112" y="4"/>
                  <a:pt x="112" y="4"/>
                </a:cubicBezTo>
                <a:cubicBezTo>
                  <a:pt x="112" y="2"/>
                  <a:pt x="110" y="0"/>
                  <a:pt x="108" y="0"/>
                </a:cubicBezTo>
                <a:cubicBezTo>
                  <a:pt x="106" y="0"/>
                  <a:pt x="104" y="2"/>
                  <a:pt x="104" y="4"/>
                </a:cubicBezTo>
                <a:cubicBezTo>
                  <a:pt x="104" y="20"/>
                  <a:pt x="104" y="20"/>
                  <a:pt x="104" y="20"/>
                </a:cubicBezTo>
                <a:cubicBezTo>
                  <a:pt x="88" y="20"/>
                  <a:pt x="88" y="20"/>
                  <a:pt x="88" y="20"/>
                </a:cubicBezTo>
                <a:cubicBezTo>
                  <a:pt x="86" y="20"/>
                  <a:pt x="84" y="22"/>
                  <a:pt x="84" y="24"/>
                </a:cubicBezTo>
                <a:cubicBezTo>
                  <a:pt x="84" y="26"/>
                  <a:pt x="86" y="28"/>
                  <a:pt x="88" y="28"/>
                </a:cubicBezTo>
                <a:moveTo>
                  <a:pt x="160" y="133"/>
                </a:moveTo>
                <a:cubicBezTo>
                  <a:pt x="160" y="133"/>
                  <a:pt x="160" y="133"/>
                  <a:pt x="160" y="133"/>
                </a:cubicBezTo>
                <a:cubicBezTo>
                  <a:pt x="176" y="61"/>
                  <a:pt x="176" y="61"/>
                  <a:pt x="176" y="61"/>
                </a:cubicBezTo>
                <a:cubicBezTo>
                  <a:pt x="176" y="61"/>
                  <a:pt x="176" y="61"/>
                  <a:pt x="176" y="61"/>
                </a:cubicBezTo>
                <a:cubicBezTo>
                  <a:pt x="176" y="61"/>
                  <a:pt x="176" y="60"/>
                  <a:pt x="176" y="60"/>
                </a:cubicBezTo>
                <a:cubicBezTo>
                  <a:pt x="176" y="58"/>
                  <a:pt x="174" y="56"/>
                  <a:pt x="172" y="56"/>
                </a:cubicBezTo>
                <a:cubicBezTo>
                  <a:pt x="44" y="56"/>
                  <a:pt x="44" y="56"/>
                  <a:pt x="44" y="56"/>
                </a:cubicBezTo>
                <a:cubicBezTo>
                  <a:pt x="38" y="35"/>
                  <a:pt x="38" y="35"/>
                  <a:pt x="38" y="35"/>
                </a:cubicBezTo>
                <a:cubicBezTo>
                  <a:pt x="38" y="35"/>
                  <a:pt x="38" y="35"/>
                  <a:pt x="38" y="35"/>
                </a:cubicBezTo>
                <a:cubicBezTo>
                  <a:pt x="38" y="33"/>
                  <a:pt x="36" y="32"/>
                  <a:pt x="34" y="32"/>
                </a:cubicBezTo>
                <a:cubicBezTo>
                  <a:pt x="4" y="32"/>
                  <a:pt x="4" y="32"/>
                  <a:pt x="4" y="32"/>
                </a:cubicBezTo>
                <a:cubicBezTo>
                  <a:pt x="2" y="32"/>
                  <a:pt x="0" y="34"/>
                  <a:pt x="0" y="36"/>
                </a:cubicBezTo>
                <a:cubicBezTo>
                  <a:pt x="0" y="38"/>
                  <a:pt x="2" y="40"/>
                  <a:pt x="4" y="40"/>
                </a:cubicBezTo>
                <a:cubicBezTo>
                  <a:pt x="31" y="40"/>
                  <a:pt x="31" y="40"/>
                  <a:pt x="31" y="40"/>
                </a:cubicBezTo>
                <a:cubicBezTo>
                  <a:pt x="56" y="133"/>
                  <a:pt x="56" y="133"/>
                  <a:pt x="56" y="133"/>
                </a:cubicBezTo>
                <a:cubicBezTo>
                  <a:pt x="56" y="133"/>
                  <a:pt x="56" y="133"/>
                  <a:pt x="56" y="133"/>
                </a:cubicBezTo>
                <a:cubicBezTo>
                  <a:pt x="57" y="134"/>
                  <a:pt x="57" y="135"/>
                  <a:pt x="58" y="136"/>
                </a:cubicBezTo>
                <a:cubicBezTo>
                  <a:pt x="57" y="138"/>
                  <a:pt x="56" y="141"/>
                  <a:pt x="56" y="144"/>
                </a:cubicBezTo>
                <a:cubicBezTo>
                  <a:pt x="56" y="153"/>
                  <a:pt x="63" y="160"/>
                  <a:pt x="72" y="160"/>
                </a:cubicBezTo>
                <a:cubicBezTo>
                  <a:pt x="81" y="160"/>
                  <a:pt x="88" y="153"/>
                  <a:pt x="88" y="144"/>
                </a:cubicBezTo>
                <a:cubicBezTo>
                  <a:pt x="88" y="141"/>
                  <a:pt x="87" y="138"/>
                  <a:pt x="86" y="136"/>
                </a:cubicBezTo>
                <a:cubicBezTo>
                  <a:pt x="130" y="136"/>
                  <a:pt x="130" y="136"/>
                  <a:pt x="130" y="136"/>
                </a:cubicBezTo>
                <a:cubicBezTo>
                  <a:pt x="129" y="138"/>
                  <a:pt x="128" y="141"/>
                  <a:pt x="128" y="144"/>
                </a:cubicBezTo>
                <a:cubicBezTo>
                  <a:pt x="128" y="153"/>
                  <a:pt x="135" y="160"/>
                  <a:pt x="144" y="160"/>
                </a:cubicBezTo>
                <a:cubicBezTo>
                  <a:pt x="153" y="160"/>
                  <a:pt x="160" y="153"/>
                  <a:pt x="160" y="144"/>
                </a:cubicBezTo>
                <a:cubicBezTo>
                  <a:pt x="160" y="141"/>
                  <a:pt x="159" y="138"/>
                  <a:pt x="158" y="136"/>
                </a:cubicBezTo>
                <a:cubicBezTo>
                  <a:pt x="159" y="135"/>
                  <a:pt x="160" y="134"/>
                  <a:pt x="160" y="133"/>
                </a:cubicBezTo>
                <a:moveTo>
                  <a:pt x="144" y="64"/>
                </a:moveTo>
                <a:cubicBezTo>
                  <a:pt x="167" y="64"/>
                  <a:pt x="167" y="64"/>
                  <a:pt x="167" y="64"/>
                </a:cubicBezTo>
                <a:cubicBezTo>
                  <a:pt x="163" y="80"/>
                  <a:pt x="163" y="80"/>
                  <a:pt x="163" y="80"/>
                </a:cubicBezTo>
                <a:cubicBezTo>
                  <a:pt x="142" y="80"/>
                  <a:pt x="142" y="80"/>
                  <a:pt x="142" y="80"/>
                </a:cubicBezTo>
                <a:lnTo>
                  <a:pt x="144" y="64"/>
                </a:lnTo>
                <a:close/>
                <a:moveTo>
                  <a:pt x="46" y="64"/>
                </a:moveTo>
                <a:cubicBezTo>
                  <a:pt x="72" y="64"/>
                  <a:pt x="72" y="64"/>
                  <a:pt x="72" y="64"/>
                </a:cubicBezTo>
                <a:cubicBezTo>
                  <a:pt x="74" y="80"/>
                  <a:pt x="74" y="80"/>
                  <a:pt x="74" y="80"/>
                </a:cubicBezTo>
                <a:cubicBezTo>
                  <a:pt x="50" y="80"/>
                  <a:pt x="50" y="80"/>
                  <a:pt x="50" y="80"/>
                </a:cubicBezTo>
                <a:lnTo>
                  <a:pt x="46" y="64"/>
                </a:lnTo>
                <a:close/>
                <a:moveTo>
                  <a:pt x="57" y="104"/>
                </a:moveTo>
                <a:cubicBezTo>
                  <a:pt x="52" y="88"/>
                  <a:pt x="52" y="88"/>
                  <a:pt x="52" y="88"/>
                </a:cubicBezTo>
                <a:cubicBezTo>
                  <a:pt x="75" y="88"/>
                  <a:pt x="75" y="88"/>
                  <a:pt x="75" y="88"/>
                </a:cubicBezTo>
                <a:cubicBezTo>
                  <a:pt x="77" y="104"/>
                  <a:pt x="77" y="104"/>
                  <a:pt x="77" y="104"/>
                </a:cubicBezTo>
                <a:lnTo>
                  <a:pt x="57" y="104"/>
                </a:lnTo>
                <a:close/>
                <a:moveTo>
                  <a:pt x="59" y="112"/>
                </a:moveTo>
                <a:cubicBezTo>
                  <a:pt x="78" y="112"/>
                  <a:pt x="78" y="112"/>
                  <a:pt x="78" y="112"/>
                </a:cubicBezTo>
                <a:cubicBezTo>
                  <a:pt x="80" y="128"/>
                  <a:pt x="80" y="128"/>
                  <a:pt x="80" y="128"/>
                </a:cubicBezTo>
                <a:cubicBezTo>
                  <a:pt x="63" y="128"/>
                  <a:pt x="63" y="128"/>
                  <a:pt x="63" y="128"/>
                </a:cubicBezTo>
                <a:lnTo>
                  <a:pt x="59" y="112"/>
                </a:lnTo>
                <a:close/>
                <a:moveTo>
                  <a:pt x="72" y="152"/>
                </a:moveTo>
                <a:cubicBezTo>
                  <a:pt x="68" y="152"/>
                  <a:pt x="64" y="148"/>
                  <a:pt x="64" y="144"/>
                </a:cubicBezTo>
                <a:cubicBezTo>
                  <a:pt x="64" y="140"/>
                  <a:pt x="68" y="136"/>
                  <a:pt x="72" y="136"/>
                </a:cubicBezTo>
                <a:cubicBezTo>
                  <a:pt x="76" y="136"/>
                  <a:pt x="80" y="140"/>
                  <a:pt x="80" y="144"/>
                </a:cubicBezTo>
                <a:cubicBezTo>
                  <a:pt x="80" y="148"/>
                  <a:pt x="76" y="152"/>
                  <a:pt x="72" y="152"/>
                </a:cubicBezTo>
                <a:moveTo>
                  <a:pt x="104" y="128"/>
                </a:moveTo>
                <a:cubicBezTo>
                  <a:pt x="88" y="128"/>
                  <a:pt x="88" y="128"/>
                  <a:pt x="88" y="128"/>
                </a:cubicBezTo>
                <a:cubicBezTo>
                  <a:pt x="86" y="112"/>
                  <a:pt x="86" y="112"/>
                  <a:pt x="86" y="112"/>
                </a:cubicBezTo>
                <a:cubicBezTo>
                  <a:pt x="104" y="112"/>
                  <a:pt x="104" y="112"/>
                  <a:pt x="104" y="112"/>
                </a:cubicBezTo>
                <a:lnTo>
                  <a:pt x="104" y="128"/>
                </a:lnTo>
                <a:close/>
                <a:moveTo>
                  <a:pt x="104" y="104"/>
                </a:moveTo>
                <a:cubicBezTo>
                  <a:pt x="85" y="104"/>
                  <a:pt x="85" y="104"/>
                  <a:pt x="85" y="104"/>
                </a:cubicBezTo>
                <a:cubicBezTo>
                  <a:pt x="83" y="88"/>
                  <a:pt x="83" y="88"/>
                  <a:pt x="83" y="88"/>
                </a:cubicBezTo>
                <a:cubicBezTo>
                  <a:pt x="104" y="88"/>
                  <a:pt x="104" y="88"/>
                  <a:pt x="104" y="88"/>
                </a:cubicBezTo>
                <a:lnTo>
                  <a:pt x="104" y="104"/>
                </a:lnTo>
                <a:close/>
                <a:moveTo>
                  <a:pt x="104" y="80"/>
                </a:moveTo>
                <a:cubicBezTo>
                  <a:pt x="82" y="80"/>
                  <a:pt x="82" y="80"/>
                  <a:pt x="82" y="80"/>
                </a:cubicBezTo>
                <a:cubicBezTo>
                  <a:pt x="80" y="64"/>
                  <a:pt x="80" y="64"/>
                  <a:pt x="80" y="64"/>
                </a:cubicBezTo>
                <a:cubicBezTo>
                  <a:pt x="104" y="64"/>
                  <a:pt x="104" y="64"/>
                  <a:pt x="104" y="64"/>
                </a:cubicBezTo>
                <a:lnTo>
                  <a:pt x="104" y="80"/>
                </a:lnTo>
                <a:close/>
                <a:moveTo>
                  <a:pt x="128" y="128"/>
                </a:moveTo>
                <a:cubicBezTo>
                  <a:pt x="112" y="128"/>
                  <a:pt x="112" y="128"/>
                  <a:pt x="112" y="128"/>
                </a:cubicBezTo>
                <a:cubicBezTo>
                  <a:pt x="112" y="112"/>
                  <a:pt x="112" y="112"/>
                  <a:pt x="112" y="112"/>
                </a:cubicBezTo>
                <a:cubicBezTo>
                  <a:pt x="130" y="112"/>
                  <a:pt x="130" y="112"/>
                  <a:pt x="130" y="112"/>
                </a:cubicBezTo>
                <a:lnTo>
                  <a:pt x="128" y="128"/>
                </a:lnTo>
                <a:close/>
                <a:moveTo>
                  <a:pt x="131" y="104"/>
                </a:moveTo>
                <a:cubicBezTo>
                  <a:pt x="112" y="104"/>
                  <a:pt x="112" y="104"/>
                  <a:pt x="112" y="104"/>
                </a:cubicBezTo>
                <a:cubicBezTo>
                  <a:pt x="112" y="88"/>
                  <a:pt x="112" y="88"/>
                  <a:pt x="112" y="88"/>
                </a:cubicBezTo>
                <a:cubicBezTo>
                  <a:pt x="133" y="88"/>
                  <a:pt x="133" y="88"/>
                  <a:pt x="133" y="88"/>
                </a:cubicBezTo>
                <a:lnTo>
                  <a:pt x="131" y="104"/>
                </a:lnTo>
                <a:close/>
                <a:moveTo>
                  <a:pt x="134" y="80"/>
                </a:moveTo>
                <a:cubicBezTo>
                  <a:pt x="112" y="80"/>
                  <a:pt x="112" y="80"/>
                  <a:pt x="112" y="80"/>
                </a:cubicBezTo>
                <a:cubicBezTo>
                  <a:pt x="112" y="64"/>
                  <a:pt x="112" y="64"/>
                  <a:pt x="112" y="64"/>
                </a:cubicBezTo>
                <a:cubicBezTo>
                  <a:pt x="136" y="64"/>
                  <a:pt x="136" y="64"/>
                  <a:pt x="136" y="64"/>
                </a:cubicBezTo>
                <a:lnTo>
                  <a:pt x="134" y="80"/>
                </a:lnTo>
                <a:close/>
                <a:moveTo>
                  <a:pt x="144" y="152"/>
                </a:moveTo>
                <a:cubicBezTo>
                  <a:pt x="140" y="152"/>
                  <a:pt x="136" y="148"/>
                  <a:pt x="136" y="144"/>
                </a:cubicBezTo>
                <a:cubicBezTo>
                  <a:pt x="136" y="140"/>
                  <a:pt x="140" y="136"/>
                  <a:pt x="144" y="136"/>
                </a:cubicBezTo>
                <a:cubicBezTo>
                  <a:pt x="148" y="136"/>
                  <a:pt x="152" y="140"/>
                  <a:pt x="152" y="144"/>
                </a:cubicBezTo>
                <a:cubicBezTo>
                  <a:pt x="152" y="148"/>
                  <a:pt x="148" y="152"/>
                  <a:pt x="144" y="152"/>
                </a:cubicBezTo>
                <a:moveTo>
                  <a:pt x="153" y="128"/>
                </a:moveTo>
                <a:cubicBezTo>
                  <a:pt x="136" y="128"/>
                  <a:pt x="136" y="128"/>
                  <a:pt x="136" y="128"/>
                </a:cubicBezTo>
                <a:cubicBezTo>
                  <a:pt x="138" y="112"/>
                  <a:pt x="138" y="112"/>
                  <a:pt x="138" y="112"/>
                </a:cubicBezTo>
                <a:cubicBezTo>
                  <a:pt x="156" y="112"/>
                  <a:pt x="156" y="112"/>
                  <a:pt x="156" y="112"/>
                </a:cubicBezTo>
                <a:lnTo>
                  <a:pt x="153" y="128"/>
                </a:lnTo>
                <a:close/>
                <a:moveTo>
                  <a:pt x="139" y="104"/>
                </a:moveTo>
                <a:cubicBezTo>
                  <a:pt x="141" y="88"/>
                  <a:pt x="141" y="88"/>
                  <a:pt x="141" y="88"/>
                </a:cubicBezTo>
                <a:cubicBezTo>
                  <a:pt x="162" y="88"/>
                  <a:pt x="162" y="88"/>
                  <a:pt x="162" y="88"/>
                </a:cubicBezTo>
                <a:cubicBezTo>
                  <a:pt x="158" y="104"/>
                  <a:pt x="158" y="104"/>
                  <a:pt x="158" y="104"/>
                </a:cubicBezTo>
                <a:lnTo>
                  <a:pt x="139" y="104"/>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1" name="文本框 10"/>
          <p:cNvSpPr txBox="1"/>
          <p:nvPr>
            <p:custDataLst>
              <p:tags r:id="rId21"/>
            </p:custDataLst>
          </p:nvPr>
        </p:nvSpPr>
        <p:spPr>
          <a:xfrm>
            <a:off x="90597" y="4012952"/>
            <a:ext cx="2184658" cy="2444115"/>
          </a:xfrm>
          <a:prstGeom prst="rect">
            <a:avLst/>
          </a:prstGeom>
          <a:noFill/>
        </p:spPr>
        <p:txBody>
          <a:bodyPr wrap="square" tIns="0" bIns="46800">
            <a:spAutoFit/>
          </a:bodyPr>
          <a:lstStyle/>
          <a:p>
            <a:pPr algn="ctr">
              <a:lnSpc>
                <a:spcPct val="130000"/>
              </a:lnSpc>
            </a:pPr>
            <a:r>
              <a:rPr lang="zh-CN" altLang="en-US" sz="1200">
                <a:latin typeface="微软雅黑" panose="020B0503020204020204" charset="-122"/>
                <a:ea typeface="微软雅黑" panose="020B0503020204020204" charset="-122"/>
              </a:rPr>
              <a:t>职业生涯是个体的职业经历，而非群体或组织的经历。每个人的成长环境、文化背景、个性、职业目标、对社会的认识等不尽相同，所以不同的人的职业生涯追求不同，规划也可能不相同。因此，职业生涯规划必须由自己来做，别人，无论是领导还是父母、朋友，都无法替你做规划。</a:t>
            </a:r>
            <a:endParaRPr lang="zh-CN" altLang="en-US" sz="1200">
              <a:latin typeface="微软雅黑" panose="020B0503020204020204" charset="-122"/>
              <a:ea typeface="微软雅黑" panose="020B0503020204020204" charset="-122"/>
            </a:endParaRPr>
          </a:p>
        </p:txBody>
      </p:sp>
      <p:sp>
        <p:nvSpPr>
          <p:cNvPr id="13" name="文本框 12"/>
          <p:cNvSpPr txBox="1"/>
          <p:nvPr>
            <p:custDataLst>
              <p:tags r:id="rId22"/>
            </p:custDataLst>
          </p:nvPr>
        </p:nvSpPr>
        <p:spPr>
          <a:xfrm>
            <a:off x="2597210" y="4012952"/>
            <a:ext cx="2184658" cy="2204085"/>
          </a:xfrm>
          <a:prstGeom prst="rect">
            <a:avLst/>
          </a:prstGeom>
          <a:noFill/>
        </p:spPr>
        <p:txBody>
          <a:bodyPr wrap="square" tIns="0" bIns="46800">
            <a:spAutoFit/>
          </a:bodyPr>
          <a:lstStyle/>
          <a:p>
            <a:pPr algn="ctr">
              <a:lnSpc>
                <a:spcPct val="130000"/>
              </a:lnSpc>
            </a:pPr>
            <a:r>
              <a:rPr lang="zh-CN" altLang="en-US" sz="1200">
                <a:latin typeface="微软雅黑" panose="020B0503020204020204" charset="-122"/>
                <a:ea typeface="微软雅黑" panose="020B0503020204020204" charset="-122"/>
              </a:rPr>
              <a:t>职业生涯规划有一个时间跨度。按照规划时间的长短，个人职业生涯规划可分为短期规划、中期规划、长期规划、人生规划4 种类型。人们通常是长短期并举，首先确定长期规划、人生规划，而在操作层面上则把中期规划作为个人职业规划的重点。</a:t>
            </a:r>
            <a:endParaRPr lang="zh-CN" altLang="en-US" sz="1200">
              <a:latin typeface="微软雅黑" panose="020B0503020204020204" charset="-122"/>
              <a:ea typeface="微软雅黑" panose="020B0503020204020204" charset="-122"/>
            </a:endParaRPr>
          </a:p>
        </p:txBody>
      </p:sp>
      <p:sp>
        <p:nvSpPr>
          <p:cNvPr id="14" name="文本框 13"/>
          <p:cNvSpPr txBox="1"/>
          <p:nvPr>
            <p:custDataLst>
              <p:tags r:id="rId23"/>
            </p:custDataLst>
          </p:nvPr>
        </p:nvSpPr>
        <p:spPr>
          <a:xfrm>
            <a:off x="2597209" y="3499962"/>
            <a:ext cx="2184658" cy="449096"/>
          </a:xfrm>
          <a:prstGeom prst="rect">
            <a:avLst/>
          </a:prstGeom>
          <a:noFill/>
        </p:spPr>
        <p:txBody>
          <a:bodyPr wrap="square" tIns="46800" bIns="0">
            <a:normAutofit/>
          </a:bodyPr>
          <a:lstStyle/>
          <a:p>
            <a:pPr algn="ctr">
              <a:lnSpc>
                <a:spcPct val="120000"/>
              </a:lnSpc>
            </a:pPr>
            <a:r>
              <a:rPr lang="zh-CN" altLang="en-US" b="1" spc="300">
                <a:solidFill>
                  <a:srgbClr val="3498DB"/>
                </a:solidFill>
                <a:latin typeface="微软雅黑" panose="020B0503020204020204" charset="-122"/>
                <a:ea typeface="微软雅黑" panose="020B0503020204020204" charset="-122"/>
                <a:cs typeface="+mn-ea"/>
              </a:rPr>
              <a:t>时间性</a:t>
            </a:r>
            <a:endParaRPr lang="zh-CN" altLang="en-US" b="1" spc="300">
              <a:solidFill>
                <a:srgbClr val="3498DB"/>
              </a:solidFill>
              <a:latin typeface="微软雅黑" panose="020B0503020204020204" charset="-122"/>
              <a:ea typeface="微软雅黑" panose="020B0503020204020204" charset="-122"/>
              <a:cs typeface="+mn-ea"/>
            </a:endParaRPr>
          </a:p>
        </p:txBody>
      </p:sp>
      <p:sp>
        <p:nvSpPr>
          <p:cNvPr id="15" name="文本框 14"/>
          <p:cNvSpPr txBox="1"/>
          <p:nvPr>
            <p:custDataLst>
              <p:tags r:id="rId24"/>
            </p:custDataLst>
          </p:nvPr>
        </p:nvSpPr>
        <p:spPr>
          <a:xfrm>
            <a:off x="5079898" y="4012952"/>
            <a:ext cx="2184658" cy="2923540"/>
          </a:xfrm>
          <a:prstGeom prst="rect">
            <a:avLst/>
          </a:prstGeom>
          <a:noFill/>
        </p:spPr>
        <p:txBody>
          <a:bodyPr wrap="square" tIns="0" bIns="46800">
            <a:spAutoFit/>
          </a:bodyPr>
          <a:lstStyle/>
          <a:p>
            <a:pPr algn="ctr">
              <a:lnSpc>
                <a:spcPct val="130000"/>
              </a:lnSpc>
            </a:pPr>
            <a:r>
              <a:rPr lang="zh-CN" altLang="en-US" sz="1200">
                <a:latin typeface="微软雅黑" panose="020B0503020204020204" charset="-122"/>
                <a:ea typeface="微软雅黑" panose="020B0503020204020204" charset="-122"/>
              </a:rPr>
              <a:t>个人职业生涯规划要置身于社会环境、组织环境和他人的影响之中。因为人是社会动物，一份有效的职业生涯规划必须是在对主客观条件审度的基础上，广泛听取领导、同事、家人以及职业顾问的意见之后，才制定出来的。而且，在这个开放变革的社会里，有效的个人职业生涯规划要经历数次的修正和调整，绝不是一成不</a:t>
            </a:r>
            <a:endParaRPr lang="zh-CN" altLang="en-US" sz="1200">
              <a:latin typeface="微软雅黑" panose="020B0503020204020204" charset="-122"/>
              <a:ea typeface="微软雅黑" panose="020B0503020204020204" charset="-122"/>
            </a:endParaRPr>
          </a:p>
          <a:p>
            <a:pPr algn="ctr">
              <a:lnSpc>
                <a:spcPct val="130000"/>
              </a:lnSpc>
            </a:pPr>
            <a:r>
              <a:rPr lang="zh-CN" altLang="en-US" sz="1200">
                <a:latin typeface="微软雅黑" panose="020B0503020204020204" charset="-122"/>
                <a:ea typeface="微软雅黑" panose="020B0503020204020204" charset="-122"/>
              </a:rPr>
              <a:t>变的。</a:t>
            </a:r>
            <a:endParaRPr lang="zh-CN" altLang="en-US" sz="1200">
              <a:latin typeface="微软雅黑" panose="020B0503020204020204" charset="-122"/>
              <a:ea typeface="微软雅黑" panose="020B0503020204020204" charset="-122"/>
            </a:endParaRPr>
          </a:p>
        </p:txBody>
      </p:sp>
      <p:sp>
        <p:nvSpPr>
          <p:cNvPr id="16" name="文本框 15"/>
          <p:cNvSpPr txBox="1"/>
          <p:nvPr>
            <p:custDataLst>
              <p:tags r:id="rId25"/>
            </p:custDataLst>
          </p:nvPr>
        </p:nvSpPr>
        <p:spPr>
          <a:xfrm>
            <a:off x="5079897" y="3499962"/>
            <a:ext cx="2184658" cy="449096"/>
          </a:xfrm>
          <a:prstGeom prst="rect">
            <a:avLst/>
          </a:prstGeom>
          <a:noFill/>
        </p:spPr>
        <p:txBody>
          <a:bodyPr wrap="square" tIns="46800" bIns="0">
            <a:normAutofit/>
          </a:bodyPr>
          <a:lstStyle/>
          <a:p>
            <a:pPr algn="ctr">
              <a:lnSpc>
                <a:spcPct val="120000"/>
              </a:lnSpc>
            </a:pPr>
            <a:r>
              <a:rPr lang="zh-CN" altLang="en-US" b="1" spc="300">
                <a:solidFill>
                  <a:srgbClr val="1AA3AA"/>
                </a:solidFill>
                <a:latin typeface="微软雅黑" panose="020B0503020204020204" charset="-122"/>
                <a:ea typeface="微软雅黑" panose="020B0503020204020204" charset="-122"/>
                <a:cs typeface="+mn-ea"/>
              </a:rPr>
              <a:t>开放性</a:t>
            </a:r>
            <a:endParaRPr lang="zh-CN" altLang="en-US" b="1" spc="300">
              <a:solidFill>
                <a:srgbClr val="1AA3AA"/>
              </a:solidFill>
              <a:latin typeface="微软雅黑" panose="020B0503020204020204" charset="-122"/>
              <a:ea typeface="微软雅黑" panose="020B0503020204020204" charset="-122"/>
              <a:cs typeface="+mn-ea"/>
            </a:endParaRPr>
          </a:p>
        </p:txBody>
      </p:sp>
      <p:sp>
        <p:nvSpPr>
          <p:cNvPr id="17" name="文本框 16"/>
          <p:cNvSpPr txBox="1"/>
          <p:nvPr>
            <p:custDataLst>
              <p:tags r:id="rId26"/>
            </p:custDataLst>
          </p:nvPr>
        </p:nvSpPr>
        <p:spPr>
          <a:xfrm>
            <a:off x="7533671" y="4012952"/>
            <a:ext cx="2184658" cy="765175"/>
          </a:xfrm>
          <a:prstGeom prst="rect">
            <a:avLst/>
          </a:prstGeom>
          <a:noFill/>
        </p:spPr>
        <p:txBody>
          <a:bodyPr wrap="square" tIns="0" bIns="46800">
            <a:spAutoFit/>
          </a:bodyPr>
          <a:lstStyle/>
          <a:p>
            <a:pPr algn="ctr">
              <a:lnSpc>
                <a:spcPct val="130000"/>
              </a:lnSpc>
            </a:pPr>
            <a:r>
              <a:rPr lang="zh-CN" altLang="en-US" sz="1200">
                <a:latin typeface="微软雅黑" panose="020B0503020204020204" charset="-122"/>
                <a:ea typeface="微软雅黑" panose="020B0503020204020204" charset="-122"/>
              </a:rPr>
              <a:t>规划职业生涯目标，牵涉到多种可变因素。因此，规划应有弹性，以增加其适应性。</a:t>
            </a:r>
            <a:endParaRPr lang="zh-CN" altLang="en-US" sz="1200">
              <a:latin typeface="微软雅黑" panose="020B0503020204020204" charset="-122"/>
              <a:ea typeface="微软雅黑" panose="020B0503020204020204" charset="-122"/>
            </a:endParaRPr>
          </a:p>
        </p:txBody>
      </p:sp>
      <p:sp>
        <p:nvSpPr>
          <p:cNvPr id="18" name="文本框 17"/>
          <p:cNvSpPr txBox="1"/>
          <p:nvPr>
            <p:custDataLst>
              <p:tags r:id="rId27"/>
            </p:custDataLst>
          </p:nvPr>
        </p:nvSpPr>
        <p:spPr>
          <a:xfrm>
            <a:off x="7533670" y="3499962"/>
            <a:ext cx="2184658" cy="449096"/>
          </a:xfrm>
          <a:prstGeom prst="rect">
            <a:avLst/>
          </a:prstGeom>
          <a:noFill/>
        </p:spPr>
        <p:txBody>
          <a:bodyPr wrap="square" tIns="46800" bIns="0">
            <a:normAutofit/>
          </a:bodyPr>
          <a:lstStyle/>
          <a:p>
            <a:pPr algn="ctr">
              <a:lnSpc>
                <a:spcPct val="120000"/>
              </a:lnSpc>
            </a:pPr>
            <a:r>
              <a:rPr lang="zh-CN" altLang="en-US" b="1" spc="300">
                <a:solidFill>
                  <a:srgbClr val="69A35B"/>
                </a:solidFill>
                <a:latin typeface="微软雅黑" panose="020B0503020204020204" charset="-122"/>
                <a:ea typeface="微软雅黑" panose="020B0503020204020204" charset="-122"/>
                <a:cs typeface="+mn-ea"/>
              </a:rPr>
              <a:t>适应性</a:t>
            </a:r>
            <a:endParaRPr lang="zh-CN" altLang="en-US" b="1" spc="300">
              <a:solidFill>
                <a:srgbClr val="69A35B"/>
              </a:solidFill>
              <a:latin typeface="微软雅黑" panose="020B0503020204020204" charset="-122"/>
              <a:ea typeface="微软雅黑" panose="020B0503020204020204" charset="-122"/>
              <a:cs typeface="+mn-ea"/>
            </a:endParaRPr>
          </a:p>
        </p:txBody>
      </p:sp>
      <p:sp>
        <p:nvSpPr>
          <p:cNvPr id="35" name="椭圆 34"/>
          <p:cNvSpPr/>
          <p:nvPr>
            <p:custDataLst>
              <p:tags r:id="rId28"/>
            </p:custDataLst>
          </p:nvPr>
        </p:nvSpPr>
        <p:spPr>
          <a:xfrm>
            <a:off x="10318815" y="1909880"/>
            <a:ext cx="1141048" cy="1141048"/>
          </a:xfrm>
          <a:prstGeom prst="ellipse">
            <a:avLst/>
          </a:prstGeom>
          <a:solidFill>
            <a:srgbClr val="9BBB59">
              <a:alpha val="53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6" name="椭圆 35"/>
          <p:cNvSpPr/>
          <p:nvPr>
            <p:custDataLst>
              <p:tags r:id="rId29"/>
            </p:custDataLst>
          </p:nvPr>
        </p:nvSpPr>
        <p:spPr>
          <a:xfrm>
            <a:off x="10968689" y="1676400"/>
            <a:ext cx="691125" cy="691125"/>
          </a:xfrm>
          <a:prstGeom prst="ellipse">
            <a:avLst/>
          </a:prstGeom>
          <a:solidFill>
            <a:srgbClr val="9BBB59">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7" name="椭圆 36"/>
          <p:cNvSpPr/>
          <p:nvPr>
            <p:custDataLst>
              <p:tags r:id="rId30"/>
            </p:custDataLst>
          </p:nvPr>
        </p:nvSpPr>
        <p:spPr>
          <a:xfrm>
            <a:off x="10112540" y="2494794"/>
            <a:ext cx="845237" cy="845237"/>
          </a:xfrm>
          <a:prstGeom prst="ellipse">
            <a:avLst/>
          </a:prstGeom>
          <a:solidFill>
            <a:srgbClr val="9BBB59">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8" name="椭圆 37"/>
          <p:cNvSpPr/>
          <p:nvPr>
            <p:custDataLst>
              <p:tags r:id="rId31"/>
            </p:custDataLst>
          </p:nvPr>
        </p:nvSpPr>
        <p:spPr>
          <a:xfrm>
            <a:off x="11418634" y="2717919"/>
            <a:ext cx="440119" cy="440119"/>
          </a:xfrm>
          <a:prstGeom prst="ellipse">
            <a:avLst/>
          </a:prstGeom>
          <a:solidFill>
            <a:srgbClr val="9BBB59">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0" name="文本框 39"/>
          <p:cNvSpPr txBox="1"/>
          <p:nvPr>
            <p:custDataLst>
              <p:tags r:id="rId32"/>
            </p:custDataLst>
          </p:nvPr>
        </p:nvSpPr>
        <p:spPr>
          <a:xfrm>
            <a:off x="9819671" y="4012952"/>
            <a:ext cx="2184658" cy="1724660"/>
          </a:xfrm>
          <a:prstGeom prst="rect">
            <a:avLst/>
          </a:prstGeom>
          <a:noFill/>
        </p:spPr>
        <p:txBody>
          <a:bodyPr wrap="square" tIns="0" bIns="46800">
            <a:spAutoFit/>
          </a:bodyPr>
          <a:lstStyle/>
          <a:p>
            <a:pPr algn="ctr">
              <a:lnSpc>
                <a:spcPct val="130000"/>
              </a:lnSpc>
            </a:pPr>
            <a:r>
              <a:rPr lang="zh-CN" altLang="en-US" sz="1200">
                <a:latin typeface="微软雅黑" panose="020B0503020204020204" charset="-122"/>
                <a:ea typeface="微软雅黑" panose="020B0503020204020204" charset="-122"/>
              </a:rPr>
              <a:t>人生每个发展阶段应能持续连贯衔接，影响个人职业生涯发展的因素主要有进取心与责任心、自信心、自我表现认识和自我表现调节、情绪稳定性、社会敏感性、社会接纳性、社会影响力 。</a:t>
            </a:r>
            <a:endParaRPr lang="zh-CN" altLang="en-US" sz="1200">
              <a:latin typeface="微软雅黑" panose="020B0503020204020204" charset="-122"/>
              <a:ea typeface="微软雅黑" panose="020B0503020204020204" charset="-122"/>
            </a:endParaRPr>
          </a:p>
        </p:txBody>
      </p:sp>
      <p:sp>
        <p:nvSpPr>
          <p:cNvPr id="41" name="文本框 40"/>
          <p:cNvSpPr txBox="1"/>
          <p:nvPr>
            <p:custDataLst>
              <p:tags r:id="rId33"/>
            </p:custDataLst>
          </p:nvPr>
        </p:nvSpPr>
        <p:spPr>
          <a:xfrm>
            <a:off x="9819670" y="3499962"/>
            <a:ext cx="2184658" cy="449096"/>
          </a:xfrm>
          <a:prstGeom prst="rect">
            <a:avLst/>
          </a:prstGeom>
          <a:noFill/>
        </p:spPr>
        <p:txBody>
          <a:bodyPr wrap="square" tIns="46800" bIns="0">
            <a:normAutofit/>
          </a:bodyPr>
          <a:lstStyle/>
          <a:p>
            <a:pPr algn="ctr">
              <a:lnSpc>
                <a:spcPct val="120000"/>
              </a:lnSpc>
            </a:pPr>
            <a:r>
              <a:rPr lang="zh-CN" altLang="en-US" b="1" spc="300">
                <a:solidFill>
                  <a:srgbClr val="9BBB59"/>
                </a:solidFill>
                <a:latin typeface="微软雅黑" panose="020B0503020204020204" charset="-122"/>
                <a:ea typeface="微软雅黑" panose="020B0503020204020204" charset="-122"/>
                <a:cs typeface="+mn-ea"/>
              </a:rPr>
              <a:t>连续性</a:t>
            </a:r>
            <a:endParaRPr lang="zh-CN" altLang="en-US" b="1" spc="300">
              <a:solidFill>
                <a:srgbClr val="9BBB59"/>
              </a:solidFill>
              <a:latin typeface="微软雅黑" panose="020B0503020204020204" charset="-122"/>
              <a:ea typeface="微软雅黑" panose="020B0503020204020204" charset="-122"/>
              <a:cs typeface="+mn-ea"/>
            </a:endParaRPr>
          </a:p>
        </p:txBody>
      </p:sp>
      <p:sp>
        <p:nvSpPr>
          <p:cNvPr id="43" name="PA_ImportSvg_636704682384915222"/>
          <p:cNvSpPr/>
          <p:nvPr>
            <p:custDataLst>
              <p:tags r:id="rId34"/>
            </p:custDataLst>
          </p:nvPr>
        </p:nvSpPr>
        <p:spPr>
          <a:xfrm>
            <a:off x="10621204" y="2264615"/>
            <a:ext cx="542848" cy="431578"/>
          </a:xfrm>
          <a:custGeom>
            <a:avLst/>
            <a:gdLst/>
            <a:ahLst/>
            <a:cxnLst/>
            <a:rect l="l" t="t" r="r" b="b"/>
            <a:pathLst>
              <a:path w="11388090" h="9053831">
                <a:moveTo>
                  <a:pt x="11348720" y="4474210"/>
                </a:moveTo>
                <a:lnTo>
                  <a:pt x="6847840" y="39370"/>
                </a:lnTo>
                <a:cubicBezTo>
                  <a:pt x="6808470" y="0"/>
                  <a:pt x="6744970" y="0"/>
                  <a:pt x="6705600" y="39370"/>
                </a:cubicBezTo>
                <a:lnTo>
                  <a:pt x="3674110" y="3026410"/>
                </a:lnTo>
                <a:cubicBezTo>
                  <a:pt x="3634740" y="3065780"/>
                  <a:pt x="3633470" y="3130550"/>
                  <a:pt x="3672840" y="3169920"/>
                </a:cubicBezTo>
                <a:lnTo>
                  <a:pt x="3674110" y="3171190"/>
                </a:lnTo>
                <a:lnTo>
                  <a:pt x="4182110" y="3671570"/>
                </a:lnTo>
                <a:lnTo>
                  <a:pt x="2693670" y="5135880"/>
                </a:lnTo>
                <a:cubicBezTo>
                  <a:pt x="2654300" y="5175250"/>
                  <a:pt x="2653030" y="5240020"/>
                  <a:pt x="2692400" y="5279390"/>
                </a:cubicBezTo>
                <a:lnTo>
                  <a:pt x="2693670" y="5280660"/>
                </a:lnTo>
                <a:lnTo>
                  <a:pt x="3195320" y="5774690"/>
                </a:lnTo>
                <a:lnTo>
                  <a:pt x="793750" y="8149590"/>
                </a:lnTo>
                <a:lnTo>
                  <a:pt x="102870" y="8149590"/>
                </a:lnTo>
                <a:cubicBezTo>
                  <a:pt x="46990" y="8149590"/>
                  <a:pt x="0" y="8195310"/>
                  <a:pt x="0" y="8251190"/>
                </a:cubicBezTo>
                <a:lnTo>
                  <a:pt x="0" y="8952230"/>
                </a:lnTo>
                <a:cubicBezTo>
                  <a:pt x="0" y="9008110"/>
                  <a:pt x="45720" y="9053830"/>
                  <a:pt x="101600" y="9053830"/>
                </a:cubicBezTo>
                <a:lnTo>
                  <a:pt x="4481830" y="9053830"/>
                </a:lnTo>
                <a:cubicBezTo>
                  <a:pt x="4508500" y="9053830"/>
                  <a:pt x="4533900" y="9043670"/>
                  <a:pt x="4552950" y="9024620"/>
                </a:cubicBezTo>
                <a:lnTo>
                  <a:pt x="5519420" y="8064500"/>
                </a:lnTo>
                <a:lnTo>
                  <a:pt x="6032500" y="8569960"/>
                </a:lnTo>
                <a:cubicBezTo>
                  <a:pt x="6071870" y="8609330"/>
                  <a:pt x="6135370" y="8609330"/>
                  <a:pt x="6174740" y="8569960"/>
                </a:cubicBezTo>
                <a:lnTo>
                  <a:pt x="7661910" y="7101841"/>
                </a:lnTo>
                <a:lnTo>
                  <a:pt x="8171180" y="7603491"/>
                </a:lnTo>
                <a:cubicBezTo>
                  <a:pt x="8210549" y="7642860"/>
                  <a:pt x="8274049" y="7642860"/>
                  <a:pt x="8313420" y="7603491"/>
                </a:cubicBezTo>
                <a:lnTo>
                  <a:pt x="11344910" y="4616450"/>
                </a:lnTo>
                <a:cubicBezTo>
                  <a:pt x="11388090" y="4578350"/>
                  <a:pt x="11388090" y="4514850"/>
                  <a:pt x="11348720" y="4474210"/>
                </a:cubicBezTo>
                <a:close/>
                <a:moveTo>
                  <a:pt x="4137660" y="8141970"/>
                </a:moveTo>
                <a:lnTo>
                  <a:pt x="2103120" y="8141970"/>
                </a:lnTo>
                <a:lnTo>
                  <a:pt x="3810000" y="6452870"/>
                </a:lnTo>
                <a:lnTo>
                  <a:pt x="4827270" y="7454900"/>
                </a:lnTo>
                <a:close/>
                <a:moveTo>
                  <a:pt x="6103620" y="7353300"/>
                </a:moveTo>
                <a:lnTo>
                  <a:pt x="3926840" y="5208270"/>
                </a:lnTo>
                <a:lnTo>
                  <a:pt x="4798060" y="4349750"/>
                </a:lnTo>
                <a:lnTo>
                  <a:pt x="6974840" y="6494780"/>
                </a:lnTo>
                <a:close/>
                <a:moveTo>
                  <a:pt x="8243570" y="6386830"/>
                </a:moveTo>
                <a:lnTo>
                  <a:pt x="4906010" y="3098800"/>
                </a:lnTo>
                <a:lnTo>
                  <a:pt x="6776720" y="1256030"/>
                </a:lnTo>
                <a:lnTo>
                  <a:pt x="10114280" y="4545330"/>
                </a:ln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latin typeface="微软雅黑" panose="020B0503020204020204" charset="-122"/>
              <a:ea typeface="微软雅黑" panose="020B0503020204020204" charset="-122"/>
            </a:endParaRPr>
          </a:p>
        </p:txBody>
      </p:sp>
      <p:sp>
        <p:nvSpPr>
          <p:cNvPr id="5" name="文本框 4"/>
          <p:cNvSpPr txBox="1"/>
          <p:nvPr>
            <p:custDataLst>
              <p:tags r:id="rId35"/>
            </p:custDataLst>
          </p:nvPr>
        </p:nvSpPr>
        <p:spPr>
          <a:xfrm>
            <a:off x="90596" y="3500597"/>
            <a:ext cx="2184658" cy="449096"/>
          </a:xfrm>
          <a:prstGeom prst="rect">
            <a:avLst/>
          </a:prstGeom>
          <a:noFill/>
        </p:spPr>
        <p:txBody>
          <a:bodyPr wrap="square" tIns="46800" bIns="0">
            <a:normAutofit/>
          </a:bodyPr>
          <a:lstStyle/>
          <a:p>
            <a:pPr algn="ctr">
              <a:lnSpc>
                <a:spcPct val="120000"/>
              </a:lnSpc>
            </a:pPr>
            <a:r>
              <a:rPr lang="zh-CN" altLang="en-US" b="1" spc="300">
                <a:solidFill>
                  <a:srgbClr val="1F74AD"/>
                </a:solidFill>
                <a:latin typeface="微软雅黑" panose="020B0503020204020204" charset="-122"/>
                <a:ea typeface="微软雅黑" panose="020B0503020204020204" charset="-122"/>
                <a:cs typeface="+mn-ea"/>
              </a:rPr>
              <a:t>个性化</a:t>
            </a:r>
            <a:endParaRPr lang="zh-CN" altLang="en-US" b="1" spc="300">
              <a:solidFill>
                <a:srgbClr val="1F74AD"/>
              </a:solidFill>
              <a:latin typeface="微软雅黑" panose="020B0503020204020204" charset="-122"/>
              <a:ea typeface="微软雅黑" panose="020B0503020204020204" charset="-122"/>
              <a:cs typeface="+mn-ea"/>
            </a:endParaRPr>
          </a:p>
        </p:txBody>
      </p:sp>
      <p:sp>
        <p:nvSpPr>
          <p:cNvPr id="2" name="TextBox 5"/>
          <p:cNvSpPr txBox="1"/>
          <p:nvPr>
            <p:custDataLst>
              <p:tags r:id="rId36"/>
            </p:custDataLst>
          </p:nvPr>
        </p:nvSpPr>
        <p:spPr>
          <a:xfrm>
            <a:off x="469900" y="602168"/>
            <a:ext cx="11303000" cy="523220"/>
          </a:xfrm>
          <a:prstGeom prst="rect">
            <a:avLst/>
          </a:prstGeom>
          <a:noFill/>
        </p:spPr>
        <p:txBody>
          <a:bodyPr wrap="square" bIns="0" rtlCol="0" anchor="b" anchorCtr="0">
            <a:normAutofit lnSpcReduction="10000"/>
          </a:bodyPr>
          <a:p>
            <a:pPr lvl="0" algn="ctr" defTabSz="457200">
              <a:lnSpc>
                <a:spcPct val="120000"/>
              </a:lnSpc>
              <a:defRPr/>
            </a:pPr>
            <a:r>
              <a:rPr lang="zh-CN" altLang="en-US" sz="2800" b="1" spc="300">
                <a:solidFill>
                  <a:srgbClr val="22222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职业生涯规划的特征</a:t>
            </a:r>
            <a:endParaRPr lang="zh-CN" altLang="en-US" sz="2800" b="1" spc="300">
              <a:solidFill>
                <a:srgbClr val="22222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矩形 37"/>
          <p:cNvSpPr/>
          <p:nvPr>
            <p:custDataLst>
              <p:tags r:id="rId1"/>
            </p:custDataLst>
          </p:nvPr>
        </p:nvSpPr>
        <p:spPr>
          <a:xfrm>
            <a:off x="196215" y="207645"/>
            <a:ext cx="11799570" cy="6442710"/>
          </a:xfrm>
          <a:prstGeom prst="rect">
            <a:avLst/>
          </a:prstGeom>
          <a:noFill/>
          <a:ln w="28575">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40" name="任意多边形: 形状 39"/>
          <p:cNvSpPr>
            <a:spLocks noChangeAspect="1"/>
          </p:cNvSpPr>
          <p:nvPr>
            <p:custDataLst>
              <p:tags r:id="rId2"/>
            </p:custDataLst>
          </p:nvPr>
        </p:nvSpPr>
        <p:spPr>
          <a:xfrm>
            <a:off x="5549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1" name="任意多边形: 形状 40"/>
          <p:cNvSpPr>
            <a:spLocks noChangeAspect="1"/>
          </p:cNvSpPr>
          <p:nvPr>
            <p:custDataLst>
              <p:tags r:id="rId3"/>
            </p:custDataLst>
          </p:nvPr>
        </p:nvSpPr>
        <p:spPr>
          <a:xfrm>
            <a:off x="59016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6" name="任意多边形: 形状 45"/>
          <p:cNvSpPr>
            <a:spLocks noChangeAspect="1"/>
          </p:cNvSpPr>
          <p:nvPr>
            <p:custDataLst>
              <p:tags r:id="rId4"/>
            </p:custDataLst>
          </p:nvPr>
        </p:nvSpPr>
        <p:spPr>
          <a:xfrm rot="10800000">
            <a:off x="1176750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7" name="任意多边形: 形状 46"/>
          <p:cNvSpPr>
            <a:spLocks noChangeAspect="1"/>
          </p:cNvSpPr>
          <p:nvPr>
            <p:custDataLst>
              <p:tags r:id="rId5"/>
            </p:custDataLst>
          </p:nvPr>
        </p:nvSpPr>
        <p:spPr>
          <a:xfrm rot="10800000">
            <a:off x="1118076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10" name="文本框 9"/>
          <p:cNvSpPr txBox="1"/>
          <p:nvPr>
            <p:custDataLst>
              <p:tags r:id="rId6"/>
            </p:custDataLst>
          </p:nvPr>
        </p:nvSpPr>
        <p:spPr>
          <a:xfrm>
            <a:off x="1397419" y="744456"/>
            <a:ext cx="8185214" cy="818515"/>
          </a:xfrm>
          <a:prstGeom prst="rect">
            <a:avLst/>
          </a:prstGeom>
          <a:noFill/>
        </p:spPr>
        <p:txBody>
          <a:bodyPr wrap="square" lIns="90170" tIns="46990" rIns="90170" bIns="46990" rtlCol="0" anchor="b">
            <a:normAutofit/>
          </a:bodyPr>
          <a:lstStyle/>
          <a:p>
            <a:pPr marL="0" indent="0" algn="l">
              <a:lnSpc>
                <a:spcPct val="100000"/>
              </a:lnSpc>
              <a:spcBef>
                <a:spcPts val="0"/>
              </a:spcBef>
              <a:spcAft>
                <a:spcPts val="0"/>
              </a:spcAft>
              <a:buSzPct val="100000"/>
            </a:pPr>
            <a:r>
              <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rPr>
              <a:t>职业生涯规划制定的原则</a:t>
            </a:r>
            <a:endPar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2" name="矩形 1"/>
          <p:cNvSpPr/>
          <p:nvPr>
            <p:custDataLst>
              <p:tags r:id="rId7"/>
            </p:custDataLst>
          </p:nvPr>
        </p:nvSpPr>
        <p:spPr>
          <a:xfrm>
            <a:off x="11517630" y="2540"/>
            <a:ext cx="670560" cy="670560"/>
          </a:xfrm>
          <a:prstGeom prst="rect">
            <a:avLst/>
          </a:prstGeom>
          <a:solidFill>
            <a:schemeClr val="accent6">
              <a:alpha val="1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4" name="矩形 3"/>
          <p:cNvSpPr/>
          <p:nvPr>
            <p:custDataLst>
              <p:tags r:id="rId8"/>
            </p:custDataLst>
          </p:nvPr>
        </p:nvSpPr>
        <p:spPr>
          <a:xfrm>
            <a:off x="11115675" y="376555"/>
            <a:ext cx="510540" cy="510540"/>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矩形 6"/>
          <p:cNvSpPr/>
          <p:nvPr>
            <p:custDataLst>
              <p:tags r:id="rId9"/>
            </p:custDataLst>
          </p:nvPr>
        </p:nvSpPr>
        <p:spPr>
          <a:xfrm>
            <a:off x="11517630" y="539115"/>
            <a:ext cx="493395" cy="493395"/>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8" name="矩形 7"/>
          <p:cNvSpPr/>
          <p:nvPr>
            <p:custDataLst>
              <p:tags r:id="rId10"/>
            </p:custDataLst>
          </p:nvPr>
        </p:nvSpPr>
        <p:spPr>
          <a:xfrm>
            <a:off x="10883265" y="162560"/>
            <a:ext cx="510540" cy="510540"/>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59" name="矩形 58"/>
          <p:cNvSpPr/>
          <p:nvPr>
            <p:custDataLst>
              <p:tags r:id="rId11"/>
            </p:custDataLst>
          </p:nvPr>
        </p:nvSpPr>
        <p:spPr>
          <a:xfrm>
            <a:off x="5618480" y="455112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69A35B"/>
                </a:solidFill>
                <a:latin typeface="Arial" panose="020B0604020202020204" pitchFamily="34" charset="0"/>
                <a:ea typeface="微软雅黑" panose="020B0503020204020204" charset="-122"/>
                <a:cs typeface="+mn-ea"/>
                <a:sym typeface="Arial" panose="020B0604020202020204" pitchFamily="34" charset="0"/>
              </a:rPr>
              <a:t>4. 一致性原则</a:t>
            </a:r>
            <a:endParaRPr lang="zh-CN" altLang="en-US" sz="2000" b="1" spc="300">
              <a:solidFill>
                <a:srgbClr val="69A35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0" name="文本框 59"/>
          <p:cNvSpPr txBox="1"/>
          <p:nvPr>
            <p:custDataLst>
              <p:tags r:id="rId12"/>
            </p:custDataLst>
          </p:nvPr>
        </p:nvSpPr>
        <p:spPr>
          <a:xfrm>
            <a:off x="5618480" y="5052060"/>
            <a:ext cx="5617210" cy="565150"/>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考虑主要目标与分目标是否一致，目标与措施是否一致，个人目标与组织发展目标是否一致。</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61" name="椭圆 60"/>
          <p:cNvSpPr/>
          <p:nvPr>
            <p:custDataLst>
              <p:tags r:id="rId13"/>
            </p:custDataLst>
          </p:nvPr>
        </p:nvSpPr>
        <p:spPr bwMode="auto">
          <a:xfrm>
            <a:off x="4853305" y="4624813"/>
            <a:ext cx="765175" cy="765175"/>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2" name="任意多边形 48"/>
          <p:cNvSpPr/>
          <p:nvPr>
            <p:custDataLst>
              <p:tags r:id="rId14"/>
            </p:custDataLst>
          </p:nvPr>
        </p:nvSpPr>
        <p:spPr bwMode="auto">
          <a:xfrm>
            <a:off x="5099685" y="4829918"/>
            <a:ext cx="272415" cy="354965"/>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3" name="矩形 92"/>
          <p:cNvSpPr/>
          <p:nvPr>
            <p:custDataLst>
              <p:tags r:id="rId15"/>
            </p:custDataLst>
          </p:nvPr>
        </p:nvSpPr>
        <p:spPr>
          <a:xfrm>
            <a:off x="5610860" y="364688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1AA3AA"/>
                </a:solidFill>
                <a:latin typeface="Arial" panose="020B0604020202020204" pitchFamily="34" charset="0"/>
                <a:ea typeface="微软雅黑" panose="020B0503020204020204" charset="-122"/>
                <a:cs typeface="+mn-ea"/>
                <a:sym typeface="Arial" panose="020B0604020202020204" pitchFamily="34" charset="0"/>
              </a:rPr>
              <a:t>3. 变动性原则</a:t>
            </a:r>
            <a:endParaRPr lang="zh-CN" altLang="en-US" sz="2000" b="1" spc="300">
              <a:solidFill>
                <a:srgbClr val="1AA3A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4" name="文本框 93"/>
          <p:cNvSpPr txBox="1"/>
          <p:nvPr>
            <p:custDataLst>
              <p:tags r:id="rId16"/>
            </p:custDataLst>
          </p:nvPr>
        </p:nvSpPr>
        <p:spPr>
          <a:xfrm>
            <a:off x="5610860" y="4148455"/>
            <a:ext cx="5617210" cy="565150"/>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考虑目标、措施是否有弹性或缓冲性，是否能依循环境的变化而做调整。</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95" name="椭圆 94"/>
          <p:cNvSpPr/>
          <p:nvPr>
            <p:custDataLst>
              <p:tags r:id="rId17"/>
            </p:custDataLst>
          </p:nvPr>
        </p:nvSpPr>
        <p:spPr bwMode="auto">
          <a:xfrm>
            <a:off x="4845685" y="3728828"/>
            <a:ext cx="765175" cy="765175"/>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6" name="任意多边形 46"/>
          <p:cNvSpPr/>
          <p:nvPr>
            <p:custDataLst>
              <p:tags r:id="rId18"/>
            </p:custDataLst>
          </p:nvPr>
        </p:nvSpPr>
        <p:spPr bwMode="auto">
          <a:xfrm>
            <a:off x="5048885" y="3940918"/>
            <a:ext cx="358775" cy="341630"/>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8" name="矩形 97"/>
          <p:cNvSpPr/>
          <p:nvPr>
            <p:custDataLst>
              <p:tags r:id="rId19"/>
            </p:custDataLst>
          </p:nvPr>
        </p:nvSpPr>
        <p:spPr>
          <a:xfrm>
            <a:off x="5614035" y="2750901"/>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rPr>
              <a:t>2. 挑战性原则</a:t>
            </a:r>
            <a:endPar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9" name="文本框 98"/>
          <p:cNvSpPr txBox="1"/>
          <p:nvPr>
            <p:custDataLst>
              <p:tags r:id="rId20"/>
            </p:custDataLst>
          </p:nvPr>
        </p:nvSpPr>
        <p:spPr>
          <a:xfrm>
            <a:off x="5614035" y="3251835"/>
            <a:ext cx="5617210" cy="305435"/>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考虑目标、措施是否具有挑战性，还是仅保持其原来状况而已。</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00" name="椭圆 99"/>
          <p:cNvSpPr/>
          <p:nvPr>
            <p:custDataLst>
              <p:tags r:id="rId21"/>
            </p:custDataLst>
          </p:nvPr>
        </p:nvSpPr>
        <p:spPr bwMode="auto">
          <a:xfrm>
            <a:off x="4849495" y="2840463"/>
            <a:ext cx="765175" cy="765175"/>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1" name="任意多边形 42"/>
          <p:cNvSpPr/>
          <p:nvPr>
            <p:custDataLst>
              <p:tags r:id="rId22"/>
            </p:custDataLst>
          </p:nvPr>
        </p:nvSpPr>
        <p:spPr bwMode="auto">
          <a:xfrm>
            <a:off x="5066030" y="3090018"/>
            <a:ext cx="331470" cy="266700"/>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3" name="矩形 102"/>
          <p:cNvSpPr/>
          <p:nvPr>
            <p:custDataLst>
              <p:tags r:id="rId23"/>
            </p:custDataLst>
          </p:nvPr>
        </p:nvSpPr>
        <p:spPr>
          <a:xfrm>
            <a:off x="5614035" y="186253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1F74AD"/>
                </a:solidFill>
                <a:latin typeface="Arial" panose="020B0604020202020204" pitchFamily="34" charset="0"/>
                <a:ea typeface="微软雅黑" panose="020B0503020204020204" charset="-122"/>
                <a:cs typeface="+mn-ea"/>
                <a:sym typeface="Arial" panose="020B0604020202020204" pitchFamily="34" charset="0"/>
              </a:rPr>
              <a:t>1. 清晰性原则</a:t>
            </a:r>
            <a:endParaRPr lang="zh-CN" altLang="en-US" sz="2000" b="1" spc="300">
              <a:solidFill>
                <a:srgbClr val="1F74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4" name="文本框 103"/>
          <p:cNvSpPr txBox="1"/>
          <p:nvPr>
            <p:custDataLst>
              <p:tags r:id="rId24"/>
            </p:custDataLst>
          </p:nvPr>
        </p:nvSpPr>
        <p:spPr>
          <a:xfrm>
            <a:off x="5618480" y="2363470"/>
            <a:ext cx="5617210" cy="305435"/>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考虑目标、措施是否清晰、明确，实现目标的步骤是否直截了当。</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05" name="椭圆 104"/>
          <p:cNvSpPr/>
          <p:nvPr>
            <p:custDataLst>
              <p:tags r:id="rId25"/>
            </p:custDataLst>
          </p:nvPr>
        </p:nvSpPr>
        <p:spPr bwMode="auto">
          <a:xfrm>
            <a:off x="4849495" y="1960988"/>
            <a:ext cx="765175" cy="765175"/>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6" name="任意多边形 44"/>
          <p:cNvSpPr/>
          <p:nvPr>
            <p:custDataLst>
              <p:tags r:id="rId26"/>
            </p:custDataLst>
          </p:nvPr>
        </p:nvSpPr>
        <p:spPr bwMode="auto">
          <a:xfrm>
            <a:off x="5024755" y="2176253"/>
            <a:ext cx="414020" cy="333375"/>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8" name="矩形 107"/>
          <p:cNvSpPr/>
          <p:nvPr>
            <p:custDataLst>
              <p:tags r:id="rId27"/>
            </p:custDataLst>
          </p:nvPr>
        </p:nvSpPr>
        <p:spPr>
          <a:xfrm>
            <a:off x="5618255" y="5455248"/>
            <a:ext cx="5422969" cy="464454"/>
          </a:xfrm>
          <a:prstGeom prst="rect">
            <a:avLst/>
          </a:prstGeom>
        </p:spPr>
        <p:txBody>
          <a:bodyPr wrap="none" lIns="90000" tIns="46800" rIns="90000" bIns="0">
            <a:normAutofit/>
          </a:bodyPr>
          <a:lstStyle/>
          <a:p>
            <a:pPr algn="l">
              <a:lnSpc>
                <a:spcPct val="130000"/>
              </a:lnSpc>
            </a:pPr>
            <a:r>
              <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rPr>
              <a:t>5. 激励性原则</a:t>
            </a:r>
            <a:endPar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9" name="文本框 108"/>
          <p:cNvSpPr txBox="1"/>
          <p:nvPr>
            <p:custDataLst>
              <p:tags r:id="rId28"/>
            </p:custDataLst>
          </p:nvPr>
        </p:nvSpPr>
        <p:spPr>
          <a:xfrm>
            <a:off x="5618480" y="5956935"/>
            <a:ext cx="5617210" cy="565150"/>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考虑目标是否符合自己的性格、兴趣、特长，是否能对自己产生内在激励作用。</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10" name="椭圆 109"/>
          <p:cNvSpPr/>
          <p:nvPr>
            <p:custDataLst>
              <p:tags r:id="rId29"/>
            </p:custDataLst>
          </p:nvPr>
        </p:nvSpPr>
        <p:spPr bwMode="auto">
          <a:xfrm>
            <a:off x="4853395" y="5529136"/>
            <a:ext cx="764860" cy="765060"/>
          </a:xfrm>
          <a:prstGeom prst="ellipse">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2" name="任意多边形 48"/>
          <p:cNvSpPr/>
          <p:nvPr>
            <p:custDataLst>
              <p:tags r:id="rId30"/>
            </p:custDataLst>
          </p:nvPr>
        </p:nvSpPr>
        <p:spPr bwMode="auto">
          <a:xfrm>
            <a:off x="5058389" y="5772739"/>
            <a:ext cx="354873" cy="277855"/>
          </a:xfrm>
          <a:custGeom>
            <a:avLst/>
            <a:gdLst>
              <a:gd name="connsiteX0" fmla="*/ 474067 w 538647"/>
              <a:gd name="connsiteY0" fmla="*/ 243115 h 421745"/>
              <a:gd name="connsiteX1" fmla="*/ 532189 w 538647"/>
              <a:gd name="connsiteY1" fmla="*/ 243115 h 421745"/>
              <a:gd name="connsiteX2" fmla="*/ 538647 w 538647"/>
              <a:gd name="connsiteY2" fmla="*/ 251724 h 421745"/>
              <a:gd name="connsiteX3" fmla="*/ 538647 w 538647"/>
              <a:gd name="connsiteY3" fmla="*/ 415289 h 421745"/>
              <a:gd name="connsiteX4" fmla="*/ 532189 w 538647"/>
              <a:gd name="connsiteY4" fmla="*/ 421745 h 421745"/>
              <a:gd name="connsiteX5" fmla="*/ 474067 w 538647"/>
              <a:gd name="connsiteY5" fmla="*/ 421745 h 421745"/>
              <a:gd name="connsiteX6" fmla="*/ 467609 w 538647"/>
              <a:gd name="connsiteY6" fmla="*/ 415289 h 421745"/>
              <a:gd name="connsiteX7" fmla="*/ 467609 w 538647"/>
              <a:gd name="connsiteY7" fmla="*/ 251724 h 421745"/>
              <a:gd name="connsiteX8" fmla="*/ 474067 w 538647"/>
              <a:gd name="connsiteY8" fmla="*/ 243115 h 421745"/>
              <a:gd name="connsiteX9" fmla="*/ 8601 w 538647"/>
              <a:gd name="connsiteY9" fmla="*/ 243115 h 421745"/>
              <a:gd name="connsiteX10" fmla="*/ 64506 w 538647"/>
              <a:gd name="connsiteY10" fmla="*/ 243115 h 421745"/>
              <a:gd name="connsiteX11" fmla="*/ 73107 w 538647"/>
              <a:gd name="connsiteY11" fmla="*/ 251724 h 421745"/>
              <a:gd name="connsiteX12" fmla="*/ 73107 w 538647"/>
              <a:gd name="connsiteY12" fmla="*/ 415289 h 421745"/>
              <a:gd name="connsiteX13" fmla="*/ 64506 w 538647"/>
              <a:gd name="connsiteY13" fmla="*/ 421745 h 421745"/>
              <a:gd name="connsiteX14" fmla="*/ 8601 w 538647"/>
              <a:gd name="connsiteY14" fmla="*/ 421745 h 421745"/>
              <a:gd name="connsiteX15" fmla="*/ 0 w 538647"/>
              <a:gd name="connsiteY15" fmla="*/ 415289 h 421745"/>
              <a:gd name="connsiteX16" fmla="*/ 0 w 538647"/>
              <a:gd name="connsiteY16" fmla="*/ 251724 h 421745"/>
              <a:gd name="connsiteX17" fmla="*/ 8601 w 538647"/>
              <a:gd name="connsiteY17" fmla="*/ 243115 h 421745"/>
              <a:gd name="connsiteX18" fmla="*/ 230607 w 538647"/>
              <a:gd name="connsiteY18" fmla="*/ 206562 h 421745"/>
              <a:gd name="connsiteX19" fmla="*/ 286577 w 538647"/>
              <a:gd name="connsiteY19" fmla="*/ 206562 h 421745"/>
              <a:gd name="connsiteX20" fmla="*/ 295187 w 538647"/>
              <a:gd name="connsiteY20" fmla="*/ 215169 h 421745"/>
              <a:gd name="connsiteX21" fmla="*/ 295187 w 538647"/>
              <a:gd name="connsiteY21" fmla="*/ 415290 h 421745"/>
              <a:gd name="connsiteX22" fmla="*/ 286577 w 538647"/>
              <a:gd name="connsiteY22" fmla="*/ 421745 h 421745"/>
              <a:gd name="connsiteX23" fmla="*/ 230607 w 538647"/>
              <a:gd name="connsiteY23" fmla="*/ 421745 h 421745"/>
              <a:gd name="connsiteX24" fmla="*/ 224149 w 538647"/>
              <a:gd name="connsiteY24" fmla="*/ 415290 h 421745"/>
              <a:gd name="connsiteX25" fmla="*/ 224149 w 538647"/>
              <a:gd name="connsiteY25" fmla="*/ 215169 h 421745"/>
              <a:gd name="connsiteX26" fmla="*/ 230607 w 538647"/>
              <a:gd name="connsiteY26" fmla="*/ 206562 h 421745"/>
              <a:gd name="connsiteX27" fmla="*/ 353445 w 538647"/>
              <a:gd name="connsiteY27" fmla="*/ 148628 h 421745"/>
              <a:gd name="connsiteX28" fmla="*/ 409350 w 538647"/>
              <a:gd name="connsiteY28" fmla="*/ 148628 h 421745"/>
              <a:gd name="connsiteX29" fmla="*/ 417951 w 538647"/>
              <a:gd name="connsiteY29" fmla="*/ 157230 h 421745"/>
              <a:gd name="connsiteX30" fmla="*/ 417951 w 538647"/>
              <a:gd name="connsiteY30" fmla="*/ 415293 h 421745"/>
              <a:gd name="connsiteX31" fmla="*/ 409350 w 538647"/>
              <a:gd name="connsiteY31" fmla="*/ 421745 h 421745"/>
              <a:gd name="connsiteX32" fmla="*/ 353445 w 538647"/>
              <a:gd name="connsiteY32" fmla="*/ 421745 h 421745"/>
              <a:gd name="connsiteX33" fmla="*/ 344844 w 538647"/>
              <a:gd name="connsiteY33" fmla="*/ 415293 h 421745"/>
              <a:gd name="connsiteX34" fmla="*/ 344844 w 538647"/>
              <a:gd name="connsiteY34" fmla="*/ 157230 h 421745"/>
              <a:gd name="connsiteX35" fmla="*/ 353445 w 538647"/>
              <a:gd name="connsiteY35" fmla="*/ 148628 h 421745"/>
              <a:gd name="connsiteX36" fmla="*/ 111980 w 538647"/>
              <a:gd name="connsiteY36" fmla="*/ 148628 h 421745"/>
              <a:gd name="connsiteX37" fmla="*/ 170102 w 538647"/>
              <a:gd name="connsiteY37" fmla="*/ 148628 h 421745"/>
              <a:gd name="connsiteX38" fmla="*/ 176560 w 538647"/>
              <a:gd name="connsiteY38" fmla="*/ 157230 h 421745"/>
              <a:gd name="connsiteX39" fmla="*/ 176560 w 538647"/>
              <a:gd name="connsiteY39" fmla="*/ 415293 h 421745"/>
              <a:gd name="connsiteX40" fmla="*/ 170102 w 538647"/>
              <a:gd name="connsiteY40" fmla="*/ 421745 h 421745"/>
              <a:gd name="connsiteX41" fmla="*/ 111980 w 538647"/>
              <a:gd name="connsiteY41" fmla="*/ 421745 h 421745"/>
              <a:gd name="connsiteX42" fmla="*/ 105522 w 538647"/>
              <a:gd name="connsiteY42" fmla="*/ 415293 h 421745"/>
              <a:gd name="connsiteX43" fmla="*/ 105522 w 538647"/>
              <a:gd name="connsiteY43" fmla="*/ 157230 h 421745"/>
              <a:gd name="connsiteX44" fmla="*/ 111980 w 538647"/>
              <a:gd name="connsiteY44" fmla="*/ 148628 h 421745"/>
              <a:gd name="connsiteX45" fmla="*/ 142224 w 538647"/>
              <a:gd name="connsiteY45" fmla="*/ 0 h 421745"/>
              <a:gd name="connsiteX46" fmla="*/ 172373 w 538647"/>
              <a:gd name="connsiteY46" fmla="*/ 30141 h 421745"/>
              <a:gd name="connsiteX47" fmla="*/ 234825 w 538647"/>
              <a:gd name="connsiteY47" fmla="*/ 66741 h 421745"/>
              <a:gd name="connsiteX48" fmla="*/ 254207 w 538647"/>
              <a:gd name="connsiteY48" fmla="*/ 60283 h 421745"/>
              <a:gd name="connsiteX49" fmla="*/ 277896 w 538647"/>
              <a:gd name="connsiteY49" fmla="*/ 73200 h 421745"/>
              <a:gd name="connsiteX50" fmla="*/ 357576 w 538647"/>
              <a:gd name="connsiteY50" fmla="*/ 49518 h 421745"/>
              <a:gd name="connsiteX51" fmla="*/ 387725 w 538647"/>
              <a:gd name="connsiteY51" fmla="*/ 21530 h 421745"/>
              <a:gd name="connsiteX52" fmla="*/ 417874 w 538647"/>
              <a:gd name="connsiteY52" fmla="*/ 51671 h 421745"/>
              <a:gd name="connsiteX53" fmla="*/ 417874 w 538647"/>
              <a:gd name="connsiteY53" fmla="*/ 58130 h 421745"/>
              <a:gd name="connsiteX54" fmla="*/ 484633 w 538647"/>
              <a:gd name="connsiteY54" fmla="*/ 103341 h 421745"/>
              <a:gd name="connsiteX55" fmla="*/ 504015 w 538647"/>
              <a:gd name="connsiteY55" fmla="*/ 99036 h 421745"/>
              <a:gd name="connsiteX56" fmla="*/ 534164 w 538647"/>
              <a:gd name="connsiteY56" fmla="*/ 129177 h 421745"/>
              <a:gd name="connsiteX57" fmla="*/ 504015 w 538647"/>
              <a:gd name="connsiteY57" fmla="*/ 159318 h 421745"/>
              <a:gd name="connsiteX58" fmla="*/ 473866 w 538647"/>
              <a:gd name="connsiteY58" fmla="*/ 129177 h 421745"/>
              <a:gd name="connsiteX59" fmla="*/ 473866 w 538647"/>
              <a:gd name="connsiteY59" fmla="*/ 120565 h 421745"/>
              <a:gd name="connsiteX60" fmla="*/ 407107 w 538647"/>
              <a:gd name="connsiteY60" fmla="*/ 75353 h 421745"/>
              <a:gd name="connsiteX61" fmla="*/ 387725 w 538647"/>
              <a:gd name="connsiteY61" fmla="*/ 81812 h 421745"/>
              <a:gd name="connsiteX62" fmla="*/ 364036 w 538647"/>
              <a:gd name="connsiteY62" fmla="*/ 68894 h 421745"/>
              <a:gd name="connsiteX63" fmla="*/ 282203 w 538647"/>
              <a:gd name="connsiteY63" fmla="*/ 92577 h 421745"/>
              <a:gd name="connsiteX64" fmla="*/ 254207 w 538647"/>
              <a:gd name="connsiteY64" fmla="*/ 120565 h 421745"/>
              <a:gd name="connsiteX65" fmla="*/ 224058 w 538647"/>
              <a:gd name="connsiteY65" fmla="*/ 90424 h 421745"/>
              <a:gd name="connsiteX66" fmla="*/ 224058 w 538647"/>
              <a:gd name="connsiteY66" fmla="*/ 83965 h 421745"/>
              <a:gd name="connsiteX67" fmla="*/ 163759 w 538647"/>
              <a:gd name="connsiteY67" fmla="*/ 49518 h 421745"/>
              <a:gd name="connsiteX68" fmla="*/ 142224 w 538647"/>
              <a:gd name="connsiteY68" fmla="*/ 60283 h 421745"/>
              <a:gd name="connsiteX69" fmla="*/ 129303 w 538647"/>
              <a:gd name="connsiteY69" fmla="*/ 58130 h 421745"/>
              <a:gd name="connsiteX70" fmla="*/ 64697 w 538647"/>
              <a:gd name="connsiteY70" fmla="*/ 103341 h 421745"/>
              <a:gd name="connsiteX71" fmla="*/ 66851 w 538647"/>
              <a:gd name="connsiteY71" fmla="*/ 111953 h 421745"/>
              <a:gd name="connsiteX72" fmla="*/ 36702 w 538647"/>
              <a:gd name="connsiteY72" fmla="*/ 142095 h 421745"/>
              <a:gd name="connsiteX73" fmla="*/ 6552 w 538647"/>
              <a:gd name="connsiteY73" fmla="*/ 111953 h 421745"/>
              <a:gd name="connsiteX74" fmla="*/ 36702 w 538647"/>
              <a:gd name="connsiteY74" fmla="*/ 81812 h 421745"/>
              <a:gd name="connsiteX75" fmla="*/ 53930 w 538647"/>
              <a:gd name="connsiteY75" fmla="*/ 86118 h 421745"/>
              <a:gd name="connsiteX76" fmla="*/ 114228 w 538647"/>
              <a:gd name="connsiteY76" fmla="*/ 43059 h 421745"/>
              <a:gd name="connsiteX77" fmla="*/ 112075 w 538647"/>
              <a:gd name="connsiteY77" fmla="*/ 30141 h 421745"/>
              <a:gd name="connsiteX78" fmla="*/ 142224 w 538647"/>
              <a:gd name="connsiteY78" fmla="*/ 0 h 42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38647" h="421745">
                <a:moveTo>
                  <a:pt x="474067" y="243115"/>
                </a:moveTo>
                <a:lnTo>
                  <a:pt x="532189" y="243115"/>
                </a:lnTo>
                <a:cubicBezTo>
                  <a:pt x="536495" y="243115"/>
                  <a:pt x="538647" y="247419"/>
                  <a:pt x="538647" y="251724"/>
                </a:cubicBezTo>
                <a:lnTo>
                  <a:pt x="538647" y="415289"/>
                </a:lnTo>
                <a:cubicBezTo>
                  <a:pt x="538647" y="419593"/>
                  <a:pt x="536495" y="421745"/>
                  <a:pt x="532189" y="421745"/>
                </a:cubicBezTo>
                <a:lnTo>
                  <a:pt x="474067" y="421745"/>
                </a:lnTo>
                <a:cubicBezTo>
                  <a:pt x="469762" y="421745"/>
                  <a:pt x="467609" y="419593"/>
                  <a:pt x="467609" y="415289"/>
                </a:cubicBezTo>
                <a:lnTo>
                  <a:pt x="467609" y="251724"/>
                </a:lnTo>
                <a:cubicBezTo>
                  <a:pt x="467609" y="247419"/>
                  <a:pt x="469762" y="243115"/>
                  <a:pt x="474067" y="243115"/>
                </a:cubicBezTo>
                <a:close/>
                <a:moveTo>
                  <a:pt x="8601" y="243115"/>
                </a:moveTo>
                <a:lnTo>
                  <a:pt x="64506" y="243115"/>
                </a:lnTo>
                <a:cubicBezTo>
                  <a:pt x="68807" y="243115"/>
                  <a:pt x="73107" y="247419"/>
                  <a:pt x="73107" y="251724"/>
                </a:cubicBezTo>
                <a:lnTo>
                  <a:pt x="73107" y="415289"/>
                </a:lnTo>
                <a:cubicBezTo>
                  <a:pt x="73107" y="419593"/>
                  <a:pt x="68807" y="421745"/>
                  <a:pt x="64506" y="421745"/>
                </a:cubicBezTo>
                <a:lnTo>
                  <a:pt x="8601" y="421745"/>
                </a:lnTo>
                <a:cubicBezTo>
                  <a:pt x="4300" y="421745"/>
                  <a:pt x="0" y="419593"/>
                  <a:pt x="0" y="415289"/>
                </a:cubicBezTo>
                <a:lnTo>
                  <a:pt x="0" y="251724"/>
                </a:lnTo>
                <a:cubicBezTo>
                  <a:pt x="0" y="247419"/>
                  <a:pt x="4300" y="243115"/>
                  <a:pt x="8601" y="243115"/>
                </a:cubicBezTo>
                <a:close/>
                <a:moveTo>
                  <a:pt x="230607" y="206562"/>
                </a:moveTo>
                <a:lnTo>
                  <a:pt x="286577" y="206562"/>
                </a:lnTo>
                <a:cubicBezTo>
                  <a:pt x="290882" y="206562"/>
                  <a:pt x="295187" y="210866"/>
                  <a:pt x="295187" y="215169"/>
                </a:cubicBezTo>
                <a:lnTo>
                  <a:pt x="295187" y="415290"/>
                </a:lnTo>
                <a:cubicBezTo>
                  <a:pt x="295187" y="419593"/>
                  <a:pt x="290882" y="421745"/>
                  <a:pt x="286577" y="421745"/>
                </a:cubicBezTo>
                <a:lnTo>
                  <a:pt x="230607" y="421745"/>
                </a:lnTo>
                <a:cubicBezTo>
                  <a:pt x="226302" y="421745"/>
                  <a:pt x="224149" y="419593"/>
                  <a:pt x="224149" y="415290"/>
                </a:cubicBezTo>
                <a:lnTo>
                  <a:pt x="224149" y="215169"/>
                </a:lnTo>
                <a:cubicBezTo>
                  <a:pt x="224149" y="210866"/>
                  <a:pt x="226302" y="206562"/>
                  <a:pt x="230607" y="206562"/>
                </a:cubicBezTo>
                <a:close/>
                <a:moveTo>
                  <a:pt x="353445" y="148628"/>
                </a:moveTo>
                <a:lnTo>
                  <a:pt x="409350" y="148628"/>
                </a:lnTo>
                <a:cubicBezTo>
                  <a:pt x="413651" y="148628"/>
                  <a:pt x="417951" y="152929"/>
                  <a:pt x="417951" y="157230"/>
                </a:cubicBezTo>
                <a:lnTo>
                  <a:pt x="417951" y="415293"/>
                </a:lnTo>
                <a:cubicBezTo>
                  <a:pt x="417951" y="419595"/>
                  <a:pt x="413651" y="421745"/>
                  <a:pt x="409350" y="421745"/>
                </a:cubicBezTo>
                <a:lnTo>
                  <a:pt x="353445" y="421745"/>
                </a:lnTo>
                <a:cubicBezTo>
                  <a:pt x="349145" y="421745"/>
                  <a:pt x="344844" y="419595"/>
                  <a:pt x="344844" y="415293"/>
                </a:cubicBezTo>
                <a:lnTo>
                  <a:pt x="344844" y="157230"/>
                </a:lnTo>
                <a:cubicBezTo>
                  <a:pt x="344844" y="152929"/>
                  <a:pt x="349145" y="148628"/>
                  <a:pt x="353445" y="148628"/>
                </a:cubicBezTo>
                <a:close/>
                <a:moveTo>
                  <a:pt x="111980" y="148628"/>
                </a:moveTo>
                <a:lnTo>
                  <a:pt x="170102" y="148628"/>
                </a:lnTo>
                <a:cubicBezTo>
                  <a:pt x="174408" y="148628"/>
                  <a:pt x="176560" y="152929"/>
                  <a:pt x="176560" y="157230"/>
                </a:cubicBezTo>
                <a:lnTo>
                  <a:pt x="176560" y="415293"/>
                </a:lnTo>
                <a:cubicBezTo>
                  <a:pt x="176560" y="419595"/>
                  <a:pt x="174408" y="421745"/>
                  <a:pt x="170102" y="421745"/>
                </a:cubicBezTo>
                <a:lnTo>
                  <a:pt x="111980" y="421745"/>
                </a:lnTo>
                <a:cubicBezTo>
                  <a:pt x="107675" y="421745"/>
                  <a:pt x="105522" y="419595"/>
                  <a:pt x="105522" y="415293"/>
                </a:cubicBezTo>
                <a:lnTo>
                  <a:pt x="105522" y="157230"/>
                </a:lnTo>
                <a:cubicBezTo>
                  <a:pt x="105522" y="152929"/>
                  <a:pt x="107675" y="148628"/>
                  <a:pt x="111980" y="148628"/>
                </a:cubicBezTo>
                <a:close/>
                <a:moveTo>
                  <a:pt x="142224" y="0"/>
                </a:moveTo>
                <a:cubicBezTo>
                  <a:pt x="157299" y="0"/>
                  <a:pt x="172373" y="12918"/>
                  <a:pt x="172373" y="30141"/>
                </a:cubicBezTo>
                <a:lnTo>
                  <a:pt x="234825" y="66741"/>
                </a:lnTo>
                <a:cubicBezTo>
                  <a:pt x="239132" y="62435"/>
                  <a:pt x="245593" y="60283"/>
                  <a:pt x="254207" y="60283"/>
                </a:cubicBezTo>
                <a:cubicBezTo>
                  <a:pt x="262821" y="60283"/>
                  <a:pt x="271435" y="64588"/>
                  <a:pt x="277896" y="73200"/>
                </a:cubicBezTo>
                <a:lnTo>
                  <a:pt x="357576" y="49518"/>
                </a:lnTo>
                <a:cubicBezTo>
                  <a:pt x="359729" y="32294"/>
                  <a:pt x="372650" y="21530"/>
                  <a:pt x="387725" y="21530"/>
                </a:cubicBezTo>
                <a:cubicBezTo>
                  <a:pt x="404953" y="21530"/>
                  <a:pt x="417874" y="34447"/>
                  <a:pt x="417874" y="51671"/>
                </a:cubicBezTo>
                <a:cubicBezTo>
                  <a:pt x="417874" y="53824"/>
                  <a:pt x="417874" y="55977"/>
                  <a:pt x="417874" y="58130"/>
                </a:cubicBezTo>
                <a:lnTo>
                  <a:pt x="484633" y="103341"/>
                </a:lnTo>
                <a:cubicBezTo>
                  <a:pt x="491094" y="101189"/>
                  <a:pt x="495401" y="99036"/>
                  <a:pt x="504015" y="99036"/>
                </a:cubicBezTo>
                <a:cubicBezTo>
                  <a:pt x="519090" y="99036"/>
                  <a:pt x="534164" y="111953"/>
                  <a:pt x="534164" y="129177"/>
                </a:cubicBezTo>
                <a:cubicBezTo>
                  <a:pt x="534164" y="144247"/>
                  <a:pt x="519090" y="159318"/>
                  <a:pt x="504015" y="159318"/>
                </a:cubicBezTo>
                <a:cubicBezTo>
                  <a:pt x="486787" y="159318"/>
                  <a:pt x="473866" y="144247"/>
                  <a:pt x="473866" y="129177"/>
                </a:cubicBezTo>
                <a:cubicBezTo>
                  <a:pt x="473866" y="127024"/>
                  <a:pt x="473866" y="122718"/>
                  <a:pt x="473866" y="120565"/>
                </a:cubicBezTo>
                <a:lnTo>
                  <a:pt x="407107" y="75353"/>
                </a:lnTo>
                <a:cubicBezTo>
                  <a:pt x="400646" y="79659"/>
                  <a:pt x="394186" y="81812"/>
                  <a:pt x="387725" y="81812"/>
                </a:cubicBezTo>
                <a:cubicBezTo>
                  <a:pt x="379111" y="81812"/>
                  <a:pt x="370497" y="75353"/>
                  <a:pt x="364036" y="68894"/>
                </a:cubicBezTo>
                <a:lnTo>
                  <a:pt x="282203" y="92577"/>
                </a:lnTo>
                <a:cubicBezTo>
                  <a:pt x="282203" y="107647"/>
                  <a:pt x="269281" y="120565"/>
                  <a:pt x="254207" y="120565"/>
                </a:cubicBezTo>
                <a:cubicBezTo>
                  <a:pt x="236979" y="120565"/>
                  <a:pt x="224058" y="107647"/>
                  <a:pt x="224058" y="90424"/>
                </a:cubicBezTo>
                <a:cubicBezTo>
                  <a:pt x="224058" y="88271"/>
                  <a:pt x="224058" y="86118"/>
                  <a:pt x="224058" y="83965"/>
                </a:cubicBezTo>
                <a:lnTo>
                  <a:pt x="163759" y="49518"/>
                </a:lnTo>
                <a:cubicBezTo>
                  <a:pt x="157299" y="55977"/>
                  <a:pt x="150838" y="60283"/>
                  <a:pt x="142224" y="60283"/>
                </a:cubicBezTo>
                <a:cubicBezTo>
                  <a:pt x="135763" y="60283"/>
                  <a:pt x="131456" y="58130"/>
                  <a:pt x="129303" y="58130"/>
                </a:cubicBezTo>
                <a:lnTo>
                  <a:pt x="64697" y="103341"/>
                </a:lnTo>
                <a:cubicBezTo>
                  <a:pt x="66851" y="105494"/>
                  <a:pt x="66851" y="107647"/>
                  <a:pt x="66851" y="111953"/>
                </a:cubicBezTo>
                <a:cubicBezTo>
                  <a:pt x="66851" y="127024"/>
                  <a:pt x="53930" y="142095"/>
                  <a:pt x="36702" y="142095"/>
                </a:cubicBezTo>
                <a:cubicBezTo>
                  <a:pt x="19473" y="142095"/>
                  <a:pt x="6552" y="127024"/>
                  <a:pt x="6552" y="111953"/>
                </a:cubicBezTo>
                <a:cubicBezTo>
                  <a:pt x="6552" y="94730"/>
                  <a:pt x="19473" y="81812"/>
                  <a:pt x="36702" y="81812"/>
                </a:cubicBezTo>
                <a:cubicBezTo>
                  <a:pt x="43162" y="81812"/>
                  <a:pt x="47469" y="83965"/>
                  <a:pt x="53930" y="86118"/>
                </a:cubicBezTo>
                <a:lnTo>
                  <a:pt x="114228" y="43059"/>
                </a:lnTo>
                <a:cubicBezTo>
                  <a:pt x="112075" y="38753"/>
                  <a:pt x="112075" y="34447"/>
                  <a:pt x="112075" y="30141"/>
                </a:cubicBezTo>
                <a:cubicBezTo>
                  <a:pt x="112075" y="12918"/>
                  <a:pt x="124996" y="0"/>
                  <a:pt x="142224" y="0"/>
                </a:cubicBezTo>
                <a:close/>
              </a:path>
            </a:pathLst>
          </a:custGeom>
          <a:solidFill>
            <a:sysClr val="window" lastClr="FFFFFF"/>
          </a:solidFill>
          <a:ln>
            <a:noFill/>
          </a:ln>
          <a:effectLst/>
        </p:spPr>
        <p:txBody>
          <a:bodyPr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0" name="任意多边形 21"/>
          <p:cNvSpPr/>
          <p:nvPr>
            <p:custDataLst>
              <p:tags r:id="rId31"/>
            </p:custDataLst>
          </p:nvPr>
        </p:nvSpPr>
        <p:spPr bwMode="auto">
          <a:xfrm>
            <a:off x="1078230" y="2449830"/>
            <a:ext cx="2769235" cy="3498215"/>
          </a:xfrm>
          <a:custGeom>
            <a:avLst/>
            <a:gdLst>
              <a:gd name="T0" fmla="*/ 9 w 424"/>
              <a:gd name="T1" fmla="*/ 0 h 536"/>
              <a:gd name="T2" fmla="*/ 0 w 424"/>
              <a:gd name="T3" fmla="*/ 25 h 536"/>
              <a:gd name="T4" fmla="*/ 0 w 424"/>
              <a:gd name="T5" fmla="*/ 497 h 536"/>
              <a:gd name="T6" fmla="*/ 39 w 424"/>
              <a:gd name="T7" fmla="*/ 536 h 536"/>
              <a:gd name="T8" fmla="*/ 391 w 424"/>
              <a:gd name="T9" fmla="*/ 536 h 536"/>
              <a:gd name="T10" fmla="*/ 424 w 424"/>
              <a:gd name="T11" fmla="*/ 519 h 536"/>
              <a:gd name="T12" fmla="*/ 393 w 424"/>
              <a:gd name="T13" fmla="*/ 534 h 536"/>
              <a:gd name="T14" fmla="*/ 42 w 424"/>
              <a:gd name="T15" fmla="*/ 534 h 536"/>
              <a:gd name="T16" fmla="*/ 2 w 424"/>
              <a:gd name="T17" fmla="*/ 494 h 536"/>
              <a:gd name="T18" fmla="*/ 2 w 424"/>
              <a:gd name="T19" fmla="*/ 22 h 536"/>
              <a:gd name="T20" fmla="*/ 9 w 424"/>
              <a:gd name="T21"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ysClr val="window" lastClr="FFFFFF">
              <a:lumMod val="65000"/>
            </a:sys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1" name="任意多边形 22"/>
          <p:cNvSpPr/>
          <p:nvPr>
            <p:custDataLst>
              <p:tags r:id="rId32"/>
            </p:custDataLst>
          </p:nvPr>
        </p:nvSpPr>
        <p:spPr bwMode="auto">
          <a:xfrm>
            <a:off x="1091565" y="2340610"/>
            <a:ext cx="2808605" cy="3594735"/>
          </a:xfrm>
          <a:custGeom>
            <a:avLst/>
            <a:gdLst>
              <a:gd name="T0" fmla="*/ 430 w 430"/>
              <a:gd name="T1" fmla="*/ 511 h 551"/>
              <a:gd name="T2" fmla="*/ 391 w 430"/>
              <a:gd name="T3" fmla="*/ 551 h 551"/>
              <a:gd name="T4" fmla="*/ 40 w 430"/>
              <a:gd name="T5" fmla="*/ 551 h 551"/>
              <a:gd name="T6" fmla="*/ 0 w 430"/>
              <a:gd name="T7" fmla="*/ 511 h 551"/>
              <a:gd name="T8" fmla="*/ 0 w 430"/>
              <a:gd name="T9" fmla="*/ 39 h 551"/>
              <a:gd name="T10" fmla="*/ 40 w 430"/>
              <a:gd name="T11" fmla="*/ 0 h 551"/>
              <a:gd name="T12" fmla="*/ 391 w 430"/>
              <a:gd name="T13" fmla="*/ 0 h 551"/>
              <a:gd name="T14" fmla="*/ 430 w 430"/>
              <a:gd name="T15" fmla="*/ 39 h 551"/>
              <a:gd name="T16" fmla="*/ 430 w 430"/>
              <a:gd name="T17" fmla="*/ 51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4D576B">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2" name="任意多边形 23"/>
          <p:cNvSpPr/>
          <p:nvPr>
            <p:custDataLst>
              <p:tags r:id="rId33"/>
            </p:custDataLst>
          </p:nvPr>
        </p:nvSpPr>
        <p:spPr bwMode="auto">
          <a:xfrm>
            <a:off x="1222375" y="2548255"/>
            <a:ext cx="2533650" cy="3229610"/>
          </a:xfrm>
          <a:custGeom>
            <a:avLst/>
            <a:gdLst>
              <a:gd name="T0" fmla="*/ 1549 w 1549"/>
              <a:gd name="T1" fmla="*/ 0 h 1974"/>
              <a:gd name="T2" fmla="*/ 1541 w 1549"/>
              <a:gd name="T3" fmla="*/ 0 h 1974"/>
              <a:gd name="T4" fmla="*/ 1541 w 1549"/>
              <a:gd name="T5" fmla="*/ 1962 h 1974"/>
              <a:gd name="T6" fmla="*/ 355 w 1549"/>
              <a:gd name="T7" fmla="*/ 1962 h 1974"/>
              <a:gd name="T8" fmla="*/ 0 w 1549"/>
              <a:gd name="T9" fmla="*/ 1619 h 1974"/>
              <a:gd name="T10" fmla="*/ 0 w 1549"/>
              <a:gd name="T11" fmla="*/ 1619 h 1974"/>
              <a:gd name="T12" fmla="*/ 363 w 1549"/>
              <a:gd name="T13" fmla="*/ 1974 h 1974"/>
              <a:gd name="T14" fmla="*/ 1549 w 1549"/>
              <a:gd name="T15" fmla="*/ 1974 h 1974"/>
              <a:gd name="T16" fmla="*/ 1549 w 1549"/>
              <a:gd name="T17"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3" name="任意多边形 24"/>
          <p:cNvSpPr/>
          <p:nvPr>
            <p:custDataLst>
              <p:tags r:id="rId34"/>
            </p:custDataLst>
          </p:nvPr>
        </p:nvSpPr>
        <p:spPr bwMode="auto">
          <a:xfrm>
            <a:off x="1202690" y="2534920"/>
            <a:ext cx="2540635" cy="3223260"/>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4" name="任意多边形 25"/>
          <p:cNvSpPr/>
          <p:nvPr>
            <p:custDataLst>
              <p:tags r:id="rId35"/>
            </p:custDataLst>
          </p:nvPr>
        </p:nvSpPr>
        <p:spPr bwMode="auto">
          <a:xfrm>
            <a:off x="1329690" y="2661920"/>
            <a:ext cx="2540635" cy="3223260"/>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36"/>
            </p:custDataLst>
          </p:nvPr>
        </p:nvSpPr>
        <p:spPr bwMode="auto">
          <a:xfrm>
            <a:off x="2555240" y="5334635"/>
            <a:ext cx="894715" cy="111125"/>
          </a:xfrm>
          <a:prstGeom prst="rect">
            <a:avLst/>
          </a:prstGeom>
          <a:solidFill>
            <a:srgbClr val="1F74AD">
              <a:lumMod val="60000"/>
              <a:lumOff val="4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6" name="矩形 55"/>
          <p:cNvSpPr/>
          <p:nvPr>
            <p:custDataLst>
              <p:tags r:id="rId37"/>
            </p:custDataLst>
          </p:nvPr>
        </p:nvSpPr>
        <p:spPr bwMode="auto">
          <a:xfrm>
            <a:off x="1510030" y="333883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7" name="矩形 56"/>
          <p:cNvSpPr/>
          <p:nvPr>
            <p:custDataLst>
              <p:tags r:id="rId38"/>
            </p:custDataLst>
          </p:nvPr>
        </p:nvSpPr>
        <p:spPr bwMode="auto">
          <a:xfrm>
            <a:off x="1510030" y="353949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8" name="矩形 57"/>
          <p:cNvSpPr/>
          <p:nvPr>
            <p:custDataLst>
              <p:tags r:id="rId39"/>
            </p:custDataLst>
          </p:nvPr>
        </p:nvSpPr>
        <p:spPr bwMode="auto">
          <a:xfrm>
            <a:off x="1510030" y="374904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3" name="矩形 62"/>
          <p:cNvSpPr/>
          <p:nvPr>
            <p:custDataLst>
              <p:tags r:id="rId40"/>
            </p:custDataLst>
          </p:nvPr>
        </p:nvSpPr>
        <p:spPr bwMode="auto">
          <a:xfrm>
            <a:off x="1510030" y="395224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2" name="矩形 91"/>
          <p:cNvSpPr/>
          <p:nvPr>
            <p:custDataLst>
              <p:tags r:id="rId41"/>
            </p:custDataLst>
          </p:nvPr>
        </p:nvSpPr>
        <p:spPr bwMode="auto">
          <a:xfrm>
            <a:off x="1510030" y="4159885"/>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7" name="矩形 96"/>
          <p:cNvSpPr/>
          <p:nvPr>
            <p:custDataLst>
              <p:tags r:id="rId42"/>
            </p:custDataLst>
          </p:nvPr>
        </p:nvSpPr>
        <p:spPr bwMode="auto">
          <a:xfrm>
            <a:off x="1510030" y="4369435"/>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2" name="矩形 101"/>
          <p:cNvSpPr/>
          <p:nvPr>
            <p:custDataLst>
              <p:tags r:id="rId43"/>
            </p:custDataLst>
          </p:nvPr>
        </p:nvSpPr>
        <p:spPr bwMode="auto">
          <a:xfrm>
            <a:off x="1510030" y="457073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7" name="矩形 106"/>
          <p:cNvSpPr/>
          <p:nvPr>
            <p:custDataLst>
              <p:tags r:id="rId44"/>
            </p:custDataLst>
          </p:nvPr>
        </p:nvSpPr>
        <p:spPr bwMode="auto">
          <a:xfrm>
            <a:off x="1510030" y="478028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1" name="矩形 110"/>
          <p:cNvSpPr/>
          <p:nvPr>
            <p:custDataLst>
              <p:tags r:id="rId45"/>
            </p:custDataLst>
          </p:nvPr>
        </p:nvSpPr>
        <p:spPr bwMode="auto">
          <a:xfrm>
            <a:off x="1510030" y="4989195"/>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3" name="矩形 112"/>
          <p:cNvSpPr/>
          <p:nvPr>
            <p:custDataLst>
              <p:tags r:id="rId46"/>
            </p:custDataLst>
          </p:nvPr>
        </p:nvSpPr>
        <p:spPr bwMode="auto">
          <a:xfrm>
            <a:off x="1816100" y="2908300"/>
            <a:ext cx="1365885" cy="1098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4" name="任意多边形 37"/>
          <p:cNvSpPr/>
          <p:nvPr>
            <p:custDataLst>
              <p:tags r:id="rId47"/>
            </p:custDataLst>
          </p:nvPr>
        </p:nvSpPr>
        <p:spPr bwMode="auto">
          <a:xfrm>
            <a:off x="1202690" y="5184140"/>
            <a:ext cx="613410" cy="574040"/>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close/>
              </a:path>
            </a:pathLst>
          </a:custGeom>
          <a:solidFill>
            <a:sysClr val="window" lastClr="FFFFFF">
              <a:lumMod val="75000"/>
            </a:sys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5" name="任意多边形 38"/>
          <p:cNvSpPr/>
          <p:nvPr>
            <p:custDataLst>
              <p:tags r:id="rId48"/>
            </p:custDataLst>
          </p:nvPr>
        </p:nvSpPr>
        <p:spPr bwMode="auto">
          <a:xfrm>
            <a:off x="1329690" y="5311140"/>
            <a:ext cx="613410" cy="574040"/>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6" name="任意多边形 39"/>
          <p:cNvSpPr/>
          <p:nvPr>
            <p:custDataLst>
              <p:tags r:id="rId49"/>
            </p:custDataLst>
          </p:nvPr>
        </p:nvSpPr>
        <p:spPr bwMode="auto">
          <a:xfrm>
            <a:off x="1202690" y="5184140"/>
            <a:ext cx="600075" cy="574040"/>
          </a:xfrm>
          <a:custGeom>
            <a:avLst/>
            <a:gdLst>
              <a:gd name="T0" fmla="*/ 351 w 367"/>
              <a:gd name="T1" fmla="*/ 20 h 351"/>
              <a:gd name="T2" fmla="*/ 0 w 367"/>
              <a:gd name="T3" fmla="*/ 0 h 351"/>
              <a:gd name="T4" fmla="*/ 367 w 367"/>
              <a:gd name="T5" fmla="*/ 351 h 351"/>
              <a:gd name="T6" fmla="*/ 351 w 367"/>
              <a:gd name="T7" fmla="*/ 20 h 351"/>
            </a:gdLst>
            <a:ahLst/>
            <a:cxnLst>
              <a:cxn ang="0">
                <a:pos x="T0" y="T1"/>
              </a:cxn>
              <a:cxn ang="0">
                <a:pos x="T2" y="T3"/>
              </a:cxn>
              <a:cxn ang="0">
                <a:pos x="T4" y="T5"/>
              </a:cxn>
              <a:cxn ang="0">
                <a:pos x="T6" y="T7"/>
              </a:cxn>
            </a:cxnLst>
            <a:rect l="0" t="0" r="r" b="b"/>
            <a:pathLst>
              <a:path w="367" h="351">
                <a:moveTo>
                  <a:pt x="351" y="20"/>
                </a:moveTo>
                <a:lnTo>
                  <a:pt x="0" y="0"/>
                </a:lnTo>
                <a:lnTo>
                  <a:pt x="367" y="351"/>
                </a:lnTo>
                <a:lnTo>
                  <a:pt x="351" y="20"/>
                </a:lnTo>
                <a:close/>
              </a:path>
            </a:pathLst>
          </a:custGeom>
          <a:solidFill>
            <a:srgbClr val="1F74AD">
              <a:lumMod val="40000"/>
              <a:lumOff val="6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7" name="矩形 116"/>
          <p:cNvSpPr/>
          <p:nvPr>
            <p:custDataLst>
              <p:tags r:id="rId50"/>
            </p:custDataLst>
          </p:nvPr>
        </p:nvSpPr>
        <p:spPr bwMode="auto">
          <a:xfrm>
            <a:off x="1992630" y="2248535"/>
            <a:ext cx="973455" cy="299720"/>
          </a:xfrm>
          <a:prstGeom prst="rect">
            <a:avLst/>
          </a:prstGeom>
          <a:solidFill>
            <a:srgbClr val="1F74AD">
              <a:lumMod val="5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8" name="任意多边形 19"/>
          <p:cNvSpPr/>
          <p:nvPr>
            <p:custDataLst>
              <p:tags r:id="rId51"/>
            </p:custDataLst>
          </p:nvPr>
        </p:nvSpPr>
        <p:spPr bwMode="auto">
          <a:xfrm>
            <a:off x="1977390" y="1988820"/>
            <a:ext cx="989965" cy="535940"/>
          </a:xfrm>
          <a:custGeom>
            <a:avLst/>
            <a:gdLst>
              <a:gd name="T0" fmla="*/ 115 w 167"/>
              <a:gd name="T1" fmla="*/ 42 h 88"/>
              <a:gd name="T2" fmla="*/ 117 w 167"/>
              <a:gd name="T3" fmla="*/ 33 h 88"/>
              <a:gd name="T4" fmla="*/ 83 w 167"/>
              <a:gd name="T5" fmla="*/ 0 h 88"/>
              <a:gd name="T6" fmla="*/ 50 w 167"/>
              <a:gd name="T7" fmla="*/ 33 h 88"/>
              <a:gd name="T8" fmla="*/ 51 w 167"/>
              <a:gd name="T9" fmla="*/ 42 h 88"/>
              <a:gd name="T10" fmla="*/ 0 w 167"/>
              <a:gd name="T11" fmla="*/ 42 h 88"/>
              <a:gd name="T12" fmla="*/ 0 w 167"/>
              <a:gd name="T13" fmla="*/ 88 h 88"/>
              <a:gd name="T14" fmla="*/ 167 w 167"/>
              <a:gd name="T15" fmla="*/ 88 h 88"/>
              <a:gd name="T16" fmla="*/ 167 w 167"/>
              <a:gd name="T17" fmla="*/ 42 h 88"/>
              <a:gd name="T18" fmla="*/ 115 w 167"/>
              <a:gd name="T19" fmla="*/ 4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9" name="任意多边形 13"/>
          <p:cNvSpPr/>
          <p:nvPr>
            <p:custDataLst>
              <p:tags r:id="rId52"/>
            </p:custDataLst>
          </p:nvPr>
        </p:nvSpPr>
        <p:spPr bwMode="auto">
          <a:xfrm rot="1080935">
            <a:off x="1891030" y="3801745"/>
            <a:ext cx="568960" cy="349250"/>
          </a:xfrm>
          <a:custGeom>
            <a:avLst/>
            <a:gdLst>
              <a:gd name="T0" fmla="*/ 6 w 117"/>
              <a:gd name="T1" fmla="*/ 29 h 71"/>
              <a:gd name="T2" fmla="*/ 0 w 117"/>
              <a:gd name="T3" fmla="*/ 58 h 71"/>
              <a:gd name="T4" fmla="*/ 63 w 117"/>
              <a:gd name="T5" fmla="*/ 71 h 71"/>
              <a:gd name="T6" fmla="*/ 115 w 117"/>
              <a:gd name="T7" fmla="*/ 55 h 71"/>
              <a:gd name="T8" fmla="*/ 115 w 117"/>
              <a:gd name="T9" fmla="*/ 55 h 71"/>
              <a:gd name="T10" fmla="*/ 115 w 117"/>
              <a:gd name="T11" fmla="*/ 53 h 71"/>
              <a:gd name="T12" fmla="*/ 68 w 117"/>
              <a:gd name="T13" fmla="*/ 43 h 71"/>
              <a:gd name="T14" fmla="*/ 62 w 117"/>
              <a:gd name="T15" fmla="*/ 46 h 71"/>
              <a:gd name="T16" fmla="*/ 57 w 117"/>
              <a:gd name="T17" fmla="*/ 39 h 71"/>
              <a:gd name="T18" fmla="*/ 64 w 117"/>
              <a:gd name="T19" fmla="*/ 35 h 71"/>
              <a:gd name="T20" fmla="*/ 68 w 117"/>
              <a:gd name="T21" fmla="*/ 40 h 71"/>
              <a:gd name="T22" fmla="*/ 116 w 117"/>
              <a:gd name="T23" fmla="*/ 50 h 71"/>
              <a:gd name="T24" fmla="*/ 117 w 117"/>
              <a:gd name="T25" fmla="*/ 48 h 71"/>
              <a:gd name="T26" fmla="*/ 117 w 117"/>
              <a:gd name="T27" fmla="*/ 48 h 71"/>
              <a:gd name="T28" fmla="*/ 75 w 117"/>
              <a:gd name="T29" fmla="*/ 13 h 71"/>
              <a:gd name="T30" fmla="*/ 12 w 117"/>
              <a:gd name="T31" fmla="*/ 0 h 71"/>
              <a:gd name="T32" fmla="*/ 6 w 117"/>
              <a:gd name="T33" fmla="*/ 2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1F74AD">
              <a:lumMod val="60000"/>
              <a:lumOff val="4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0" name="任意多边形 14"/>
          <p:cNvSpPr/>
          <p:nvPr>
            <p:custDataLst>
              <p:tags r:id="rId53"/>
            </p:custDataLst>
          </p:nvPr>
        </p:nvSpPr>
        <p:spPr bwMode="auto">
          <a:xfrm rot="1080935">
            <a:off x="445770" y="3157855"/>
            <a:ext cx="1701165" cy="678180"/>
          </a:xfrm>
          <a:custGeom>
            <a:avLst/>
            <a:gdLst>
              <a:gd name="T0" fmla="*/ 2111 w 2111"/>
              <a:gd name="T1" fmla="*/ 420 h 841"/>
              <a:gd name="T2" fmla="*/ 2027 w 2111"/>
              <a:gd name="T3" fmla="*/ 841 h 841"/>
              <a:gd name="T4" fmla="*/ 0 w 2111"/>
              <a:gd name="T5" fmla="*/ 426 h 841"/>
              <a:gd name="T6" fmla="*/ 84 w 2111"/>
              <a:gd name="T7" fmla="*/ 0 h 841"/>
              <a:gd name="T8" fmla="*/ 2111 w 2111"/>
              <a:gd name="T9" fmla="*/ 420 h 841"/>
            </a:gdLst>
            <a:ahLst/>
            <a:cxnLst>
              <a:cxn ang="0">
                <a:pos x="T0" y="T1"/>
              </a:cxn>
              <a:cxn ang="0">
                <a:pos x="T2" y="T3"/>
              </a:cxn>
              <a:cxn ang="0">
                <a:pos x="T4" y="T5"/>
              </a:cxn>
              <a:cxn ang="0">
                <a:pos x="T6" y="T7"/>
              </a:cxn>
              <a:cxn ang="0">
                <a:pos x="T8" y="T9"/>
              </a:cxn>
            </a:cxnLst>
            <a:rect l="0" t="0" r="r" b="b"/>
            <a:pathLst>
              <a:path w="2111" h="841">
                <a:moveTo>
                  <a:pt x="2111" y="420"/>
                </a:moveTo>
                <a:lnTo>
                  <a:pt x="2027" y="841"/>
                </a:lnTo>
                <a:lnTo>
                  <a:pt x="0" y="426"/>
                </a:lnTo>
                <a:lnTo>
                  <a:pt x="84" y="0"/>
                </a:lnTo>
                <a:lnTo>
                  <a:pt x="2111" y="420"/>
                </a:lnTo>
                <a:close/>
              </a:path>
            </a:pathLst>
          </a:custGeom>
          <a:solidFill>
            <a:srgbClr val="1F74AD"/>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1" name="任意多边形 15"/>
          <p:cNvSpPr/>
          <p:nvPr>
            <p:custDataLst>
              <p:tags r:id="rId54"/>
            </p:custDataLst>
          </p:nvPr>
        </p:nvSpPr>
        <p:spPr bwMode="auto">
          <a:xfrm rot="1080935">
            <a:off x="384175" y="3122295"/>
            <a:ext cx="1701800" cy="682625"/>
          </a:xfrm>
          <a:custGeom>
            <a:avLst/>
            <a:gdLst>
              <a:gd name="T0" fmla="*/ 2112 w 2112"/>
              <a:gd name="T1" fmla="*/ 421 h 847"/>
              <a:gd name="T2" fmla="*/ 2027 w 2112"/>
              <a:gd name="T3" fmla="*/ 847 h 847"/>
              <a:gd name="T4" fmla="*/ 0 w 2112"/>
              <a:gd name="T5" fmla="*/ 427 h 847"/>
              <a:gd name="T6" fmla="*/ 85 w 2112"/>
              <a:gd name="T7" fmla="*/ 0 h 847"/>
              <a:gd name="T8" fmla="*/ 2112 w 2112"/>
              <a:gd name="T9" fmla="*/ 421 h 847"/>
            </a:gdLst>
            <a:ahLst/>
            <a:cxnLst>
              <a:cxn ang="0">
                <a:pos x="T0" y="T1"/>
              </a:cxn>
              <a:cxn ang="0">
                <a:pos x="T2" y="T3"/>
              </a:cxn>
              <a:cxn ang="0">
                <a:pos x="T4" y="T5"/>
              </a:cxn>
              <a:cxn ang="0">
                <a:pos x="T6" y="T7"/>
              </a:cxn>
              <a:cxn ang="0">
                <a:pos x="T8" y="T9"/>
              </a:cxn>
            </a:cxnLst>
            <a:rect l="0" t="0" r="r" b="b"/>
            <a:pathLst>
              <a:path w="2112" h="847">
                <a:moveTo>
                  <a:pt x="2112" y="421"/>
                </a:moveTo>
                <a:lnTo>
                  <a:pt x="2027" y="847"/>
                </a:lnTo>
                <a:lnTo>
                  <a:pt x="0" y="427"/>
                </a:lnTo>
                <a:lnTo>
                  <a:pt x="85" y="0"/>
                </a:lnTo>
                <a:lnTo>
                  <a:pt x="2112" y="421"/>
                </a:ln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2" name="任意多边形 16"/>
          <p:cNvSpPr/>
          <p:nvPr>
            <p:custDataLst>
              <p:tags r:id="rId55"/>
            </p:custDataLst>
          </p:nvPr>
        </p:nvSpPr>
        <p:spPr bwMode="auto">
          <a:xfrm rot="1080935">
            <a:off x="43815" y="2654300"/>
            <a:ext cx="272415" cy="437515"/>
          </a:xfrm>
          <a:custGeom>
            <a:avLst/>
            <a:gdLst>
              <a:gd name="T0" fmla="*/ 37 w 56"/>
              <a:gd name="T1" fmla="*/ 88 h 89"/>
              <a:gd name="T2" fmla="*/ 39 w 56"/>
              <a:gd name="T3" fmla="*/ 89 h 89"/>
              <a:gd name="T4" fmla="*/ 56 w 56"/>
              <a:gd name="T5" fmla="*/ 5 h 89"/>
              <a:gd name="T6" fmla="*/ 54 w 56"/>
              <a:gd name="T7" fmla="*/ 4 h 89"/>
              <a:gd name="T8" fmla="*/ 5 w 56"/>
              <a:gd name="T9" fmla="*/ 38 h 89"/>
              <a:gd name="T10" fmla="*/ 37 w 56"/>
              <a:gd name="T11" fmla="*/ 88 h 89"/>
            </a:gdLst>
            <a:ahLst/>
            <a:cxnLst>
              <a:cxn ang="0">
                <a:pos x="T0" y="T1"/>
              </a:cxn>
              <a:cxn ang="0">
                <a:pos x="T2" y="T3"/>
              </a:cxn>
              <a:cxn ang="0">
                <a:pos x="T4" y="T5"/>
              </a:cxn>
              <a:cxn ang="0">
                <a:pos x="T6" y="T7"/>
              </a:cxn>
              <a:cxn ang="0">
                <a:pos x="T8" y="T9"/>
              </a:cxn>
              <a:cxn ang="0">
                <a:pos x="T10" y="T11"/>
              </a:cxn>
            </a:cxnLst>
            <a:rect l="0" t="0" r="r" b="b"/>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3" name="任意多边形 17"/>
          <p:cNvSpPr/>
          <p:nvPr>
            <p:custDataLst>
              <p:tags r:id="rId56"/>
            </p:custDataLst>
          </p:nvPr>
        </p:nvSpPr>
        <p:spPr bwMode="auto">
          <a:xfrm rot="1080935">
            <a:off x="202565" y="2711450"/>
            <a:ext cx="1059815" cy="697230"/>
          </a:xfrm>
          <a:custGeom>
            <a:avLst/>
            <a:gdLst>
              <a:gd name="T0" fmla="*/ 17 w 218"/>
              <a:gd name="T1" fmla="*/ 30 h 142"/>
              <a:gd name="T2" fmla="*/ 0 w 218"/>
              <a:gd name="T3" fmla="*/ 114 h 142"/>
              <a:gd name="T4" fmla="*/ 137 w 218"/>
              <a:gd name="T5" fmla="*/ 142 h 142"/>
              <a:gd name="T6" fmla="*/ 145 w 218"/>
              <a:gd name="T7" fmla="*/ 136 h 142"/>
              <a:gd name="T8" fmla="*/ 159 w 218"/>
              <a:gd name="T9" fmla="*/ 65 h 142"/>
              <a:gd name="T10" fmla="*/ 154 w 218"/>
              <a:gd name="T11" fmla="*/ 58 h 142"/>
              <a:gd name="T12" fmla="*/ 31 w 218"/>
              <a:gd name="T13" fmla="*/ 32 h 142"/>
              <a:gd name="T14" fmla="*/ 54 w 218"/>
              <a:gd name="T15" fmla="*/ 18 h 142"/>
              <a:gd name="T16" fmla="*/ 206 w 218"/>
              <a:gd name="T17" fmla="*/ 49 h 142"/>
              <a:gd name="T18" fmla="*/ 206 w 218"/>
              <a:gd name="T19" fmla="*/ 49 h 142"/>
              <a:gd name="T20" fmla="*/ 216 w 218"/>
              <a:gd name="T21" fmla="*/ 44 h 142"/>
              <a:gd name="T22" fmla="*/ 216 w 218"/>
              <a:gd name="T23" fmla="*/ 44 h 142"/>
              <a:gd name="T24" fmla="*/ 218 w 218"/>
              <a:gd name="T25" fmla="*/ 36 h 142"/>
              <a:gd name="T26" fmla="*/ 57 w 218"/>
              <a:gd name="T27" fmla="*/ 3 h 142"/>
              <a:gd name="T28" fmla="*/ 17 w 218"/>
              <a:gd name="T29" fmla="*/ 3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4" name="任意多边形 18"/>
          <p:cNvSpPr/>
          <p:nvPr>
            <p:custDataLst>
              <p:tags r:id="rId57"/>
            </p:custDataLst>
          </p:nvPr>
        </p:nvSpPr>
        <p:spPr bwMode="auto">
          <a:xfrm rot="1080935">
            <a:off x="281940" y="2752090"/>
            <a:ext cx="174625" cy="431800"/>
          </a:xfrm>
          <a:custGeom>
            <a:avLst/>
            <a:gdLst>
              <a:gd name="T0" fmla="*/ 114 w 217"/>
              <a:gd name="T1" fmla="*/ 536 h 536"/>
              <a:gd name="T2" fmla="*/ 217 w 217"/>
              <a:gd name="T3" fmla="*/ 24 h 536"/>
              <a:gd name="T4" fmla="*/ 102 w 217"/>
              <a:gd name="T5" fmla="*/ 0 h 536"/>
              <a:gd name="T6" fmla="*/ 0 w 217"/>
              <a:gd name="T7" fmla="*/ 512 h 536"/>
              <a:gd name="T8" fmla="*/ 114 w 217"/>
              <a:gd name="T9" fmla="*/ 536 h 536"/>
            </a:gdLst>
            <a:ahLst/>
            <a:cxnLst>
              <a:cxn ang="0">
                <a:pos x="T0" y="T1"/>
              </a:cxn>
              <a:cxn ang="0">
                <a:pos x="T2" y="T3"/>
              </a:cxn>
              <a:cxn ang="0">
                <a:pos x="T4" y="T5"/>
              </a:cxn>
              <a:cxn ang="0">
                <a:pos x="T6" y="T7"/>
              </a:cxn>
              <a:cxn ang="0">
                <a:pos x="T8" y="T9"/>
              </a:cxn>
            </a:cxnLst>
            <a:rect l="0" t="0" r="r" b="b"/>
            <a:pathLst>
              <a:path w="217" h="536">
                <a:moveTo>
                  <a:pt x="114" y="536"/>
                </a:moveTo>
                <a:lnTo>
                  <a:pt x="217" y="24"/>
                </a:lnTo>
                <a:lnTo>
                  <a:pt x="102" y="0"/>
                </a:lnTo>
                <a:lnTo>
                  <a:pt x="0" y="512"/>
                </a:lnTo>
                <a:lnTo>
                  <a:pt x="114" y="536"/>
                </a:lnTo>
                <a:close/>
              </a:path>
            </a:pathLst>
          </a:custGeom>
          <a:solidFill>
            <a:srgbClr val="1F74AD">
              <a:lumMod val="40000"/>
              <a:lumOff val="6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Tree>
    <p:custDataLst>
      <p:tags r:id="rId58"/>
    </p:custDataLst>
  </p:cSld>
  <p:clrMapOvr>
    <a:masterClrMapping/>
  </p:clrMapOvr>
  <p:transition spd="slow" advClick="0" advTm="1000">
    <p:push dir="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矩形 37"/>
          <p:cNvSpPr/>
          <p:nvPr>
            <p:custDataLst>
              <p:tags r:id="rId1"/>
            </p:custDataLst>
          </p:nvPr>
        </p:nvSpPr>
        <p:spPr>
          <a:xfrm>
            <a:off x="196215" y="207645"/>
            <a:ext cx="11799570" cy="6442710"/>
          </a:xfrm>
          <a:prstGeom prst="rect">
            <a:avLst/>
          </a:prstGeom>
          <a:noFill/>
          <a:ln w="28575">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40" name="任意多边形: 形状 39"/>
          <p:cNvSpPr>
            <a:spLocks noChangeAspect="1"/>
          </p:cNvSpPr>
          <p:nvPr>
            <p:custDataLst>
              <p:tags r:id="rId2"/>
            </p:custDataLst>
          </p:nvPr>
        </p:nvSpPr>
        <p:spPr>
          <a:xfrm>
            <a:off x="5549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1" name="任意多边形: 形状 40"/>
          <p:cNvSpPr>
            <a:spLocks noChangeAspect="1"/>
          </p:cNvSpPr>
          <p:nvPr>
            <p:custDataLst>
              <p:tags r:id="rId3"/>
            </p:custDataLst>
          </p:nvPr>
        </p:nvSpPr>
        <p:spPr>
          <a:xfrm>
            <a:off x="59016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6" name="任意多边形: 形状 45"/>
          <p:cNvSpPr>
            <a:spLocks noChangeAspect="1"/>
          </p:cNvSpPr>
          <p:nvPr>
            <p:custDataLst>
              <p:tags r:id="rId4"/>
            </p:custDataLst>
          </p:nvPr>
        </p:nvSpPr>
        <p:spPr>
          <a:xfrm rot="10800000">
            <a:off x="1176750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7" name="任意多边形: 形状 46"/>
          <p:cNvSpPr>
            <a:spLocks noChangeAspect="1"/>
          </p:cNvSpPr>
          <p:nvPr>
            <p:custDataLst>
              <p:tags r:id="rId5"/>
            </p:custDataLst>
          </p:nvPr>
        </p:nvSpPr>
        <p:spPr>
          <a:xfrm rot="10800000">
            <a:off x="1118076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10" name="文本框 9"/>
          <p:cNvSpPr txBox="1"/>
          <p:nvPr>
            <p:custDataLst>
              <p:tags r:id="rId6"/>
            </p:custDataLst>
          </p:nvPr>
        </p:nvSpPr>
        <p:spPr>
          <a:xfrm>
            <a:off x="1397419" y="744456"/>
            <a:ext cx="8185214" cy="818515"/>
          </a:xfrm>
          <a:prstGeom prst="rect">
            <a:avLst/>
          </a:prstGeom>
          <a:noFill/>
        </p:spPr>
        <p:txBody>
          <a:bodyPr wrap="square" lIns="90170" tIns="46990" rIns="90170" bIns="46990" rtlCol="0" anchor="b">
            <a:normAutofit/>
          </a:bodyPr>
          <a:lstStyle/>
          <a:p>
            <a:pPr marL="0" indent="0" algn="l">
              <a:lnSpc>
                <a:spcPct val="100000"/>
              </a:lnSpc>
              <a:spcBef>
                <a:spcPts val="0"/>
              </a:spcBef>
              <a:spcAft>
                <a:spcPts val="0"/>
              </a:spcAft>
              <a:buSzPct val="100000"/>
            </a:pPr>
            <a:r>
              <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rPr>
              <a:t>职业生涯规划制定的原则</a:t>
            </a:r>
            <a:endPar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2" name="矩形 1"/>
          <p:cNvSpPr/>
          <p:nvPr>
            <p:custDataLst>
              <p:tags r:id="rId7"/>
            </p:custDataLst>
          </p:nvPr>
        </p:nvSpPr>
        <p:spPr>
          <a:xfrm>
            <a:off x="11517630" y="2540"/>
            <a:ext cx="670560" cy="670560"/>
          </a:xfrm>
          <a:prstGeom prst="rect">
            <a:avLst/>
          </a:prstGeom>
          <a:solidFill>
            <a:schemeClr val="accent6">
              <a:alpha val="1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4" name="矩形 3"/>
          <p:cNvSpPr/>
          <p:nvPr>
            <p:custDataLst>
              <p:tags r:id="rId8"/>
            </p:custDataLst>
          </p:nvPr>
        </p:nvSpPr>
        <p:spPr>
          <a:xfrm>
            <a:off x="11115675" y="376555"/>
            <a:ext cx="510540" cy="510540"/>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矩形 6"/>
          <p:cNvSpPr/>
          <p:nvPr>
            <p:custDataLst>
              <p:tags r:id="rId9"/>
            </p:custDataLst>
          </p:nvPr>
        </p:nvSpPr>
        <p:spPr>
          <a:xfrm>
            <a:off x="11517630" y="539115"/>
            <a:ext cx="493395" cy="493395"/>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8" name="矩形 7"/>
          <p:cNvSpPr/>
          <p:nvPr>
            <p:custDataLst>
              <p:tags r:id="rId10"/>
            </p:custDataLst>
          </p:nvPr>
        </p:nvSpPr>
        <p:spPr>
          <a:xfrm>
            <a:off x="10883265" y="162560"/>
            <a:ext cx="510540" cy="510540"/>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59" name="矩形 58"/>
          <p:cNvSpPr/>
          <p:nvPr>
            <p:custDataLst>
              <p:tags r:id="rId11"/>
            </p:custDataLst>
          </p:nvPr>
        </p:nvSpPr>
        <p:spPr>
          <a:xfrm>
            <a:off x="5618480" y="455112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69A35B"/>
                </a:solidFill>
                <a:latin typeface="Arial" panose="020B0604020202020204" pitchFamily="34" charset="0"/>
                <a:ea typeface="微软雅黑" panose="020B0503020204020204" charset="-122"/>
                <a:cs typeface="+mn-ea"/>
                <a:sym typeface="Arial" panose="020B0604020202020204" pitchFamily="34" charset="0"/>
              </a:rPr>
              <a:t>9. 实际性原则</a:t>
            </a:r>
            <a:endParaRPr lang="zh-CN" altLang="en-US" sz="2000" b="1" spc="300">
              <a:solidFill>
                <a:srgbClr val="69A35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0" name="文本框 59"/>
          <p:cNvSpPr txBox="1"/>
          <p:nvPr>
            <p:custDataLst>
              <p:tags r:id="rId12"/>
            </p:custDataLst>
          </p:nvPr>
        </p:nvSpPr>
        <p:spPr>
          <a:xfrm>
            <a:off x="5618480" y="5052060"/>
            <a:ext cx="5617210" cy="565150"/>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实现生涯目标的途径很多，在做规划时必须要考虑到自己的特质、社会环境、组织环境以及其他相关的因素，选择切实可行的途径。</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61" name="椭圆 60"/>
          <p:cNvSpPr/>
          <p:nvPr>
            <p:custDataLst>
              <p:tags r:id="rId13"/>
            </p:custDataLst>
          </p:nvPr>
        </p:nvSpPr>
        <p:spPr bwMode="auto">
          <a:xfrm>
            <a:off x="4853305" y="4624813"/>
            <a:ext cx="765175" cy="765175"/>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2" name="任意多边形 48"/>
          <p:cNvSpPr/>
          <p:nvPr>
            <p:custDataLst>
              <p:tags r:id="rId14"/>
            </p:custDataLst>
          </p:nvPr>
        </p:nvSpPr>
        <p:spPr bwMode="auto">
          <a:xfrm>
            <a:off x="5099685" y="4829918"/>
            <a:ext cx="272415" cy="354965"/>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3" name="矩形 92"/>
          <p:cNvSpPr/>
          <p:nvPr>
            <p:custDataLst>
              <p:tags r:id="rId15"/>
            </p:custDataLst>
          </p:nvPr>
        </p:nvSpPr>
        <p:spPr>
          <a:xfrm>
            <a:off x="5610860" y="364688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1AA3AA"/>
                </a:solidFill>
                <a:latin typeface="Arial" panose="020B0604020202020204" pitchFamily="34" charset="0"/>
                <a:ea typeface="微软雅黑" panose="020B0503020204020204" charset="-122"/>
                <a:cs typeface="+mn-ea"/>
                <a:sym typeface="Arial" panose="020B0604020202020204" pitchFamily="34" charset="0"/>
              </a:rPr>
              <a:t>8. 具体性原则</a:t>
            </a:r>
            <a:endParaRPr lang="zh-CN" altLang="en-US" sz="2000" b="1" spc="300">
              <a:solidFill>
                <a:srgbClr val="1AA3A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4" name="文本框 93"/>
          <p:cNvSpPr txBox="1"/>
          <p:nvPr>
            <p:custDataLst>
              <p:tags r:id="rId16"/>
            </p:custDataLst>
          </p:nvPr>
        </p:nvSpPr>
        <p:spPr>
          <a:xfrm>
            <a:off x="5610860" y="4148455"/>
            <a:ext cx="5617210" cy="305435"/>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生涯规划各阶段的路线划分与安排，必须具体可行。</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95" name="椭圆 94"/>
          <p:cNvSpPr/>
          <p:nvPr>
            <p:custDataLst>
              <p:tags r:id="rId17"/>
            </p:custDataLst>
          </p:nvPr>
        </p:nvSpPr>
        <p:spPr bwMode="auto">
          <a:xfrm>
            <a:off x="4845685" y="3728828"/>
            <a:ext cx="765175" cy="765175"/>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6" name="任意多边形 46"/>
          <p:cNvSpPr/>
          <p:nvPr>
            <p:custDataLst>
              <p:tags r:id="rId18"/>
            </p:custDataLst>
          </p:nvPr>
        </p:nvSpPr>
        <p:spPr bwMode="auto">
          <a:xfrm>
            <a:off x="5048885" y="3940918"/>
            <a:ext cx="358775" cy="341630"/>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8" name="矩形 97"/>
          <p:cNvSpPr/>
          <p:nvPr>
            <p:custDataLst>
              <p:tags r:id="rId19"/>
            </p:custDataLst>
          </p:nvPr>
        </p:nvSpPr>
        <p:spPr>
          <a:xfrm>
            <a:off x="5614035" y="2750901"/>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rPr>
              <a:t>7. 全程性原则</a:t>
            </a:r>
            <a:endPar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9" name="文本框 98"/>
          <p:cNvSpPr txBox="1"/>
          <p:nvPr>
            <p:custDataLst>
              <p:tags r:id="rId20"/>
            </p:custDataLst>
          </p:nvPr>
        </p:nvSpPr>
        <p:spPr>
          <a:xfrm>
            <a:off x="5614035" y="3251835"/>
            <a:ext cx="5617210" cy="305435"/>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拟定生涯规划时必须考虑到生涯发展的整个历程，做全程的考虑。</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00" name="椭圆 99"/>
          <p:cNvSpPr/>
          <p:nvPr>
            <p:custDataLst>
              <p:tags r:id="rId21"/>
            </p:custDataLst>
          </p:nvPr>
        </p:nvSpPr>
        <p:spPr bwMode="auto">
          <a:xfrm>
            <a:off x="4849495" y="2840463"/>
            <a:ext cx="765175" cy="765175"/>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1" name="任意多边形 42"/>
          <p:cNvSpPr/>
          <p:nvPr>
            <p:custDataLst>
              <p:tags r:id="rId22"/>
            </p:custDataLst>
          </p:nvPr>
        </p:nvSpPr>
        <p:spPr bwMode="auto">
          <a:xfrm>
            <a:off x="5066030" y="3090018"/>
            <a:ext cx="331470" cy="266700"/>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3" name="矩形 102"/>
          <p:cNvSpPr/>
          <p:nvPr>
            <p:custDataLst>
              <p:tags r:id="rId23"/>
            </p:custDataLst>
          </p:nvPr>
        </p:nvSpPr>
        <p:spPr>
          <a:xfrm>
            <a:off x="5614035" y="186253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1F74AD"/>
                </a:solidFill>
                <a:latin typeface="Arial" panose="020B0604020202020204" pitchFamily="34" charset="0"/>
                <a:ea typeface="微软雅黑" panose="020B0503020204020204" charset="-122"/>
                <a:cs typeface="+mn-ea"/>
                <a:sym typeface="Arial" panose="020B0604020202020204" pitchFamily="34" charset="0"/>
              </a:rPr>
              <a:t>6. 合作性原则</a:t>
            </a:r>
            <a:endParaRPr lang="zh-CN" altLang="en-US" sz="2000" b="1" spc="300">
              <a:solidFill>
                <a:srgbClr val="1F74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4" name="文本框 103"/>
          <p:cNvSpPr txBox="1"/>
          <p:nvPr>
            <p:custDataLst>
              <p:tags r:id="rId24"/>
            </p:custDataLst>
          </p:nvPr>
        </p:nvSpPr>
        <p:spPr>
          <a:xfrm>
            <a:off x="5618480" y="2363470"/>
            <a:ext cx="5617210" cy="305435"/>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考虑个人的目标与他人的目标是否具有合作性及协调性。</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05" name="椭圆 104"/>
          <p:cNvSpPr/>
          <p:nvPr>
            <p:custDataLst>
              <p:tags r:id="rId25"/>
            </p:custDataLst>
          </p:nvPr>
        </p:nvSpPr>
        <p:spPr bwMode="auto">
          <a:xfrm>
            <a:off x="4849495" y="1960988"/>
            <a:ext cx="765175" cy="765175"/>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6" name="任意多边形 44"/>
          <p:cNvSpPr/>
          <p:nvPr>
            <p:custDataLst>
              <p:tags r:id="rId26"/>
            </p:custDataLst>
          </p:nvPr>
        </p:nvSpPr>
        <p:spPr bwMode="auto">
          <a:xfrm>
            <a:off x="5024755" y="2176253"/>
            <a:ext cx="414020" cy="333375"/>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8" name="矩形 107"/>
          <p:cNvSpPr/>
          <p:nvPr>
            <p:custDataLst>
              <p:tags r:id="rId27"/>
            </p:custDataLst>
          </p:nvPr>
        </p:nvSpPr>
        <p:spPr>
          <a:xfrm>
            <a:off x="5618255" y="5455248"/>
            <a:ext cx="5422969" cy="464454"/>
          </a:xfrm>
          <a:prstGeom prst="rect">
            <a:avLst/>
          </a:prstGeom>
        </p:spPr>
        <p:txBody>
          <a:bodyPr wrap="none" lIns="90000" tIns="46800" rIns="90000" bIns="0">
            <a:normAutofit/>
          </a:bodyPr>
          <a:lstStyle/>
          <a:p>
            <a:pPr algn="l">
              <a:lnSpc>
                <a:spcPct val="130000"/>
              </a:lnSpc>
            </a:pPr>
            <a:r>
              <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rPr>
              <a:t>10. 可评量原则</a:t>
            </a:r>
            <a:endPar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9" name="文本框 108"/>
          <p:cNvSpPr txBox="1"/>
          <p:nvPr>
            <p:custDataLst>
              <p:tags r:id="rId28"/>
            </p:custDataLst>
          </p:nvPr>
        </p:nvSpPr>
        <p:spPr>
          <a:xfrm>
            <a:off x="5618480" y="5956935"/>
            <a:ext cx="5617210" cy="565150"/>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规划的设计应有明确的时间限制或标准，以便评量、检查，使自己随时掌握执行状况，并为规划的修正提供参考依据。</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10" name="椭圆 109"/>
          <p:cNvSpPr/>
          <p:nvPr>
            <p:custDataLst>
              <p:tags r:id="rId29"/>
            </p:custDataLst>
          </p:nvPr>
        </p:nvSpPr>
        <p:spPr bwMode="auto">
          <a:xfrm>
            <a:off x="4853395" y="5529136"/>
            <a:ext cx="764860" cy="765060"/>
          </a:xfrm>
          <a:prstGeom prst="ellipse">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2" name="任意多边形 48"/>
          <p:cNvSpPr/>
          <p:nvPr>
            <p:custDataLst>
              <p:tags r:id="rId30"/>
            </p:custDataLst>
          </p:nvPr>
        </p:nvSpPr>
        <p:spPr bwMode="auto">
          <a:xfrm>
            <a:off x="5058389" y="5772739"/>
            <a:ext cx="354873" cy="277855"/>
          </a:xfrm>
          <a:custGeom>
            <a:avLst/>
            <a:gdLst>
              <a:gd name="connsiteX0" fmla="*/ 474067 w 538647"/>
              <a:gd name="connsiteY0" fmla="*/ 243115 h 421745"/>
              <a:gd name="connsiteX1" fmla="*/ 532189 w 538647"/>
              <a:gd name="connsiteY1" fmla="*/ 243115 h 421745"/>
              <a:gd name="connsiteX2" fmla="*/ 538647 w 538647"/>
              <a:gd name="connsiteY2" fmla="*/ 251724 h 421745"/>
              <a:gd name="connsiteX3" fmla="*/ 538647 w 538647"/>
              <a:gd name="connsiteY3" fmla="*/ 415289 h 421745"/>
              <a:gd name="connsiteX4" fmla="*/ 532189 w 538647"/>
              <a:gd name="connsiteY4" fmla="*/ 421745 h 421745"/>
              <a:gd name="connsiteX5" fmla="*/ 474067 w 538647"/>
              <a:gd name="connsiteY5" fmla="*/ 421745 h 421745"/>
              <a:gd name="connsiteX6" fmla="*/ 467609 w 538647"/>
              <a:gd name="connsiteY6" fmla="*/ 415289 h 421745"/>
              <a:gd name="connsiteX7" fmla="*/ 467609 w 538647"/>
              <a:gd name="connsiteY7" fmla="*/ 251724 h 421745"/>
              <a:gd name="connsiteX8" fmla="*/ 474067 w 538647"/>
              <a:gd name="connsiteY8" fmla="*/ 243115 h 421745"/>
              <a:gd name="connsiteX9" fmla="*/ 8601 w 538647"/>
              <a:gd name="connsiteY9" fmla="*/ 243115 h 421745"/>
              <a:gd name="connsiteX10" fmla="*/ 64506 w 538647"/>
              <a:gd name="connsiteY10" fmla="*/ 243115 h 421745"/>
              <a:gd name="connsiteX11" fmla="*/ 73107 w 538647"/>
              <a:gd name="connsiteY11" fmla="*/ 251724 h 421745"/>
              <a:gd name="connsiteX12" fmla="*/ 73107 w 538647"/>
              <a:gd name="connsiteY12" fmla="*/ 415289 h 421745"/>
              <a:gd name="connsiteX13" fmla="*/ 64506 w 538647"/>
              <a:gd name="connsiteY13" fmla="*/ 421745 h 421745"/>
              <a:gd name="connsiteX14" fmla="*/ 8601 w 538647"/>
              <a:gd name="connsiteY14" fmla="*/ 421745 h 421745"/>
              <a:gd name="connsiteX15" fmla="*/ 0 w 538647"/>
              <a:gd name="connsiteY15" fmla="*/ 415289 h 421745"/>
              <a:gd name="connsiteX16" fmla="*/ 0 w 538647"/>
              <a:gd name="connsiteY16" fmla="*/ 251724 h 421745"/>
              <a:gd name="connsiteX17" fmla="*/ 8601 w 538647"/>
              <a:gd name="connsiteY17" fmla="*/ 243115 h 421745"/>
              <a:gd name="connsiteX18" fmla="*/ 230607 w 538647"/>
              <a:gd name="connsiteY18" fmla="*/ 206562 h 421745"/>
              <a:gd name="connsiteX19" fmla="*/ 286577 w 538647"/>
              <a:gd name="connsiteY19" fmla="*/ 206562 h 421745"/>
              <a:gd name="connsiteX20" fmla="*/ 295187 w 538647"/>
              <a:gd name="connsiteY20" fmla="*/ 215169 h 421745"/>
              <a:gd name="connsiteX21" fmla="*/ 295187 w 538647"/>
              <a:gd name="connsiteY21" fmla="*/ 415290 h 421745"/>
              <a:gd name="connsiteX22" fmla="*/ 286577 w 538647"/>
              <a:gd name="connsiteY22" fmla="*/ 421745 h 421745"/>
              <a:gd name="connsiteX23" fmla="*/ 230607 w 538647"/>
              <a:gd name="connsiteY23" fmla="*/ 421745 h 421745"/>
              <a:gd name="connsiteX24" fmla="*/ 224149 w 538647"/>
              <a:gd name="connsiteY24" fmla="*/ 415290 h 421745"/>
              <a:gd name="connsiteX25" fmla="*/ 224149 w 538647"/>
              <a:gd name="connsiteY25" fmla="*/ 215169 h 421745"/>
              <a:gd name="connsiteX26" fmla="*/ 230607 w 538647"/>
              <a:gd name="connsiteY26" fmla="*/ 206562 h 421745"/>
              <a:gd name="connsiteX27" fmla="*/ 353445 w 538647"/>
              <a:gd name="connsiteY27" fmla="*/ 148628 h 421745"/>
              <a:gd name="connsiteX28" fmla="*/ 409350 w 538647"/>
              <a:gd name="connsiteY28" fmla="*/ 148628 h 421745"/>
              <a:gd name="connsiteX29" fmla="*/ 417951 w 538647"/>
              <a:gd name="connsiteY29" fmla="*/ 157230 h 421745"/>
              <a:gd name="connsiteX30" fmla="*/ 417951 w 538647"/>
              <a:gd name="connsiteY30" fmla="*/ 415293 h 421745"/>
              <a:gd name="connsiteX31" fmla="*/ 409350 w 538647"/>
              <a:gd name="connsiteY31" fmla="*/ 421745 h 421745"/>
              <a:gd name="connsiteX32" fmla="*/ 353445 w 538647"/>
              <a:gd name="connsiteY32" fmla="*/ 421745 h 421745"/>
              <a:gd name="connsiteX33" fmla="*/ 344844 w 538647"/>
              <a:gd name="connsiteY33" fmla="*/ 415293 h 421745"/>
              <a:gd name="connsiteX34" fmla="*/ 344844 w 538647"/>
              <a:gd name="connsiteY34" fmla="*/ 157230 h 421745"/>
              <a:gd name="connsiteX35" fmla="*/ 353445 w 538647"/>
              <a:gd name="connsiteY35" fmla="*/ 148628 h 421745"/>
              <a:gd name="connsiteX36" fmla="*/ 111980 w 538647"/>
              <a:gd name="connsiteY36" fmla="*/ 148628 h 421745"/>
              <a:gd name="connsiteX37" fmla="*/ 170102 w 538647"/>
              <a:gd name="connsiteY37" fmla="*/ 148628 h 421745"/>
              <a:gd name="connsiteX38" fmla="*/ 176560 w 538647"/>
              <a:gd name="connsiteY38" fmla="*/ 157230 h 421745"/>
              <a:gd name="connsiteX39" fmla="*/ 176560 w 538647"/>
              <a:gd name="connsiteY39" fmla="*/ 415293 h 421745"/>
              <a:gd name="connsiteX40" fmla="*/ 170102 w 538647"/>
              <a:gd name="connsiteY40" fmla="*/ 421745 h 421745"/>
              <a:gd name="connsiteX41" fmla="*/ 111980 w 538647"/>
              <a:gd name="connsiteY41" fmla="*/ 421745 h 421745"/>
              <a:gd name="connsiteX42" fmla="*/ 105522 w 538647"/>
              <a:gd name="connsiteY42" fmla="*/ 415293 h 421745"/>
              <a:gd name="connsiteX43" fmla="*/ 105522 w 538647"/>
              <a:gd name="connsiteY43" fmla="*/ 157230 h 421745"/>
              <a:gd name="connsiteX44" fmla="*/ 111980 w 538647"/>
              <a:gd name="connsiteY44" fmla="*/ 148628 h 421745"/>
              <a:gd name="connsiteX45" fmla="*/ 142224 w 538647"/>
              <a:gd name="connsiteY45" fmla="*/ 0 h 421745"/>
              <a:gd name="connsiteX46" fmla="*/ 172373 w 538647"/>
              <a:gd name="connsiteY46" fmla="*/ 30141 h 421745"/>
              <a:gd name="connsiteX47" fmla="*/ 234825 w 538647"/>
              <a:gd name="connsiteY47" fmla="*/ 66741 h 421745"/>
              <a:gd name="connsiteX48" fmla="*/ 254207 w 538647"/>
              <a:gd name="connsiteY48" fmla="*/ 60283 h 421745"/>
              <a:gd name="connsiteX49" fmla="*/ 277896 w 538647"/>
              <a:gd name="connsiteY49" fmla="*/ 73200 h 421745"/>
              <a:gd name="connsiteX50" fmla="*/ 357576 w 538647"/>
              <a:gd name="connsiteY50" fmla="*/ 49518 h 421745"/>
              <a:gd name="connsiteX51" fmla="*/ 387725 w 538647"/>
              <a:gd name="connsiteY51" fmla="*/ 21530 h 421745"/>
              <a:gd name="connsiteX52" fmla="*/ 417874 w 538647"/>
              <a:gd name="connsiteY52" fmla="*/ 51671 h 421745"/>
              <a:gd name="connsiteX53" fmla="*/ 417874 w 538647"/>
              <a:gd name="connsiteY53" fmla="*/ 58130 h 421745"/>
              <a:gd name="connsiteX54" fmla="*/ 484633 w 538647"/>
              <a:gd name="connsiteY54" fmla="*/ 103341 h 421745"/>
              <a:gd name="connsiteX55" fmla="*/ 504015 w 538647"/>
              <a:gd name="connsiteY55" fmla="*/ 99036 h 421745"/>
              <a:gd name="connsiteX56" fmla="*/ 534164 w 538647"/>
              <a:gd name="connsiteY56" fmla="*/ 129177 h 421745"/>
              <a:gd name="connsiteX57" fmla="*/ 504015 w 538647"/>
              <a:gd name="connsiteY57" fmla="*/ 159318 h 421745"/>
              <a:gd name="connsiteX58" fmla="*/ 473866 w 538647"/>
              <a:gd name="connsiteY58" fmla="*/ 129177 h 421745"/>
              <a:gd name="connsiteX59" fmla="*/ 473866 w 538647"/>
              <a:gd name="connsiteY59" fmla="*/ 120565 h 421745"/>
              <a:gd name="connsiteX60" fmla="*/ 407107 w 538647"/>
              <a:gd name="connsiteY60" fmla="*/ 75353 h 421745"/>
              <a:gd name="connsiteX61" fmla="*/ 387725 w 538647"/>
              <a:gd name="connsiteY61" fmla="*/ 81812 h 421745"/>
              <a:gd name="connsiteX62" fmla="*/ 364036 w 538647"/>
              <a:gd name="connsiteY62" fmla="*/ 68894 h 421745"/>
              <a:gd name="connsiteX63" fmla="*/ 282203 w 538647"/>
              <a:gd name="connsiteY63" fmla="*/ 92577 h 421745"/>
              <a:gd name="connsiteX64" fmla="*/ 254207 w 538647"/>
              <a:gd name="connsiteY64" fmla="*/ 120565 h 421745"/>
              <a:gd name="connsiteX65" fmla="*/ 224058 w 538647"/>
              <a:gd name="connsiteY65" fmla="*/ 90424 h 421745"/>
              <a:gd name="connsiteX66" fmla="*/ 224058 w 538647"/>
              <a:gd name="connsiteY66" fmla="*/ 83965 h 421745"/>
              <a:gd name="connsiteX67" fmla="*/ 163759 w 538647"/>
              <a:gd name="connsiteY67" fmla="*/ 49518 h 421745"/>
              <a:gd name="connsiteX68" fmla="*/ 142224 w 538647"/>
              <a:gd name="connsiteY68" fmla="*/ 60283 h 421745"/>
              <a:gd name="connsiteX69" fmla="*/ 129303 w 538647"/>
              <a:gd name="connsiteY69" fmla="*/ 58130 h 421745"/>
              <a:gd name="connsiteX70" fmla="*/ 64697 w 538647"/>
              <a:gd name="connsiteY70" fmla="*/ 103341 h 421745"/>
              <a:gd name="connsiteX71" fmla="*/ 66851 w 538647"/>
              <a:gd name="connsiteY71" fmla="*/ 111953 h 421745"/>
              <a:gd name="connsiteX72" fmla="*/ 36702 w 538647"/>
              <a:gd name="connsiteY72" fmla="*/ 142095 h 421745"/>
              <a:gd name="connsiteX73" fmla="*/ 6552 w 538647"/>
              <a:gd name="connsiteY73" fmla="*/ 111953 h 421745"/>
              <a:gd name="connsiteX74" fmla="*/ 36702 w 538647"/>
              <a:gd name="connsiteY74" fmla="*/ 81812 h 421745"/>
              <a:gd name="connsiteX75" fmla="*/ 53930 w 538647"/>
              <a:gd name="connsiteY75" fmla="*/ 86118 h 421745"/>
              <a:gd name="connsiteX76" fmla="*/ 114228 w 538647"/>
              <a:gd name="connsiteY76" fmla="*/ 43059 h 421745"/>
              <a:gd name="connsiteX77" fmla="*/ 112075 w 538647"/>
              <a:gd name="connsiteY77" fmla="*/ 30141 h 421745"/>
              <a:gd name="connsiteX78" fmla="*/ 142224 w 538647"/>
              <a:gd name="connsiteY78" fmla="*/ 0 h 42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38647" h="421745">
                <a:moveTo>
                  <a:pt x="474067" y="243115"/>
                </a:moveTo>
                <a:lnTo>
                  <a:pt x="532189" y="243115"/>
                </a:lnTo>
                <a:cubicBezTo>
                  <a:pt x="536495" y="243115"/>
                  <a:pt x="538647" y="247419"/>
                  <a:pt x="538647" y="251724"/>
                </a:cubicBezTo>
                <a:lnTo>
                  <a:pt x="538647" y="415289"/>
                </a:lnTo>
                <a:cubicBezTo>
                  <a:pt x="538647" y="419593"/>
                  <a:pt x="536495" y="421745"/>
                  <a:pt x="532189" y="421745"/>
                </a:cubicBezTo>
                <a:lnTo>
                  <a:pt x="474067" y="421745"/>
                </a:lnTo>
                <a:cubicBezTo>
                  <a:pt x="469762" y="421745"/>
                  <a:pt x="467609" y="419593"/>
                  <a:pt x="467609" y="415289"/>
                </a:cubicBezTo>
                <a:lnTo>
                  <a:pt x="467609" y="251724"/>
                </a:lnTo>
                <a:cubicBezTo>
                  <a:pt x="467609" y="247419"/>
                  <a:pt x="469762" y="243115"/>
                  <a:pt x="474067" y="243115"/>
                </a:cubicBezTo>
                <a:close/>
                <a:moveTo>
                  <a:pt x="8601" y="243115"/>
                </a:moveTo>
                <a:lnTo>
                  <a:pt x="64506" y="243115"/>
                </a:lnTo>
                <a:cubicBezTo>
                  <a:pt x="68807" y="243115"/>
                  <a:pt x="73107" y="247419"/>
                  <a:pt x="73107" y="251724"/>
                </a:cubicBezTo>
                <a:lnTo>
                  <a:pt x="73107" y="415289"/>
                </a:lnTo>
                <a:cubicBezTo>
                  <a:pt x="73107" y="419593"/>
                  <a:pt x="68807" y="421745"/>
                  <a:pt x="64506" y="421745"/>
                </a:cubicBezTo>
                <a:lnTo>
                  <a:pt x="8601" y="421745"/>
                </a:lnTo>
                <a:cubicBezTo>
                  <a:pt x="4300" y="421745"/>
                  <a:pt x="0" y="419593"/>
                  <a:pt x="0" y="415289"/>
                </a:cubicBezTo>
                <a:lnTo>
                  <a:pt x="0" y="251724"/>
                </a:lnTo>
                <a:cubicBezTo>
                  <a:pt x="0" y="247419"/>
                  <a:pt x="4300" y="243115"/>
                  <a:pt x="8601" y="243115"/>
                </a:cubicBezTo>
                <a:close/>
                <a:moveTo>
                  <a:pt x="230607" y="206562"/>
                </a:moveTo>
                <a:lnTo>
                  <a:pt x="286577" y="206562"/>
                </a:lnTo>
                <a:cubicBezTo>
                  <a:pt x="290882" y="206562"/>
                  <a:pt x="295187" y="210866"/>
                  <a:pt x="295187" y="215169"/>
                </a:cubicBezTo>
                <a:lnTo>
                  <a:pt x="295187" y="415290"/>
                </a:lnTo>
                <a:cubicBezTo>
                  <a:pt x="295187" y="419593"/>
                  <a:pt x="290882" y="421745"/>
                  <a:pt x="286577" y="421745"/>
                </a:cubicBezTo>
                <a:lnTo>
                  <a:pt x="230607" y="421745"/>
                </a:lnTo>
                <a:cubicBezTo>
                  <a:pt x="226302" y="421745"/>
                  <a:pt x="224149" y="419593"/>
                  <a:pt x="224149" y="415290"/>
                </a:cubicBezTo>
                <a:lnTo>
                  <a:pt x="224149" y="215169"/>
                </a:lnTo>
                <a:cubicBezTo>
                  <a:pt x="224149" y="210866"/>
                  <a:pt x="226302" y="206562"/>
                  <a:pt x="230607" y="206562"/>
                </a:cubicBezTo>
                <a:close/>
                <a:moveTo>
                  <a:pt x="353445" y="148628"/>
                </a:moveTo>
                <a:lnTo>
                  <a:pt x="409350" y="148628"/>
                </a:lnTo>
                <a:cubicBezTo>
                  <a:pt x="413651" y="148628"/>
                  <a:pt x="417951" y="152929"/>
                  <a:pt x="417951" y="157230"/>
                </a:cubicBezTo>
                <a:lnTo>
                  <a:pt x="417951" y="415293"/>
                </a:lnTo>
                <a:cubicBezTo>
                  <a:pt x="417951" y="419595"/>
                  <a:pt x="413651" y="421745"/>
                  <a:pt x="409350" y="421745"/>
                </a:cubicBezTo>
                <a:lnTo>
                  <a:pt x="353445" y="421745"/>
                </a:lnTo>
                <a:cubicBezTo>
                  <a:pt x="349145" y="421745"/>
                  <a:pt x="344844" y="419595"/>
                  <a:pt x="344844" y="415293"/>
                </a:cubicBezTo>
                <a:lnTo>
                  <a:pt x="344844" y="157230"/>
                </a:lnTo>
                <a:cubicBezTo>
                  <a:pt x="344844" y="152929"/>
                  <a:pt x="349145" y="148628"/>
                  <a:pt x="353445" y="148628"/>
                </a:cubicBezTo>
                <a:close/>
                <a:moveTo>
                  <a:pt x="111980" y="148628"/>
                </a:moveTo>
                <a:lnTo>
                  <a:pt x="170102" y="148628"/>
                </a:lnTo>
                <a:cubicBezTo>
                  <a:pt x="174408" y="148628"/>
                  <a:pt x="176560" y="152929"/>
                  <a:pt x="176560" y="157230"/>
                </a:cubicBezTo>
                <a:lnTo>
                  <a:pt x="176560" y="415293"/>
                </a:lnTo>
                <a:cubicBezTo>
                  <a:pt x="176560" y="419595"/>
                  <a:pt x="174408" y="421745"/>
                  <a:pt x="170102" y="421745"/>
                </a:cubicBezTo>
                <a:lnTo>
                  <a:pt x="111980" y="421745"/>
                </a:lnTo>
                <a:cubicBezTo>
                  <a:pt x="107675" y="421745"/>
                  <a:pt x="105522" y="419595"/>
                  <a:pt x="105522" y="415293"/>
                </a:cubicBezTo>
                <a:lnTo>
                  <a:pt x="105522" y="157230"/>
                </a:lnTo>
                <a:cubicBezTo>
                  <a:pt x="105522" y="152929"/>
                  <a:pt x="107675" y="148628"/>
                  <a:pt x="111980" y="148628"/>
                </a:cubicBezTo>
                <a:close/>
                <a:moveTo>
                  <a:pt x="142224" y="0"/>
                </a:moveTo>
                <a:cubicBezTo>
                  <a:pt x="157299" y="0"/>
                  <a:pt x="172373" y="12918"/>
                  <a:pt x="172373" y="30141"/>
                </a:cubicBezTo>
                <a:lnTo>
                  <a:pt x="234825" y="66741"/>
                </a:lnTo>
                <a:cubicBezTo>
                  <a:pt x="239132" y="62435"/>
                  <a:pt x="245593" y="60283"/>
                  <a:pt x="254207" y="60283"/>
                </a:cubicBezTo>
                <a:cubicBezTo>
                  <a:pt x="262821" y="60283"/>
                  <a:pt x="271435" y="64588"/>
                  <a:pt x="277896" y="73200"/>
                </a:cubicBezTo>
                <a:lnTo>
                  <a:pt x="357576" y="49518"/>
                </a:lnTo>
                <a:cubicBezTo>
                  <a:pt x="359729" y="32294"/>
                  <a:pt x="372650" y="21530"/>
                  <a:pt x="387725" y="21530"/>
                </a:cubicBezTo>
                <a:cubicBezTo>
                  <a:pt x="404953" y="21530"/>
                  <a:pt x="417874" y="34447"/>
                  <a:pt x="417874" y="51671"/>
                </a:cubicBezTo>
                <a:cubicBezTo>
                  <a:pt x="417874" y="53824"/>
                  <a:pt x="417874" y="55977"/>
                  <a:pt x="417874" y="58130"/>
                </a:cubicBezTo>
                <a:lnTo>
                  <a:pt x="484633" y="103341"/>
                </a:lnTo>
                <a:cubicBezTo>
                  <a:pt x="491094" y="101189"/>
                  <a:pt x="495401" y="99036"/>
                  <a:pt x="504015" y="99036"/>
                </a:cubicBezTo>
                <a:cubicBezTo>
                  <a:pt x="519090" y="99036"/>
                  <a:pt x="534164" y="111953"/>
                  <a:pt x="534164" y="129177"/>
                </a:cubicBezTo>
                <a:cubicBezTo>
                  <a:pt x="534164" y="144247"/>
                  <a:pt x="519090" y="159318"/>
                  <a:pt x="504015" y="159318"/>
                </a:cubicBezTo>
                <a:cubicBezTo>
                  <a:pt x="486787" y="159318"/>
                  <a:pt x="473866" y="144247"/>
                  <a:pt x="473866" y="129177"/>
                </a:cubicBezTo>
                <a:cubicBezTo>
                  <a:pt x="473866" y="127024"/>
                  <a:pt x="473866" y="122718"/>
                  <a:pt x="473866" y="120565"/>
                </a:cubicBezTo>
                <a:lnTo>
                  <a:pt x="407107" y="75353"/>
                </a:lnTo>
                <a:cubicBezTo>
                  <a:pt x="400646" y="79659"/>
                  <a:pt x="394186" y="81812"/>
                  <a:pt x="387725" y="81812"/>
                </a:cubicBezTo>
                <a:cubicBezTo>
                  <a:pt x="379111" y="81812"/>
                  <a:pt x="370497" y="75353"/>
                  <a:pt x="364036" y="68894"/>
                </a:cubicBezTo>
                <a:lnTo>
                  <a:pt x="282203" y="92577"/>
                </a:lnTo>
                <a:cubicBezTo>
                  <a:pt x="282203" y="107647"/>
                  <a:pt x="269281" y="120565"/>
                  <a:pt x="254207" y="120565"/>
                </a:cubicBezTo>
                <a:cubicBezTo>
                  <a:pt x="236979" y="120565"/>
                  <a:pt x="224058" y="107647"/>
                  <a:pt x="224058" y="90424"/>
                </a:cubicBezTo>
                <a:cubicBezTo>
                  <a:pt x="224058" y="88271"/>
                  <a:pt x="224058" y="86118"/>
                  <a:pt x="224058" y="83965"/>
                </a:cubicBezTo>
                <a:lnTo>
                  <a:pt x="163759" y="49518"/>
                </a:lnTo>
                <a:cubicBezTo>
                  <a:pt x="157299" y="55977"/>
                  <a:pt x="150838" y="60283"/>
                  <a:pt x="142224" y="60283"/>
                </a:cubicBezTo>
                <a:cubicBezTo>
                  <a:pt x="135763" y="60283"/>
                  <a:pt x="131456" y="58130"/>
                  <a:pt x="129303" y="58130"/>
                </a:cubicBezTo>
                <a:lnTo>
                  <a:pt x="64697" y="103341"/>
                </a:lnTo>
                <a:cubicBezTo>
                  <a:pt x="66851" y="105494"/>
                  <a:pt x="66851" y="107647"/>
                  <a:pt x="66851" y="111953"/>
                </a:cubicBezTo>
                <a:cubicBezTo>
                  <a:pt x="66851" y="127024"/>
                  <a:pt x="53930" y="142095"/>
                  <a:pt x="36702" y="142095"/>
                </a:cubicBezTo>
                <a:cubicBezTo>
                  <a:pt x="19473" y="142095"/>
                  <a:pt x="6552" y="127024"/>
                  <a:pt x="6552" y="111953"/>
                </a:cubicBezTo>
                <a:cubicBezTo>
                  <a:pt x="6552" y="94730"/>
                  <a:pt x="19473" y="81812"/>
                  <a:pt x="36702" y="81812"/>
                </a:cubicBezTo>
                <a:cubicBezTo>
                  <a:pt x="43162" y="81812"/>
                  <a:pt x="47469" y="83965"/>
                  <a:pt x="53930" y="86118"/>
                </a:cubicBezTo>
                <a:lnTo>
                  <a:pt x="114228" y="43059"/>
                </a:lnTo>
                <a:cubicBezTo>
                  <a:pt x="112075" y="38753"/>
                  <a:pt x="112075" y="34447"/>
                  <a:pt x="112075" y="30141"/>
                </a:cubicBezTo>
                <a:cubicBezTo>
                  <a:pt x="112075" y="12918"/>
                  <a:pt x="124996" y="0"/>
                  <a:pt x="142224" y="0"/>
                </a:cubicBezTo>
                <a:close/>
              </a:path>
            </a:pathLst>
          </a:custGeom>
          <a:solidFill>
            <a:sysClr val="window" lastClr="FFFFFF"/>
          </a:solidFill>
          <a:ln>
            <a:noFill/>
          </a:ln>
          <a:effectLst/>
        </p:spPr>
        <p:txBody>
          <a:bodyPr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0" name="任意多边形 21"/>
          <p:cNvSpPr/>
          <p:nvPr>
            <p:custDataLst>
              <p:tags r:id="rId31"/>
            </p:custDataLst>
          </p:nvPr>
        </p:nvSpPr>
        <p:spPr bwMode="auto">
          <a:xfrm>
            <a:off x="1078230" y="2449830"/>
            <a:ext cx="2769235" cy="3498215"/>
          </a:xfrm>
          <a:custGeom>
            <a:avLst/>
            <a:gdLst>
              <a:gd name="T0" fmla="*/ 9 w 424"/>
              <a:gd name="T1" fmla="*/ 0 h 536"/>
              <a:gd name="T2" fmla="*/ 0 w 424"/>
              <a:gd name="T3" fmla="*/ 25 h 536"/>
              <a:gd name="T4" fmla="*/ 0 w 424"/>
              <a:gd name="T5" fmla="*/ 497 h 536"/>
              <a:gd name="T6" fmla="*/ 39 w 424"/>
              <a:gd name="T7" fmla="*/ 536 h 536"/>
              <a:gd name="T8" fmla="*/ 391 w 424"/>
              <a:gd name="T9" fmla="*/ 536 h 536"/>
              <a:gd name="T10" fmla="*/ 424 w 424"/>
              <a:gd name="T11" fmla="*/ 519 h 536"/>
              <a:gd name="T12" fmla="*/ 393 w 424"/>
              <a:gd name="T13" fmla="*/ 534 h 536"/>
              <a:gd name="T14" fmla="*/ 42 w 424"/>
              <a:gd name="T15" fmla="*/ 534 h 536"/>
              <a:gd name="T16" fmla="*/ 2 w 424"/>
              <a:gd name="T17" fmla="*/ 494 h 536"/>
              <a:gd name="T18" fmla="*/ 2 w 424"/>
              <a:gd name="T19" fmla="*/ 22 h 536"/>
              <a:gd name="T20" fmla="*/ 9 w 424"/>
              <a:gd name="T21"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ysClr val="window" lastClr="FFFFFF">
              <a:lumMod val="65000"/>
            </a:sys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1" name="任意多边形 22"/>
          <p:cNvSpPr/>
          <p:nvPr>
            <p:custDataLst>
              <p:tags r:id="rId32"/>
            </p:custDataLst>
          </p:nvPr>
        </p:nvSpPr>
        <p:spPr bwMode="auto">
          <a:xfrm>
            <a:off x="1091565" y="2340610"/>
            <a:ext cx="2808605" cy="3594735"/>
          </a:xfrm>
          <a:custGeom>
            <a:avLst/>
            <a:gdLst>
              <a:gd name="T0" fmla="*/ 430 w 430"/>
              <a:gd name="T1" fmla="*/ 511 h 551"/>
              <a:gd name="T2" fmla="*/ 391 w 430"/>
              <a:gd name="T3" fmla="*/ 551 h 551"/>
              <a:gd name="T4" fmla="*/ 40 w 430"/>
              <a:gd name="T5" fmla="*/ 551 h 551"/>
              <a:gd name="T6" fmla="*/ 0 w 430"/>
              <a:gd name="T7" fmla="*/ 511 h 551"/>
              <a:gd name="T8" fmla="*/ 0 w 430"/>
              <a:gd name="T9" fmla="*/ 39 h 551"/>
              <a:gd name="T10" fmla="*/ 40 w 430"/>
              <a:gd name="T11" fmla="*/ 0 h 551"/>
              <a:gd name="T12" fmla="*/ 391 w 430"/>
              <a:gd name="T13" fmla="*/ 0 h 551"/>
              <a:gd name="T14" fmla="*/ 430 w 430"/>
              <a:gd name="T15" fmla="*/ 39 h 551"/>
              <a:gd name="T16" fmla="*/ 430 w 430"/>
              <a:gd name="T17" fmla="*/ 51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4D576B">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2" name="任意多边形 23"/>
          <p:cNvSpPr/>
          <p:nvPr>
            <p:custDataLst>
              <p:tags r:id="rId33"/>
            </p:custDataLst>
          </p:nvPr>
        </p:nvSpPr>
        <p:spPr bwMode="auto">
          <a:xfrm>
            <a:off x="1222375" y="2548255"/>
            <a:ext cx="2533650" cy="3229610"/>
          </a:xfrm>
          <a:custGeom>
            <a:avLst/>
            <a:gdLst>
              <a:gd name="T0" fmla="*/ 1549 w 1549"/>
              <a:gd name="T1" fmla="*/ 0 h 1974"/>
              <a:gd name="T2" fmla="*/ 1541 w 1549"/>
              <a:gd name="T3" fmla="*/ 0 h 1974"/>
              <a:gd name="T4" fmla="*/ 1541 w 1549"/>
              <a:gd name="T5" fmla="*/ 1962 h 1974"/>
              <a:gd name="T6" fmla="*/ 355 w 1549"/>
              <a:gd name="T7" fmla="*/ 1962 h 1974"/>
              <a:gd name="T8" fmla="*/ 0 w 1549"/>
              <a:gd name="T9" fmla="*/ 1619 h 1974"/>
              <a:gd name="T10" fmla="*/ 0 w 1549"/>
              <a:gd name="T11" fmla="*/ 1619 h 1974"/>
              <a:gd name="T12" fmla="*/ 363 w 1549"/>
              <a:gd name="T13" fmla="*/ 1974 h 1974"/>
              <a:gd name="T14" fmla="*/ 1549 w 1549"/>
              <a:gd name="T15" fmla="*/ 1974 h 1974"/>
              <a:gd name="T16" fmla="*/ 1549 w 1549"/>
              <a:gd name="T17"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3" name="任意多边形 24"/>
          <p:cNvSpPr/>
          <p:nvPr>
            <p:custDataLst>
              <p:tags r:id="rId34"/>
            </p:custDataLst>
          </p:nvPr>
        </p:nvSpPr>
        <p:spPr bwMode="auto">
          <a:xfrm>
            <a:off x="1202690" y="2534920"/>
            <a:ext cx="2540635" cy="3223260"/>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4" name="任意多边形 25"/>
          <p:cNvSpPr/>
          <p:nvPr>
            <p:custDataLst>
              <p:tags r:id="rId35"/>
            </p:custDataLst>
          </p:nvPr>
        </p:nvSpPr>
        <p:spPr bwMode="auto">
          <a:xfrm>
            <a:off x="1329690" y="2661920"/>
            <a:ext cx="2540635" cy="3223260"/>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36"/>
            </p:custDataLst>
          </p:nvPr>
        </p:nvSpPr>
        <p:spPr bwMode="auto">
          <a:xfrm>
            <a:off x="2555240" y="5334635"/>
            <a:ext cx="894715" cy="111125"/>
          </a:xfrm>
          <a:prstGeom prst="rect">
            <a:avLst/>
          </a:prstGeom>
          <a:solidFill>
            <a:srgbClr val="1F74AD">
              <a:lumMod val="60000"/>
              <a:lumOff val="4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6" name="矩形 55"/>
          <p:cNvSpPr/>
          <p:nvPr>
            <p:custDataLst>
              <p:tags r:id="rId37"/>
            </p:custDataLst>
          </p:nvPr>
        </p:nvSpPr>
        <p:spPr bwMode="auto">
          <a:xfrm>
            <a:off x="1510030" y="333883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7" name="矩形 56"/>
          <p:cNvSpPr/>
          <p:nvPr>
            <p:custDataLst>
              <p:tags r:id="rId38"/>
            </p:custDataLst>
          </p:nvPr>
        </p:nvSpPr>
        <p:spPr bwMode="auto">
          <a:xfrm>
            <a:off x="1510030" y="353949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8" name="矩形 57"/>
          <p:cNvSpPr/>
          <p:nvPr>
            <p:custDataLst>
              <p:tags r:id="rId39"/>
            </p:custDataLst>
          </p:nvPr>
        </p:nvSpPr>
        <p:spPr bwMode="auto">
          <a:xfrm>
            <a:off x="1510030" y="374904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3" name="矩形 62"/>
          <p:cNvSpPr/>
          <p:nvPr>
            <p:custDataLst>
              <p:tags r:id="rId40"/>
            </p:custDataLst>
          </p:nvPr>
        </p:nvSpPr>
        <p:spPr bwMode="auto">
          <a:xfrm>
            <a:off x="1510030" y="395224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2" name="矩形 91"/>
          <p:cNvSpPr/>
          <p:nvPr>
            <p:custDataLst>
              <p:tags r:id="rId41"/>
            </p:custDataLst>
          </p:nvPr>
        </p:nvSpPr>
        <p:spPr bwMode="auto">
          <a:xfrm>
            <a:off x="1510030" y="4159885"/>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7" name="矩形 96"/>
          <p:cNvSpPr/>
          <p:nvPr>
            <p:custDataLst>
              <p:tags r:id="rId42"/>
            </p:custDataLst>
          </p:nvPr>
        </p:nvSpPr>
        <p:spPr bwMode="auto">
          <a:xfrm>
            <a:off x="1510030" y="4369435"/>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2" name="矩形 101"/>
          <p:cNvSpPr/>
          <p:nvPr>
            <p:custDataLst>
              <p:tags r:id="rId43"/>
            </p:custDataLst>
          </p:nvPr>
        </p:nvSpPr>
        <p:spPr bwMode="auto">
          <a:xfrm>
            <a:off x="1510030" y="457073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7" name="矩形 106"/>
          <p:cNvSpPr/>
          <p:nvPr>
            <p:custDataLst>
              <p:tags r:id="rId44"/>
            </p:custDataLst>
          </p:nvPr>
        </p:nvSpPr>
        <p:spPr bwMode="auto">
          <a:xfrm>
            <a:off x="1510030" y="478028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1" name="矩形 110"/>
          <p:cNvSpPr/>
          <p:nvPr>
            <p:custDataLst>
              <p:tags r:id="rId45"/>
            </p:custDataLst>
          </p:nvPr>
        </p:nvSpPr>
        <p:spPr bwMode="auto">
          <a:xfrm>
            <a:off x="1510030" y="4989195"/>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3" name="矩形 112"/>
          <p:cNvSpPr/>
          <p:nvPr>
            <p:custDataLst>
              <p:tags r:id="rId46"/>
            </p:custDataLst>
          </p:nvPr>
        </p:nvSpPr>
        <p:spPr bwMode="auto">
          <a:xfrm>
            <a:off x="1816100" y="2908300"/>
            <a:ext cx="1365885" cy="1098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4" name="任意多边形 37"/>
          <p:cNvSpPr/>
          <p:nvPr>
            <p:custDataLst>
              <p:tags r:id="rId47"/>
            </p:custDataLst>
          </p:nvPr>
        </p:nvSpPr>
        <p:spPr bwMode="auto">
          <a:xfrm>
            <a:off x="1202690" y="5184140"/>
            <a:ext cx="613410" cy="574040"/>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close/>
              </a:path>
            </a:pathLst>
          </a:custGeom>
          <a:solidFill>
            <a:sysClr val="window" lastClr="FFFFFF">
              <a:lumMod val="75000"/>
            </a:sys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5" name="任意多边形 38"/>
          <p:cNvSpPr/>
          <p:nvPr>
            <p:custDataLst>
              <p:tags r:id="rId48"/>
            </p:custDataLst>
          </p:nvPr>
        </p:nvSpPr>
        <p:spPr bwMode="auto">
          <a:xfrm>
            <a:off x="1329690" y="5311140"/>
            <a:ext cx="613410" cy="574040"/>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6" name="任意多边形 39"/>
          <p:cNvSpPr/>
          <p:nvPr>
            <p:custDataLst>
              <p:tags r:id="rId49"/>
            </p:custDataLst>
          </p:nvPr>
        </p:nvSpPr>
        <p:spPr bwMode="auto">
          <a:xfrm>
            <a:off x="1202690" y="5184140"/>
            <a:ext cx="600075" cy="574040"/>
          </a:xfrm>
          <a:custGeom>
            <a:avLst/>
            <a:gdLst>
              <a:gd name="T0" fmla="*/ 351 w 367"/>
              <a:gd name="T1" fmla="*/ 20 h 351"/>
              <a:gd name="T2" fmla="*/ 0 w 367"/>
              <a:gd name="T3" fmla="*/ 0 h 351"/>
              <a:gd name="T4" fmla="*/ 367 w 367"/>
              <a:gd name="T5" fmla="*/ 351 h 351"/>
              <a:gd name="T6" fmla="*/ 351 w 367"/>
              <a:gd name="T7" fmla="*/ 20 h 351"/>
            </a:gdLst>
            <a:ahLst/>
            <a:cxnLst>
              <a:cxn ang="0">
                <a:pos x="T0" y="T1"/>
              </a:cxn>
              <a:cxn ang="0">
                <a:pos x="T2" y="T3"/>
              </a:cxn>
              <a:cxn ang="0">
                <a:pos x="T4" y="T5"/>
              </a:cxn>
              <a:cxn ang="0">
                <a:pos x="T6" y="T7"/>
              </a:cxn>
            </a:cxnLst>
            <a:rect l="0" t="0" r="r" b="b"/>
            <a:pathLst>
              <a:path w="367" h="351">
                <a:moveTo>
                  <a:pt x="351" y="20"/>
                </a:moveTo>
                <a:lnTo>
                  <a:pt x="0" y="0"/>
                </a:lnTo>
                <a:lnTo>
                  <a:pt x="367" y="351"/>
                </a:lnTo>
                <a:lnTo>
                  <a:pt x="351" y="20"/>
                </a:lnTo>
                <a:close/>
              </a:path>
            </a:pathLst>
          </a:custGeom>
          <a:solidFill>
            <a:srgbClr val="1F74AD">
              <a:lumMod val="40000"/>
              <a:lumOff val="6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7" name="矩形 116"/>
          <p:cNvSpPr/>
          <p:nvPr>
            <p:custDataLst>
              <p:tags r:id="rId50"/>
            </p:custDataLst>
          </p:nvPr>
        </p:nvSpPr>
        <p:spPr bwMode="auto">
          <a:xfrm>
            <a:off x="1992630" y="2248535"/>
            <a:ext cx="973455" cy="299720"/>
          </a:xfrm>
          <a:prstGeom prst="rect">
            <a:avLst/>
          </a:prstGeom>
          <a:solidFill>
            <a:srgbClr val="1F74AD">
              <a:lumMod val="5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8" name="任意多边形 19"/>
          <p:cNvSpPr/>
          <p:nvPr>
            <p:custDataLst>
              <p:tags r:id="rId51"/>
            </p:custDataLst>
          </p:nvPr>
        </p:nvSpPr>
        <p:spPr bwMode="auto">
          <a:xfrm>
            <a:off x="1977390" y="1988820"/>
            <a:ext cx="989965" cy="535940"/>
          </a:xfrm>
          <a:custGeom>
            <a:avLst/>
            <a:gdLst>
              <a:gd name="T0" fmla="*/ 115 w 167"/>
              <a:gd name="T1" fmla="*/ 42 h 88"/>
              <a:gd name="T2" fmla="*/ 117 w 167"/>
              <a:gd name="T3" fmla="*/ 33 h 88"/>
              <a:gd name="T4" fmla="*/ 83 w 167"/>
              <a:gd name="T5" fmla="*/ 0 h 88"/>
              <a:gd name="T6" fmla="*/ 50 w 167"/>
              <a:gd name="T7" fmla="*/ 33 h 88"/>
              <a:gd name="T8" fmla="*/ 51 w 167"/>
              <a:gd name="T9" fmla="*/ 42 h 88"/>
              <a:gd name="T10" fmla="*/ 0 w 167"/>
              <a:gd name="T11" fmla="*/ 42 h 88"/>
              <a:gd name="T12" fmla="*/ 0 w 167"/>
              <a:gd name="T13" fmla="*/ 88 h 88"/>
              <a:gd name="T14" fmla="*/ 167 w 167"/>
              <a:gd name="T15" fmla="*/ 88 h 88"/>
              <a:gd name="T16" fmla="*/ 167 w 167"/>
              <a:gd name="T17" fmla="*/ 42 h 88"/>
              <a:gd name="T18" fmla="*/ 115 w 167"/>
              <a:gd name="T19" fmla="*/ 4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9" name="任意多边形 13"/>
          <p:cNvSpPr/>
          <p:nvPr>
            <p:custDataLst>
              <p:tags r:id="rId52"/>
            </p:custDataLst>
          </p:nvPr>
        </p:nvSpPr>
        <p:spPr bwMode="auto">
          <a:xfrm rot="1080935">
            <a:off x="1891030" y="3801745"/>
            <a:ext cx="568960" cy="349250"/>
          </a:xfrm>
          <a:custGeom>
            <a:avLst/>
            <a:gdLst>
              <a:gd name="T0" fmla="*/ 6 w 117"/>
              <a:gd name="T1" fmla="*/ 29 h 71"/>
              <a:gd name="T2" fmla="*/ 0 w 117"/>
              <a:gd name="T3" fmla="*/ 58 h 71"/>
              <a:gd name="T4" fmla="*/ 63 w 117"/>
              <a:gd name="T5" fmla="*/ 71 h 71"/>
              <a:gd name="T6" fmla="*/ 115 w 117"/>
              <a:gd name="T7" fmla="*/ 55 h 71"/>
              <a:gd name="T8" fmla="*/ 115 w 117"/>
              <a:gd name="T9" fmla="*/ 55 h 71"/>
              <a:gd name="T10" fmla="*/ 115 w 117"/>
              <a:gd name="T11" fmla="*/ 53 h 71"/>
              <a:gd name="T12" fmla="*/ 68 w 117"/>
              <a:gd name="T13" fmla="*/ 43 h 71"/>
              <a:gd name="T14" fmla="*/ 62 w 117"/>
              <a:gd name="T15" fmla="*/ 46 h 71"/>
              <a:gd name="T16" fmla="*/ 57 w 117"/>
              <a:gd name="T17" fmla="*/ 39 h 71"/>
              <a:gd name="T18" fmla="*/ 64 w 117"/>
              <a:gd name="T19" fmla="*/ 35 h 71"/>
              <a:gd name="T20" fmla="*/ 68 w 117"/>
              <a:gd name="T21" fmla="*/ 40 h 71"/>
              <a:gd name="T22" fmla="*/ 116 w 117"/>
              <a:gd name="T23" fmla="*/ 50 h 71"/>
              <a:gd name="T24" fmla="*/ 117 w 117"/>
              <a:gd name="T25" fmla="*/ 48 h 71"/>
              <a:gd name="T26" fmla="*/ 117 w 117"/>
              <a:gd name="T27" fmla="*/ 48 h 71"/>
              <a:gd name="T28" fmla="*/ 75 w 117"/>
              <a:gd name="T29" fmla="*/ 13 h 71"/>
              <a:gd name="T30" fmla="*/ 12 w 117"/>
              <a:gd name="T31" fmla="*/ 0 h 71"/>
              <a:gd name="T32" fmla="*/ 6 w 117"/>
              <a:gd name="T33" fmla="*/ 2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1F74AD">
              <a:lumMod val="60000"/>
              <a:lumOff val="4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0" name="任意多边形 14"/>
          <p:cNvSpPr/>
          <p:nvPr>
            <p:custDataLst>
              <p:tags r:id="rId53"/>
            </p:custDataLst>
          </p:nvPr>
        </p:nvSpPr>
        <p:spPr bwMode="auto">
          <a:xfrm rot="1080935">
            <a:off x="445770" y="3157855"/>
            <a:ext cx="1701165" cy="678180"/>
          </a:xfrm>
          <a:custGeom>
            <a:avLst/>
            <a:gdLst>
              <a:gd name="T0" fmla="*/ 2111 w 2111"/>
              <a:gd name="T1" fmla="*/ 420 h 841"/>
              <a:gd name="T2" fmla="*/ 2027 w 2111"/>
              <a:gd name="T3" fmla="*/ 841 h 841"/>
              <a:gd name="T4" fmla="*/ 0 w 2111"/>
              <a:gd name="T5" fmla="*/ 426 h 841"/>
              <a:gd name="T6" fmla="*/ 84 w 2111"/>
              <a:gd name="T7" fmla="*/ 0 h 841"/>
              <a:gd name="T8" fmla="*/ 2111 w 2111"/>
              <a:gd name="T9" fmla="*/ 420 h 841"/>
            </a:gdLst>
            <a:ahLst/>
            <a:cxnLst>
              <a:cxn ang="0">
                <a:pos x="T0" y="T1"/>
              </a:cxn>
              <a:cxn ang="0">
                <a:pos x="T2" y="T3"/>
              </a:cxn>
              <a:cxn ang="0">
                <a:pos x="T4" y="T5"/>
              </a:cxn>
              <a:cxn ang="0">
                <a:pos x="T6" y="T7"/>
              </a:cxn>
              <a:cxn ang="0">
                <a:pos x="T8" y="T9"/>
              </a:cxn>
            </a:cxnLst>
            <a:rect l="0" t="0" r="r" b="b"/>
            <a:pathLst>
              <a:path w="2111" h="841">
                <a:moveTo>
                  <a:pt x="2111" y="420"/>
                </a:moveTo>
                <a:lnTo>
                  <a:pt x="2027" y="841"/>
                </a:lnTo>
                <a:lnTo>
                  <a:pt x="0" y="426"/>
                </a:lnTo>
                <a:lnTo>
                  <a:pt x="84" y="0"/>
                </a:lnTo>
                <a:lnTo>
                  <a:pt x="2111" y="420"/>
                </a:lnTo>
                <a:close/>
              </a:path>
            </a:pathLst>
          </a:custGeom>
          <a:solidFill>
            <a:srgbClr val="1F74AD"/>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1" name="任意多边形 15"/>
          <p:cNvSpPr/>
          <p:nvPr>
            <p:custDataLst>
              <p:tags r:id="rId54"/>
            </p:custDataLst>
          </p:nvPr>
        </p:nvSpPr>
        <p:spPr bwMode="auto">
          <a:xfrm rot="1080935">
            <a:off x="384175" y="3122295"/>
            <a:ext cx="1701800" cy="682625"/>
          </a:xfrm>
          <a:custGeom>
            <a:avLst/>
            <a:gdLst>
              <a:gd name="T0" fmla="*/ 2112 w 2112"/>
              <a:gd name="T1" fmla="*/ 421 h 847"/>
              <a:gd name="T2" fmla="*/ 2027 w 2112"/>
              <a:gd name="T3" fmla="*/ 847 h 847"/>
              <a:gd name="T4" fmla="*/ 0 w 2112"/>
              <a:gd name="T5" fmla="*/ 427 h 847"/>
              <a:gd name="T6" fmla="*/ 85 w 2112"/>
              <a:gd name="T7" fmla="*/ 0 h 847"/>
              <a:gd name="T8" fmla="*/ 2112 w 2112"/>
              <a:gd name="T9" fmla="*/ 421 h 847"/>
            </a:gdLst>
            <a:ahLst/>
            <a:cxnLst>
              <a:cxn ang="0">
                <a:pos x="T0" y="T1"/>
              </a:cxn>
              <a:cxn ang="0">
                <a:pos x="T2" y="T3"/>
              </a:cxn>
              <a:cxn ang="0">
                <a:pos x="T4" y="T5"/>
              </a:cxn>
              <a:cxn ang="0">
                <a:pos x="T6" y="T7"/>
              </a:cxn>
              <a:cxn ang="0">
                <a:pos x="T8" y="T9"/>
              </a:cxn>
            </a:cxnLst>
            <a:rect l="0" t="0" r="r" b="b"/>
            <a:pathLst>
              <a:path w="2112" h="847">
                <a:moveTo>
                  <a:pt x="2112" y="421"/>
                </a:moveTo>
                <a:lnTo>
                  <a:pt x="2027" y="847"/>
                </a:lnTo>
                <a:lnTo>
                  <a:pt x="0" y="427"/>
                </a:lnTo>
                <a:lnTo>
                  <a:pt x="85" y="0"/>
                </a:lnTo>
                <a:lnTo>
                  <a:pt x="2112" y="421"/>
                </a:ln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2" name="任意多边形 16"/>
          <p:cNvSpPr/>
          <p:nvPr>
            <p:custDataLst>
              <p:tags r:id="rId55"/>
            </p:custDataLst>
          </p:nvPr>
        </p:nvSpPr>
        <p:spPr bwMode="auto">
          <a:xfrm rot="1080935">
            <a:off x="43815" y="2654300"/>
            <a:ext cx="272415" cy="437515"/>
          </a:xfrm>
          <a:custGeom>
            <a:avLst/>
            <a:gdLst>
              <a:gd name="T0" fmla="*/ 37 w 56"/>
              <a:gd name="T1" fmla="*/ 88 h 89"/>
              <a:gd name="T2" fmla="*/ 39 w 56"/>
              <a:gd name="T3" fmla="*/ 89 h 89"/>
              <a:gd name="T4" fmla="*/ 56 w 56"/>
              <a:gd name="T5" fmla="*/ 5 h 89"/>
              <a:gd name="T6" fmla="*/ 54 w 56"/>
              <a:gd name="T7" fmla="*/ 4 h 89"/>
              <a:gd name="T8" fmla="*/ 5 w 56"/>
              <a:gd name="T9" fmla="*/ 38 h 89"/>
              <a:gd name="T10" fmla="*/ 37 w 56"/>
              <a:gd name="T11" fmla="*/ 88 h 89"/>
            </a:gdLst>
            <a:ahLst/>
            <a:cxnLst>
              <a:cxn ang="0">
                <a:pos x="T0" y="T1"/>
              </a:cxn>
              <a:cxn ang="0">
                <a:pos x="T2" y="T3"/>
              </a:cxn>
              <a:cxn ang="0">
                <a:pos x="T4" y="T5"/>
              </a:cxn>
              <a:cxn ang="0">
                <a:pos x="T6" y="T7"/>
              </a:cxn>
              <a:cxn ang="0">
                <a:pos x="T8" y="T9"/>
              </a:cxn>
              <a:cxn ang="0">
                <a:pos x="T10" y="T11"/>
              </a:cxn>
            </a:cxnLst>
            <a:rect l="0" t="0" r="r" b="b"/>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3" name="任意多边形 17"/>
          <p:cNvSpPr/>
          <p:nvPr>
            <p:custDataLst>
              <p:tags r:id="rId56"/>
            </p:custDataLst>
          </p:nvPr>
        </p:nvSpPr>
        <p:spPr bwMode="auto">
          <a:xfrm rot="1080935">
            <a:off x="202565" y="2711450"/>
            <a:ext cx="1059815" cy="697230"/>
          </a:xfrm>
          <a:custGeom>
            <a:avLst/>
            <a:gdLst>
              <a:gd name="T0" fmla="*/ 17 w 218"/>
              <a:gd name="T1" fmla="*/ 30 h 142"/>
              <a:gd name="T2" fmla="*/ 0 w 218"/>
              <a:gd name="T3" fmla="*/ 114 h 142"/>
              <a:gd name="T4" fmla="*/ 137 w 218"/>
              <a:gd name="T5" fmla="*/ 142 h 142"/>
              <a:gd name="T6" fmla="*/ 145 w 218"/>
              <a:gd name="T7" fmla="*/ 136 h 142"/>
              <a:gd name="T8" fmla="*/ 159 w 218"/>
              <a:gd name="T9" fmla="*/ 65 h 142"/>
              <a:gd name="T10" fmla="*/ 154 w 218"/>
              <a:gd name="T11" fmla="*/ 58 h 142"/>
              <a:gd name="T12" fmla="*/ 31 w 218"/>
              <a:gd name="T13" fmla="*/ 32 h 142"/>
              <a:gd name="T14" fmla="*/ 54 w 218"/>
              <a:gd name="T15" fmla="*/ 18 h 142"/>
              <a:gd name="T16" fmla="*/ 206 w 218"/>
              <a:gd name="T17" fmla="*/ 49 h 142"/>
              <a:gd name="T18" fmla="*/ 206 w 218"/>
              <a:gd name="T19" fmla="*/ 49 h 142"/>
              <a:gd name="T20" fmla="*/ 216 w 218"/>
              <a:gd name="T21" fmla="*/ 44 h 142"/>
              <a:gd name="T22" fmla="*/ 216 w 218"/>
              <a:gd name="T23" fmla="*/ 44 h 142"/>
              <a:gd name="T24" fmla="*/ 218 w 218"/>
              <a:gd name="T25" fmla="*/ 36 h 142"/>
              <a:gd name="T26" fmla="*/ 57 w 218"/>
              <a:gd name="T27" fmla="*/ 3 h 142"/>
              <a:gd name="T28" fmla="*/ 17 w 218"/>
              <a:gd name="T29" fmla="*/ 3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4" name="任意多边形 18"/>
          <p:cNvSpPr/>
          <p:nvPr>
            <p:custDataLst>
              <p:tags r:id="rId57"/>
            </p:custDataLst>
          </p:nvPr>
        </p:nvSpPr>
        <p:spPr bwMode="auto">
          <a:xfrm rot="1080935">
            <a:off x="281940" y="2752090"/>
            <a:ext cx="174625" cy="431800"/>
          </a:xfrm>
          <a:custGeom>
            <a:avLst/>
            <a:gdLst>
              <a:gd name="T0" fmla="*/ 114 w 217"/>
              <a:gd name="T1" fmla="*/ 536 h 536"/>
              <a:gd name="T2" fmla="*/ 217 w 217"/>
              <a:gd name="T3" fmla="*/ 24 h 536"/>
              <a:gd name="T4" fmla="*/ 102 w 217"/>
              <a:gd name="T5" fmla="*/ 0 h 536"/>
              <a:gd name="T6" fmla="*/ 0 w 217"/>
              <a:gd name="T7" fmla="*/ 512 h 536"/>
              <a:gd name="T8" fmla="*/ 114 w 217"/>
              <a:gd name="T9" fmla="*/ 536 h 536"/>
            </a:gdLst>
            <a:ahLst/>
            <a:cxnLst>
              <a:cxn ang="0">
                <a:pos x="T0" y="T1"/>
              </a:cxn>
              <a:cxn ang="0">
                <a:pos x="T2" y="T3"/>
              </a:cxn>
              <a:cxn ang="0">
                <a:pos x="T4" y="T5"/>
              </a:cxn>
              <a:cxn ang="0">
                <a:pos x="T6" y="T7"/>
              </a:cxn>
              <a:cxn ang="0">
                <a:pos x="T8" y="T9"/>
              </a:cxn>
            </a:cxnLst>
            <a:rect l="0" t="0" r="r" b="b"/>
            <a:pathLst>
              <a:path w="217" h="536">
                <a:moveTo>
                  <a:pt x="114" y="536"/>
                </a:moveTo>
                <a:lnTo>
                  <a:pt x="217" y="24"/>
                </a:lnTo>
                <a:lnTo>
                  <a:pt x="102" y="0"/>
                </a:lnTo>
                <a:lnTo>
                  <a:pt x="0" y="512"/>
                </a:lnTo>
                <a:lnTo>
                  <a:pt x="114" y="536"/>
                </a:lnTo>
                <a:close/>
              </a:path>
            </a:pathLst>
          </a:custGeom>
          <a:solidFill>
            <a:srgbClr val="1F74AD">
              <a:lumMod val="40000"/>
              <a:lumOff val="6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Tree>
    <p:custDataLst>
      <p:tags r:id="rId58"/>
    </p:custDataLst>
  </p:cSld>
  <p:clrMapOvr>
    <a:masterClrMapping/>
  </p:clrMapOvr>
  <p:transition spd="slow" advClick="0"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4" name="Our Project"/>
          <p:cNvSpPr txBox="1">
            <a:spLocks noGrp="1"/>
          </p:cNvSpPr>
          <p:nvPr>
            <p:custDataLst>
              <p:tags r:id="rId1"/>
            </p:custDataLst>
          </p:nvPr>
        </p:nvSpPr>
        <p:spPr>
          <a:xfrm>
            <a:off x="1596232" y="354574"/>
            <a:ext cx="8999537" cy="858520"/>
          </a:xfrm>
          <a:prstGeom prst="rect">
            <a:avLst/>
          </a:prstGeom>
        </p:spPr>
        <p:txBody>
          <a:bodyPr vert="horz" lIns="90000" tIns="46800" rIns="90000" bIns="0" rtlCol="0" anchor="b" anchorCtr="0">
            <a:sp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gn="ctr">
              <a:lnSpc>
                <a:spcPct val="120000"/>
              </a:lnSpc>
            </a:pPr>
            <a:r>
              <a:rPr lang="zh-CN" altLang="en-US" sz="4400" b="0" spc="300">
                <a:solidFill>
                  <a:srgbClr val="FFC000"/>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职业对社会的意义</a:t>
            </a:r>
            <a:endParaRPr lang="zh-CN" altLang="en-US" sz="4400" b="0" spc="300">
              <a:solidFill>
                <a:srgbClr val="FFC000"/>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pic>
        <p:nvPicPr>
          <p:cNvPr id="1026" name="Picture 2" descr="C:\Users\Kingsoft\Desktop\图片库\商务\人物办公\adult-analyzing-banking-1418344.jpgadult-analyzing-banking-1418344"/>
          <p:cNvPicPr>
            <a:picLocks noChangeAspect="1" noChangeArrowheads="1"/>
          </p:cNvPicPr>
          <p:nvPr>
            <p:custDataLst>
              <p:tags r:id="rId2"/>
            </p:custDataLst>
          </p:nvPr>
        </p:nvPicPr>
        <p:blipFill rotWithShape="1">
          <a:blip r:embed="rId3">
            <a:lum bright="12000" contrast="-6000"/>
          </a:blip>
          <a:srcRect/>
          <a:stretch>
            <a:fillRect/>
          </a:stretch>
        </p:blipFill>
        <p:spPr bwMode="auto">
          <a:xfrm>
            <a:off x="6387483" y="1830988"/>
            <a:ext cx="4938943" cy="2778155"/>
          </a:xfrm>
          <a:prstGeom prst="rect">
            <a:avLst/>
          </a:prstGeom>
          <a:noFill/>
          <a:extLst>
            <a:ext uri="{909E8E84-426E-40DD-AFC4-6F175D3DCCD1}">
              <a14:hiddenFill xmlns:a14="http://schemas.microsoft.com/office/drawing/2010/main">
                <a:solidFill>
                  <a:srgbClr val="FFFFFF"/>
                </a:solidFill>
              </a14:hiddenFill>
            </a:ext>
          </a:extLst>
        </p:spPr>
      </p:pic>
      <p:sp>
        <p:nvSpPr>
          <p:cNvPr id="32" name="Lorem Ipsum has been the industry's standard dummy text ever since tzhe 1500s, when an unknown printer took a galley of type and scrambled it to make a type specimen book."/>
          <p:cNvSpPr txBox="1"/>
          <p:nvPr>
            <p:custDataLst>
              <p:tags r:id="rId4"/>
            </p:custDataLst>
          </p:nvPr>
        </p:nvSpPr>
        <p:spPr>
          <a:xfrm>
            <a:off x="6394616" y="5103276"/>
            <a:ext cx="4931809" cy="1014730"/>
          </a:xfrm>
          <a:prstGeom prst="rect">
            <a:avLst/>
          </a:prstGeom>
          <a:ln w="25400">
            <a:miter lim="400000"/>
          </a:ln>
        </p:spPr>
        <p:txBody>
          <a:bodyPr wrap="square" tIns="0" bIns="45720">
            <a:spAutoFit/>
          </a:bodyPr>
          <a:lstStyle/>
          <a:p>
            <a:pPr algn="just" defTabSz="913765">
              <a:lnSpc>
                <a:spcPct val="150000"/>
              </a:lnSpc>
              <a:defRPr sz="2000">
                <a:solidFill>
                  <a:srgbClr val="828282"/>
                </a:solidFill>
              </a:defRPr>
            </a:pPr>
            <a:r>
              <a:rPr lang="zh-CN" altLang="en-US" sz="1400" spc="150">
                <a:solidFill>
                  <a:sysClr val="window" lastClr="FFFFFF">
                    <a:lumMod val="6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单击此处添加文本具体内容。简明扼要的阐述您的观点。根据需要可酌情增减文字，以便观者准确的理解您传达的思想。</a:t>
            </a:r>
            <a:endParaRPr lang="zh-CN" altLang="en-US" sz="1400" spc="150">
              <a:solidFill>
                <a:sysClr val="window" lastClr="FFFFFF">
                  <a:lumMod val="6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pic>
        <p:nvPicPr>
          <p:cNvPr id="26" name="图片 25" descr="C:\Users\Kingsoft\Desktop\图片库\商务\人物办公\adult-brainstorming-briefing-1157859.jpgadult-brainstorming-briefing-1157859"/>
          <p:cNvPicPr>
            <a:picLocks noChangeAspect="1"/>
          </p:cNvPicPr>
          <p:nvPr>
            <p:custDataLst>
              <p:tags r:id="rId5"/>
            </p:custDataLst>
          </p:nvPr>
        </p:nvPicPr>
        <p:blipFill rotWithShape="1">
          <a:blip r:embed="rId6"/>
          <a:srcRect/>
          <a:stretch>
            <a:fillRect/>
          </a:stretch>
        </p:blipFill>
        <p:spPr>
          <a:xfrm>
            <a:off x="959221" y="1830988"/>
            <a:ext cx="4981568" cy="2802132"/>
          </a:xfrm>
          <a:prstGeom prst="rect">
            <a:avLst/>
          </a:prstGeom>
        </p:spPr>
      </p:pic>
      <p:sp>
        <p:nvSpPr>
          <p:cNvPr id="25" name="Lorem Ipsum has been the industry's standard dummy text ever since tzhe 1500s, when an unknown printer took a galley of type and scrambled it to make a type specimen book."/>
          <p:cNvSpPr txBox="1"/>
          <p:nvPr>
            <p:custDataLst>
              <p:tags r:id="rId7"/>
            </p:custDataLst>
          </p:nvPr>
        </p:nvSpPr>
        <p:spPr>
          <a:xfrm>
            <a:off x="945471" y="5103276"/>
            <a:ext cx="4995317" cy="1337945"/>
          </a:xfrm>
          <a:prstGeom prst="rect">
            <a:avLst/>
          </a:prstGeom>
          <a:ln w="25400">
            <a:miter lim="400000"/>
          </a:ln>
        </p:spPr>
        <p:txBody>
          <a:bodyPr wrap="square" tIns="0" bIns="45720">
            <a:spAutoFit/>
          </a:bodyPr>
          <a:lstStyle/>
          <a:p>
            <a:pPr algn="just" defTabSz="913765">
              <a:lnSpc>
                <a:spcPct val="100000"/>
              </a:lnSpc>
              <a:defRPr sz="2000">
                <a:solidFill>
                  <a:srgbClr val="828282"/>
                </a:solidFill>
              </a:defRPr>
            </a:pPr>
            <a:r>
              <a:rPr lang="zh-CN" altLang="en-US" sz="1400" spc="150">
                <a:solidFill>
                  <a:sysClr val="window" lastClr="FFFFFF">
                    <a:lumMod val="6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人们的职业生活表现在必须通过参加社会活动来获取生存必需的生活资料。社会存在需要物质资料与精神资料的综合，并通过人的活动来立足。职业以其现实性、社会性凝聚着众多的人力资源，创造了千千万万的财富。房屋、机器、工具、服务等构成社会的元素都是通过各种职业实现的。</a:t>
            </a:r>
            <a:endParaRPr lang="zh-CN" altLang="en-US" sz="1400" spc="150">
              <a:solidFill>
                <a:sysClr val="window" lastClr="FFFFFF">
                  <a:lumMod val="6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grpSp>
        <p:nvGrpSpPr>
          <p:cNvPr id="8" name="组合 7"/>
          <p:cNvGrpSpPr/>
          <p:nvPr>
            <p:custDataLst>
              <p:tags r:id="rId8"/>
            </p:custDataLst>
          </p:nvPr>
        </p:nvGrpSpPr>
        <p:grpSpPr>
          <a:xfrm>
            <a:off x="770255" y="4160520"/>
            <a:ext cx="3735070" cy="683260"/>
            <a:chOff x="770510" y="4117181"/>
            <a:chExt cx="2381250" cy="683179"/>
          </a:xfrm>
        </p:grpSpPr>
        <p:sp>
          <p:nvSpPr>
            <p:cNvPr id="3" name="矩形 2"/>
            <p:cNvSpPr/>
            <p:nvPr>
              <p:custDataLst>
                <p:tags r:id="rId9"/>
              </p:custDataLst>
            </p:nvPr>
          </p:nvSpPr>
          <p:spPr>
            <a:xfrm>
              <a:off x="770510" y="4210050"/>
              <a:ext cx="2381250" cy="590310"/>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等腰三角形 3"/>
            <p:cNvSpPr/>
            <p:nvPr>
              <p:custDataLst>
                <p:tags r:id="rId10"/>
              </p:custDataLst>
            </p:nvPr>
          </p:nvSpPr>
          <p:spPr>
            <a:xfrm>
              <a:off x="770510" y="4117181"/>
              <a:ext cx="188711" cy="92869"/>
            </a:xfrm>
            <a:prstGeom prst="triangle">
              <a:avLst>
                <a:gd name="adj" fmla="val 100000"/>
              </a:avLst>
            </a:prstGeom>
            <a:solidFill>
              <a:srgbClr val="CD7C0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grpSp>
      <p:grpSp>
        <p:nvGrpSpPr>
          <p:cNvPr id="39" name="组合 38"/>
          <p:cNvGrpSpPr/>
          <p:nvPr>
            <p:custDataLst>
              <p:tags r:id="rId11"/>
            </p:custDataLst>
          </p:nvPr>
        </p:nvGrpSpPr>
        <p:grpSpPr>
          <a:xfrm>
            <a:off x="6205855" y="4160520"/>
            <a:ext cx="4095750" cy="683260"/>
            <a:chOff x="770510" y="4117181"/>
            <a:chExt cx="2381250" cy="683179"/>
          </a:xfrm>
        </p:grpSpPr>
        <p:sp>
          <p:nvSpPr>
            <p:cNvPr id="40" name="矩形 39"/>
            <p:cNvSpPr/>
            <p:nvPr>
              <p:custDataLst>
                <p:tags r:id="rId12"/>
              </p:custDataLst>
            </p:nvPr>
          </p:nvSpPr>
          <p:spPr>
            <a:xfrm>
              <a:off x="770510" y="4210050"/>
              <a:ext cx="2381250" cy="590310"/>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1" name="等腰三角形 40"/>
            <p:cNvSpPr/>
            <p:nvPr>
              <p:custDataLst>
                <p:tags r:id="rId13"/>
              </p:custDataLst>
            </p:nvPr>
          </p:nvSpPr>
          <p:spPr>
            <a:xfrm>
              <a:off x="770510" y="4117181"/>
              <a:ext cx="188711" cy="92869"/>
            </a:xfrm>
            <a:prstGeom prst="triangle">
              <a:avLst>
                <a:gd name="adj" fmla="val 100000"/>
              </a:avLst>
            </a:prstGeom>
            <a:solidFill>
              <a:srgbClr val="CD7C0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grpSp>
      <p:sp>
        <p:nvSpPr>
          <p:cNvPr id="9" name="文本框 8"/>
          <p:cNvSpPr txBox="1"/>
          <p:nvPr>
            <p:custDataLst>
              <p:tags r:id="rId14"/>
            </p:custDataLst>
          </p:nvPr>
        </p:nvSpPr>
        <p:spPr>
          <a:xfrm>
            <a:off x="945769" y="4373606"/>
            <a:ext cx="3383280" cy="368300"/>
          </a:xfrm>
          <a:prstGeom prst="rect">
            <a:avLst/>
          </a:prstGeom>
          <a:noFill/>
        </p:spPr>
        <p:txBody>
          <a:bodyPr wrap="none" rtlCol="0">
            <a:spAutoFit/>
          </a:bodyPr>
          <a:lstStyle/>
          <a:p>
            <a:pPr algn="l"/>
            <a:r>
              <a:rPr lang="zh-CN" altLang="en-US">
                <a:solidFill>
                  <a:sysClr val="window" lastClr="FFFFFF"/>
                </a:solidFill>
                <a:latin typeface="汉仪旗黑-80S" panose="00020600040101010101" pitchFamily="18" charset="-122"/>
                <a:ea typeface="汉仪旗黑-80S" panose="00020600040101010101" pitchFamily="18" charset="-122"/>
              </a:rPr>
              <a:t>首先，职业是社会存在的基础。</a:t>
            </a:r>
            <a:endParaRPr lang="zh-CN" altLang="en-US">
              <a:solidFill>
                <a:sysClr val="window" lastClr="FFFFFF"/>
              </a:solidFill>
              <a:latin typeface="汉仪旗黑-80S" panose="00020600040101010101" pitchFamily="18" charset="-122"/>
              <a:ea typeface="汉仪旗黑-80S" panose="00020600040101010101" pitchFamily="18" charset="-122"/>
            </a:endParaRPr>
          </a:p>
        </p:txBody>
      </p:sp>
      <p:sp>
        <p:nvSpPr>
          <p:cNvPr id="43" name="文本框 42"/>
          <p:cNvSpPr txBox="1"/>
          <p:nvPr>
            <p:custDataLst>
              <p:tags r:id="rId15"/>
            </p:custDataLst>
          </p:nvPr>
        </p:nvSpPr>
        <p:spPr>
          <a:xfrm>
            <a:off x="6394280" y="4373606"/>
            <a:ext cx="3840480" cy="368300"/>
          </a:xfrm>
          <a:prstGeom prst="rect">
            <a:avLst/>
          </a:prstGeom>
          <a:noFill/>
        </p:spPr>
        <p:txBody>
          <a:bodyPr wrap="none" rtlCol="0">
            <a:spAutoFit/>
          </a:bodyPr>
          <a:lstStyle/>
          <a:p>
            <a:pPr algn="just"/>
            <a:r>
              <a:rPr lang="zh-CN" altLang="en-US">
                <a:solidFill>
                  <a:sysClr val="window" lastClr="FFFFFF"/>
                </a:solidFill>
                <a:latin typeface="汉仪旗黑-80S" panose="00020600040101010101" pitchFamily="18" charset="-122"/>
                <a:ea typeface="汉仪旗黑-80S" panose="00020600040101010101" pitchFamily="18" charset="-122"/>
              </a:rPr>
              <a:t>其次，职业是促进社会发展的动力。</a:t>
            </a:r>
            <a:endParaRPr lang="zh-CN" altLang="en-US">
              <a:solidFill>
                <a:sysClr val="window" lastClr="FFFFFF"/>
              </a:solidFill>
              <a:latin typeface="汉仪旗黑-80S" panose="00020600040101010101" pitchFamily="18" charset="-122"/>
              <a:ea typeface="汉仪旗黑-80S" panose="00020600040101010101" pitchFamily="18"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dissolve/>
      </p:transition>
    </mc:Choice>
    <mc:Fallback>
      <p:transition spd="slow">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indefinite" fill="hold"/>
                                        <p:tgtEl>
                                          <p:spTgt spid="1604"/>
                                        </p:tgtEl>
                                        <p:attrNameLst>
                                          <p:attrName>style.visibility</p:attrName>
                                        </p:attrNameLst>
                                      </p:cBhvr>
                                      <p:to>
                                        <p:strVal val="visible"/>
                                      </p:to>
                                    </p:set>
                                    <p:anim calcmode="lin" valueType="num">
                                      <p:cBhvr>
                                        <p:cTn id="7" dur="500" fill="hold"/>
                                        <p:tgtEl>
                                          <p:spTgt spid="1604"/>
                                        </p:tgtEl>
                                        <p:attrNameLst>
                                          <p:attrName>ppt_x</p:attrName>
                                        </p:attrNameLst>
                                      </p:cBhvr>
                                      <p:tavLst>
                                        <p:tav tm="0">
                                          <p:val>
                                            <p:strVal val="#ppt_x"/>
                                          </p:val>
                                        </p:tav>
                                        <p:tav tm="100000">
                                          <p:val>
                                            <p:strVal val="#ppt_x"/>
                                          </p:val>
                                        </p:tav>
                                      </p:tavLst>
                                    </p:anim>
                                    <p:anim calcmode="lin" valueType="num">
                                      <p:cBhvr>
                                        <p:cTn id="8" dur="500" fill="hold"/>
                                        <p:tgtEl>
                                          <p:spTgt spid="160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32"/>
                                        </p:tgtEl>
                                        <p:attrNameLst>
                                          <p:attrName>style.visibility</p:attrName>
                                        </p:attrNameLst>
                                      </p:cBhvr>
                                      <p:to>
                                        <p:strVal val="visible"/>
                                      </p:to>
                                    </p:set>
                                    <p:anim calcmode="lin" valueType="num">
                                      <p:cBhvr>
                                        <p:cTn id="12" dur="500" fill="hold"/>
                                        <p:tgtEl>
                                          <p:spTgt spid="32"/>
                                        </p:tgtEl>
                                        <p:attrNameLst>
                                          <p:attrName>ppt_x</p:attrName>
                                        </p:attrNameLst>
                                      </p:cBhvr>
                                      <p:tavLst>
                                        <p:tav tm="0">
                                          <p:val>
                                            <p:strVal val="0-#ppt_w/2"/>
                                          </p:val>
                                        </p:tav>
                                        <p:tav tm="100000">
                                          <p:val>
                                            <p:strVal val="#ppt_x"/>
                                          </p:val>
                                        </p:tav>
                                      </p:tavLst>
                                    </p:anim>
                                    <p:anim calcmode="lin" valueType="num">
                                      <p:cBhvr>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0-#ppt_w/2"/>
                                          </p:val>
                                        </p:tav>
                                        <p:tav tm="100000">
                                          <p:val>
                                            <p:strVal val="#ppt_x"/>
                                          </p:val>
                                        </p:tav>
                                      </p:tavLst>
                                    </p:anim>
                                    <p:anim calcmode="lin" valueType="num">
                                      <p:cBhvr>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4" grpId="0" advAuto="0"/>
      <p:bldP spid="32" grpId="0" animBg="1" advAuto="0"/>
      <p:bldP spid="25" grpId="0" animBg="1" advAuto="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矩形 36"/>
          <p:cNvSpPr/>
          <p:nvPr>
            <p:custDataLst>
              <p:tags r:id="rId1"/>
            </p:custDataLst>
          </p:nvPr>
        </p:nvSpPr>
        <p:spPr>
          <a:xfrm>
            <a:off x="1061048" y="909320"/>
            <a:ext cx="10336969" cy="5504699"/>
          </a:xfrm>
          <a:prstGeom prst="rect">
            <a:avLst/>
          </a:prstGeom>
          <a:solidFill>
            <a:schemeClr val="accent2">
              <a:lumMod val="20000"/>
              <a:lumOff val="80000"/>
            </a:schemeClr>
          </a:solidFill>
          <a:ln w="41275" cmpd="sng">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38" name="矩形 37"/>
          <p:cNvSpPr/>
          <p:nvPr>
            <p:custDataLst>
              <p:tags r:id="rId2"/>
            </p:custDataLst>
          </p:nvPr>
        </p:nvSpPr>
        <p:spPr>
          <a:xfrm>
            <a:off x="793983" y="676650"/>
            <a:ext cx="10336969" cy="5504699"/>
          </a:xfrm>
          <a:prstGeom prst="rect">
            <a:avLst/>
          </a:prstGeom>
          <a:noFill/>
          <a:ln w="285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40" name="任意多边形: 形状 39"/>
          <p:cNvSpPr>
            <a:spLocks noChangeAspect="1"/>
          </p:cNvSpPr>
          <p:nvPr>
            <p:custDataLst>
              <p:tags r:id="rId3"/>
            </p:custDataLst>
          </p:nvPr>
        </p:nvSpPr>
        <p:spPr>
          <a:xfrm>
            <a:off x="527939" y="36809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1" name="任意多边形: 形状 40"/>
          <p:cNvSpPr>
            <a:spLocks noChangeAspect="1"/>
          </p:cNvSpPr>
          <p:nvPr>
            <p:custDataLst>
              <p:tags r:id="rId4"/>
            </p:custDataLst>
          </p:nvPr>
        </p:nvSpPr>
        <p:spPr>
          <a:xfrm>
            <a:off x="1062609" y="36809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6" name="任意多边形: 形状 45"/>
          <p:cNvSpPr>
            <a:spLocks noChangeAspect="1"/>
          </p:cNvSpPr>
          <p:nvPr>
            <p:custDataLst>
              <p:tags r:id="rId5"/>
            </p:custDataLst>
          </p:nvPr>
        </p:nvSpPr>
        <p:spPr>
          <a:xfrm rot="10800000">
            <a:off x="11218862" y="56407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7" name="任意多边形: 形状 46"/>
          <p:cNvSpPr>
            <a:spLocks noChangeAspect="1"/>
          </p:cNvSpPr>
          <p:nvPr>
            <p:custDataLst>
              <p:tags r:id="rId6"/>
            </p:custDataLst>
          </p:nvPr>
        </p:nvSpPr>
        <p:spPr>
          <a:xfrm rot="10800000">
            <a:off x="10632122" y="56407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10" name="文本框 9"/>
          <p:cNvSpPr txBox="1"/>
          <p:nvPr>
            <p:custDataLst>
              <p:tags r:id="rId7"/>
            </p:custDataLst>
          </p:nvPr>
        </p:nvSpPr>
        <p:spPr>
          <a:xfrm>
            <a:off x="1869859" y="1064496"/>
            <a:ext cx="8185214" cy="818515"/>
          </a:xfrm>
          <a:prstGeom prst="rect">
            <a:avLst/>
          </a:prstGeom>
          <a:noFill/>
        </p:spPr>
        <p:txBody>
          <a:bodyPr wrap="square" lIns="90170" tIns="46990" rIns="90170" bIns="46990" rtlCol="0" anchor="b">
            <a:normAutofit/>
          </a:bodyPr>
          <a:lstStyle/>
          <a:p>
            <a:pPr marL="0" indent="0" algn="l">
              <a:lnSpc>
                <a:spcPct val="100000"/>
              </a:lnSpc>
              <a:spcBef>
                <a:spcPts val="0"/>
              </a:spcBef>
              <a:spcAft>
                <a:spcPts val="0"/>
              </a:spcAft>
              <a:buSzPct val="100000"/>
            </a:pPr>
            <a:r>
              <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rPr>
              <a:t>职业生涯设计的四个黄金准则</a:t>
            </a:r>
            <a:endPar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2" name="矩形 1"/>
          <p:cNvSpPr/>
          <p:nvPr>
            <p:custDataLst>
              <p:tags r:id="rId8"/>
            </p:custDataLst>
          </p:nvPr>
        </p:nvSpPr>
        <p:spPr>
          <a:xfrm>
            <a:off x="11250930" y="238760"/>
            <a:ext cx="670560" cy="670560"/>
          </a:xfrm>
          <a:prstGeom prst="rect">
            <a:avLst/>
          </a:prstGeom>
          <a:solidFill>
            <a:schemeClr val="accent2">
              <a:alpha val="1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4" name="矩形 3"/>
          <p:cNvSpPr/>
          <p:nvPr>
            <p:custDataLst>
              <p:tags r:id="rId9"/>
            </p:custDataLst>
          </p:nvPr>
        </p:nvSpPr>
        <p:spPr>
          <a:xfrm>
            <a:off x="10848975" y="612775"/>
            <a:ext cx="510540" cy="510540"/>
          </a:xfrm>
          <a:prstGeom prst="rect">
            <a:avLst/>
          </a:prstGeom>
          <a:solidFill>
            <a:schemeClr val="accent2">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矩形 6"/>
          <p:cNvSpPr/>
          <p:nvPr>
            <p:custDataLst>
              <p:tags r:id="rId10"/>
            </p:custDataLst>
          </p:nvPr>
        </p:nvSpPr>
        <p:spPr>
          <a:xfrm>
            <a:off x="11250930" y="775335"/>
            <a:ext cx="493395" cy="493395"/>
          </a:xfrm>
          <a:prstGeom prst="rect">
            <a:avLst/>
          </a:prstGeom>
          <a:solidFill>
            <a:schemeClr val="accent2">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8" name="矩形 7"/>
          <p:cNvSpPr/>
          <p:nvPr>
            <p:custDataLst>
              <p:tags r:id="rId11"/>
            </p:custDataLst>
          </p:nvPr>
        </p:nvSpPr>
        <p:spPr>
          <a:xfrm>
            <a:off x="10616565" y="398780"/>
            <a:ext cx="510540" cy="510540"/>
          </a:xfrm>
          <a:prstGeom prst="rect">
            <a:avLst/>
          </a:prstGeom>
          <a:solidFill>
            <a:schemeClr val="accent2">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cxnSp>
        <p:nvCxnSpPr>
          <p:cNvPr id="19" name="直接连接符 18"/>
          <p:cNvCxnSpPr>
            <a:stCxn id="3" idx="3"/>
          </p:cNvCxnSpPr>
          <p:nvPr>
            <p:custDataLst>
              <p:tags r:id="rId12"/>
            </p:custDataLst>
          </p:nvPr>
        </p:nvCxnSpPr>
        <p:spPr>
          <a:xfrm flipH="1">
            <a:off x="2940052" y="4493683"/>
            <a:ext cx="198966" cy="321733"/>
          </a:xfrm>
          <a:prstGeom prst="line">
            <a:avLst/>
          </a:prstGeom>
        </p:spPr>
        <p:style>
          <a:lnRef idx="1">
            <a:srgbClr val="1F74AD"/>
          </a:lnRef>
          <a:fillRef idx="0">
            <a:srgbClr val="1F74AD"/>
          </a:fillRef>
          <a:effectRef idx="0">
            <a:srgbClr val="1F74AD"/>
          </a:effectRef>
          <a:fontRef idx="minor">
            <a:srgbClr val="000000"/>
          </a:fontRef>
        </p:style>
      </p:cxnSp>
      <p:sp>
        <p:nvSpPr>
          <p:cNvPr id="3" name="任意多边形 2"/>
          <p:cNvSpPr/>
          <p:nvPr>
            <p:custDataLst>
              <p:tags r:id="rId13"/>
            </p:custDataLst>
          </p:nvPr>
        </p:nvSpPr>
        <p:spPr>
          <a:xfrm>
            <a:off x="1360172"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14"/>
            </p:custDataLst>
          </p:nvPr>
        </p:nvSpPr>
        <p:spPr>
          <a:xfrm>
            <a:off x="1360172" y="3215218"/>
            <a:ext cx="1964266" cy="36000"/>
          </a:xfrm>
          <a:prstGeom prst="rect">
            <a:avLst/>
          </a:prstGeom>
          <a:ln w="31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15"/>
            </p:custDataLst>
          </p:nvPr>
        </p:nvSpPr>
        <p:spPr>
          <a:xfrm>
            <a:off x="2758018" y="4696882"/>
            <a:ext cx="364066" cy="364066"/>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24" name="直接连接符 23"/>
          <p:cNvCxnSpPr>
            <a:stCxn id="25" idx="3"/>
          </p:cNvCxnSpPr>
          <p:nvPr>
            <p:custDataLst>
              <p:tags r:id="rId16"/>
            </p:custDataLst>
          </p:nvPr>
        </p:nvCxnSpPr>
        <p:spPr>
          <a:xfrm flipH="1">
            <a:off x="5442515" y="4493683"/>
            <a:ext cx="198966" cy="321733"/>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25" name="任意多边形 24"/>
          <p:cNvSpPr/>
          <p:nvPr>
            <p:custDataLst>
              <p:tags r:id="rId17"/>
            </p:custDataLst>
          </p:nvPr>
        </p:nvSpPr>
        <p:spPr>
          <a:xfrm>
            <a:off x="3862635"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26" name="矩形 25"/>
          <p:cNvSpPr/>
          <p:nvPr>
            <p:custDataLst>
              <p:tags r:id="rId18"/>
            </p:custDataLst>
          </p:nvPr>
        </p:nvSpPr>
        <p:spPr>
          <a:xfrm>
            <a:off x="3862635" y="3215218"/>
            <a:ext cx="1964266" cy="36000"/>
          </a:xfrm>
          <a:prstGeom prst="rect">
            <a:avLst/>
          </a:prstGeom>
          <a:solidFill>
            <a:srgbClr val="3498DB"/>
          </a:solidFill>
          <a:ln w="31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椭圆 26"/>
          <p:cNvSpPr/>
          <p:nvPr>
            <p:custDataLst>
              <p:tags r:id="rId19"/>
            </p:custDataLst>
          </p:nvPr>
        </p:nvSpPr>
        <p:spPr>
          <a:xfrm>
            <a:off x="5260481" y="4696882"/>
            <a:ext cx="364066" cy="364066"/>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29" name="直接连接符 28"/>
          <p:cNvCxnSpPr>
            <a:stCxn id="30" idx="3"/>
          </p:cNvCxnSpPr>
          <p:nvPr>
            <p:custDataLst>
              <p:tags r:id="rId20"/>
            </p:custDataLst>
          </p:nvPr>
        </p:nvCxnSpPr>
        <p:spPr>
          <a:xfrm flipH="1">
            <a:off x="7944978" y="4493683"/>
            <a:ext cx="198966" cy="321733"/>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30" name="任意多边形 29"/>
          <p:cNvSpPr/>
          <p:nvPr>
            <p:custDataLst>
              <p:tags r:id="rId21"/>
            </p:custDataLst>
          </p:nvPr>
        </p:nvSpPr>
        <p:spPr>
          <a:xfrm>
            <a:off x="6365098"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custDataLst>
              <p:tags r:id="rId22"/>
            </p:custDataLst>
          </p:nvPr>
        </p:nvSpPr>
        <p:spPr>
          <a:xfrm>
            <a:off x="6365098" y="3215218"/>
            <a:ext cx="1964266" cy="36000"/>
          </a:xfrm>
          <a:prstGeom prst="rect">
            <a:avLst/>
          </a:prstGeom>
          <a:solidFill>
            <a:srgbClr val="1AA3AA"/>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23"/>
            </p:custDataLst>
          </p:nvPr>
        </p:nvSpPr>
        <p:spPr>
          <a:xfrm>
            <a:off x="7762944" y="4696882"/>
            <a:ext cx="364066" cy="364066"/>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53" name="直接连接符 52"/>
          <p:cNvCxnSpPr>
            <a:stCxn id="54" idx="3"/>
          </p:cNvCxnSpPr>
          <p:nvPr>
            <p:custDataLst>
              <p:tags r:id="rId24"/>
            </p:custDataLst>
          </p:nvPr>
        </p:nvCxnSpPr>
        <p:spPr>
          <a:xfrm flipH="1">
            <a:off x="10447442" y="4493683"/>
            <a:ext cx="198966" cy="321733"/>
          </a:xfrm>
          <a:prstGeom prst="line">
            <a:avLst/>
          </a:prstGeom>
          <a:ln>
            <a:solidFill>
              <a:srgbClr val="69A35B"/>
            </a:solidFill>
          </a:ln>
        </p:spPr>
        <p:style>
          <a:lnRef idx="1">
            <a:srgbClr val="1F74AD"/>
          </a:lnRef>
          <a:fillRef idx="0">
            <a:srgbClr val="1F74AD"/>
          </a:fillRef>
          <a:effectRef idx="0">
            <a:srgbClr val="1F74AD"/>
          </a:effectRef>
          <a:fontRef idx="minor">
            <a:srgbClr val="000000"/>
          </a:fontRef>
        </p:style>
      </p:cxnSp>
      <p:sp>
        <p:nvSpPr>
          <p:cNvPr id="54" name="任意多边形 53"/>
          <p:cNvSpPr/>
          <p:nvPr>
            <p:custDataLst>
              <p:tags r:id="rId25"/>
            </p:custDataLst>
          </p:nvPr>
        </p:nvSpPr>
        <p:spPr>
          <a:xfrm>
            <a:off x="8867562"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26"/>
            </p:custDataLst>
          </p:nvPr>
        </p:nvSpPr>
        <p:spPr>
          <a:xfrm>
            <a:off x="8867562" y="3215218"/>
            <a:ext cx="1964266" cy="36000"/>
          </a:xfrm>
          <a:prstGeom prst="rect">
            <a:avLst/>
          </a:prstGeom>
          <a:solidFill>
            <a:srgbClr val="69A35B"/>
          </a:solidFill>
          <a:ln w="31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 name="椭圆 55"/>
          <p:cNvSpPr/>
          <p:nvPr>
            <p:custDataLst>
              <p:tags r:id="rId27"/>
            </p:custDataLst>
          </p:nvPr>
        </p:nvSpPr>
        <p:spPr>
          <a:xfrm>
            <a:off x="10265408" y="4696882"/>
            <a:ext cx="364066" cy="364066"/>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28"/>
            </p:custDataLst>
          </p:nvPr>
        </p:nvSpPr>
        <p:spPr>
          <a:xfrm>
            <a:off x="1413012" y="3492040"/>
            <a:ext cx="1858586" cy="755650"/>
          </a:xfrm>
          <a:prstGeom prst="rect">
            <a:avLst/>
          </a:prstGeom>
          <a:noFill/>
        </p:spPr>
        <p:txBody>
          <a:bodyPr wrap="square" rtlCol="0" anchor="ctr" anchorCtr="0">
            <a:spAutoFit/>
          </a:bodyPr>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准则一：</a:t>
            </a:r>
            <a:endParaRPr lang="zh-CN" altLang="en-US" b="1"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择己所爱</a:t>
            </a:r>
            <a:endParaRPr lang="zh-CN" altLang="en-US" b="1" spc="150">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29"/>
            </p:custDataLst>
          </p:nvPr>
        </p:nvSpPr>
        <p:spPr>
          <a:xfrm>
            <a:off x="3915475" y="3492040"/>
            <a:ext cx="1858586" cy="755650"/>
          </a:xfrm>
          <a:prstGeom prst="rect">
            <a:avLst/>
          </a:prstGeom>
          <a:noFill/>
        </p:spPr>
        <p:txBody>
          <a:bodyPr wrap="square" rtlCol="0" anchor="ctr" anchorCtr="0">
            <a:spAutoFit/>
          </a:bodyPr>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准则二：</a:t>
            </a:r>
            <a:endParaRPr lang="zh-CN" altLang="en-US" b="1"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择己所长</a:t>
            </a:r>
            <a:endParaRPr lang="zh-CN" altLang="en-US" b="1" spc="150">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30"/>
            </p:custDataLst>
          </p:nvPr>
        </p:nvSpPr>
        <p:spPr>
          <a:xfrm>
            <a:off x="6417938" y="3492040"/>
            <a:ext cx="1858586" cy="755650"/>
          </a:xfrm>
          <a:prstGeom prst="rect">
            <a:avLst/>
          </a:prstGeom>
          <a:noFill/>
        </p:spPr>
        <p:txBody>
          <a:bodyPr wrap="square" rtlCol="0" anchor="ctr" anchorCtr="0">
            <a:spAutoFit/>
          </a:bodyPr>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准则三：</a:t>
            </a:r>
            <a:endParaRPr lang="zh-CN" altLang="en-US" b="1"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择世所需</a:t>
            </a:r>
            <a:endParaRPr lang="zh-CN" altLang="en-US" b="1" spc="150">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31"/>
            </p:custDataLst>
          </p:nvPr>
        </p:nvSpPr>
        <p:spPr>
          <a:xfrm>
            <a:off x="8920402" y="3492040"/>
            <a:ext cx="1858586" cy="755650"/>
          </a:xfrm>
          <a:prstGeom prst="rect">
            <a:avLst/>
          </a:prstGeom>
          <a:noFill/>
        </p:spPr>
        <p:txBody>
          <a:bodyPr wrap="square" rtlCol="0" anchor="ctr" anchorCtr="0">
            <a:spAutoFit/>
          </a:bodyPr>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准则四：</a:t>
            </a:r>
            <a:endParaRPr lang="zh-CN" altLang="en-US" b="1"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择己所利</a:t>
            </a:r>
            <a:endParaRPr lang="zh-CN" altLang="en-US" b="1" spc="150">
              <a:latin typeface="Arial" panose="020B0604020202020204" pitchFamily="34" charset="0"/>
              <a:ea typeface="微软雅黑" panose="020B0503020204020204" charset="-122"/>
              <a:sym typeface="Arial" panose="020B0604020202020204" pitchFamily="34" charset="0"/>
            </a:endParaRPr>
          </a:p>
        </p:txBody>
      </p:sp>
    </p:spTree>
    <p:custDataLst>
      <p:tags r:id="rId32"/>
    </p:custDataLst>
  </p:cSld>
  <p:clrMapOvr>
    <a:masterClrMapping/>
  </p:clrMapOvr>
  <p:transition spd="slow" advClick="0" advTm="1000">
    <p:push dir="u"/>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矩形 36"/>
          <p:cNvSpPr/>
          <p:nvPr>
            <p:custDataLst>
              <p:tags r:id="rId1"/>
            </p:custDataLst>
          </p:nvPr>
        </p:nvSpPr>
        <p:spPr>
          <a:xfrm>
            <a:off x="1061048" y="909320"/>
            <a:ext cx="10336969" cy="5504699"/>
          </a:xfrm>
          <a:prstGeom prst="rect">
            <a:avLst/>
          </a:prstGeom>
          <a:solidFill>
            <a:schemeClr val="accent4">
              <a:lumMod val="20000"/>
              <a:lumOff val="80000"/>
            </a:schemeClr>
          </a:solidFill>
          <a:ln w="41275" cmpd="sng">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38" name="矩形 37"/>
          <p:cNvSpPr/>
          <p:nvPr>
            <p:custDataLst>
              <p:tags r:id="rId2"/>
            </p:custDataLst>
          </p:nvPr>
        </p:nvSpPr>
        <p:spPr>
          <a:xfrm>
            <a:off x="793983" y="676650"/>
            <a:ext cx="10336969" cy="5504699"/>
          </a:xfrm>
          <a:prstGeom prst="rect">
            <a:avLst/>
          </a:prstGeom>
          <a:noFill/>
          <a:ln w="28575">
            <a:solidFill>
              <a:schemeClr val="accent4">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40" name="任意多边形: 形状 39"/>
          <p:cNvSpPr>
            <a:spLocks noChangeAspect="1"/>
          </p:cNvSpPr>
          <p:nvPr>
            <p:custDataLst>
              <p:tags r:id="rId3"/>
            </p:custDataLst>
          </p:nvPr>
        </p:nvSpPr>
        <p:spPr>
          <a:xfrm>
            <a:off x="527939" y="36809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1" name="任意多边形: 形状 40"/>
          <p:cNvSpPr>
            <a:spLocks noChangeAspect="1"/>
          </p:cNvSpPr>
          <p:nvPr>
            <p:custDataLst>
              <p:tags r:id="rId4"/>
            </p:custDataLst>
          </p:nvPr>
        </p:nvSpPr>
        <p:spPr>
          <a:xfrm>
            <a:off x="1062609" y="36809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6" name="任意多边形: 形状 45"/>
          <p:cNvSpPr>
            <a:spLocks noChangeAspect="1"/>
          </p:cNvSpPr>
          <p:nvPr>
            <p:custDataLst>
              <p:tags r:id="rId5"/>
            </p:custDataLst>
          </p:nvPr>
        </p:nvSpPr>
        <p:spPr>
          <a:xfrm rot="10800000">
            <a:off x="11218862" y="56407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7" name="任意多边形: 形状 46"/>
          <p:cNvSpPr>
            <a:spLocks noChangeAspect="1"/>
          </p:cNvSpPr>
          <p:nvPr>
            <p:custDataLst>
              <p:tags r:id="rId6"/>
            </p:custDataLst>
          </p:nvPr>
        </p:nvSpPr>
        <p:spPr>
          <a:xfrm rot="10800000">
            <a:off x="10632122" y="56407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9" name="文本框 8"/>
          <p:cNvSpPr txBox="1"/>
          <p:nvPr>
            <p:custDataLst>
              <p:tags r:id="rId7"/>
            </p:custDataLst>
          </p:nvPr>
        </p:nvSpPr>
        <p:spPr>
          <a:xfrm>
            <a:off x="1869859" y="2131548"/>
            <a:ext cx="8185215" cy="343105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285750" lvl="0" indent="-285750" algn="just" fontAlgn="ctr">
              <a:lnSpc>
                <a:spcPct val="130000"/>
              </a:lnSpc>
              <a:spcBef>
                <a:spcPts val="1000"/>
              </a:spcBef>
              <a:spcAft>
                <a:spcPts val="1000"/>
              </a:spcAft>
              <a:buClr>
                <a:sysClr val="window" lastClr="FFFFFF">
                  <a:lumMod val="75000"/>
                </a:sysClr>
              </a:buClr>
              <a:buSzPct val="110000"/>
              <a:buFont typeface="Wingdings" panose="05000000000000000000" pitchFamily="2" charset="2"/>
              <a:buChar char="p"/>
            </a:pPr>
            <a:r>
              <a:rPr lang="zh-CN" altLang="en-US">
                <a:solidFill>
                  <a:srgbClr val="000000">
                    <a:lumMod val="65000"/>
                    <a:lumOff val="35000"/>
                  </a:srgbClr>
                </a:solidFill>
                <a:latin typeface="Arial" panose="020B0604020202020204" pitchFamily="34" charset="0"/>
                <a:ea typeface="微软雅黑" panose="020B0503020204020204" charset="-122"/>
                <a:sym typeface="Helvetica" panose="00000400000000000000" pitchFamily="34" charset="0"/>
              </a:rPr>
              <a:t>哈佛大学的爱德华·班菲德博士对美国社会进步动力的研究发现，那些成功的人往往都是有长期时间观念的人。他们在做每天、每周、每月活动规划时，都会用长期的观点去考察。他们会做出5 年、10 年，甚至20 年的未来计划。他们分配资源或做决策都是基于对自己在几年后的地位和成就的预期。这一研究成果，对于刚刚跨入社会的职场人士有着重要的启迪作用。如果我们在学校或参加工作后，从来没有对自己未来的职业生涯进行过长远规划，那么很可能等我们到了30 岁，还没有形成自己的真正专长和对自己的准确定位，从而陷入在现有岗位，继续下去没有大的出路，重新转行又要花费很大力气和付出很大机会成本的尴尬境地。实际上，在人的一生中，用在职业活动或与职业活动有关的思考和应酬等的时间占可利用的社会活动时间的71% ～ 92%，有的人甚至更多。可见职业生涯在人生中占有重要的时间比例。因此，职业生涯规划具有特别重要的意义。</a:t>
            </a:r>
            <a:endParaRPr lang="zh-CN" altLang="en-US">
              <a:solidFill>
                <a:srgbClr val="000000">
                  <a:lumMod val="65000"/>
                  <a:lumOff val="35000"/>
                </a:srgbClr>
              </a:solidFill>
              <a:latin typeface="Arial" panose="020B0604020202020204" pitchFamily="34" charset="0"/>
              <a:ea typeface="微软雅黑" panose="020B0503020204020204" charset="-122"/>
              <a:sym typeface="Helvetica" panose="00000400000000000000" pitchFamily="34" charset="0"/>
            </a:endParaRPr>
          </a:p>
        </p:txBody>
      </p:sp>
      <p:sp>
        <p:nvSpPr>
          <p:cNvPr id="10" name="文本框 9"/>
          <p:cNvSpPr txBox="1"/>
          <p:nvPr>
            <p:custDataLst>
              <p:tags r:id="rId8"/>
            </p:custDataLst>
          </p:nvPr>
        </p:nvSpPr>
        <p:spPr>
          <a:xfrm>
            <a:off x="1869859" y="1064496"/>
            <a:ext cx="8185214" cy="818515"/>
          </a:xfrm>
          <a:prstGeom prst="rect">
            <a:avLst/>
          </a:prstGeom>
          <a:noFill/>
        </p:spPr>
        <p:txBody>
          <a:bodyPr wrap="square" lIns="90170" tIns="46990" rIns="90170" bIns="46990" rtlCol="0" anchor="b">
            <a:normAutofit/>
          </a:bodyPr>
          <a:lstStyle/>
          <a:p>
            <a:pPr marL="0" indent="0" algn="l">
              <a:lnSpc>
                <a:spcPct val="100000"/>
              </a:lnSpc>
              <a:spcBef>
                <a:spcPts val="0"/>
              </a:spcBef>
              <a:spcAft>
                <a:spcPts val="0"/>
              </a:spcAft>
              <a:buSzPct val="100000"/>
            </a:pPr>
            <a:r>
              <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rPr>
              <a:t>职业生涯规划的意义</a:t>
            </a:r>
            <a:endPar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2" name="矩形 1"/>
          <p:cNvSpPr/>
          <p:nvPr>
            <p:custDataLst>
              <p:tags r:id="rId9"/>
            </p:custDataLst>
          </p:nvPr>
        </p:nvSpPr>
        <p:spPr>
          <a:xfrm>
            <a:off x="11250930" y="238760"/>
            <a:ext cx="670560" cy="670560"/>
          </a:xfrm>
          <a:prstGeom prst="rect">
            <a:avLst/>
          </a:prstGeom>
          <a:solidFill>
            <a:schemeClr val="accent4">
              <a:alpha val="1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4" name="矩形 3"/>
          <p:cNvSpPr/>
          <p:nvPr>
            <p:custDataLst>
              <p:tags r:id="rId10"/>
            </p:custDataLst>
          </p:nvPr>
        </p:nvSpPr>
        <p:spPr>
          <a:xfrm>
            <a:off x="10848975" y="612775"/>
            <a:ext cx="510540" cy="510540"/>
          </a:xfrm>
          <a:prstGeom prst="rect">
            <a:avLst/>
          </a:prstGeom>
          <a:solidFill>
            <a:schemeClr val="accent4">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矩形 6"/>
          <p:cNvSpPr/>
          <p:nvPr>
            <p:custDataLst>
              <p:tags r:id="rId11"/>
            </p:custDataLst>
          </p:nvPr>
        </p:nvSpPr>
        <p:spPr>
          <a:xfrm>
            <a:off x="11250930" y="775335"/>
            <a:ext cx="493395" cy="493395"/>
          </a:xfrm>
          <a:prstGeom prst="rect">
            <a:avLst/>
          </a:prstGeom>
          <a:solidFill>
            <a:schemeClr val="accent4">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8" name="矩形 7"/>
          <p:cNvSpPr/>
          <p:nvPr>
            <p:custDataLst>
              <p:tags r:id="rId12"/>
            </p:custDataLst>
          </p:nvPr>
        </p:nvSpPr>
        <p:spPr>
          <a:xfrm>
            <a:off x="10616565" y="398780"/>
            <a:ext cx="510540" cy="510540"/>
          </a:xfrm>
          <a:prstGeom prst="rect">
            <a:avLst/>
          </a:prstGeom>
          <a:solidFill>
            <a:schemeClr val="accent4">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Tree>
    <p:custDataLst>
      <p:tags r:id="rId13"/>
    </p:custDataLst>
  </p:cSld>
  <p:clrMapOvr>
    <a:masterClrMapping/>
  </p:clrMapOvr>
  <p:transition spd="slow" advClick="0" advTm="1000">
    <p:push dir="u"/>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11517630" y="2540"/>
            <a:ext cx="670560" cy="670560"/>
          </a:xfrm>
          <a:prstGeom prst="rect">
            <a:avLst/>
          </a:prstGeom>
          <a:solidFill>
            <a:srgbClr val="1AA3AA">
              <a:alpha val="18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5" name="矩形 4"/>
          <p:cNvSpPr/>
          <p:nvPr>
            <p:custDataLst>
              <p:tags r:id="rId2"/>
            </p:custDataLst>
          </p:nvPr>
        </p:nvSpPr>
        <p:spPr>
          <a:xfrm>
            <a:off x="11115675" y="376555"/>
            <a:ext cx="510540" cy="510540"/>
          </a:xfrm>
          <a:prstGeom prst="rect">
            <a:avLst/>
          </a:prstGeom>
          <a:solidFill>
            <a:srgbClr val="1AA3AA">
              <a:alpha val="8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矩形 6"/>
          <p:cNvSpPr/>
          <p:nvPr>
            <p:custDataLst>
              <p:tags r:id="rId3"/>
            </p:custDataLst>
          </p:nvPr>
        </p:nvSpPr>
        <p:spPr>
          <a:xfrm>
            <a:off x="11517630" y="539115"/>
            <a:ext cx="493395" cy="493395"/>
          </a:xfrm>
          <a:prstGeom prst="rect">
            <a:avLst/>
          </a:prstGeom>
          <a:solidFill>
            <a:srgbClr val="1AA3AA">
              <a:alpha val="8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8" name="矩形 7"/>
          <p:cNvSpPr/>
          <p:nvPr>
            <p:custDataLst>
              <p:tags r:id="rId4"/>
            </p:custDataLst>
          </p:nvPr>
        </p:nvSpPr>
        <p:spPr>
          <a:xfrm>
            <a:off x="10883265" y="162560"/>
            <a:ext cx="510540" cy="510540"/>
          </a:xfrm>
          <a:prstGeom prst="rect">
            <a:avLst/>
          </a:prstGeom>
          <a:solidFill>
            <a:srgbClr val="1AA3AA">
              <a:alpha val="8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38" name="矩形 37"/>
          <p:cNvSpPr/>
          <p:nvPr>
            <p:custDataLst>
              <p:tags r:id="rId5"/>
            </p:custDataLst>
          </p:nvPr>
        </p:nvSpPr>
        <p:spPr>
          <a:xfrm>
            <a:off x="196215" y="207645"/>
            <a:ext cx="11799570" cy="6442710"/>
          </a:xfrm>
          <a:prstGeom prst="rect">
            <a:avLst/>
          </a:prstGeom>
          <a:noFill/>
          <a:ln w="28575">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40" name="任意多边形: 形状 39"/>
          <p:cNvSpPr>
            <a:spLocks noChangeAspect="1"/>
          </p:cNvSpPr>
          <p:nvPr>
            <p:custDataLst>
              <p:tags r:id="rId6"/>
            </p:custDataLst>
          </p:nvPr>
        </p:nvSpPr>
        <p:spPr>
          <a:xfrm>
            <a:off x="5549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1" name="任意多边形: 形状 40"/>
          <p:cNvSpPr>
            <a:spLocks noChangeAspect="1"/>
          </p:cNvSpPr>
          <p:nvPr>
            <p:custDataLst>
              <p:tags r:id="rId7"/>
            </p:custDataLst>
          </p:nvPr>
        </p:nvSpPr>
        <p:spPr>
          <a:xfrm>
            <a:off x="59016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2" name="任意多边形: 形状 45"/>
          <p:cNvSpPr>
            <a:spLocks noChangeAspect="1"/>
          </p:cNvSpPr>
          <p:nvPr>
            <p:custDataLst>
              <p:tags r:id="rId8"/>
            </p:custDataLst>
          </p:nvPr>
        </p:nvSpPr>
        <p:spPr>
          <a:xfrm rot="10800000">
            <a:off x="1176750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3" name="任意多边形: 形状 46"/>
          <p:cNvSpPr>
            <a:spLocks noChangeAspect="1"/>
          </p:cNvSpPr>
          <p:nvPr>
            <p:custDataLst>
              <p:tags r:id="rId9"/>
            </p:custDataLst>
          </p:nvPr>
        </p:nvSpPr>
        <p:spPr>
          <a:xfrm rot="10800000">
            <a:off x="1118076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21" name="矩形 20"/>
          <p:cNvSpPr/>
          <p:nvPr>
            <p:custDataLst>
              <p:tags r:id="rId10"/>
            </p:custDataLst>
          </p:nvPr>
        </p:nvSpPr>
        <p:spPr>
          <a:xfrm>
            <a:off x="2211705" y="518441"/>
            <a:ext cx="7768590" cy="584775"/>
          </a:xfrm>
          <a:prstGeom prst="rect">
            <a:avLst/>
          </a:prstGeom>
        </p:spPr>
        <p:txBody>
          <a:bodyPr wrap="square">
            <a:normAutofit/>
          </a:bodyPr>
          <a:p>
            <a:pPr algn="ctr">
              <a:lnSpc>
                <a:spcPct val="120000"/>
              </a:lnSpc>
            </a:pPr>
            <a:r>
              <a:rPr lang="zh-CN" altLang="en-US" sz="2400" b="1" kern="0" spc="300">
                <a:latin typeface="Arial" panose="020B0604020202020204" pitchFamily="34" charset="0"/>
                <a:ea typeface="微软雅黑" panose="020B0503020204020204" charset="-122"/>
                <a:sym typeface="Arial" panose="020B0604020202020204" pitchFamily="34" charset="0"/>
              </a:rPr>
              <a:t>职业生涯规划的意义</a:t>
            </a:r>
            <a:endParaRPr lang="zh-CN" altLang="en-US" sz="2400" b="1" kern="0" spc="300">
              <a:latin typeface="Arial" panose="020B0604020202020204" pitchFamily="34" charset="0"/>
              <a:ea typeface="微软雅黑" panose="020B0503020204020204" charset="-122"/>
              <a:sym typeface="Arial" panose="020B0604020202020204" pitchFamily="34" charset="0"/>
            </a:endParaRPr>
          </a:p>
        </p:txBody>
      </p:sp>
      <p:sp>
        <p:nvSpPr>
          <p:cNvPr id="36" name="任意多边形 21"/>
          <p:cNvSpPr/>
          <p:nvPr>
            <p:custDataLst>
              <p:tags r:id="rId11"/>
            </p:custDataLst>
          </p:nvPr>
        </p:nvSpPr>
        <p:spPr>
          <a:xfrm>
            <a:off x="1152117" y="17526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F74AD"/>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9" name="任意多边形 25"/>
          <p:cNvSpPr/>
          <p:nvPr>
            <p:custDataLst>
              <p:tags r:id="rId12"/>
            </p:custDataLst>
          </p:nvPr>
        </p:nvSpPr>
        <p:spPr>
          <a:xfrm>
            <a:off x="1152117" y="20864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F74AD"/>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3"/>
            </p:custDataLst>
          </p:nvPr>
        </p:nvSpPr>
        <p:spPr>
          <a:xfrm>
            <a:off x="1223415" y="2489420"/>
            <a:ext cx="2690320" cy="682625"/>
          </a:xfrm>
          <a:prstGeom prst="rect">
            <a:avLst/>
          </a:prstGeom>
          <a:noFill/>
        </p:spPr>
        <p:txBody>
          <a:bodyPr wrap="square" lIns="90000" tIns="46800" rIns="90000" bIns="46800" rtlCol="0" anchor="ctr" anchorCtr="0">
            <a:spAutoFit/>
          </a:bodyPr>
          <a:p>
            <a:pPr algn="ctr">
              <a:lnSpc>
                <a:spcPct val="120000"/>
              </a:lnSpc>
            </a:pPr>
            <a:r>
              <a:rPr lang="zh-CN" altLang="en-US" sz="1600" spc="150">
                <a:solidFill>
                  <a:sysClr val="window" lastClr="FFFFFF"/>
                </a:solidFill>
                <a:latin typeface="Arial" panose="020B0604020202020204" pitchFamily="34" charset="0"/>
                <a:ea typeface="微软雅黑" panose="020B0503020204020204" charset="-122"/>
                <a:sym typeface="Arial" panose="020B0604020202020204" pitchFamily="34" charset="0"/>
              </a:rPr>
              <a:t>职业生涯规划可以发掘自我潜能，增强个人实力</a:t>
            </a:r>
            <a:endParaRPr lang="zh-CN" altLang="en-US" sz="16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5" name="任意多边形 30"/>
          <p:cNvSpPr/>
          <p:nvPr>
            <p:custDataLst>
              <p:tags r:id="rId14"/>
            </p:custDataLst>
          </p:nvPr>
        </p:nvSpPr>
        <p:spPr>
          <a:xfrm>
            <a:off x="4700180" y="17526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3498D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6" name="任意多边形 31"/>
          <p:cNvSpPr/>
          <p:nvPr>
            <p:custDataLst>
              <p:tags r:id="rId15"/>
            </p:custDataLst>
          </p:nvPr>
        </p:nvSpPr>
        <p:spPr>
          <a:xfrm>
            <a:off x="4700180" y="20864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3498DB"/>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7" name="文本框 46"/>
          <p:cNvSpPr txBox="1"/>
          <p:nvPr>
            <p:custDataLst>
              <p:tags r:id="rId16"/>
            </p:custDataLst>
          </p:nvPr>
        </p:nvSpPr>
        <p:spPr>
          <a:xfrm>
            <a:off x="4771478" y="2342100"/>
            <a:ext cx="2690320" cy="977265"/>
          </a:xfrm>
          <a:prstGeom prst="rect">
            <a:avLst/>
          </a:prstGeom>
          <a:noFill/>
        </p:spPr>
        <p:txBody>
          <a:bodyPr wrap="square" lIns="90000" tIns="46800" rIns="90000" bIns="46800" rtlCol="0" anchor="ctr" anchorCtr="0">
            <a:spAutoFit/>
          </a:bodyPr>
          <a:p>
            <a:pPr algn="ctr">
              <a:lnSpc>
                <a:spcPct val="120000"/>
              </a:lnSpc>
            </a:pPr>
            <a:r>
              <a:rPr lang="zh-CN" altLang="en-US" sz="1600" spc="150">
                <a:solidFill>
                  <a:sysClr val="window" lastClr="FFFFFF"/>
                </a:solidFill>
                <a:latin typeface="Arial" panose="020B0604020202020204" pitchFamily="34" charset="0"/>
                <a:ea typeface="微软雅黑" panose="020B0503020204020204" charset="-122"/>
                <a:sym typeface="Arial" panose="020B0604020202020204" pitchFamily="34" charset="0"/>
              </a:rPr>
              <a:t>职业生涯规划可以增强发展的目的性与计划性，提升成功的机会</a:t>
            </a:r>
            <a:endParaRPr lang="zh-CN" altLang="en-US" sz="16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8" name="任意多边形 33"/>
          <p:cNvSpPr/>
          <p:nvPr>
            <p:custDataLst>
              <p:tags r:id="rId17"/>
            </p:custDataLst>
          </p:nvPr>
        </p:nvSpPr>
        <p:spPr>
          <a:xfrm>
            <a:off x="8248242" y="17526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AA3A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9" name="任意多边形 34"/>
          <p:cNvSpPr/>
          <p:nvPr>
            <p:custDataLst>
              <p:tags r:id="rId18"/>
            </p:custDataLst>
          </p:nvPr>
        </p:nvSpPr>
        <p:spPr>
          <a:xfrm>
            <a:off x="8248242" y="20864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AA3AA"/>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4" name="文本框 53"/>
          <p:cNvSpPr txBox="1"/>
          <p:nvPr>
            <p:custDataLst>
              <p:tags r:id="rId19"/>
            </p:custDataLst>
          </p:nvPr>
        </p:nvSpPr>
        <p:spPr>
          <a:xfrm>
            <a:off x="8319540" y="2489420"/>
            <a:ext cx="2690320" cy="682625"/>
          </a:xfrm>
          <a:prstGeom prst="rect">
            <a:avLst/>
          </a:prstGeom>
          <a:noFill/>
        </p:spPr>
        <p:txBody>
          <a:bodyPr wrap="square" lIns="90000" tIns="46800" rIns="90000" bIns="46800" rtlCol="0" anchor="ctr" anchorCtr="0">
            <a:spAutoFit/>
          </a:bodyPr>
          <a:p>
            <a:pPr algn="ctr">
              <a:lnSpc>
                <a:spcPct val="120000"/>
              </a:lnSpc>
            </a:pPr>
            <a:r>
              <a:rPr lang="zh-CN" altLang="en-US" sz="1600" spc="150">
                <a:solidFill>
                  <a:sysClr val="window" lastClr="FFFFFF"/>
                </a:solidFill>
                <a:latin typeface="Arial" panose="020B0604020202020204" pitchFamily="34" charset="0"/>
                <a:ea typeface="微软雅黑" panose="020B0503020204020204" charset="-122"/>
                <a:sym typeface="Arial" panose="020B0604020202020204" pitchFamily="34" charset="0"/>
              </a:rPr>
              <a:t>职业生涯规划可以提升应对竞争的能力</a:t>
            </a:r>
            <a:endParaRPr lang="zh-CN" altLang="en-US" sz="16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任意多边形 36"/>
          <p:cNvSpPr/>
          <p:nvPr>
            <p:custDataLst>
              <p:tags r:id="rId20"/>
            </p:custDataLst>
          </p:nvPr>
        </p:nvSpPr>
        <p:spPr>
          <a:xfrm>
            <a:off x="2926149" y="41021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69A35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1" name="任意多边形 37"/>
          <p:cNvSpPr/>
          <p:nvPr>
            <p:custDataLst>
              <p:tags r:id="rId21"/>
            </p:custDataLst>
          </p:nvPr>
        </p:nvSpPr>
        <p:spPr>
          <a:xfrm>
            <a:off x="2926149" y="44359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69A35B"/>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文本框 54"/>
          <p:cNvSpPr txBox="1"/>
          <p:nvPr>
            <p:custDataLst>
              <p:tags r:id="rId22"/>
            </p:custDataLst>
          </p:nvPr>
        </p:nvSpPr>
        <p:spPr>
          <a:xfrm>
            <a:off x="2997447" y="4838920"/>
            <a:ext cx="2690320" cy="682625"/>
          </a:xfrm>
          <a:prstGeom prst="rect">
            <a:avLst/>
          </a:prstGeom>
          <a:noFill/>
        </p:spPr>
        <p:txBody>
          <a:bodyPr wrap="square" lIns="90000" tIns="46800" rIns="90000" bIns="46800" rtlCol="0" anchor="ctr" anchorCtr="0">
            <a:spAutoFit/>
          </a:bodyPr>
          <a:p>
            <a:pPr algn="ctr">
              <a:lnSpc>
                <a:spcPct val="120000"/>
              </a:lnSpc>
            </a:pPr>
            <a:r>
              <a:rPr lang="zh-CN" altLang="en-US" sz="1600" spc="150">
                <a:solidFill>
                  <a:sysClr val="window" lastClr="FFFFFF"/>
                </a:solidFill>
                <a:latin typeface="Arial" panose="020B0604020202020204" pitchFamily="34" charset="0"/>
                <a:ea typeface="微软雅黑" panose="020B0503020204020204" charset="-122"/>
                <a:sym typeface="Arial" panose="020B0604020202020204" pitchFamily="34" charset="0"/>
              </a:rPr>
              <a:t>职业生涯设计是个人职业发展的有效手段</a:t>
            </a:r>
            <a:endParaRPr lang="zh-CN" altLang="en-US" sz="16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2" name="任意多边形 39"/>
          <p:cNvSpPr/>
          <p:nvPr>
            <p:custDataLst>
              <p:tags r:id="rId23"/>
            </p:custDataLst>
          </p:nvPr>
        </p:nvSpPr>
        <p:spPr>
          <a:xfrm>
            <a:off x="6474211" y="41021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9BBB59"/>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3" name="任意多边形 40"/>
          <p:cNvSpPr/>
          <p:nvPr>
            <p:custDataLst>
              <p:tags r:id="rId24"/>
            </p:custDataLst>
          </p:nvPr>
        </p:nvSpPr>
        <p:spPr>
          <a:xfrm>
            <a:off x="6474211" y="44359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9BBB59"/>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6" name="文本框 55"/>
          <p:cNvSpPr txBox="1"/>
          <p:nvPr>
            <p:custDataLst>
              <p:tags r:id="rId25"/>
            </p:custDataLst>
          </p:nvPr>
        </p:nvSpPr>
        <p:spPr>
          <a:xfrm>
            <a:off x="6545509" y="4838920"/>
            <a:ext cx="2690320" cy="682625"/>
          </a:xfrm>
          <a:prstGeom prst="rect">
            <a:avLst/>
          </a:prstGeom>
          <a:noFill/>
        </p:spPr>
        <p:txBody>
          <a:bodyPr wrap="square" lIns="90000" tIns="46800" rIns="90000" bIns="46800" rtlCol="0" anchor="ctr" anchorCtr="0">
            <a:spAutoFit/>
          </a:bodyPr>
          <a:p>
            <a:pPr algn="ctr">
              <a:lnSpc>
                <a:spcPct val="120000"/>
              </a:lnSpc>
            </a:pPr>
            <a:r>
              <a:rPr lang="zh-CN" altLang="en-US" sz="1600" spc="150">
                <a:solidFill>
                  <a:sysClr val="window" lastClr="FFFFFF"/>
                </a:solidFill>
                <a:latin typeface="Arial" panose="020B0604020202020204" pitchFamily="34" charset="0"/>
                <a:ea typeface="微软雅黑" panose="020B0503020204020204" charset="-122"/>
                <a:sym typeface="Arial" panose="020B0604020202020204" pitchFamily="34" charset="0"/>
              </a:rPr>
              <a:t>职业生涯设计是组织中人力资源开发的有效途径</a:t>
            </a:r>
            <a:endParaRPr lang="zh-CN" altLang="en-US" sz="16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26"/>
            </p:custDataLst>
          </p:nvPr>
        </p:nvSpPr>
        <p:spPr>
          <a:xfrm>
            <a:off x="8248242" y="17526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1AA3AA"/>
                </a:solidFill>
                <a:latin typeface="Arial" panose="020B0604020202020204" pitchFamily="34" charset="0"/>
                <a:ea typeface="微软雅黑" panose="020B0503020204020204" charset="-122"/>
                <a:sym typeface="Arial" panose="020B0604020202020204" pitchFamily="34" charset="0"/>
              </a:rPr>
              <a:t>03</a:t>
            </a:r>
            <a:endParaRPr lang="zh-CN" altLang="en-US" sz="2400" b="1"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27"/>
            </p:custDataLst>
          </p:nvPr>
        </p:nvSpPr>
        <p:spPr>
          <a:xfrm>
            <a:off x="2926149" y="41021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69A35B"/>
                </a:solidFill>
                <a:latin typeface="Arial" panose="020B0604020202020204" pitchFamily="34" charset="0"/>
                <a:ea typeface="微软雅黑" panose="020B0503020204020204" charset="-122"/>
                <a:sym typeface="Arial" panose="020B0604020202020204" pitchFamily="34" charset="0"/>
              </a:rPr>
              <a:t>04</a:t>
            </a:r>
            <a:endParaRPr lang="zh-CN" altLang="en-US" sz="2400" b="1"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28"/>
            </p:custDataLst>
          </p:nvPr>
        </p:nvSpPr>
        <p:spPr>
          <a:xfrm>
            <a:off x="6474211" y="41021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9BBB59"/>
                </a:solidFill>
                <a:latin typeface="Arial" panose="020B0604020202020204" pitchFamily="34" charset="0"/>
                <a:ea typeface="微软雅黑" panose="020B0503020204020204" charset="-122"/>
                <a:sym typeface="Arial" panose="020B0604020202020204" pitchFamily="34" charset="0"/>
              </a:rPr>
              <a:t>05</a:t>
            </a:r>
            <a:endParaRPr lang="zh-CN" altLang="en-US" sz="2400" b="1" dirty="0">
              <a:solidFill>
                <a:srgbClr val="9BBB59"/>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29"/>
            </p:custDataLst>
          </p:nvPr>
        </p:nvSpPr>
        <p:spPr>
          <a:xfrm>
            <a:off x="1152117" y="17526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1F74AD"/>
                </a:solidFill>
                <a:latin typeface="Arial" panose="020B0604020202020204" pitchFamily="34" charset="0"/>
                <a:ea typeface="微软雅黑" panose="020B0503020204020204" charset="-122"/>
                <a:sym typeface="Arial" panose="020B0604020202020204" pitchFamily="34" charset="0"/>
              </a:rPr>
              <a:t>01</a:t>
            </a:r>
            <a:endParaRPr lang="zh-CN" altLang="en-US" sz="2400" b="1"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30"/>
            </p:custDataLst>
          </p:nvPr>
        </p:nvSpPr>
        <p:spPr>
          <a:xfrm>
            <a:off x="4700179" y="17526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3498DB"/>
                </a:solidFill>
                <a:latin typeface="Arial" panose="020B0604020202020204" pitchFamily="34" charset="0"/>
                <a:ea typeface="微软雅黑" panose="020B0503020204020204" charset="-122"/>
                <a:sym typeface="Arial" panose="020B0604020202020204" pitchFamily="34" charset="0"/>
              </a:rPr>
              <a:t>02</a:t>
            </a:r>
            <a:endParaRPr lang="zh-CN" altLang="en-US" sz="2400" b="1"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任意多边形: 形状 22"/>
          <p:cNvSpPr/>
          <p:nvPr>
            <p:custDataLst>
              <p:tags r:id="rId1"/>
            </p:custDataLst>
          </p:nvPr>
        </p:nvSpPr>
        <p:spPr>
          <a:xfrm>
            <a:off x="0" y="1835785"/>
            <a:ext cx="3860800" cy="5022215"/>
          </a:xfrm>
          <a:custGeom>
            <a:avLst/>
            <a:gdLst>
              <a:gd name="connsiteX0" fmla="*/ 0 w 1968499"/>
              <a:gd name="connsiteY0" fmla="*/ 0 h 2832100"/>
              <a:gd name="connsiteX1" fmla="*/ 1968499 w 1968499"/>
              <a:gd name="connsiteY1" fmla="*/ 0 h 2832100"/>
              <a:gd name="connsiteX2" fmla="*/ 803288 w 1968499"/>
              <a:gd name="connsiteY2" fmla="*/ 2832100 h 2832100"/>
              <a:gd name="connsiteX3" fmla="*/ 0 w 1968499"/>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968499" h="2832100">
                <a:moveTo>
                  <a:pt x="0" y="0"/>
                </a:moveTo>
                <a:lnTo>
                  <a:pt x="1968499" y="0"/>
                </a:lnTo>
                <a:lnTo>
                  <a:pt x="803288"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平行四边形 21"/>
          <p:cNvSpPr/>
          <p:nvPr>
            <p:custDataLst>
              <p:tags r:id="rId2"/>
            </p:custDataLst>
          </p:nvPr>
        </p:nvSpPr>
        <p:spPr>
          <a:xfrm>
            <a:off x="6976745" y="1835785"/>
            <a:ext cx="3183890" cy="5022215"/>
          </a:xfrm>
          <a:prstGeom prst="parallelogram">
            <a:avLst>
              <a:gd name="adj" fmla="val 75195"/>
            </a:avLst>
          </a:pr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3"/>
            </p:custDataLst>
          </p:nvPr>
        </p:nvSpPr>
        <p:spPr>
          <a:xfrm>
            <a:off x="8129905" y="1835785"/>
            <a:ext cx="4062095" cy="5022215"/>
          </a:xfrm>
          <a:custGeom>
            <a:avLst/>
            <a:gdLst>
              <a:gd name="connsiteX0" fmla="*/ 1101715 w 1879600"/>
              <a:gd name="connsiteY0" fmla="*/ 0 h 2832100"/>
              <a:gd name="connsiteX1" fmla="*/ 1879600 w 1879600"/>
              <a:gd name="connsiteY1" fmla="*/ 0 h 2832100"/>
              <a:gd name="connsiteX2" fmla="*/ 1879600 w 1879600"/>
              <a:gd name="connsiteY2" fmla="*/ 2832100 h 2832100"/>
              <a:gd name="connsiteX3" fmla="*/ 0 w 18796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879600" h="2832100">
                <a:moveTo>
                  <a:pt x="1101715" y="0"/>
                </a:moveTo>
                <a:lnTo>
                  <a:pt x="1879600" y="0"/>
                </a:lnTo>
                <a:lnTo>
                  <a:pt x="1879600"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4"/>
            </p:custDataLst>
          </p:nvPr>
        </p:nvSpPr>
        <p:spPr>
          <a:xfrm>
            <a:off x="0" y="0"/>
            <a:ext cx="12192000" cy="1640205"/>
          </a:xfrm>
          <a:prstGeom prst="rect">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541655" y="2200910"/>
            <a:ext cx="11298555" cy="3675380"/>
          </a:xfrm>
          <a:prstGeom prst="rect">
            <a:avLst/>
          </a:prstGeom>
          <a:solidFill>
            <a:srgbClr val="FFFFFF">
              <a:lumMod val="9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6"/>
            </p:custDataLst>
          </p:nvPr>
        </p:nvSpPr>
        <p:spPr>
          <a:xfrm>
            <a:off x="370205" y="2021840"/>
            <a:ext cx="11309350" cy="3691890"/>
          </a:xfrm>
          <a:prstGeom prst="rect">
            <a:avLst/>
          </a:prstGeom>
          <a:solidFill>
            <a:srgbClr val="FFFFFF"/>
          </a:solidFill>
          <a:ln w="3175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1005840" y="2741930"/>
            <a:ext cx="10180320" cy="2251710"/>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1" indent="508000" algn="just" fontAlgn="ctr">
              <a:lnSpc>
                <a:spcPct val="130000"/>
              </a:lnSpc>
              <a:spcBef>
                <a:spcPts val="0"/>
              </a:spcBef>
              <a:spcAft>
                <a:spcPts val="1000"/>
              </a:spcAft>
              <a:defRPr/>
              <a:extLst>
                <a:ext uri="{35155182-B16C-46BC-9424-99874614C6A1}">
                  <wpsdc:indentchars xmlns:wpsdc="http://www.wps.cn/officeDocument/2017/drawingmlCustomData" val="200" checksum="610347219"/>
                </a:ext>
              </a:extLst>
            </a:pPr>
            <a:r>
              <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rPr>
              <a:t>一份行之有效的职业生涯规划的作用是：引导你正确认识自身的个性特质、现有与潜在的资源优势，帮助你重新对自己的价值进行定位并使其持续增值；引导你对自己的优势与劣势进行对比分析；引导你树立明确的职业发展目标与职业理想；引导你评价个人目标与现实之间的差距；引导你前瞻与实际相结合的职业定位，搜索或发现新的或有利的职业机会；引导你学会具体的方法，采取可行的步骤与措施，不断增强职业竞争力，实现自己的职业目标与理想。</a:t>
            </a:r>
            <a:endPar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endParaRPr>
          </a:p>
        </p:txBody>
      </p:sp>
      <p:sp>
        <p:nvSpPr>
          <p:cNvPr id="16" name="文本框 15"/>
          <p:cNvSpPr txBox="1"/>
          <p:nvPr>
            <p:custDataLst>
              <p:tags r:id="rId8"/>
            </p:custDataLst>
          </p:nvPr>
        </p:nvSpPr>
        <p:spPr>
          <a:xfrm>
            <a:off x="718185" y="542290"/>
            <a:ext cx="10759440" cy="55562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0" indent="0" algn="l">
              <a:lnSpc>
                <a:spcPct val="100000"/>
              </a:lnSpc>
              <a:spcBef>
                <a:spcPts val="0"/>
              </a:spcBef>
              <a:spcAft>
                <a:spcPts val="1000"/>
              </a:spcAft>
              <a:buSzPct val="100000"/>
            </a:pPr>
            <a:r>
              <a:rPr lang="zh-CN" altLang="en-US" sz="3000" b="1" u="none" strike="noStrike" spc="400">
                <a:solidFill>
                  <a:sysClr val="window" lastClr="FFFFFF"/>
                </a:solidFill>
                <a:uLnTx/>
                <a:uFillTx/>
                <a:sym typeface="Helvetica" panose="00000400000000000000" pitchFamily="34" charset="0"/>
              </a:rPr>
              <a:t>（一）职业生涯规划可以发掘自我潜能，增强个人实力</a:t>
            </a:r>
            <a:endParaRPr lang="zh-CN" altLang="en-US" sz="3000" b="1" u="none" strike="noStrike" spc="400">
              <a:solidFill>
                <a:sysClr val="window" lastClr="FFFFFF"/>
              </a:solidFill>
              <a:uLnTx/>
              <a:uFillTx/>
              <a:sym typeface="Helvetica" panose="00000400000000000000" pitchFamily="34" charset="0"/>
            </a:endParaRPr>
          </a:p>
        </p:txBody>
      </p:sp>
      <p:sp>
        <p:nvSpPr>
          <p:cNvPr id="3" name="矩形 2"/>
          <p:cNvSpPr/>
          <p:nvPr>
            <p:custDataLst>
              <p:tags r:id="rId9"/>
            </p:custDataLst>
          </p:nvPr>
        </p:nvSpPr>
        <p:spPr>
          <a:xfrm>
            <a:off x="11835130" y="616077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10"/>
            </p:custDataLst>
          </p:nvPr>
        </p:nvSpPr>
        <p:spPr>
          <a:xfrm>
            <a:off x="11478260" y="650113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11"/>
            </p:custDataLst>
          </p:nvPr>
        </p:nvSpPr>
        <p:spPr>
          <a:xfrm>
            <a:off x="0" y="650113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2"/>
            </p:custDataLst>
          </p:nvPr>
        </p:nvSpPr>
        <p:spPr>
          <a:xfrm>
            <a:off x="361315" y="616077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任意多边形: 形状 22"/>
          <p:cNvSpPr/>
          <p:nvPr>
            <p:custDataLst>
              <p:tags r:id="rId1"/>
            </p:custDataLst>
          </p:nvPr>
        </p:nvSpPr>
        <p:spPr>
          <a:xfrm>
            <a:off x="0" y="1835785"/>
            <a:ext cx="3860800" cy="5022215"/>
          </a:xfrm>
          <a:custGeom>
            <a:avLst/>
            <a:gdLst>
              <a:gd name="connsiteX0" fmla="*/ 0 w 1968499"/>
              <a:gd name="connsiteY0" fmla="*/ 0 h 2832100"/>
              <a:gd name="connsiteX1" fmla="*/ 1968499 w 1968499"/>
              <a:gd name="connsiteY1" fmla="*/ 0 h 2832100"/>
              <a:gd name="connsiteX2" fmla="*/ 803288 w 1968499"/>
              <a:gd name="connsiteY2" fmla="*/ 2832100 h 2832100"/>
              <a:gd name="connsiteX3" fmla="*/ 0 w 1968499"/>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968499" h="2832100">
                <a:moveTo>
                  <a:pt x="0" y="0"/>
                </a:moveTo>
                <a:lnTo>
                  <a:pt x="1968499" y="0"/>
                </a:lnTo>
                <a:lnTo>
                  <a:pt x="803288"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平行四边形 21"/>
          <p:cNvSpPr/>
          <p:nvPr>
            <p:custDataLst>
              <p:tags r:id="rId2"/>
            </p:custDataLst>
          </p:nvPr>
        </p:nvSpPr>
        <p:spPr>
          <a:xfrm>
            <a:off x="6976745" y="1835785"/>
            <a:ext cx="3183890" cy="5022215"/>
          </a:xfrm>
          <a:prstGeom prst="parallelogram">
            <a:avLst>
              <a:gd name="adj" fmla="val 75195"/>
            </a:avLst>
          </a:pr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3"/>
            </p:custDataLst>
          </p:nvPr>
        </p:nvSpPr>
        <p:spPr>
          <a:xfrm>
            <a:off x="8129905" y="1835785"/>
            <a:ext cx="4062095" cy="5022215"/>
          </a:xfrm>
          <a:custGeom>
            <a:avLst/>
            <a:gdLst>
              <a:gd name="connsiteX0" fmla="*/ 1101715 w 1879600"/>
              <a:gd name="connsiteY0" fmla="*/ 0 h 2832100"/>
              <a:gd name="connsiteX1" fmla="*/ 1879600 w 1879600"/>
              <a:gd name="connsiteY1" fmla="*/ 0 h 2832100"/>
              <a:gd name="connsiteX2" fmla="*/ 1879600 w 1879600"/>
              <a:gd name="connsiteY2" fmla="*/ 2832100 h 2832100"/>
              <a:gd name="connsiteX3" fmla="*/ 0 w 18796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879600" h="2832100">
                <a:moveTo>
                  <a:pt x="1101715" y="0"/>
                </a:moveTo>
                <a:lnTo>
                  <a:pt x="1879600" y="0"/>
                </a:lnTo>
                <a:lnTo>
                  <a:pt x="1879600"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4"/>
            </p:custDataLst>
          </p:nvPr>
        </p:nvSpPr>
        <p:spPr>
          <a:xfrm>
            <a:off x="0" y="0"/>
            <a:ext cx="12192000" cy="1640205"/>
          </a:xfrm>
          <a:prstGeom prst="rect">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541655" y="2200910"/>
            <a:ext cx="11298555" cy="3675380"/>
          </a:xfrm>
          <a:prstGeom prst="rect">
            <a:avLst/>
          </a:prstGeom>
          <a:solidFill>
            <a:srgbClr val="FFFFFF">
              <a:lumMod val="9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6"/>
            </p:custDataLst>
          </p:nvPr>
        </p:nvSpPr>
        <p:spPr>
          <a:xfrm>
            <a:off x="370205" y="2021840"/>
            <a:ext cx="11309350" cy="3691890"/>
          </a:xfrm>
          <a:prstGeom prst="rect">
            <a:avLst/>
          </a:prstGeom>
          <a:solidFill>
            <a:srgbClr val="FFFFFF"/>
          </a:solidFill>
          <a:ln w="3175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1005840" y="2921635"/>
            <a:ext cx="10180320" cy="1892300"/>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1" indent="508000" algn="just" fontAlgn="ctr">
              <a:lnSpc>
                <a:spcPct val="130000"/>
              </a:lnSpc>
              <a:spcBef>
                <a:spcPts val="0"/>
              </a:spcBef>
              <a:spcAft>
                <a:spcPts val="1000"/>
              </a:spcAft>
              <a:defRPr/>
              <a:extLst>
                <a:ext uri="{35155182-B16C-46BC-9424-99874614C6A1}">
                  <wpsdc:indentchars xmlns:wpsdc="http://www.wps.cn/officeDocument/2017/drawingmlCustomData" val="200" checksum="610347219"/>
                </a:ext>
              </a:extLst>
            </a:pPr>
            <a:r>
              <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rPr>
              <a:t>生涯发展要有计划、有目的，不可盲目地撞大运，很多时候我们的职业失败就是由于生涯规划没有做好。好的计划是成功的开始。“预则立，不预则废”就是这个道理。所以，一个有职业目标并围绕职业目标进行职业生涯规划的人，才会有积累，有了积累，才有优势，在事业发展上才会有突破。一个人是否能够对自己的职业生涯发展进行设计与规划，将极大地影响一个人的成功。</a:t>
            </a:r>
            <a:endPar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endParaRPr>
          </a:p>
        </p:txBody>
      </p:sp>
      <p:sp>
        <p:nvSpPr>
          <p:cNvPr id="16" name="文本框 15"/>
          <p:cNvSpPr txBox="1"/>
          <p:nvPr>
            <p:custDataLst>
              <p:tags r:id="rId8"/>
            </p:custDataLst>
          </p:nvPr>
        </p:nvSpPr>
        <p:spPr>
          <a:xfrm>
            <a:off x="643255" y="280670"/>
            <a:ext cx="10905490" cy="107886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0" indent="0" algn="r">
              <a:lnSpc>
                <a:spcPct val="100000"/>
              </a:lnSpc>
              <a:spcBef>
                <a:spcPts val="0"/>
              </a:spcBef>
              <a:spcAft>
                <a:spcPts val="1000"/>
              </a:spcAft>
              <a:buSzPct val="100000"/>
            </a:pPr>
            <a:r>
              <a:rPr lang="zh-CN" altLang="en-US" sz="3200" b="1" u="none" strike="noStrike" spc="400">
                <a:solidFill>
                  <a:sysClr val="window" lastClr="FFFFFF"/>
                </a:solidFill>
                <a:uLnTx/>
                <a:uFillTx/>
                <a:sym typeface="Helvetica" panose="00000400000000000000" pitchFamily="34" charset="0"/>
              </a:rPr>
              <a:t>（二）职业生涯规划可以增强发展的目的性与计划性，提升成功的机会</a:t>
            </a:r>
            <a:endParaRPr lang="zh-CN" altLang="en-US" sz="3200" b="1" u="none" strike="noStrike" spc="400">
              <a:solidFill>
                <a:sysClr val="window" lastClr="FFFFFF"/>
              </a:solidFill>
              <a:uLnTx/>
              <a:uFillTx/>
              <a:sym typeface="Helvetica" panose="00000400000000000000" pitchFamily="34" charset="0"/>
            </a:endParaRPr>
          </a:p>
        </p:txBody>
      </p:sp>
      <p:sp>
        <p:nvSpPr>
          <p:cNvPr id="3" name="矩形 2"/>
          <p:cNvSpPr/>
          <p:nvPr>
            <p:custDataLst>
              <p:tags r:id="rId9"/>
            </p:custDataLst>
          </p:nvPr>
        </p:nvSpPr>
        <p:spPr>
          <a:xfrm>
            <a:off x="11835130" y="616077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10"/>
            </p:custDataLst>
          </p:nvPr>
        </p:nvSpPr>
        <p:spPr>
          <a:xfrm>
            <a:off x="11478260" y="650113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11"/>
            </p:custDataLst>
          </p:nvPr>
        </p:nvSpPr>
        <p:spPr>
          <a:xfrm>
            <a:off x="0" y="650113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2"/>
            </p:custDataLst>
          </p:nvPr>
        </p:nvSpPr>
        <p:spPr>
          <a:xfrm>
            <a:off x="361315" y="616077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任意多边形: 形状 22"/>
          <p:cNvSpPr/>
          <p:nvPr>
            <p:custDataLst>
              <p:tags r:id="rId1"/>
            </p:custDataLst>
          </p:nvPr>
        </p:nvSpPr>
        <p:spPr>
          <a:xfrm>
            <a:off x="0" y="1835785"/>
            <a:ext cx="3860800" cy="5022215"/>
          </a:xfrm>
          <a:custGeom>
            <a:avLst/>
            <a:gdLst>
              <a:gd name="connsiteX0" fmla="*/ 0 w 1968499"/>
              <a:gd name="connsiteY0" fmla="*/ 0 h 2832100"/>
              <a:gd name="connsiteX1" fmla="*/ 1968499 w 1968499"/>
              <a:gd name="connsiteY1" fmla="*/ 0 h 2832100"/>
              <a:gd name="connsiteX2" fmla="*/ 803288 w 1968499"/>
              <a:gd name="connsiteY2" fmla="*/ 2832100 h 2832100"/>
              <a:gd name="connsiteX3" fmla="*/ 0 w 1968499"/>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968499" h="2832100">
                <a:moveTo>
                  <a:pt x="0" y="0"/>
                </a:moveTo>
                <a:lnTo>
                  <a:pt x="1968499" y="0"/>
                </a:lnTo>
                <a:lnTo>
                  <a:pt x="803288"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平行四边形 21"/>
          <p:cNvSpPr/>
          <p:nvPr>
            <p:custDataLst>
              <p:tags r:id="rId2"/>
            </p:custDataLst>
          </p:nvPr>
        </p:nvSpPr>
        <p:spPr>
          <a:xfrm>
            <a:off x="6976745" y="1835785"/>
            <a:ext cx="3183890" cy="5022215"/>
          </a:xfrm>
          <a:prstGeom prst="parallelogram">
            <a:avLst>
              <a:gd name="adj" fmla="val 75195"/>
            </a:avLst>
          </a:pr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3"/>
            </p:custDataLst>
          </p:nvPr>
        </p:nvSpPr>
        <p:spPr>
          <a:xfrm>
            <a:off x="8129905" y="1835785"/>
            <a:ext cx="4062095" cy="5022215"/>
          </a:xfrm>
          <a:custGeom>
            <a:avLst/>
            <a:gdLst>
              <a:gd name="connsiteX0" fmla="*/ 1101715 w 1879600"/>
              <a:gd name="connsiteY0" fmla="*/ 0 h 2832100"/>
              <a:gd name="connsiteX1" fmla="*/ 1879600 w 1879600"/>
              <a:gd name="connsiteY1" fmla="*/ 0 h 2832100"/>
              <a:gd name="connsiteX2" fmla="*/ 1879600 w 1879600"/>
              <a:gd name="connsiteY2" fmla="*/ 2832100 h 2832100"/>
              <a:gd name="connsiteX3" fmla="*/ 0 w 18796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879600" h="2832100">
                <a:moveTo>
                  <a:pt x="1101715" y="0"/>
                </a:moveTo>
                <a:lnTo>
                  <a:pt x="1879600" y="0"/>
                </a:lnTo>
                <a:lnTo>
                  <a:pt x="1879600"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4"/>
            </p:custDataLst>
          </p:nvPr>
        </p:nvSpPr>
        <p:spPr>
          <a:xfrm>
            <a:off x="0" y="0"/>
            <a:ext cx="12192000" cy="1640205"/>
          </a:xfrm>
          <a:prstGeom prst="rect">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541655" y="2200910"/>
            <a:ext cx="11298555" cy="3675380"/>
          </a:xfrm>
          <a:prstGeom prst="rect">
            <a:avLst/>
          </a:prstGeom>
          <a:solidFill>
            <a:srgbClr val="FFFFFF">
              <a:lumMod val="9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6"/>
            </p:custDataLst>
          </p:nvPr>
        </p:nvSpPr>
        <p:spPr>
          <a:xfrm>
            <a:off x="370205" y="2021840"/>
            <a:ext cx="11309350" cy="3691890"/>
          </a:xfrm>
          <a:prstGeom prst="rect">
            <a:avLst/>
          </a:prstGeom>
          <a:solidFill>
            <a:srgbClr val="FFFFFF"/>
          </a:solidFill>
          <a:ln w="3175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1005840" y="2022475"/>
            <a:ext cx="10180320" cy="3690620"/>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1" indent="508000" algn="just" fontAlgn="ctr">
              <a:lnSpc>
                <a:spcPct val="130000"/>
              </a:lnSpc>
              <a:spcBef>
                <a:spcPts val="0"/>
              </a:spcBef>
              <a:spcAft>
                <a:spcPts val="1000"/>
              </a:spcAft>
              <a:defRPr/>
              <a:extLst>
                <a:ext uri="{35155182-B16C-46BC-9424-99874614C6A1}">
                  <wpsdc:indentchars xmlns:wpsdc="http://www.wps.cn/officeDocument/2017/drawingmlCustomData" val="200" checksum="610347219"/>
                </a:ext>
              </a:extLst>
            </a:pPr>
            <a:r>
              <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rPr>
              <a:t>当今社会处在变革的时代，到处充满着激烈的竞争。物竞天择，适者生存。职业活动的竞争非常突出，尤其是我国加入WTO 以后，要想在这场激烈的竞争中脱颖而出并立于不败之地，必须设计好自己的职业生涯规划。这样才能做到心中有数，不打无准备之仗。而不少求职者不是先坐下来做好自己的职业生涯规划，而是拿着简历与求职信到处乱跑，总想会撞到好运气找到好工作，结果是浪费了大量的时间、精力与资金，到头来感叹招聘单位有眼无珠，不能“慧眼识英雄”，叹息自己英雄无用武之地。这部分求职者没有充分认识到职业生涯规划的意义与重要性，认为找到理想的工作靠的是学历、业绩，认为职业生涯规划纯属纸上谈兵，简直是耽误时间，有时间还不如多跑两家招聘单位。这是一种错误的理念，实际上未雨绸缪，先做好职业生涯规划，磨刀不误砍柴工，有了清醒的认识与明确的目标，然后再把求职活动付诸实践，这样的效果要好得多，也更经济、更科学。</a:t>
            </a:r>
            <a:endPar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endParaRPr>
          </a:p>
        </p:txBody>
      </p:sp>
      <p:sp>
        <p:nvSpPr>
          <p:cNvPr id="16" name="文本框 15"/>
          <p:cNvSpPr txBox="1"/>
          <p:nvPr>
            <p:custDataLst>
              <p:tags r:id="rId8"/>
            </p:custDataLst>
          </p:nvPr>
        </p:nvSpPr>
        <p:spPr>
          <a:xfrm>
            <a:off x="643255" y="527050"/>
            <a:ext cx="10905490" cy="58610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0" indent="0" algn="l">
              <a:lnSpc>
                <a:spcPct val="100000"/>
              </a:lnSpc>
              <a:spcBef>
                <a:spcPts val="0"/>
              </a:spcBef>
              <a:spcAft>
                <a:spcPts val="1000"/>
              </a:spcAft>
              <a:buSzPct val="100000"/>
            </a:pPr>
            <a:r>
              <a:rPr lang="zh-CN" altLang="en-US" sz="3200" b="1" u="none" strike="noStrike" spc="400">
                <a:solidFill>
                  <a:sysClr val="window" lastClr="FFFFFF"/>
                </a:solidFill>
                <a:uLnTx/>
                <a:uFillTx/>
                <a:sym typeface="Helvetica" panose="00000400000000000000" pitchFamily="34" charset="0"/>
              </a:rPr>
              <a:t>（三）职业生涯规划可以提升应对竞争的能力</a:t>
            </a:r>
            <a:endParaRPr lang="zh-CN" altLang="en-US" sz="3200" b="1" u="none" strike="noStrike" spc="400">
              <a:solidFill>
                <a:sysClr val="window" lastClr="FFFFFF"/>
              </a:solidFill>
              <a:uLnTx/>
              <a:uFillTx/>
              <a:sym typeface="Helvetica" panose="00000400000000000000" pitchFamily="34" charset="0"/>
            </a:endParaRPr>
          </a:p>
        </p:txBody>
      </p:sp>
      <p:sp>
        <p:nvSpPr>
          <p:cNvPr id="3" name="矩形 2"/>
          <p:cNvSpPr/>
          <p:nvPr>
            <p:custDataLst>
              <p:tags r:id="rId9"/>
            </p:custDataLst>
          </p:nvPr>
        </p:nvSpPr>
        <p:spPr>
          <a:xfrm>
            <a:off x="11835130" y="616077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10"/>
            </p:custDataLst>
          </p:nvPr>
        </p:nvSpPr>
        <p:spPr>
          <a:xfrm>
            <a:off x="11478260" y="650113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11"/>
            </p:custDataLst>
          </p:nvPr>
        </p:nvSpPr>
        <p:spPr>
          <a:xfrm>
            <a:off x="0" y="650113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2"/>
            </p:custDataLst>
          </p:nvPr>
        </p:nvSpPr>
        <p:spPr>
          <a:xfrm>
            <a:off x="361315" y="616077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任意多边形: 形状 22"/>
          <p:cNvSpPr/>
          <p:nvPr>
            <p:custDataLst>
              <p:tags r:id="rId1"/>
            </p:custDataLst>
          </p:nvPr>
        </p:nvSpPr>
        <p:spPr>
          <a:xfrm>
            <a:off x="0" y="1835785"/>
            <a:ext cx="3860800" cy="5022215"/>
          </a:xfrm>
          <a:custGeom>
            <a:avLst/>
            <a:gdLst>
              <a:gd name="connsiteX0" fmla="*/ 0 w 1968499"/>
              <a:gd name="connsiteY0" fmla="*/ 0 h 2832100"/>
              <a:gd name="connsiteX1" fmla="*/ 1968499 w 1968499"/>
              <a:gd name="connsiteY1" fmla="*/ 0 h 2832100"/>
              <a:gd name="connsiteX2" fmla="*/ 803288 w 1968499"/>
              <a:gd name="connsiteY2" fmla="*/ 2832100 h 2832100"/>
              <a:gd name="connsiteX3" fmla="*/ 0 w 1968499"/>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968499" h="2832100">
                <a:moveTo>
                  <a:pt x="0" y="0"/>
                </a:moveTo>
                <a:lnTo>
                  <a:pt x="1968499" y="0"/>
                </a:lnTo>
                <a:lnTo>
                  <a:pt x="803288"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平行四边形 21"/>
          <p:cNvSpPr/>
          <p:nvPr>
            <p:custDataLst>
              <p:tags r:id="rId2"/>
            </p:custDataLst>
          </p:nvPr>
        </p:nvSpPr>
        <p:spPr>
          <a:xfrm>
            <a:off x="6976745" y="1835785"/>
            <a:ext cx="3183890" cy="5022215"/>
          </a:xfrm>
          <a:prstGeom prst="parallelogram">
            <a:avLst>
              <a:gd name="adj" fmla="val 75195"/>
            </a:avLst>
          </a:pr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3"/>
            </p:custDataLst>
          </p:nvPr>
        </p:nvSpPr>
        <p:spPr>
          <a:xfrm>
            <a:off x="8129905" y="1835785"/>
            <a:ext cx="4062095" cy="5022215"/>
          </a:xfrm>
          <a:custGeom>
            <a:avLst/>
            <a:gdLst>
              <a:gd name="connsiteX0" fmla="*/ 1101715 w 1879600"/>
              <a:gd name="connsiteY0" fmla="*/ 0 h 2832100"/>
              <a:gd name="connsiteX1" fmla="*/ 1879600 w 1879600"/>
              <a:gd name="connsiteY1" fmla="*/ 0 h 2832100"/>
              <a:gd name="connsiteX2" fmla="*/ 1879600 w 1879600"/>
              <a:gd name="connsiteY2" fmla="*/ 2832100 h 2832100"/>
              <a:gd name="connsiteX3" fmla="*/ 0 w 18796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879600" h="2832100">
                <a:moveTo>
                  <a:pt x="1101715" y="0"/>
                </a:moveTo>
                <a:lnTo>
                  <a:pt x="1879600" y="0"/>
                </a:lnTo>
                <a:lnTo>
                  <a:pt x="1879600"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4"/>
            </p:custDataLst>
          </p:nvPr>
        </p:nvSpPr>
        <p:spPr>
          <a:xfrm>
            <a:off x="0" y="0"/>
            <a:ext cx="12192000" cy="1640205"/>
          </a:xfrm>
          <a:prstGeom prst="rect">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541655" y="2200910"/>
            <a:ext cx="11298555" cy="3675380"/>
          </a:xfrm>
          <a:prstGeom prst="rect">
            <a:avLst/>
          </a:prstGeom>
          <a:solidFill>
            <a:srgbClr val="FFFFFF">
              <a:lumMod val="9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6"/>
            </p:custDataLst>
          </p:nvPr>
        </p:nvSpPr>
        <p:spPr>
          <a:xfrm>
            <a:off x="370205" y="2021840"/>
            <a:ext cx="11309350" cy="3691890"/>
          </a:xfrm>
          <a:prstGeom prst="rect">
            <a:avLst/>
          </a:prstGeom>
          <a:solidFill>
            <a:srgbClr val="FFFFFF"/>
          </a:solidFill>
          <a:ln w="3175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1005840" y="2741930"/>
            <a:ext cx="10180320" cy="2251710"/>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1" indent="508000" algn="just" fontAlgn="ctr">
              <a:lnSpc>
                <a:spcPct val="130000"/>
              </a:lnSpc>
              <a:spcBef>
                <a:spcPts val="0"/>
              </a:spcBef>
              <a:spcAft>
                <a:spcPts val="1000"/>
              </a:spcAft>
              <a:defRPr/>
              <a:extLst>
                <a:ext uri="{35155182-B16C-46BC-9424-99874614C6A1}">
                  <wpsdc:indentchars xmlns:wpsdc="http://www.wps.cn/officeDocument/2017/drawingmlCustomData" val="200" checksum="610347219"/>
                </a:ext>
              </a:extLst>
            </a:pPr>
            <a:r>
              <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rPr>
              <a:t>首先，通过职业生涯设计可以明确个人职业发展的目标。现代社会中，职业发展的机会众多，往往使求职者无所适从，缺乏明确的目标，也使不少人在职业发展的道路上走了不少弯路。有了职业发展目标，就会使人在每一天的工作和学习中，都为这个目标的实现而积累资源。其次，通过职业生涯设计，可以更好地了解自己，了解周围的环境，以便在纷纭的环境中找到适合自己的人生坐标，并不断发掘和拓展自己的潜能，最终实现职业目标。</a:t>
            </a:r>
            <a:endPar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endParaRPr>
          </a:p>
        </p:txBody>
      </p:sp>
      <p:sp>
        <p:nvSpPr>
          <p:cNvPr id="16" name="文本框 15"/>
          <p:cNvSpPr txBox="1"/>
          <p:nvPr>
            <p:custDataLst>
              <p:tags r:id="rId8"/>
            </p:custDataLst>
          </p:nvPr>
        </p:nvSpPr>
        <p:spPr>
          <a:xfrm>
            <a:off x="643255" y="527050"/>
            <a:ext cx="10905490" cy="58610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0" indent="0" algn="l">
              <a:lnSpc>
                <a:spcPct val="100000"/>
              </a:lnSpc>
              <a:spcBef>
                <a:spcPts val="0"/>
              </a:spcBef>
              <a:spcAft>
                <a:spcPts val="1000"/>
              </a:spcAft>
              <a:buSzPct val="100000"/>
            </a:pPr>
            <a:r>
              <a:rPr lang="zh-CN" altLang="en-US" sz="3200" b="1" u="none" strike="noStrike" spc="400">
                <a:solidFill>
                  <a:sysClr val="window" lastClr="FFFFFF"/>
                </a:solidFill>
                <a:uLnTx/>
                <a:uFillTx/>
                <a:sym typeface="Helvetica" panose="00000400000000000000" pitchFamily="34" charset="0"/>
              </a:rPr>
              <a:t>（四）职业生涯设计是个人职业发展的有效手段</a:t>
            </a:r>
            <a:endParaRPr lang="zh-CN" altLang="en-US" sz="3200" b="1" u="none" strike="noStrike" spc="400">
              <a:solidFill>
                <a:sysClr val="window" lastClr="FFFFFF"/>
              </a:solidFill>
              <a:uLnTx/>
              <a:uFillTx/>
              <a:sym typeface="Helvetica" panose="00000400000000000000" pitchFamily="34" charset="0"/>
            </a:endParaRPr>
          </a:p>
        </p:txBody>
      </p:sp>
      <p:sp>
        <p:nvSpPr>
          <p:cNvPr id="3" name="矩形 2"/>
          <p:cNvSpPr/>
          <p:nvPr>
            <p:custDataLst>
              <p:tags r:id="rId9"/>
            </p:custDataLst>
          </p:nvPr>
        </p:nvSpPr>
        <p:spPr>
          <a:xfrm>
            <a:off x="11835130" y="616077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10"/>
            </p:custDataLst>
          </p:nvPr>
        </p:nvSpPr>
        <p:spPr>
          <a:xfrm>
            <a:off x="11478260" y="650113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11"/>
            </p:custDataLst>
          </p:nvPr>
        </p:nvSpPr>
        <p:spPr>
          <a:xfrm>
            <a:off x="0" y="650113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2"/>
            </p:custDataLst>
          </p:nvPr>
        </p:nvSpPr>
        <p:spPr>
          <a:xfrm>
            <a:off x="361315" y="616077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任意多边形: 形状 22"/>
          <p:cNvSpPr/>
          <p:nvPr>
            <p:custDataLst>
              <p:tags r:id="rId1"/>
            </p:custDataLst>
          </p:nvPr>
        </p:nvSpPr>
        <p:spPr>
          <a:xfrm>
            <a:off x="0" y="1835785"/>
            <a:ext cx="3860800" cy="5022215"/>
          </a:xfrm>
          <a:custGeom>
            <a:avLst/>
            <a:gdLst>
              <a:gd name="connsiteX0" fmla="*/ 0 w 1968499"/>
              <a:gd name="connsiteY0" fmla="*/ 0 h 2832100"/>
              <a:gd name="connsiteX1" fmla="*/ 1968499 w 1968499"/>
              <a:gd name="connsiteY1" fmla="*/ 0 h 2832100"/>
              <a:gd name="connsiteX2" fmla="*/ 803288 w 1968499"/>
              <a:gd name="connsiteY2" fmla="*/ 2832100 h 2832100"/>
              <a:gd name="connsiteX3" fmla="*/ 0 w 1968499"/>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968499" h="2832100">
                <a:moveTo>
                  <a:pt x="0" y="0"/>
                </a:moveTo>
                <a:lnTo>
                  <a:pt x="1968499" y="0"/>
                </a:lnTo>
                <a:lnTo>
                  <a:pt x="803288"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平行四边形 21"/>
          <p:cNvSpPr/>
          <p:nvPr>
            <p:custDataLst>
              <p:tags r:id="rId2"/>
            </p:custDataLst>
          </p:nvPr>
        </p:nvSpPr>
        <p:spPr>
          <a:xfrm>
            <a:off x="6976745" y="1835785"/>
            <a:ext cx="3183890" cy="5022215"/>
          </a:xfrm>
          <a:prstGeom prst="parallelogram">
            <a:avLst>
              <a:gd name="adj" fmla="val 75195"/>
            </a:avLst>
          </a:pr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3"/>
            </p:custDataLst>
          </p:nvPr>
        </p:nvSpPr>
        <p:spPr>
          <a:xfrm>
            <a:off x="8129905" y="1835785"/>
            <a:ext cx="4062095" cy="5022215"/>
          </a:xfrm>
          <a:custGeom>
            <a:avLst/>
            <a:gdLst>
              <a:gd name="connsiteX0" fmla="*/ 1101715 w 1879600"/>
              <a:gd name="connsiteY0" fmla="*/ 0 h 2832100"/>
              <a:gd name="connsiteX1" fmla="*/ 1879600 w 1879600"/>
              <a:gd name="connsiteY1" fmla="*/ 0 h 2832100"/>
              <a:gd name="connsiteX2" fmla="*/ 1879600 w 1879600"/>
              <a:gd name="connsiteY2" fmla="*/ 2832100 h 2832100"/>
              <a:gd name="connsiteX3" fmla="*/ 0 w 18796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879600" h="2832100">
                <a:moveTo>
                  <a:pt x="1101715" y="0"/>
                </a:moveTo>
                <a:lnTo>
                  <a:pt x="1879600" y="0"/>
                </a:lnTo>
                <a:lnTo>
                  <a:pt x="1879600"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4"/>
            </p:custDataLst>
          </p:nvPr>
        </p:nvSpPr>
        <p:spPr>
          <a:xfrm>
            <a:off x="0" y="0"/>
            <a:ext cx="12192000" cy="1640205"/>
          </a:xfrm>
          <a:prstGeom prst="rect">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541655" y="2200910"/>
            <a:ext cx="11298555" cy="3675380"/>
          </a:xfrm>
          <a:prstGeom prst="rect">
            <a:avLst/>
          </a:prstGeom>
          <a:solidFill>
            <a:srgbClr val="FFFFFF">
              <a:lumMod val="9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6"/>
            </p:custDataLst>
          </p:nvPr>
        </p:nvSpPr>
        <p:spPr>
          <a:xfrm>
            <a:off x="370205" y="2021840"/>
            <a:ext cx="11309350" cy="3691890"/>
          </a:xfrm>
          <a:prstGeom prst="rect">
            <a:avLst/>
          </a:prstGeom>
          <a:solidFill>
            <a:srgbClr val="FFFFFF"/>
          </a:solidFill>
          <a:ln w="3175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1005840" y="2921635"/>
            <a:ext cx="10180320" cy="1892300"/>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1" indent="508000" algn="just" fontAlgn="ctr">
              <a:lnSpc>
                <a:spcPct val="130000"/>
              </a:lnSpc>
              <a:spcBef>
                <a:spcPts val="0"/>
              </a:spcBef>
              <a:spcAft>
                <a:spcPts val="1000"/>
              </a:spcAft>
              <a:defRPr/>
              <a:extLst>
                <a:ext uri="{35155182-B16C-46BC-9424-99874614C6A1}">
                  <wpsdc:indentchars xmlns:wpsdc="http://www.wps.cn/officeDocument/2017/drawingmlCustomData" val="200" checksum="610347219"/>
                </a:ext>
              </a:extLst>
            </a:pPr>
            <a:r>
              <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rPr>
              <a:t>组织的效能取决于组织中人力资源的发挥程度，传统的人力资源管理注重人—职匹配，即将合适的人放在合适的位置上。现代人力资源管理与开发更注重人—职发展，由于职位的要求是不断发展的，人也需要不断提高知识与技能，因此进行职业生涯设计，制定员工的职业生涯规划是一项必要的管理活动。通过职业生涯设计，可以最大限度地发挥员工的潜能，使组织的效能最大化。</a:t>
            </a:r>
            <a:endPar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endParaRPr>
          </a:p>
        </p:txBody>
      </p:sp>
      <p:sp>
        <p:nvSpPr>
          <p:cNvPr id="16" name="文本框 15"/>
          <p:cNvSpPr txBox="1"/>
          <p:nvPr>
            <p:custDataLst>
              <p:tags r:id="rId8"/>
            </p:custDataLst>
          </p:nvPr>
        </p:nvSpPr>
        <p:spPr>
          <a:xfrm>
            <a:off x="643255" y="542290"/>
            <a:ext cx="10905490" cy="55562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0" indent="0" algn="l">
              <a:lnSpc>
                <a:spcPct val="100000"/>
              </a:lnSpc>
              <a:spcBef>
                <a:spcPts val="0"/>
              </a:spcBef>
              <a:spcAft>
                <a:spcPts val="1000"/>
              </a:spcAft>
              <a:buSzPct val="100000"/>
            </a:pPr>
            <a:r>
              <a:rPr lang="zh-CN" altLang="en-US" sz="3000" b="1" u="none" strike="noStrike" spc="400">
                <a:solidFill>
                  <a:sysClr val="window" lastClr="FFFFFF"/>
                </a:solidFill>
                <a:uLnTx/>
                <a:uFillTx/>
                <a:sym typeface="Helvetica" panose="00000400000000000000" pitchFamily="34" charset="0"/>
              </a:rPr>
              <a:t>（五）职业生涯设计是组织中人力资源开发的有效途径</a:t>
            </a:r>
            <a:endParaRPr lang="zh-CN" altLang="en-US" sz="3000" b="1" u="none" strike="noStrike" spc="400">
              <a:solidFill>
                <a:sysClr val="window" lastClr="FFFFFF"/>
              </a:solidFill>
              <a:uLnTx/>
              <a:uFillTx/>
              <a:sym typeface="Helvetica" panose="00000400000000000000" pitchFamily="34" charset="0"/>
            </a:endParaRPr>
          </a:p>
        </p:txBody>
      </p:sp>
      <p:sp>
        <p:nvSpPr>
          <p:cNvPr id="3" name="矩形 2"/>
          <p:cNvSpPr/>
          <p:nvPr>
            <p:custDataLst>
              <p:tags r:id="rId9"/>
            </p:custDataLst>
          </p:nvPr>
        </p:nvSpPr>
        <p:spPr>
          <a:xfrm>
            <a:off x="11835130" y="616077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10"/>
            </p:custDataLst>
          </p:nvPr>
        </p:nvSpPr>
        <p:spPr>
          <a:xfrm>
            <a:off x="11478260" y="650113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11"/>
            </p:custDataLst>
          </p:nvPr>
        </p:nvSpPr>
        <p:spPr>
          <a:xfrm>
            <a:off x="0" y="650113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2"/>
            </p:custDataLst>
          </p:nvPr>
        </p:nvSpPr>
        <p:spPr>
          <a:xfrm>
            <a:off x="361315" y="616077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3" name="图片 32"/>
          <p:cNvPicPr>
            <a:picLocks noChangeAspect="1"/>
          </p:cNvPicPr>
          <p:nvPr>
            <p:custDataLst>
              <p:tags r:id="rId2"/>
            </p:custDataLst>
          </p:nvPr>
        </p:nvPicPr>
        <p:blipFill rotWithShape="1">
          <a:blip r:embed="rId3"/>
          <a:srcRect/>
          <a:stretch>
            <a:fillRect/>
          </a:stretch>
        </p:blipFill>
        <p:spPr>
          <a:xfrm>
            <a:off x="906378" y="1777792"/>
            <a:ext cx="7368935" cy="4145026"/>
          </a:xfrm>
          <a:prstGeom prst="rect">
            <a:avLst/>
          </a:prstGeom>
        </p:spPr>
      </p:pic>
      <p:sp>
        <p:nvSpPr>
          <p:cNvPr id="11" name="TextBox 10"/>
          <p:cNvSpPr txBox="1"/>
          <p:nvPr>
            <p:custDataLst>
              <p:tags r:id="rId4"/>
            </p:custDataLst>
          </p:nvPr>
        </p:nvSpPr>
        <p:spPr>
          <a:xfrm>
            <a:off x="3926175" y="488496"/>
            <a:ext cx="4339650" cy="699807"/>
          </a:xfrm>
          <a:prstGeom prst="rect">
            <a:avLst/>
          </a:prstGeom>
          <a:noFill/>
        </p:spPr>
        <p:txBody>
          <a:bodyPr wrap="square" rtlCol="0">
            <a:normAutofit/>
          </a:bodyPr>
          <a:lstStyle/>
          <a:p>
            <a:pPr algn="ctr">
              <a:lnSpc>
                <a:spcPct val="120000"/>
              </a:lnSpc>
            </a:pPr>
            <a:r>
              <a:rPr lang="zh-CN" altLang="en-US" sz="2800" b="1" spc="30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职业生涯规划的模型</a:t>
            </a:r>
            <a:endParaRPr lang="zh-CN" altLang="en-US" sz="2800" b="1" spc="30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2" name="TextBox 11"/>
          <p:cNvSpPr txBox="1"/>
          <p:nvPr>
            <p:custDataLst>
              <p:tags r:id="rId5"/>
            </p:custDataLst>
          </p:nvPr>
        </p:nvSpPr>
        <p:spPr>
          <a:xfrm>
            <a:off x="2962910" y="1181735"/>
            <a:ext cx="6266180" cy="423545"/>
          </a:xfrm>
          <a:prstGeom prst="rect">
            <a:avLst/>
          </a:prstGeom>
          <a:noFill/>
        </p:spPr>
        <p:txBody>
          <a:bodyPr wrap="square" rtlCol="0">
            <a:spAutoFit/>
          </a:bodyPr>
          <a:lstStyle/>
          <a:p>
            <a:pPr algn="ctr">
              <a:lnSpc>
                <a:spcPct val="120000"/>
              </a:lnSpc>
            </a:pPr>
            <a:r>
              <a:rPr lang="zh-CN" altLang="en-US" spc="150">
                <a:solidFill>
                  <a:sysClr val="window" lastClr="FFFFFF">
                    <a:lumMod val="65000"/>
                  </a:sysClr>
                </a:solidFill>
                <a:latin typeface="Arial" panose="020B0604020202020204" pitchFamily="34" charset="0"/>
                <a:ea typeface="微软雅黑" panose="020B0503020204020204" charset="-122"/>
                <a:sym typeface="Arial" panose="020B0604020202020204" pitchFamily="34" charset="0"/>
              </a:rPr>
              <a:t>职业生涯规划的模型主要包括以下几方面内容：</a:t>
            </a:r>
            <a:endParaRPr lang="zh-CN" altLang="en-US" spc="150">
              <a:solidFill>
                <a:sysClr val="window" lastClr="FFFFFF">
                  <a:lumMod val="65000"/>
                </a:sysClr>
              </a:solidFill>
              <a:latin typeface="Arial" panose="020B0604020202020204" pitchFamily="34" charset="0"/>
              <a:ea typeface="微软雅黑" panose="020B0503020204020204" charset="-122"/>
              <a:sym typeface="Arial" panose="020B0604020202020204" pitchFamily="34" charset="0"/>
            </a:endParaRPr>
          </a:p>
        </p:txBody>
      </p:sp>
      <p:sp>
        <p:nvSpPr>
          <p:cNvPr id="3" name="Rectangle 2"/>
          <p:cNvSpPr/>
          <p:nvPr>
            <p:custDataLst>
              <p:tags r:id="rId6"/>
            </p:custDataLst>
          </p:nvPr>
        </p:nvSpPr>
        <p:spPr>
          <a:xfrm>
            <a:off x="8366414" y="1796551"/>
            <a:ext cx="2987386" cy="582828"/>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15" name="Rectangle 14"/>
          <p:cNvSpPr/>
          <p:nvPr>
            <p:custDataLst>
              <p:tags r:id="rId7"/>
            </p:custDataLst>
          </p:nvPr>
        </p:nvSpPr>
        <p:spPr>
          <a:xfrm>
            <a:off x="8366414" y="2486835"/>
            <a:ext cx="2987386" cy="582828"/>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16" name="Rectangle 15"/>
          <p:cNvSpPr/>
          <p:nvPr>
            <p:custDataLst>
              <p:tags r:id="rId8"/>
            </p:custDataLst>
          </p:nvPr>
        </p:nvSpPr>
        <p:spPr>
          <a:xfrm>
            <a:off x="8366414" y="3187875"/>
            <a:ext cx="2987386" cy="582828"/>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17" name="Rectangle 16"/>
          <p:cNvSpPr/>
          <p:nvPr>
            <p:custDataLst>
              <p:tags r:id="rId9"/>
            </p:custDataLst>
          </p:nvPr>
        </p:nvSpPr>
        <p:spPr>
          <a:xfrm>
            <a:off x="8366414" y="3899677"/>
            <a:ext cx="2987386" cy="582828"/>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21" name="TextBox 20"/>
          <p:cNvSpPr txBox="1"/>
          <p:nvPr>
            <p:custDataLst>
              <p:tags r:id="rId10"/>
            </p:custDataLst>
          </p:nvPr>
        </p:nvSpPr>
        <p:spPr>
          <a:xfrm>
            <a:off x="9094210" y="1867123"/>
            <a:ext cx="2196636" cy="386080"/>
          </a:xfrm>
          <a:prstGeom prst="rect">
            <a:avLst/>
          </a:prstGeom>
          <a:noFill/>
        </p:spPr>
        <p:txBody>
          <a:bodyPr wrap="square" rtlCol="0">
            <a:spAutoFit/>
          </a:bodyPr>
          <a:lstStyle/>
          <a:p>
            <a:pPr algn="ctr">
              <a:lnSpc>
                <a:spcPct val="120000"/>
              </a:lnSpc>
            </a:pPr>
            <a:r>
              <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（一）自我评估</a:t>
            </a:r>
            <a:endPar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9" name="Oval 18"/>
          <p:cNvSpPr/>
          <p:nvPr>
            <p:custDataLst>
              <p:tags r:id="rId11"/>
            </p:custDataLst>
          </p:nvPr>
        </p:nvSpPr>
        <p:spPr>
          <a:xfrm>
            <a:off x="8570438" y="1872179"/>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22" name="Freeform 29"/>
          <p:cNvSpPr>
            <a:spLocks noChangeArrowheads="1"/>
          </p:cNvSpPr>
          <p:nvPr>
            <p:custDataLst>
              <p:tags r:id="rId12"/>
            </p:custDataLst>
          </p:nvPr>
        </p:nvSpPr>
        <p:spPr bwMode="auto">
          <a:xfrm>
            <a:off x="8673049" y="1971362"/>
            <a:ext cx="215939" cy="222794"/>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1F74AD"/>
          </a:solidFill>
          <a:ln>
            <a:noFill/>
          </a:ln>
          <a:effectLst/>
        </p:spPr>
        <p:txBody>
          <a:bodyPr wrap="none" lIns="34290" tIns="17145" rIns="34290" bIns="17145" anchor="ctr"/>
          <a:lstStyle/>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27" name="Oval 26"/>
          <p:cNvSpPr/>
          <p:nvPr>
            <p:custDataLst>
              <p:tags r:id="rId13"/>
            </p:custDataLst>
          </p:nvPr>
        </p:nvSpPr>
        <p:spPr>
          <a:xfrm>
            <a:off x="8570438" y="3254008"/>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26" name="Freeform 63"/>
          <p:cNvSpPr>
            <a:spLocks noChangeArrowheads="1"/>
          </p:cNvSpPr>
          <p:nvPr>
            <p:custDataLst>
              <p:tags r:id="rId14"/>
            </p:custDataLst>
          </p:nvPr>
        </p:nvSpPr>
        <p:spPr bwMode="auto">
          <a:xfrm flipH="1">
            <a:off x="8687616" y="3381469"/>
            <a:ext cx="186804" cy="166240"/>
          </a:xfrm>
          <a:custGeom>
            <a:avLst/>
            <a:gdLst>
              <a:gd name="T0" fmla="*/ 153071 w 390"/>
              <a:gd name="T1" fmla="*/ 0 h 346"/>
              <a:gd name="T2" fmla="*/ 153071 w 390"/>
              <a:gd name="T3" fmla="*/ 0 h 346"/>
              <a:gd name="T4" fmla="*/ 19522 w 390"/>
              <a:gd name="T5" fmla="*/ 0 h 346"/>
              <a:gd name="T6" fmla="*/ 0 w 390"/>
              <a:gd name="T7" fmla="*/ 19582 h 346"/>
              <a:gd name="T8" fmla="*/ 0 w 390"/>
              <a:gd name="T9" fmla="*/ 98356 h 346"/>
              <a:gd name="T10" fmla="*/ 19522 w 390"/>
              <a:gd name="T11" fmla="*/ 117939 h 346"/>
              <a:gd name="T12" fmla="*/ 63003 w 390"/>
              <a:gd name="T13" fmla="*/ 117939 h 346"/>
              <a:gd name="T14" fmla="*/ 110034 w 390"/>
              <a:gd name="T15" fmla="*/ 153543 h 346"/>
              <a:gd name="T16" fmla="*/ 110034 w 390"/>
              <a:gd name="T17" fmla="*/ 117939 h 346"/>
              <a:gd name="T18" fmla="*/ 153071 w 390"/>
              <a:gd name="T19" fmla="*/ 117939 h 346"/>
              <a:gd name="T20" fmla="*/ 172593 w 390"/>
              <a:gd name="T21" fmla="*/ 98356 h 346"/>
              <a:gd name="T22" fmla="*/ 172593 w 390"/>
              <a:gd name="T23" fmla="*/ 19582 h 346"/>
              <a:gd name="T24" fmla="*/ 153071 w 390"/>
              <a:gd name="T25" fmla="*/ 0 h 3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0" h="346">
                <a:moveTo>
                  <a:pt x="345" y="0"/>
                </a:moveTo>
                <a:lnTo>
                  <a:pt x="345" y="0"/>
                </a:lnTo>
                <a:cubicBezTo>
                  <a:pt x="44" y="0"/>
                  <a:pt x="44" y="0"/>
                  <a:pt x="44" y="0"/>
                </a:cubicBezTo>
                <a:cubicBezTo>
                  <a:pt x="17" y="0"/>
                  <a:pt x="0" y="17"/>
                  <a:pt x="0" y="44"/>
                </a:cubicBezTo>
                <a:cubicBezTo>
                  <a:pt x="0" y="221"/>
                  <a:pt x="0" y="221"/>
                  <a:pt x="0" y="221"/>
                </a:cubicBezTo>
                <a:cubicBezTo>
                  <a:pt x="0" y="247"/>
                  <a:pt x="17" y="265"/>
                  <a:pt x="44" y="265"/>
                </a:cubicBezTo>
                <a:cubicBezTo>
                  <a:pt x="142" y="265"/>
                  <a:pt x="142" y="265"/>
                  <a:pt x="142" y="265"/>
                </a:cubicBezTo>
                <a:cubicBezTo>
                  <a:pt x="248" y="345"/>
                  <a:pt x="248" y="345"/>
                  <a:pt x="248" y="345"/>
                </a:cubicBezTo>
                <a:cubicBezTo>
                  <a:pt x="248" y="265"/>
                  <a:pt x="248" y="265"/>
                  <a:pt x="248" y="265"/>
                </a:cubicBezTo>
                <a:cubicBezTo>
                  <a:pt x="345" y="265"/>
                  <a:pt x="345" y="265"/>
                  <a:pt x="345" y="265"/>
                </a:cubicBezTo>
                <a:cubicBezTo>
                  <a:pt x="372" y="265"/>
                  <a:pt x="389" y="247"/>
                  <a:pt x="389" y="221"/>
                </a:cubicBezTo>
                <a:cubicBezTo>
                  <a:pt x="389" y="44"/>
                  <a:pt x="389" y="44"/>
                  <a:pt x="389" y="44"/>
                </a:cubicBezTo>
                <a:cubicBezTo>
                  <a:pt x="389" y="17"/>
                  <a:pt x="372" y="0"/>
                  <a:pt x="345" y="0"/>
                </a:cubicBezTo>
              </a:path>
            </a:pathLst>
          </a:custGeom>
          <a:solidFill>
            <a:srgbClr val="1AA3AA"/>
          </a:solidFill>
          <a:ln>
            <a:noFill/>
          </a:ln>
          <a:effectLst/>
        </p:spPr>
        <p:txBody>
          <a:bodyPr wrap="none" lIns="34290" tIns="17145" rIns="34290" bIns="17145" anchor="ctr"/>
          <a:lstStyle/>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23" name="Oval 22"/>
          <p:cNvSpPr/>
          <p:nvPr>
            <p:custDataLst>
              <p:tags r:id="rId15"/>
            </p:custDataLst>
          </p:nvPr>
        </p:nvSpPr>
        <p:spPr>
          <a:xfrm>
            <a:off x="8570438" y="2556370"/>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0" name="Freeform 74"/>
          <p:cNvSpPr>
            <a:spLocks noChangeArrowheads="1"/>
          </p:cNvSpPr>
          <p:nvPr>
            <p:custDataLst>
              <p:tags r:id="rId16"/>
            </p:custDataLst>
          </p:nvPr>
        </p:nvSpPr>
        <p:spPr bwMode="auto">
          <a:xfrm>
            <a:off x="8668764" y="2667550"/>
            <a:ext cx="224509" cy="198800"/>
          </a:xfrm>
          <a:custGeom>
            <a:avLst/>
            <a:gdLst>
              <a:gd name="T0" fmla="*/ 203452 w 461"/>
              <a:gd name="T1" fmla="*/ 95902 h 409"/>
              <a:gd name="T2" fmla="*/ 203452 w 461"/>
              <a:gd name="T3" fmla="*/ 95902 h 409"/>
              <a:gd name="T4" fmla="*/ 111425 w 461"/>
              <a:gd name="T5" fmla="*/ 7654 h 409"/>
              <a:gd name="T6" fmla="*/ 95636 w 461"/>
              <a:gd name="T7" fmla="*/ 7654 h 409"/>
              <a:gd name="T8" fmla="*/ 4060 w 461"/>
              <a:gd name="T9" fmla="*/ 95902 h 409"/>
              <a:gd name="T10" fmla="*/ 8120 w 461"/>
              <a:gd name="T11" fmla="*/ 103556 h 409"/>
              <a:gd name="T12" fmla="*/ 27969 w 461"/>
              <a:gd name="T13" fmla="*/ 103556 h 409"/>
              <a:gd name="T14" fmla="*/ 27969 w 461"/>
              <a:gd name="T15" fmla="*/ 175595 h 409"/>
              <a:gd name="T16" fmla="*/ 35638 w 461"/>
              <a:gd name="T17" fmla="*/ 183700 h 409"/>
              <a:gd name="T18" fmla="*/ 79847 w 461"/>
              <a:gd name="T19" fmla="*/ 183700 h 409"/>
              <a:gd name="T20" fmla="*/ 79847 w 461"/>
              <a:gd name="T21" fmla="*/ 111661 h 409"/>
              <a:gd name="T22" fmla="*/ 127665 w 461"/>
              <a:gd name="T23" fmla="*/ 111661 h 409"/>
              <a:gd name="T24" fmla="*/ 127665 w 461"/>
              <a:gd name="T25" fmla="*/ 183700 h 409"/>
              <a:gd name="T26" fmla="*/ 171874 w 461"/>
              <a:gd name="T27" fmla="*/ 183700 h 409"/>
              <a:gd name="T28" fmla="*/ 179543 w 461"/>
              <a:gd name="T29" fmla="*/ 175595 h 409"/>
              <a:gd name="T30" fmla="*/ 179543 w 461"/>
              <a:gd name="T31" fmla="*/ 103556 h 409"/>
              <a:gd name="T32" fmla="*/ 199843 w 461"/>
              <a:gd name="T33" fmla="*/ 103556 h 409"/>
              <a:gd name="T34" fmla="*/ 203452 w 461"/>
              <a:gd name="T35" fmla="*/ 95902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rgbClr val="3498DB"/>
          </a:solidFill>
          <a:ln>
            <a:noFill/>
          </a:ln>
          <a:effectLst/>
        </p:spPr>
        <p:txBody>
          <a:bodyPr wrap="none" lIns="34290" tIns="17145" rIns="34290" bIns="17145" anchor="ctr"/>
          <a:lstStyle/>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31" name="Oval 30"/>
          <p:cNvSpPr/>
          <p:nvPr>
            <p:custDataLst>
              <p:tags r:id="rId17"/>
            </p:custDataLst>
          </p:nvPr>
        </p:nvSpPr>
        <p:spPr>
          <a:xfrm>
            <a:off x="8570438" y="3978539"/>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4" name="Freeform 123"/>
          <p:cNvSpPr>
            <a:spLocks noChangeArrowheads="1"/>
          </p:cNvSpPr>
          <p:nvPr>
            <p:custDataLst>
              <p:tags r:id="rId18"/>
            </p:custDataLst>
          </p:nvPr>
        </p:nvSpPr>
        <p:spPr bwMode="auto">
          <a:xfrm>
            <a:off x="8671335" y="4076866"/>
            <a:ext cx="219366" cy="224506"/>
          </a:xfrm>
          <a:custGeom>
            <a:avLst/>
            <a:gdLst>
              <a:gd name="T0" fmla="*/ 123628 w 452"/>
              <a:gd name="T1" fmla="*/ 135490 h 462"/>
              <a:gd name="T2" fmla="*/ 123628 w 452"/>
              <a:gd name="T3" fmla="*/ 135490 h 462"/>
              <a:gd name="T4" fmla="*/ 195108 w 452"/>
              <a:gd name="T5" fmla="*/ 11703 h 462"/>
              <a:gd name="T6" fmla="*/ 195108 w 452"/>
              <a:gd name="T7" fmla="*/ 8102 h 462"/>
              <a:gd name="T8" fmla="*/ 191062 w 452"/>
              <a:gd name="T9" fmla="*/ 8102 h 462"/>
              <a:gd name="T10" fmla="*/ 71480 w 452"/>
              <a:gd name="T11" fmla="*/ 80124 h 462"/>
              <a:gd name="T12" fmla="*/ 4046 w 452"/>
              <a:gd name="T13" fmla="*/ 135490 h 462"/>
              <a:gd name="T14" fmla="*/ 15735 w 452"/>
              <a:gd name="T15" fmla="*/ 147644 h 462"/>
              <a:gd name="T16" fmla="*/ 39561 w 452"/>
              <a:gd name="T17" fmla="*/ 139542 h 462"/>
              <a:gd name="T18" fmla="*/ 67883 w 452"/>
              <a:gd name="T19" fmla="*/ 167450 h 462"/>
              <a:gd name="T20" fmla="*/ 59791 w 452"/>
              <a:gd name="T21" fmla="*/ 191307 h 462"/>
              <a:gd name="T22" fmla="*/ 67883 w 452"/>
              <a:gd name="T23" fmla="*/ 203461 h 462"/>
              <a:gd name="T24" fmla="*/ 123628 w 452"/>
              <a:gd name="T25" fmla="*/ 135490 h 462"/>
              <a:gd name="T26" fmla="*/ 135317 w 452"/>
              <a:gd name="T27" fmla="*/ 67520 h 462"/>
              <a:gd name="T28" fmla="*/ 135317 w 452"/>
              <a:gd name="T29" fmla="*/ 67520 h 462"/>
              <a:gd name="T30" fmla="*/ 135317 w 452"/>
              <a:gd name="T31" fmla="*/ 43663 h 462"/>
              <a:gd name="T32" fmla="*/ 159143 w 452"/>
              <a:gd name="T33" fmla="*/ 43663 h 462"/>
              <a:gd name="T34" fmla="*/ 159143 w 452"/>
              <a:gd name="T35" fmla="*/ 67520 h 462"/>
              <a:gd name="T36" fmla="*/ 135317 w 452"/>
              <a:gd name="T37" fmla="*/ 6752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rgbClr val="69A35B"/>
          </a:solidFill>
          <a:ln>
            <a:noFill/>
          </a:ln>
          <a:effectLst/>
        </p:spPr>
        <p:txBody>
          <a:bodyPr wrap="none" lIns="34290" tIns="17145" rIns="34290" bIns="17145" anchor="ctr"/>
          <a:lstStyle/>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24" name="TextBox 20"/>
          <p:cNvSpPr txBox="1"/>
          <p:nvPr>
            <p:custDataLst>
              <p:tags r:id="rId19"/>
            </p:custDataLst>
          </p:nvPr>
        </p:nvSpPr>
        <p:spPr>
          <a:xfrm>
            <a:off x="9094210" y="2551314"/>
            <a:ext cx="2196636" cy="386080"/>
          </a:xfrm>
          <a:prstGeom prst="rect">
            <a:avLst/>
          </a:prstGeom>
          <a:noFill/>
        </p:spPr>
        <p:txBody>
          <a:bodyPr wrap="square" rtlCol="0">
            <a:spAutoFit/>
          </a:bodyPr>
          <a:lstStyle/>
          <a:p>
            <a:pPr algn="ctr">
              <a:lnSpc>
                <a:spcPct val="120000"/>
              </a:lnSpc>
            </a:pPr>
            <a:r>
              <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（二）确立目标</a:t>
            </a:r>
            <a:endPar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5" name="TextBox 20"/>
          <p:cNvSpPr txBox="1"/>
          <p:nvPr>
            <p:custDataLst>
              <p:tags r:id="rId20"/>
            </p:custDataLst>
          </p:nvPr>
        </p:nvSpPr>
        <p:spPr>
          <a:xfrm>
            <a:off x="9094210" y="3248952"/>
            <a:ext cx="2196636" cy="386080"/>
          </a:xfrm>
          <a:prstGeom prst="rect">
            <a:avLst/>
          </a:prstGeom>
          <a:noFill/>
        </p:spPr>
        <p:txBody>
          <a:bodyPr wrap="square" rtlCol="0">
            <a:spAutoFit/>
          </a:bodyPr>
          <a:lstStyle/>
          <a:p>
            <a:pPr algn="ctr">
              <a:lnSpc>
                <a:spcPct val="120000"/>
              </a:lnSpc>
            </a:pPr>
            <a:r>
              <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（三）环境评价</a:t>
            </a:r>
            <a:endPar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8" name="TextBox 20"/>
          <p:cNvSpPr txBox="1"/>
          <p:nvPr>
            <p:custDataLst>
              <p:tags r:id="rId21"/>
            </p:custDataLst>
          </p:nvPr>
        </p:nvSpPr>
        <p:spPr>
          <a:xfrm>
            <a:off x="9094210" y="3973483"/>
            <a:ext cx="2196636" cy="386080"/>
          </a:xfrm>
          <a:prstGeom prst="rect">
            <a:avLst/>
          </a:prstGeom>
          <a:noFill/>
        </p:spPr>
        <p:txBody>
          <a:bodyPr wrap="square" rtlCol="0">
            <a:spAutoFit/>
          </a:bodyPr>
          <a:lstStyle/>
          <a:p>
            <a:pPr algn="ctr">
              <a:lnSpc>
                <a:spcPct val="120000"/>
              </a:lnSpc>
            </a:pPr>
            <a:r>
              <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（四）职业定位</a:t>
            </a:r>
            <a:endPar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9" name="Rectangle 16"/>
          <p:cNvSpPr/>
          <p:nvPr>
            <p:custDataLst>
              <p:tags r:id="rId22"/>
            </p:custDataLst>
          </p:nvPr>
        </p:nvSpPr>
        <p:spPr>
          <a:xfrm>
            <a:off x="8370897" y="4603404"/>
            <a:ext cx="2987386" cy="582828"/>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6" name="TextBox 20"/>
          <p:cNvSpPr txBox="1"/>
          <p:nvPr>
            <p:custDataLst>
              <p:tags r:id="rId23"/>
            </p:custDataLst>
          </p:nvPr>
        </p:nvSpPr>
        <p:spPr>
          <a:xfrm>
            <a:off x="9098693" y="4677210"/>
            <a:ext cx="2196636" cy="386080"/>
          </a:xfrm>
          <a:prstGeom prst="rect">
            <a:avLst/>
          </a:prstGeom>
          <a:noFill/>
        </p:spPr>
        <p:txBody>
          <a:bodyPr wrap="square" rtlCol="0">
            <a:spAutoFit/>
          </a:bodyPr>
          <a:lstStyle/>
          <a:p>
            <a:pPr algn="ctr">
              <a:lnSpc>
                <a:spcPct val="120000"/>
              </a:lnSpc>
            </a:pPr>
            <a:r>
              <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（五）制定行动方案</a:t>
            </a:r>
            <a:endPar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2" name="Oval 30"/>
          <p:cNvSpPr/>
          <p:nvPr>
            <p:custDataLst>
              <p:tags r:id="rId24"/>
            </p:custDataLst>
          </p:nvPr>
        </p:nvSpPr>
        <p:spPr>
          <a:xfrm>
            <a:off x="8574921" y="4668819"/>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5" name="任意多边形 4"/>
          <p:cNvSpPr/>
          <p:nvPr>
            <p:custDataLst>
              <p:tags r:id="rId25"/>
            </p:custDataLst>
          </p:nvPr>
        </p:nvSpPr>
        <p:spPr>
          <a:xfrm>
            <a:off x="8667796" y="4761681"/>
            <a:ext cx="235411" cy="235436"/>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rgbClr val="9BBB59"/>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Rectangle 16"/>
          <p:cNvSpPr/>
          <p:nvPr>
            <p:custDataLst>
              <p:tags r:id="rId26"/>
            </p:custDataLst>
          </p:nvPr>
        </p:nvSpPr>
        <p:spPr>
          <a:xfrm>
            <a:off x="8388827" y="5307131"/>
            <a:ext cx="2987386" cy="582828"/>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7" name="TextBox 20"/>
          <p:cNvSpPr txBox="1"/>
          <p:nvPr>
            <p:custDataLst>
              <p:tags r:id="rId27"/>
            </p:custDataLst>
          </p:nvPr>
        </p:nvSpPr>
        <p:spPr>
          <a:xfrm>
            <a:off x="9116623" y="5380937"/>
            <a:ext cx="2196636" cy="386080"/>
          </a:xfrm>
          <a:prstGeom prst="rect">
            <a:avLst/>
          </a:prstGeom>
          <a:noFill/>
        </p:spPr>
        <p:txBody>
          <a:bodyPr wrap="square" rtlCol="0">
            <a:spAutoFit/>
          </a:bodyPr>
          <a:lstStyle/>
          <a:p>
            <a:pPr algn="ctr">
              <a:lnSpc>
                <a:spcPct val="120000"/>
              </a:lnSpc>
            </a:pPr>
            <a:r>
              <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（六）评估与反馈</a:t>
            </a:r>
            <a:endParaRPr lang="zh-CN" altLang="en-US" sz="1600" spc="150">
              <a:solidFill>
                <a:sysClr val="window" lastClr="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9" name="Oval 30"/>
          <p:cNvSpPr/>
          <p:nvPr>
            <p:custDataLst>
              <p:tags r:id="rId28"/>
            </p:custDataLst>
          </p:nvPr>
        </p:nvSpPr>
        <p:spPr>
          <a:xfrm>
            <a:off x="8592851" y="5372546"/>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46" name="PA_ImportSvg_636904007080158430"/>
          <p:cNvSpPr/>
          <p:nvPr>
            <p:custDataLst>
              <p:tags r:id="rId29"/>
            </p:custDataLst>
          </p:nvPr>
        </p:nvSpPr>
        <p:spPr>
          <a:xfrm>
            <a:off x="8670285" y="5451816"/>
            <a:ext cx="257150" cy="257424"/>
          </a:xfrm>
          <a:custGeom>
            <a:avLst/>
            <a:gdLst/>
            <a:ahLst/>
            <a:cxnLst/>
            <a:rect l="l" t="t" r="r" b="b"/>
            <a:pathLst>
              <a:path w="12174156" h="12187135">
                <a:moveTo>
                  <a:pt x="6087078" y="1"/>
                </a:moveTo>
                <a:cubicBezTo>
                  <a:pt x="7346026" y="1"/>
                  <a:pt x="7346026" y="1"/>
                  <a:pt x="8455717" y="480218"/>
                </a:cubicBezTo>
                <a:cubicBezTo>
                  <a:pt x="9565411" y="960426"/>
                  <a:pt x="9565411" y="960426"/>
                  <a:pt x="10389565" y="1784592"/>
                </a:cubicBezTo>
                <a:cubicBezTo>
                  <a:pt x="11213724" y="2608752"/>
                  <a:pt x="11213724" y="2608752"/>
                  <a:pt x="11693938" y="3718439"/>
                </a:cubicBezTo>
                <a:cubicBezTo>
                  <a:pt x="12174145" y="4828130"/>
                  <a:pt x="12174145" y="4828130"/>
                  <a:pt x="12174156" y="6087078"/>
                </a:cubicBezTo>
                <a:cubicBezTo>
                  <a:pt x="12174156" y="7359005"/>
                  <a:pt x="12174156" y="7359005"/>
                  <a:pt x="11693938" y="8468696"/>
                </a:cubicBezTo>
                <a:cubicBezTo>
                  <a:pt x="11213731" y="9578391"/>
                  <a:pt x="11213731" y="9578391"/>
                  <a:pt x="10389565" y="10402543"/>
                </a:cubicBezTo>
                <a:cubicBezTo>
                  <a:pt x="9565406" y="11226702"/>
                  <a:pt x="9565406" y="11226702"/>
                  <a:pt x="8455717" y="11706917"/>
                </a:cubicBezTo>
                <a:cubicBezTo>
                  <a:pt x="7346025" y="12187124"/>
                  <a:pt x="7346025" y="12187124"/>
                  <a:pt x="6087078" y="12187134"/>
                </a:cubicBezTo>
                <a:cubicBezTo>
                  <a:pt x="4828132" y="12187134"/>
                  <a:pt x="4828132" y="12187134"/>
                  <a:pt x="3718440" y="11706917"/>
                </a:cubicBezTo>
                <a:cubicBezTo>
                  <a:pt x="2608743" y="11226708"/>
                  <a:pt x="2608743" y="11226708"/>
                  <a:pt x="1784592" y="10402543"/>
                </a:cubicBezTo>
                <a:cubicBezTo>
                  <a:pt x="960434" y="9578385"/>
                  <a:pt x="960434" y="9578385"/>
                  <a:pt x="480218" y="8468695"/>
                </a:cubicBezTo>
                <a:cubicBezTo>
                  <a:pt x="11" y="7359001"/>
                  <a:pt x="11" y="7359001"/>
                  <a:pt x="1" y="6087078"/>
                </a:cubicBezTo>
                <a:cubicBezTo>
                  <a:pt x="1" y="4828130"/>
                  <a:pt x="1" y="4828130"/>
                  <a:pt x="480218" y="3718439"/>
                </a:cubicBezTo>
                <a:cubicBezTo>
                  <a:pt x="960426" y="2608744"/>
                  <a:pt x="960426" y="2608744"/>
                  <a:pt x="1784592" y="1784591"/>
                </a:cubicBezTo>
                <a:cubicBezTo>
                  <a:pt x="2608751" y="960432"/>
                  <a:pt x="2608751" y="960432"/>
                  <a:pt x="3718440" y="480218"/>
                </a:cubicBezTo>
                <a:cubicBezTo>
                  <a:pt x="4828132" y="11"/>
                  <a:pt x="4828132" y="11"/>
                  <a:pt x="6087078" y="0"/>
                </a:cubicBezTo>
                <a:moveTo>
                  <a:pt x="7748370" y="7774327"/>
                </a:moveTo>
                <a:cubicBezTo>
                  <a:pt x="7787306" y="7722412"/>
                  <a:pt x="7787306" y="7722412"/>
                  <a:pt x="7709434" y="7644539"/>
                </a:cubicBezTo>
                <a:cubicBezTo>
                  <a:pt x="7631561" y="7566666"/>
                  <a:pt x="7631561" y="7566666"/>
                  <a:pt x="7527730" y="7469325"/>
                </a:cubicBezTo>
                <a:cubicBezTo>
                  <a:pt x="7423895" y="7371988"/>
                  <a:pt x="7423895" y="7371988"/>
                  <a:pt x="7346026" y="7268153"/>
                </a:cubicBezTo>
                <a:cubicBezTo>
                  <a:pt x="7268152" y="7164321"/>
                  <a:pt x="7268152" y="7164321"/>
                  <a:pt x="7294111" y="7073470"/>
                </a:cubicBezTo>
                <a:cubicBezTo>
                  <a:pt x="7359005" y="6865808"/>
                  <a:pt x="7359005" y="6865808"/>
                  <a:pt x="7339537" y="6768467"/>
                </a:cubicBezTo>
                <a:cubicBezTo>
                  <a:pt x="7320068" y="6671126"/>
                  <a:pt x="7320068" y="6671126"/>
                  <a:pt x="7216238" y="6638679"/>
                </a:cubicBezTo>
                <a:cubicBezTo>
                  <a:pt x="7112406" y="6606239"/>
                  <a:pt x="7112406" y="6606239"/>
                  <a:pt x="6917725" y="6612721"/>
                </a:cubicBezTo>
                <a:cubicBezTo>
                  <a:pt x="6723043" y="6619214"/>
                  <a:pt x="6723043" y="6619214"/>
                  <a:pt x="6450486" y="6619211"/>
                </a:cubicBezTo>
                <a:cubicBezTo>
                  <a:pt x="6307719" y="6619211"/>
                  <a:pt x="6307719" y="6619211"/>
                  <a:pt x="6216867" y="6632190"/>
                </a:cubicBezTo>
                <a:cubicBezTo>
                  <a:pt x="6126015" y="6645169"/>
                  <a:pt x="6126015" y="6645169"/>
                  <a:pt x="6048143" y="6651659"/>
                </a:cubicBezTo>
                <a:cubicBezTo>
                  <a:pt x="5970269" y="6658143"/>
                  <a:pt x="5970269" y="6658143"/>
                  <a:pt x="5879418" y="6664638"/>
                </a:cubicBezTo>
                <a:cubicBezTo>
                  <a:pt x="5788567" y="6671134"/>
                  <a:pt x="5788567" y="6671134"/>
                  <a:pt x="5671757" y="6658148"/>
                </a:cubicBezTo>
                <a:cubicBezTo>
                  <a:pt x="5490053" y="6645169"/>
                  <a:pt x="5490053" y="6645169"/>
                  <a:pt x="5392712" y="6593254"/>
                </a:cubicBezTo>
                <a:cubicBezTo>
                  <a:pt x="5295368" y="6541343"/>
                  <a:pt x="5295368" y="6541343"/>
                  <a:pt x="5211008" y="6489423"/>
                </a:cubicBezTo>
                <a:cubicBezTo>
                  <a:pt x="5126648" y="6437503"/>
                  <a:pt x="5126648" y="6437503"/>
                  <a:pt x="4996857" y="6398571"/>
                </a:cubicBezTo>
                <a:cubicBezTo>
                  <a:pt x="4867069" y="6359633"/>
                  <a:pt x="4867069" y="6359633"/>
                  <a:pt x="4620471" y="6346655"/>
                </a:cubicBezTo>
                <a:cubicBezTo>
                  <a:pt x="4270042" y="6333677"/>
                  <a:pt x="4270042" y="6333677"/>
                  <a:pt x="4120786" y="6314208"/>
                </a:cubicBezTo>
                <a:cubicBezTo>
                  <a:pt x="3971528" y="6294744"/>
                  <a:pt x="3971528" y="6294744"/>
                  <a:pt x="3906635" y="6275272"/>
                </a:cubicBezTo>
                <a:cubicBezTo>
                  <a:pt x="3841740" y="6255802"/>
                  <a:pt x="3841740" y="6255802"/>
                  <a:pt x="3802804" y="6249314"/>
                </a:cubicBezTo>
                <a:cubicBezTo>
                  <a:pt x="3763867" y="6242826"/>
                  <a:pt x="3763867" y="6242826"/>
                  <a:pt x="3647058" y="6242825"/>
                </a:cubicBezTo>
                <a:cubicBezTo>
                  <a:pt x="3530248" y="6255803"/>
                  <a:pt x="3530248" y="6255803"/>
                  <a:pt x="3290140" y="6359634"/>
                </a:cubicBezTo>
                <a:cubicBezTo>
                  <a:pt x="3050040" y="6463485"/>
                  <a:pt x="3050040" y="6463485"/>
                  <a:pt x="2803433" y="6599742"/>
                </a:cubicBezTo>
                <a:cubicBezTo>
                  <a:pt x="2556822" y="6735991"/>
                  <a:pt x="2556822" y="6735991"/>
                  <a:pt x="2375131" y="6878787"/>
                </a:cubicBezTo>
                <a:cubicBezTo>
                  <a:pt x="2193429" y="7021568"/>
                  <a:pt x="2193429" y="7021568"/>
                  <a:pt x="2193427" y="7112406"/>
                </a:cubicBezTo>
                <a:cubicBezTo>
                  <a:pt x="2193427" y="7371984"/>
                  <a:pt x="2193427" y="7371984"/>
                  <a:pt x="2225874" y="7527729"/>
                </a:cubicBezTo>
                <a:cubicBezTo>
                  <a:pt x="2258326" y="7683474"/>
                  <a:pt x="2258326" y="7683474"/>
                  <a:pt x="2316726" y="7767838"/>
                </a:cubicBezTo>
                <a:cubicBezTo>
                  <a:pt x="2375123" y="7852204"/>
                  <a:pt x="2375123" y="7852204"/>
                  <a:pt x="2440025" y="7904115"/>
                </a:cubicBezTo>
                <a:cubicBezTo>
                  <a:pt x="2504932" y="7956022"/>
                  <a:pt x="2504932" y="7956022"/>
                  <a:pt x="2569814" y="8020925"/>
                </a:cubicBezTo>
                <a:cubicBezTo>
                  <a:pt x="2634695" y="8085829"/>
                  <a:pt x="2634695" y="8085829"/>
                  <a:pt x="2745028" y="8111777"/>
                </a:cubicBezTo>
                <a:cubicBezTo>
                  <a:pt x="2855364" y="8137717"/>
                  <a:pt x="2855364" y="8137717"/>
                  <a:pt x="2985137" y="8144224"/>
                </a:cubicBezTo>
                <a:cubicBezTo>
                  <a:pt x="3114911" y="8150730"/>
                  <a:pt x="3114911" y="8150730"/>
                  <a:pt x="3225246" y="8176671"/>
                </a:cubicBezTo>
                <a:cubicBezTo>
                  <a:pt x="3335581" y="8202610"/>
                  <a:pt x="3335581" y="8202610"/>
                  <a:pt x="3400460" y="8267523"/>
                </a:cubicBezTo>
                <a:cubicBezTo>
                  <a:pt x="3530249" y="8423269"/>
                  <a:pt x="3530249" y="8423269"/>
                  <a:pt x="3673016" y="8397311"/>
                </a:cubicBezTo>
                <a:cubicBezTo>
                  <a:pt x="3815781" y="8371340"/>
                  <a:pt x="3815781" y="8371340"/>
                  <a:pt x="3926103" y="8312949"/>
                </a:cubicBezTo>
                <a:cubicBezTo>
                  <a:pt x="4036427" y="8254560"/>
                  <a:pt x="4036427" y="8254560"/>
                  <a:pt x="4107807" y="8267523"/>
                </a:cubicBezTo>
                <a:cubicBezTo>
                  <a:pt x="4179187" y="8280482"/>
                  <a:pt x="4179187" y="8280482"/>
                  <a:pt x="4192169" y="8514121"/>
                </a:cubicBezTo>
                <a:cubicBezTo>
                  <a:pt x="4192169" y="8617952"/>
                  <a:pt x="4192169" y="8617952"/>
                  <a:pt x="4231106" y="8669867"/>
                </a:cubicBezTo>
                <a:cubicBezTo>
                  <a:pt x="4270042" y="8721783"/>
                  <a:pt x="4270042" y="8721783"/>
                  <a:pt x="4334936" y="8747740"/>
                </a:cubicBezTo>
                <a:lnTo>
                  <a:pt x="4490682" y="8825613"/>
                </a:lnTo>
                <a:cubicBezTo>
                  <a:pt x="4581534" y="8877528"/>
                  <a:pt x="4581534" y="8877528"/>
                  <a:pt x="4685365" y="8968380"/>
                </a:cubicBezTo>
                <a:cubicBezTo>
                  <a:pt x="4789196" y="9072211"/>
                  <a:pt x="4789196" y="9072211"/>
                  <a:pt x="4756749" y="9163063"/>
                </a:cubicBezTo>
                <a:cubicBezTo>
                  <a:pt x="4724308" y="9253917"/>
                  <a:pt x="4724308" y="9253917"/>
                  <a:pt x="4659407" y="9338277"/>
                </a:cubicBezTo>
                <a:cubicBezTo>
                  <a:pt x="4594510" y="9422639"/>
                  <a:pt x="4594510" y="9422639"/>
                  <a:pt x="4536108" y="9519980"/>
                </a:cubicBezTo>
                <a:cubicBezTo>
                  <a:pt x="4477711" y="9617324"/>
                  <a:pt x="4477711" y="9617324"/>
                  <a:pt x="4542598" y="9708174"/>
                </a:cubicBezTo>
                <a:cubicBezTo>
                  <a:pt x="4633450" y="9850941"/>
                  <a:pt x="4633450" y="9850941"/>
                  <a:pt x="4737280" y="9915835"/>
                </a:cubicBezTo>
                <a:cubicBezTo>
                  <a:pt x="4841106" y="9980738"/>
                  <a:pt x="4841106" y="9980738"/>
                  <a:pt x="4938453" y="10026156"/>
                </a:cubicBezTo>
                <a:cubicBezTo>
                  <a:pt x="5035800" y="10071570"/>
                  <a:pt x="5035800" y="10071570"/>
                  <a:pt x="5113667" y="10129987"/>
                </a:cubicBezTo>
                <a:cubicBezTo>
                  <a:pt x="5191532" y="10188406"/>
                  <a:pt x="5191532" y="10188406"/>
                  <a:pt x="5217498" y="10318180"/>
                </a:cubicBezTo>
                <a:cubicBezTo>
                  <a:pt x="5217498" y="10357116"/>
                  <a:pt x="5217498" y="10357116"/>
                  <a:pt x="5308350" y="10467436"/>
                </a:cubicBezTo>
                <a:cubicBezTo>
                  <a:pt x="5399197" y="10577761"/>
                  <a:pt x="5399197" y="10577761"/>
                  <a:pt x="5483564" y="10694566"/>
                </a:cubicBezTo>
                <a:cubicBezTo>
                  <a:pt x="5567931" y="10811371"/>
                  <a:pt x="5567931" y="10811371"/>
                  <a:pt x="5619842" y="10889249"/>
                </a:cubicBezTo>
                <a:cubicBezTo>
                  <a:pt x="5671758" y="10967123"/>
                  <a:pt x="5671758" y="10967123"/>
                  <a:pt x="5593884" y="10954143"/>
                </a:cubicBezTo>
                <a:cubicBezTo>
                  <a:pt x="5749631" y="10980101"/>
                  <a:pt x="5749631" y="10980101"/>
                  <a:pt x="5924845" y="10980101"/>
                </a:cubicBezTo>
                <a:cubicBezTo>
                  <a:pt x="6100059" y="10980101"/>
                  <a:pt x="6100059" y="10980101"/>
                  <a:pt x="6151974" y="10915206"/>
                </a:cubicBezTo>
                <a:lnTo>
                  <a:pt x="6177932" y="10889249"/>
                </a:lnTo>
                <a:lnTo>
                  <a:pt x="6177932" y="10876270"/>
                </a:lnTo>
                <a:lnTo>
                  <a:pt x="6216868" y="10863291"/>
                </a:lnTo>
                <a:cubicBezTo>
                  <a:pt x="6242825" y="10850312"/>
                  <a:pt x="6242825" y="10850312"/>
                  <a:pt x="6288252" y="10830844"/>
                </a:cubicBezTo>
                <a:cubicBezTo>
                  <a:pt x="6333678" y="10811374"/>
                  <a:pt x="6333678" y="10811374"/>
                  <a:pt x="6411551" y="10746481"/>
                </a:cubicBezTo>
                <a:cubicBezTo>
                  <a:pt x="6567297" y="10642651"/>
                  <a:pt x="6567297" y="10642651"/>
                  <a:pt x="6710064" y="10473926"/>
                </a:cubicBezTo>
                <a:cubicBezTo>
                  <a:pt x="6852842" y="10305211"/>
                  <a:pt x="6852842" y="10305211"/>
                  <a:pt x="6956662" y="10104029"/>
                </a:cubicBezTo>
                <a:cubicBezTo>
                  <a:pt x="7060496" y="9902855"/>
                  <a:pt x="7060496" y="9902855"/>
                  <a:pt x="7131877" y="9695196"/>
                </a:cubicBezTo>
                <a:cubicBezTo>
                  <a:pt x="7203257" y="9487537"/>
                  <a:pt x="7203257" y="9487537"/>
                  <a:pt x="7229218" y="9305831"/>
                </a:cubicBezTo>
                <a:cubicBezTo>
                  <a:pt x="7255175" y="9137106"/>
                  <a:pt x="7255175" y="9137106"/>
                  <a:pt x="7313580" y="9059233"/>
                </a:cubicBezTo>
                <a:cubicBezTo>
                  <a:pt x="7371985" y="8981359"/>
                  <a:pt x="7371985" y="8981359"/>
                  <a:pt x="7417411" y="8922955"/>
                </a:cubicBezTo>
                <a:cubicBezTo>
                  <a:pt x="7462842" y="8864554"/>
                  <a:pt x="7462842" y="8864554"/>
                  <a:pt x="7495284" y="8767208"/>
                </a:cubicBezTo>
                <a:cubicBezTo>
                  <a:pt x="7527724" y="8669862"/>
                  <a:pt x="7527724" y="8669862"/>
                  <a:pt x="7488794" y="8436248"/>
                </a:cubicBezTo>
                <a:cubicBezTo>
                  <a:pt x="7449858" y="8137735"/>
                  <a:pt x="7449858" y="8137735"/>
                  <a:pt x="7560178" y="8001457"/>
                </a:cubicBezTo>
                <a:cubicBezTo>
                  <a:pt x="7670495" y="7865178"/>
                  <a:pt x="7670495" y="7865178"/>
                  <a:pt x="7748371" y="7774327"/>
                </a:cubicBezTo>
                <a:moveTo>
                  <a:pt x="9033275" y="9812006"/>
                </a:moveTo>
                <a:cubicBezTo>
                  <a:pt x="9214979" y="9591366"/>
                  <a:pt x="9214979" y="9591366"/>
                  <a:pt x="9221468" y="9448599"/>
                </a:cubicBezTo>
                <a:cubicBezTo>
                  <a:pt x="9227952" y="9305831"/>
                  <a:pt x="9227952" y="9305831"/>
                  <a:pt x="8916465" y="9227959"/>
                </a:cubicBezTo>
                <a:cubicBezTo>
                  <a:pt x="8591994" y="9150086"/>
                  <a:pt x="8591994" y="9150086"/>
                  <a:pt x="8455717" y="9143596"/>
                </a:cubicBezTo>
                <a:cubicBezTo>
                  <a:pt x="8319440" y="9137098"/>
                  <a:pt x="8319440" y="9137098"/>
                  <a:pt x="8202629" y="9279874"/>
                </a:cubicBezTo>
                <a:cubicBezTo>
                  <a:pt x="8085814" y="9422646"/>
                  <a:pt x="8085814" y="9422646"/>
                  <a:pt x="8033904" y="9571898"/>
                </a:cubicBezTo>
                <a:cubicBezTo>
                  <a:pt x="7981988" y="9721148"/>
                  <a:pt x="7981988" y="9721148"/>
                  <a:pt x="8059862" y="9980731"/>
                </a:cubicBezTo>
                <a:cubicBezTo>
                  <a:pt x="8098798" y="10097541"/>
                  <a:pt x="8098798" y="10097541"/>
                  <a:pt x="8124756" y="10168924"/>
                </a:cubicBezTo>
                <a:cubicBezTo>
                  <a:pt x="8150710" y="10240309"/>
                  <a:pt x="8150710" y="10240309"/>
                  <a:pt x="8189651" y="10259776"/>
                </a:cubicBezTo>
                <a:cubicBezTo>
                  <a:pt x="8228592" y="10279243"/>
                  <a:pt x="8228592" y="10279243"/>
                  <a:pt x="8306461" y="10272755"/>
                </a:cubicBezTo>
                <a:cubicBezTo>
                  <a:pt x="8384330" y="10266271"/>
                  <a:pt x="8384330" y="10266271"/>
                  <a:pt x="8527101" y="10227329"/>
                </a:cubicBezTo>
                <a:cubicBezTo>
                  <a:pt x="8682847" y="10188393"/>
                  <a:pt x="8682847" y="10188393"/>
                  <a:pt x="8825614" y="10045626"/>
                </a:cubicBezTo>
                <a:cubicBezTo>
                  <a:pt x="8968382" y="9902859"/>
                  <a:pt x="8968382" y="9902859"/>
                  <a:pt x="9033276" y="9812007"/>
                </a:cubicBezTo>
                <a:moveTo>
                  <a:pt x="9383704" y="6022184"/>
                </a:moveTo>
                <a:cubicBezTo>
                  <a:pt x="9474556" y="5931332"/>
                  <a:pt x="9474556" y="5931332"/>
                  <a:pt x="9688707" y="5885906"/>
                </a:cubicBezTo>
                <a:cubicBezTo>
                  <a:pt x="9902855" y="5840465"/>
                  <a:pt x="9902855" y="5840465"/>
                  <a:pt x="10123499" y="5769097"/>
                </a:cubicBezTo>
                <a:cubicBezTo>
                  <a:pt x="10344147" y="5697744"/>
                  <a:pt x="10344147" y="5697744"/>
                  <a:pt x="10512864" y="5567924"/>
                </a:cubicBezTo>
                <a:cubicBezTo>
                  <a:pt x="10681573" y="5438095"/>
                  <a:pt x="10681573" y="5438095"/>
                  <a:pt x="10694568" y="5204517"/>
                </a:cubicBezTo>
                <a:cubicBezTo>
                  <a:pt x="10707545" y="4970938"/>
                  <a:pt x="10707545" y="4970938"/>
                  <a:pt x="10694568" y="4776215"/>
                </a:cubicBezTo>
                <a:cubicBezTo>
                  <a:pt x="10681600" y="4581491"/>
                  <a:pt x="10681600" y="4581491"/>
                  <a:pt x="10616695" y="4386850"/>
                </a:cubicBezTo>
                <a:cubicBezTo>
                  <a:pt x="10551795" y="4192206"/>
                  <a:pt x="10551795" y="4192206"/>
                  <a:pt x="10441481" y="3978016"/>
                </a:cubicBezTo>
                <a:cubicBezTo>
                  <a:pt x="10331166" y="3763826"/>
                  <a:pt x="10331166" y="3763826"/>
                  <a:pt x="10162436" y="3491309"/>
                </a:cubicBezTo>
                <a:cubicBezTo>
                  <a:pt x="9980732" y="3205775"/>
                  <a:pt x="9980732" y="3205775"/>
                  <a:pt x="9831475" y="3011092"/>
                </a:cubicBezTo>
                <a:cubicBezTo>
                  <a:pt x="9682205" y="2816419"/>
                  <a:pt x="9682205" y="2816419"/>
                  <a:pt x="9539451" y="2680132"/>
                </a:cubicBezTo>
                <a:cubicBezTo>
                  <a:pt x="9396691" y="2543850"/>
                  <a:pt x="9396691" y="2543850"/>
                  <a:pt x="9240938" y="2433534"/>
                </a:cubicBezTo>
                <a:cubicBezTo>
                  <a:pt x="9085186" y="2323215"/>
                  <a:pt x="9085186" y="2323215"/>
                  <a:pt x="8890509" y="2206404"/>
                </a:cubicBezTo>
                <a:cubicBezTo>
                  <a:pt x="8682847" y="2089594"/>
                  <a:pt x="8682847" y="2089594"/>
                  <a:pt x="8481676" y="1953316"/>
                </a:cubicBezTo>
                <a:cubicBezTo>
                  <a:pt x="8280493" y="1817055"/>
                  <a:pt x="8280493" y="1817055"/>
                  <a:pt x="8046884" y="1771613"/>
                </a:cubicBezTo>
                <a:cubicBezTo>
                  <a:pt x="7813277" y="1726162"/>
                  <a:pt x="7813277" y="1726162"/>
                  <a:pt x="7540710" y="1830017"/>
                </a:cubicBezTo>
                <a:cubicBezTo>
                  <a:pt x="7268146" y="1933881"/>
                  <a:pt x="7268146" y="1933881"/>
                  <a:pt x="6917725" y="2284277"/>
                </a:cubicBezTo>
                <a:lnTo>
                  <a:pt x="6697085" y="2517896"/>
                </a:lnTo>
                <a:cubicBezTo>
                  <a:pt x="6554318" y="2647685"/>
                  <a:pt x="6554318" y="2647685"/>
                  <a:pt x="6398572" y="2764494"/>
                </a:cubicBezTo>
                <a:cubicBezTo>
                  <a:pt x="6242825" y="2881304"/>
                  <a:pt x="6242825" y="2881304"/>
                  <a:pt x="6100058" y="2965666"/>
                </a:cubicBezTo>
                <a:cubicBezTo>
                  <a:pt x="5957292" y="3050030"/>
                  <a:pt x="5957292" y="3050030"/>
                  <a:pt x="5840481" y="3050029"/>
                </a:cubicBezTo>
                <a:cubicBezTo>
                  <a:pt x="5736650" y="3050029"/>
                  <a:pt x="5736650" y="3050029"/>
                  <a:pt x="5516010" y="3075986"/>
                </a:cubicBezTo>
                <a:cubicBezTo>
                  <a:pt x="5295370" y="3101945"/>
                  <a:pt x="5295370" y="3101945"/>
                  <a:pt x="5068240" y="3205775"/>
                </a:cubicBezTo>
                <a:cubicBezTo>
                  <a:pt x="4841116" y="3309617"/>
                  <a:pt x="4841116" y="3309617"/>
                  <a:pt x="4678875" y="3497799"/>
                </a:cubicBezTo>
                <a:cubicBezTo>
                  <a:pt x="4516621" y="3685970"/>
                  <a:pt x="4516621" y="3685970"/>
                  <a:pt x="4542597" y="3997484"/>
                </a:cubicBezTo>
                <a:cubicBezTo>
                  <a:pt x="4555576" y="4347913"/>
                  <a:pt x="4555576" y="4347913"/>
                  <a:pt x="4665896" y="4451744"/>
                </a:cubicBezTo>
                <a:cubicBezTo>
                  <a:pt x="4776224" y="4555566"/>
                  <a:pt x="4776224" y="4555566"/>
                  <a:pt x="4951431" y="4568553"/>
                </a:cubicBezTo>
                <a:cubicBezTo>
                  <a:pt x="5126637" y="4581542"/>
                  <a:pt x="5126637" y="4581542"/>
                  <a:pt x="5366754" y="4594511"/>
                </a:cubicBezTo>
                <a:cubicBezTo>
                  <a:pt x="5606871" y="4607473"/>
                  <a:pt x="5606871" y="4607473"/>
                  <a:pt x="5879418" y="4763236"/>
                </a:cubicBezTo>
                <a:cubicBezTo>
                  <a:pt x="6203889" y="4841109"/>
                  <a:pt x="6203889" y="4841109"/>
                  <a:pt x="6489424" y="4918982"/>
                </a:cubicBezTo>
                <a:cubicBezTo>
                  <a:pt x="6736022" y="4983876"/>
                  <a:pt x="6736022" y="4983876"/>
                  <a:pt x="6989109" y="5081217"/>
                </a:cubicBezTo>
                <a:cubicBezTo>
                  <a:pt x="7242192" y="5178569"/>
                  <a:pt x="7242192" y="5178569"/>
                  <a:pt x="7410922" y="5282389"/>
                </a:cubicBezTo>
                <a:cubicBezTo>
                  <a:pt x="7605604" y="5399199"/>
                  <a:pt x="7605604" y="5399199"/>
                  <a:pt x="7566668" y="5587392"/>
                </a:cubicBezTo>
                <a:cubicBezTo>
                  <a:pt x="7527729" y="5775585"/>
                  <a:pt x="7527729" y="5775585"/>
                  <a:pt x="7430390" y="5970268"/>
                </a:cubicBezTo>
                <a:cubicBezTo>
                  <a:pt x="7333067" y="6164959"/>
                  <a:pt x="7333067" y="6164959"/>
                  <a:pt x="7268154" y="6346654"/>
                </a:cubicBezTo>
                <a:cubicBezTo>
                  <a:pt x="7203241" y="6528350"/>
                  <a:pt x="7203241" y="6528350"/>
                  <a:pt x="7346027" y="6632189"/>
                </a:cubicBezTo>
                <a:cubicBezTo>
                  <a:pt x="7540710" y="6774956"/>
                  <a:pt x="7540710" y="6774956"/>
                  <a:pt x="7631562" y="6813893"/>
                </a:cubicBezTo>
                <a:cubicBezTo>
                  <a:pt x="7722413" y="6852832"/>
                  <a:pt x="7722413" y="6852832"/>
                  <a:pt x="7826244" y="6833361"/>
                </a:cubicBezTo>
                <a:cubicBezTo>
                  <a:pt x="7930076" y="6813892"/>
                  <a:pt x="7930076" y="6813892"/>
                  <a:pt x="8111779" y="6774956"/>
                </a:cubicBezTo>
                <a:cubicBezTo>
                  <a:pt x="8293485" y="6736036"/>
                  <a:pt x="8293485" y="6736036"/>
                  <a:pt x="8669869" y="6736020"/>
                </a:cubicBezTo>
                <a:cubicBezTo>
                  <a:pt x="8566038" y="6736020"/>
                  <a:pt x="8566038" y="6736020"/>
                  <a:pt x="8630932" y="6658147"/>
                </a:cubicBezTo>
                <a:cubicBezTo>
                  <a:pt x="8695832" y="6580279"/>
                  <a:pt x="8695832" y="6580279"/>
                  <a:pt x="8832105" y="6463465"/>
                </a:cubicBezTo>
                <a:cubicBezTo>
                  <a:pt x="8968385" y="6346659"/>
                  <a:pt x="8968385" y="6346659"/>
                  <a:pt x="9124129" y="6223356"/>
                </a:cubicBezTo>
                <a:cubicBezTo>
                  <a:pt x="9279869" y="6100050"/>
                  <a:pt x="9279869" y="6100050"/>
                  <a:pt x="9383706" y="6022184"/>
                </a:cubicBezTo>
              </a:path>
            </a:pathLst>
          </a:custGeom>
          <a:solidFill>
            <a:srgbClr val="FFC000"/>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rPr>
              <a:t>（一）自我评估</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16" name="文本框 15"/>
          <p:cNvSpPr txBox="1"/>
          <p:nvPr>
            <p:custDataLst>
              <p:tags r:id="rId6"/>
            </p:custDataLst>
          </p:nvPr>
        </p:nvSpPr>
        <p:spPr>
          <a:xfrm>
            <a:off x="850900" y="2481943"/>
            <a:ext cx="10339614" cy="2838184"/>
          </a:xfrm>
          <a:prstGeom prst="rect">
            <a:avLst/>
          </a:prstGeom>
          <a:noFill/>
        </p:spPr>
        <p:txBody>
          <a:bodyPr wrap="square" lIns="101600" tIns="0" rIns="82550" bIns="0" rtlCol="0" anchor="t" anchorCtr="0">
            <a:normAutofit/>
          </a:bodyPr>
          <a:lstStyle>
            <a:defPPr>
              <a:defRPr lang="zh-CN"/>
            </a:defPPr>
            <a:lvl1pPr fontAlgn="auto">
              <a:lnSpc>
                <a:spcPct val="130000"/>
              </a:lnSpc>
              <a:spcAft>
                <a:spcPts val="1000"/>
              </a:spcAft>
              <a:defRPr sz="1600" spc="150"/>
            </a:lvl1pPr>
          </a:lstStyle>
          <a:p>
            <a:pPr marL="0" lvl="0" indent="546100" algn="l"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b="1">
                <a:solidFill>
                  <a:schemeClr val="accent6"/>
                </a:solidFill>
                <a:latin typeface="Arial" panose="020B0604020202020204" pitchFamily="34" charset="0"/>
                <a:ea typeface="微软雅黑" panose="020B0503020204020204" charset="-122"/>
                <a:sym typeface="Helvetica" panose="00000400000000000000" pitchFamily="34" charset="0"/>
              </a:rPr>
              <a:t>自我评估也就是要全面了解自己。</a:t>
            </a:r>
            <a:r>
              <a:rPr lang="zh-CN" altLang="en-US" sz="20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rPr>
              <a:t>一个有效的职业生涯设计必须是在充分且正确认识自身条件与相关环境的基础上进行的。要审视自己、认识自己、了解自己，做好自我评估，包括</a:t>
            </a:r>
            <a:r>
              <a:rPr lang="zh-CN" altLang="en-US" sz="2000" b="1">
                <a:solidFill>
                  <a:schemeClr val="accent2"/>
                </a:solidFill>
                <a:latin typeface="Arial" panose="020B0604020202020204" pitchFamily="34" charset="0"/>
                <a:ea typeface="微软雅黑" panose="020B0503020204020204" charset="-122"/>
                <a:sym typeface="Helvetica" panose="00000400000000000000" pitchFamily="34" charset="0"/>
              </a:rPr>
              <a:t>评估自己的兴趣、特长、性格、学识、技能、智商、情商、思维方式等</a:t>
            </a:r>
            <a:r>
              <a:rPr lang="zh-CN" altLang="en-US" sz="2000">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rPr>
              <a:t>。</a:t>
            </a:r>
            <a:r>
              <a:rPr lang="zh-CN" altLang="en-US" sz="2000" b="1">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rPr>
              <a:t>即要弄清我想干什么、我能干什么、我应该干什么、在众多的职业面前我会选择什么等问题。</a:t>
            </a:r>
            <a:endParaRPr lang="zh-CN" altLang="en-US" sz="2000" b="1">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endParaRPr>
          </a:p>
        </p:txBody>
      </p:sp>
    </p:spTree>
    <p:custDataLst>
      <p:tags r:id="rId7"/>
    </p:custDataLst>
  </p:cSld>
  <p:clrMapOvr>
    <a:masterClrMapping/>
  </p:clrMapOvr>
  <p:transition spd="slow" advClick="0" advTm="100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8"/>
          <p:cNvGrpSpPr/>
          <p:nvPr/>
        </p:nvGrpSpPr>
        <p:grpSpPr>
          <a:xfrm rot="0">
            <a:off x="6345555" y="1734185"/>
            <a:ext cx="4885690" cy="4448175"/>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7308215" y="2086610"/>
            <a:ext cx="3488055" cy="307340"/>
          </a:xfrm>
          <a:prstGeom prst="rect">
            <a:avLst/>
          </a:prstGeom>
          <a:noFill/>
        </p:spPr>
        <p:txBody>
          <a:bodyPr wrap="square" lIns="0" tIns="0" rIns="0" bIns="0" rtlCol="0">
            <a:spAutoFit/>
          </a:bodyPr>
          <a:lstStyle/>
          <a:p>
            <a:r>
              <a:rPr lang="zh-CN" altLang="en-US" sz="2000" b="1" dirty="0">
                <a:solidFill>
                  <a:schemeClr val="bg1">
                    <a:lumMod val="50000"/>
                  </a:schemeClr>
                </a:solidFill>
                <a:latin typeface="Noto Sans S Chinese Bold" panose="020B0800000000000000" pitchFamily="34" charset="-122"/>
                <a:ea typeface="Noto Sans S Chinese Bold" panose="020B0800000000000000" pitchFamily="34" charset="-122"/>
              </a:rPr>
              <a:t>1.职业是谋生的手段</a:t>
            </a:r>
            <a:endParaRPr lang="zh-CN" altLang="en-US" sz="2000"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7274560" y="2633345"/>
            <a:ext cx="3602990" cy="961390"/>
          </a:xfrm>
          <a:prstGeom prst="rect">
            <a:avLst/>
          </a:prstGeom>
          <a:noFill/>
        </p:spPr>
        <p:txBody>
          <a:bodyPr wrap="square" lIns="0" tIns="0" rIns="0" bIns="0" rtlCol="0">
            <a:spAutoFit/>
          </a:bodyPr>
          <a:lstStyle/>
          <a:p>
            <a:pPr algn="just">
              <a:lnSpc>
                <a:spcPts val="1500"/>
              </a:lnSpc>
            </a:pPr>
            <a:r>
              <a:rPr sz="1050" dirty="0">
                <a:solidFill>
                  <a:schemeClr val="bg1">
                    <a:lumMod val="50000"/>
                  </a:schemeClr>
                </a:solidFill>
                <a:latin typeface="Noto Sans S Chinese Bold" panose="020B0800000000000000" pitchFamily="34" charset="-122"/>
                <a:ea typeface="Noto Sans S Chinese Bold" panose="020B0800000000000000" pitchFamily="34" charset="-122"/>
              </a:rPr>
              <a:t>人们谋职，首先是为了谋生，在商品社会中，就是要挣钱，这点应当肯定，谋生是人的最基本的需要。职业活动几乎贯穿人一生的全过程，人们在生命的早期阶段接受教育与培训，为的是做职业准备。获取劳动报酬是人生存的最基本的需要，这是维持个人生存与发展的必要手段，是维系家庭生活的重要条件。</a:t>
            </a:r>
            <a:endParaRPr sz="105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3" name="TextBox 19"/>
          <p:cNvSpPr txBox="1"/>
          <p:nvPr/>
        </p:nvSpPr>
        <p:spPr>
          <a:xfrm>
            <a:off x="7308215" y="3823335"/>
            <a:ext cx="3488055" cy="615315"/>
          </a:xfrm>
          <a:prstGeom prst="rect">
            <a:avLst/>
          </a:prstGeom>
          <a:noFill/>
        </p:spPr>
        <p:txBody>
          <a:bodyPr wrap="square" lIns="0" tIns="0" rIns="0" bIns="0" rtlCol="0">
            <a:spAutoFit/>
          </a:bodyPr>
          <a:lstStyle/>
          <a:p>
            <a:pPr lvl="0"/>
            <a:r>
              <a:rPr lang="zh-CN" altLang="en-US" sz="2000" b="1" dirty="0">
                <a:solidFill>
                  <a:prstClr val="white">
                    <a:lumMod val="50000"/>
                  </a:prstClr>
                </a:solidFill>
                <a:latin typeface="Noto Sans S Chinese Bold" panose="020B0800000000000000" pitchFamily="34" charset="-122"/>
                <a:ea typeface="Noto Sans S Chinese Bold" panose="020B0800000000000000" pitchFamily="34" charset="-122"/>
              </a:rPr>
              <a:t>2.职业为个人发展自我个性、实现自我价值提供了空间</a:t>
            </a:r>
            <a:endParaRPr lang="zh-CN" altLang="en-US" sz="2000" b="1" dirty="0">
              <a:solidFill>
                <a:prstClr val="white">
                  <a:lumMod val="50000"/>
                </a:prstClr>
              </a:solidFill>
              <a:latin typeface="Noto Sans S Chinese Bold" panose="020B0800000000000000" pitchFamily="34" charset="-122"/>
              <a:ea typeface="Noto Sans S Chinese Bold" panose="020B0800000000000000" pitchFamily="34" charset="-122"/>
            </a:endParaRPr>
          </a:p>
        </p:txBody>
      </p:sp>
      <p:sp>
        <p:nvSpPr>
          <p:cNvPr id="14" name="TextBox 106"/>
          <p:cNvSpPr txBox="1"/>
          <p:nvPr/>
        </p:nvSpPr>
        <p:spPr>
          <a:xfrm>
            <a:off x="7274560" y="4612640"/>
            <a:ext cx="3602990" cy="1346200"/>
          </a:xfrm>
          <a:prstGeom prst="rect">
            <a:avLst/>
          </a:prstGeom>
          <a:noFill/>
        </p:spPr>
        <p:txBody>
          <a:bodyPr wrap="square" lIns="0" tIns="0" rIns="0" bIns="0" rtlCol="0">
            <a:spAutoFit/>
          </a:bodyPr>
          <a:lstStyle/>
          <a:p>
            <a:pPr algn="just">
              <a:lnSpc>
                <a:spcPts val="1500"/>
              </a:lnSpc>
            </a:pPr>
            <a:r>
              <a:rPr sz="1050" dirty="0">
                <a:solidFill>
                  <a:schemeClr val="bg1">
                    <a:lumMod val="50000"/>
                  </a:schemeClr>
                </a:solidFill>
                <a:latin typeface="Noto Sans S Chinese Bold" panose="020B0800000000000000" pitchFamily="34" charset="-122"/>
                <a:ea typeface="Noto Sans S Chinese Bold" panose="020B0800000000000000" pitchFamily="34" charset="-122"/>
              </a:rPr>
              <a:t>人都想生活得有意义、有价值。人生的价值有两个指标，一是自我价值，一是社会价值。就社会价值而言，职业是社会价值的体现。求职挣钱谋生是基础，但人生仅仅为挣钱是不行的。人，除了生存之外还应有所追求，或在事业上做出成绩，或对社会有所贡献。社会价值的评判标准就是对社会的贡献，本本分分做好工作，按时完成工作任务，遵守职业道德就是对社会贡献的具体表现。</a:t>
            </a:r>
            <a:endParaRPr sz="105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cxnSp>
        <p:nvCxnSpPr>
          <p:cNvPr id="15" name="30"/>
          <p:cNvCxnSpPr/>
          <p:nvPr/>
        </p:nvCxnSpPr>
        <p:spPr>
          <a:xfrm>
            <a:off x="7341870" y="2434590"/>
            <a:ext cx="3363595" cy="0"/>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cxnSp>
        <p:nvCxnSpPr>
          <p:cNvPr id="16" name="31"/>
          <p:cNvCxnSpPr/>
          <p:nvPr/>
        </p:nvCxnSpPr>
        <p:spPr>
          <a:xfrm>
            <a:off x="7341870" y="4469130"/>
            <a:ext cx="3363595" cy="0"/>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3917422" y="349419"/>
            <a:ext cx="4712335" cy="508372"/>
            <a:chOff x="57150" y="286241"/>
            <a:chExt cx="4712335" cy="508372"/>
          </a:xfrm>
        </p:grpSpPr>
        <p:sp>
          <p:nvSpPr>
            <p:cNvPr id="20" name="TextBox 8"/>
            <p:cNvSpPr txBox="1">
              <a:spLocks noChangeArrowheads="1"/>
            </p:cNvSpPr>
            <p:nvPr/>
          </p:nvSpPr>
          <p:spPr bwMode="auto">
            <a:xfrm>
              <a:off x="1388745" y="364083"/>
              <a:ext cx="338074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di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职业对个人的意义</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rPr>
              <a:t>（二）确立目标</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16" name="文本框 15"/>
          <p:cNvSpPr txBox="1"/>
          <p:nvPr>
            <p:custDataLst>
              <p:tags r:id="rId6"/>
            </p:custDataLst>
          </p:nvPr>
        </p:nvSpPr>
        <p:spPr>
          <a:xfrm>
            <a:off x="850900" y="2481943"/>
            <a:ext cx="10339614" cy="2838184"/>
          </a:xfrm>
          <a:prstGeom prst="rect">
            <a:avLst/>
          </a:prstGeom>
          <a:noFill/>
        </p:spPr>
        <p:txBody>
          <a:bodyPr wrap="square" lIns="101600" tIns="0" rIns="82550" bIns="0" rtlCol="0" anchor="t" anchorCtr="0">
            <a:normAutofit lnSpcReduction="20000"/>
          </a:bodyPr>
          <a:lstStyle>
            <a:defPPr>
              <a:defRPr lang="zh-CN"/>
            </a:defPPr>
            <a:lvl1pPr fontAlgn="auto">
              <a:lnSpc>
                <a:spcPct val="130000"/>
              </a:lnSpc>
              <a:spcAft>
                <a:spcPts val="1000"/>
              </a:spcAft>
              <a:defRPr sz="1600" spc="150"/>
            </a:lvl1pPr>
          </a:lstStyle>
          <a:p>
            <a:pPr marL="0" lvl="0" indent="546100" algn="l"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b="1">
                <a:solidFill>
                  <a:schemeClr val="accent6"/>
                </a:solidFill>
                <a:latin typeface="Arial" panose="020B0604020202020204" pitchFamily="34" charset="0"/>
                <a:ea typeface="微软雅黑" panose="020B0503020204020204" charset="-122"/>
                <a:sym typeface="Helvetica" panose="00000400000000000000" pitchFamily="34" charset="0"/>
              </a:rPr>
              <a:t>确立目标是制定职业生涯规划的关键，通常目标有短期目标、中期目标、长期目标和人生目标之分。</a:t>
            </a:r>
            <a:r>
              <a:rPr lang="zh-CN" altLang="en-US" sz="2000">
                <a:latin typeface="Arial" panose="020B0604020202020204" pitchFamily="34" charset="0"/>
                <a:ea typeface="微软雅黑" panose="020B0503020204020204" charset="-122"/>
                <a:sym typeface="Helvetica" panose="00000400000000000000" pitchFamily="34" charset="0"/>
              </a:rPr>
              <a:t>长远目标需要个人经过长期艰苦努力、不懈奋斗才有可能实现，确立长远目标时要立足现实、慎重选择、全面考虑，使之既有现实性又有前瞻性。短期目标更具体，对人的影响也更直接，也是长远目标的组成部分。</a:t>
            </a:r>
            <a:endParaRPr lang="zh-CN" altLang="en-US" sz="2000">
              <a:latin typeface="Arial" panose="020B0604020202020204" pitchFamily="34" charset="0"/>
              <a:ea typeface="微软雅黑" panose="020B0503020204020204" charset="-122"/>
              <a:sym typeface="Helvetica" panose="00000400000000000000" pitchFamily="34" charset="0"/>
            </a:endParaRPr>
          </a:p>
        </p:txBody>
      </p:sp>
    </p:spTree>
    <p:custDataLst>
      <p:tags r:id="rId7"/>
    </p:custDataLst>
  </p:cSld>
  <p:clrMapOvr>
    <a:masterClrMapping/>
  </p:clrMapOvr>
  <p:transition spd="slow" advClick="0" advTm="1000">
    <p:push dir="u"/>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rPr>
              <a:t>（三）环境评价</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16" name="文本框 15"/>
          <p:cNvSpPr txBox="1"/>
          <p:nvPr>
            <p:custDataLst>
              <p:tags r:id="rId6"/>
            </p:custDataLst>
          </p:nvPr>
        </p:nvSpPr>
        <p:spPr>
          <a:xfrm>
            <a:off x="850900" y="2481943"/>
            <a:ext cx="10339614" cy="2838184"/>
          </a:xfrm>
          <a:prstGeom prst="rect">
            <a:avLst/>
          </a:prstGeom>
          <a:noFill/>
        </p:spPr>
        <p:txBody>
          <a:bodyPr wrap="square" lIns="101600" tIns="0" rIns="82550" bIns="0" rtlCol="0" anchor="t" anchorCtr="0">
            <a:normAutofit lnSpcReduction="20000"/>
          </a:bodyPr>
          <a:lstStyle>
            <a:defPPr>
              <a:defRPr lang="zh-CN"/>
            </a:defPPr>
            <a:lvl1pPr fontAlgn="auto">
              <a:lnSpc>
                <a:spcPct val="130000"/>
              </a:lnSpc>
              <a:spcAft>
                <a:spcPts val="1000"/>
              </a:spcAft>
              <a:defRPr sz="1600" spc="150"/>
            </a:lvl1pPr>
          </a:lstStyle>
          <a:p>
            <a:pPr marL="0" lvl="0" indent="546100" algn="l"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0000400000000000000" pitchFamily="34" charset="0"/>
              </a:rPr>
              <a:t>制定职业生涯规划时还要充分认识与了解相关的环境，评估环境因素对自己职业生涯发展的影响，分析环境条件的特点、发展变化情况，把握环境因素的优势与限制，了解本专业、本行业的地位、形势以及发展趋势。</a:t>
            </a:r>
            <a:endParaRPr lang="zh-CN" altLang="en-US" sz="2000">
              <a:latin typeface="Arial" panose="020B0604020202020204" pitchFamily="34" charset="0"/>
              <a:ea typeface="微软雅黑" panose="020B0503020204020204" charset="-122"/>
              <a:sym typeface="Helvetica" panose="00000400000000000000" pitchFamily="34" charset="0"/>
            </a:endParaRPr>
          </a:p>
        </p:txBody>
      </p:sp>
    </p:spTree>
    <p:custDataLst>
      <p:tags r:id="rId7"/>
    </p:custDataLst>
  </p:cSld>
  <p:clrMapOvr>
    <a:masterClrMapping/>
  </p:clrMapOvr>
  <p:transition spd="slow" advClick="0" advTm="1000">
    <p:push dir="u"/>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rPr>
              <a:t>（四）职业定位</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16" name="文本框 15"/>
          <p:cNvSpPr txBox="1"/>
          <p:nvPr>
            <p:custDataLst>
              <p:tags r:id="rId6"/>
            </p:custDataLst>
          </p:nvPr>
        </p:nvSpPr>
        <p:spPr>
          <a:xfrm>
            <a:off x="850900" y="2489563"/>
            <a:ext cx="10339614" cy="2838184"/>
          </a:xfrm>
          <a:prstGeom prst="rect">
            <a:avLst/>
          </a:prstGeom>
          <a:noFill/>
        </p:spPr>
        <p:txBody>
          <a:bodyPr wrap="square" lIns="101600" tIns="0" rIns="82550" bIns="0" rtlCol="0" anchor="t" anchorCtr="0">
            <a:normAutofit lnSpcReduction="20000"/>
          </a:bodyPr>
          <a:lstStyle>
            <a:defPPr>
              <a:defRPr lang="zh-CN"/>
            </a:defPPr>
            <a:lvl1pPr fontAlgn="auto">
              <a:lnSpc>
                <a:spcPct val="130000"/>
              </a:lnSpc>
              <a:spcAft>
                <a:spcPts val="1000"/>
              </a:spcAft>
              <a:defRPr sz="1600" spc="150"/>
            </a:lvl1pPr>
          </a:lstStyle>
          <a:p>
            <a:pPr marL="0" lvl="0" indent="546100" algn="l"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0000400000000000000" pitchFamily="34" charset="0"/>
              </a:rPr>
              <a:t>职业定位就是要为职业目标与自己的潜能以及主客观条件谋求最佳匹配。良好的职业定位是以自己的最佳才能、最优性格、最大兴趣、最有利的环境等信息为依据的。职业定位过程中要考虑性格与职业的匹配、兴趣与职业的匹配、特长与职业的匹配、专业与职业的匹配等。</a:t>
            </a:r>
            <a:endParaRPr lang="zh-CN" altLang="en-US" sz="2000">
              <a:latin typeface="Arial" panose="020B0604020202020204" pitchFamily="34" charset="0"/>
              <a:ea typeface="微软雅黑" panose="020B0503020204020204" charset="-122"/>
              <a:sym typeface="Helvetica" panose="00000400000000000000" pitchFamily="34" charset="0"/>
            </a:endParaRPr>
          </a:p>
        </p:txBody>
      </p:sp>
    </p:spTree>
    <p:custDataLst>
      <p:tags r:id="rId7"/>
    </p:custDataLst>
  </p:cSld>
  <p:clrMapOvr>
    <a:masterClrMapping/>
  </p:clrMapOvr>
  <p:transition spd="slow" advClick="0" advTm="1000">
    <p:push dir="u"/>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Shape 4156"/>
          <p:cNvSpPr/>
          <p:nvPr>
            <p:custDataLst>
              <p:tags r:id="rId5"/>
            </p:custDataLst>
          </p:nvPr>
        </p:nvSpPr>
        <p:spPr>
          <a:xfrm>
            <a:off x="4505960" y="5057775"/>
            <a:ext cx="1158875" cy="454660"/>
          </a:xfrm>
          <a:custGeom>
            <a:avLst/>
            <a:gdLst/>
            <a:ahLst/>
            <a:cxnLst>
              <a:cxn ang="0">
                <a:pos x="wd2" y="hd2"/>
              </a:cxn>
              <a:cxn ang="5400000">
                <a:pos x="wd2" y="hd2"/>
              </a:cxn>
              <a:cxn ang="10800000">
                <a:pos x="wd2" y="hd2"/>
              </a:cxn>
              <a:cxn ang="16200000">
                <a:pos x="wd2" y="hd2"/>
              </a:cxn>
            </a:cxnLst>
            <a:rect l="0" t="0" r="r" b="b"/>
            <a:pathLst>
              <a:path w="21600" h="18847" extrusionOk="0">
                <a:moveTo>
                  <a:pt x="0" y="18847"/>
                </a:moveTo>
                <a:cubicBezTo>
                  <a:pt x="4759" y="3135"/>
                  <a:pt x="11959" y="-2753"/>
                  <a:pt x="21600" y="1183"/>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Shape 4157"/>
          <p:cNvSpPr/>
          <p:nvPr>
            <p:custDataLst>
              <p:tags r:id="rId6"/>
            </p:custDataLst>
          </p:nvPr>
        </p:nvSpPr>
        <p:spPr>
          <a:xfrm>
            <a:off x="4144010" y="3312795"/>
            <a:ext cx="1521460" cy="176149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3" name="Shape 4158"/>
          <p:cNvSpPr/>
          <p:nvPr>
            <p:custDataLst>
              <p:tags r:id="rId7"/>
            </p:custDataLst>
          </p:nvPr>
        </p:nvSpPr>
        <p:spPr>
          <a:xfrm>
            <a:off x="6508750" y="5057775"/>
            <a:ext cx="1158875" cy="454660"/>
          </a:xfrm>
          <a:custGeom>
            <a:avLst/>
            <a:gdLst/>
            <a:ahLst/>
            <a:cxnLst>
              <a:cxn ang="0">
                <a:pos x="wd2" y="hd2"/>
              </a:cxn>
              <a:cxn ang="5400000">
                <a:pos x="wd2" y="hd2"/>
              </a:cxn>
              <a:cxn ang="10800000">
                <a:pos x="wd2" y="hd2"/>
              </a:cxn>
              <a:cxn ang="16200000">
                <a:pos x="wd2" y="hd2"/>
              </a:cxn>
            </a:cxnLst>
            <a:rect l="0" t="0" r="r" b="b"/>
            <a:pathLst>
              <a:path w="21600" h="18847" extrusionOk="0">
                <a:moveTo>
                  <a:pt x="21600" y="18847"/>
                </a:moveTo>
                <a:cubicBezTo>
                  <a:pt x="16841" y="3135"/>
                  <a:pt x="9641" y="-2753"/>
                  <a:pt x="0" y="1183"/>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Shape 4159"/>
          <p:cNvSpPr/>
          <p:nvPr>
            <p:custDataLst>
              <p:tags r:id="rId8"/>
            </p:custDataLst>
          </p:nvPr>
        </p:nvSpPr>
        <p:spPr>
          <a:xfrm>
            <a:off x="6508750" y="3329305"/>
            <a:ext cx="1533525" cy="17614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26"/>
          <p:cNvSpPr>
            <a:spLocks noChangeArrowheads="1"/>
          </p:cNvSpPr>
          <p:nvPr>
            <p:custDataLst>
              <p:tags r:id="rId9"/>
            </p:custDataLst>
          </p:nvPr>
        </p:nvSpPr>
        <p:spPr bwMode="auto">
          <a:xfrm>
            <a:off x="4785989" y="5703953"/>
            <a:ext cx="2582758" cy="40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1" i="0" u="none" strike="noStrike" kern="1200" cap="none" spc="150" normalizeH="0" noProof="0">
                <a:ln>
                  <a:noFill/>
                </a:ln>
                <a:solidFill>
                  <a:srgbClr val="000000">
                    <a:lumMod val="50000"/>
                    <a:lumOff val="50000"/>
                  </a:srgbClr>
                </a:solidFill>
                <a:effectLst/>
                <a:uLnTx/>
                <a:uFillTx/>
                <a:ea typeface="微软雅黑" panose="020B0503020204020204" charset="-122"/>
                <a:sym typeface="Arial" panose="020B0604020202020204" pitchFamily="34" charset="0"/>
              </a:rPr>
              <a:t>职业定位应注意：</a:t>
            </a:r>
            <a:endParaRPr kumimoji="0" lang="zh-CN" altLang="en-US" sz="2000" b="1" i="0" u="none" strike="noStrike" kern="1200" cap="none" spc="150" normalizeH="0" noProof="0">
              <a:ln>
                <a:noFill/>
              </a:ln>
              <a:solidFill>
                <a:srgbClr val="000000">
                  <a:lumMod val="50000"/>
                  <a:lumOff val="50000"/>
                </a:srgbClr>
              </a:solidFill>
              <a:effectLst/>
              <a:uLnTx/>
              <a:uFillTx/>
              <a:ea typeface="微软雅黑" panose="020B0503020204020204" charset="-122"/>
              <a:sym typeface="Arial" panose="020B0604020202020204" pitchFamily="34" charset="0"/>
            </a:endParaRPr>
          </a:p>
        </p:txBody>
      </p:sp>
      <p:sp>
        <p:nvSpPr>
          <p:cNvPr id="51" name="文本框 50"/>
          <p:cNvSpPr txBox="1"/>
          <p:nvPr>
            <p:custDataLst>
              <p:tags r:id="rId10"/>
            </p:custDataLst>
          </p:nvPr>
        </p:nvSpPr>
        <p:spPr>
          <a:xfrm>
            <a:off x="572493" y="606542"/>
            <a:ext cx="4455885" cy="710964"/>
          </a:xfrm>
          <a:prstGeom prst="rect">
            <a:avLst/>
          </a:prstGeom>
          <a:noFill/>
        </p:spPr>
        <p:txBody>
          <a:bodyPr wrap="square" rtlCol="0" anchor="ctr" anchorCtr="0">
            <a:normAutofit lnSpcReduction="10000"/>
          </a:bodyPr>
          <a:lstStyle/>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（四）职业定位</a:t>
            </a:r>
            <a:endParaRPr kumimoji="0" lang="zh-CN" altLang="en-US" sz="3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59" name="Group 91"/>
          <p:cNvGrpSpPr/>
          <p:nvPr>
            <p:custDataLst>
              <p:tags r:id="rId11"/>
            </p:custDataLst>
          </p:nvPr>
        </p:nvGrpSpPr>
        <p:grpSpPr>
          <a:xfrm>
            <a:off x="5437618" y="2174487"/>
            <a:ext cx="1279501" cy="2916140"/>
            <a:chOff x="3672681" y="1899920"/>
            <a:chExt cx="1293813" cy="2947988"/>
          </a:xfrm>
          <a:solidFill>
            <a:srgbClr val="9BBB59"/>
          </a:solidFill>
        </p:grpSpPr>
        <p:sp>
          <p:nvSpPr>
            <p:cNvPr id="60" name="Freeform 1"/>
            <p:cNvSpPr>
              <a:spLocks noChangeArrowheads="1"/>
            </p:cNvSpPr>
            <p:nvPr>
              <p:custDataLst>
                <p:tags r:id="rId12"/>
              </p:custDataLst>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Freeform 2"/>
            <p:cNvSpPr>
              <a:spLocks noChangeArrowheads="1"/>
            </p:cNvSpPr>
            <p:nvPr>
              <p:custDataLst>
                <p:tags r:id="rId13"/>
              </p:custDataLst>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63" name="Freeform 1"/>
          <p:cNvSpPr>
            <a:spLocks noChangeArrowheads="1"/>
          </p:cNvSpPr>
          <p:nvPr>
            <p:custDataLst>
              <p:tags r:id="rId14"/>
            </p:custDataLst>
          </p:nvPr>
        </p:nvSpPr>
        <p:spPr bwMode="auto">
          <a:xfrm>
            <a:off x="3522980" y="2951480"/>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FFC000"/>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4" name="Freeform 2"/>
          <p:cNvSpPr>
            <a:spLocks noChangeArrowheads="1"/>
          </p:cNvSpPr>
          <p:nvPr>
            <p:custDataLst>
              <p:tags r:id="rId15"/>
            </p:custDataLst>
          </p:nvPr>
        </p:nvSpPr>
        <p:spPr bwMode="auto">
          <a:xfrm>
            <a:off x="3700145" y="271970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FFC000"/>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5" name="文本框 64"/>
          <p:cNvSpPr txBox="1"/>
          <p:nvPr>
            <p:custDataLst>
              <p:tags r:id="rId16"/>
            </p:custDataLst>
          </p:nvPr>
        </p:nvSpPr>
        <p:spPr>
          <a:xfrm>
            <a:off x="3632251" y="3194054"/>
            <a:ext cx="322650" cy="423545"/>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defRPr/>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rPr>
              <a:t>A</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7" name="Freeform 1"/>
          <p:cNvSpPr>
            <a:spLocks noChangeArrowheads="1"/>
          </p:cNvSpPr>
          <p:nvPr>
            <p:custDataLst>
              <p:tags r:id="rId17"/>
            </p:custDataLst>
          </p:nvPr>
        </p:nvSpPr>
        <p:spPr bwMode="auto">
          <a:xfrm>
            <a:off x="8150860" y="2951480"/>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3498DB"/>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Freeform 2"/>
          <p:cNvSpPr>
            <a:spLocks noChangeArrowheads="1"/>
          </p:cNvSpPr>
          <p:nvPr>
            <p:custDataLst>
              <p:tags r:id="rId18"/>
            </p:custDataLst>
          </p:nvPr>
        </p:nvSpPr>
        <p:spPr bwMode="auto">
          <a:xfrm>
            <a:off x="8328025" y="271970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3498DB"/>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9" name="文本框 68"/>
          <p:cNvSpPr txBox="1"/>
          <p:nvPr>
            <p:custDataLst>
              <p:tags r:id="rId19"/>
            </p:custDataLst>
          </p:nvPr>
        </p:nvSpPr>
        <p:spPr>
          <a:xfrm>
            <a:off x="8259811" y="3194054"/>
            <a:ext cx="322650" cy="423545"/>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defRPr/>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rPr>
              <a:t>B</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Freeform 1"/>
          <p:cNvSpPr>
            <a:spLocks noChangeArrowheads="1"/>
          </p:cNvSpPr>
          <p:nvPr>
            <p:custDataLst>
              <p:tags r:id="rId20"/>
            </p:custDataLst>
          </p:nvPr>
        </p:nvSpPr>
        <p:spPr bwMode="auto">
          <a:xfrm>
            <a:off x="3879850" y="5288915"/>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1AA3AA"/>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Freeform 2"/>
          <p:cNvSpPr>
            <a:spLocks noChangeArrowheads="1"/>
          </p:cNvSpPr>
          <p:nvPr>
            <p:custDataLst>
              <p:tags r:id="rId21"/>
            </p:custDataLst>
          </p:nvPr>
        </p:nvSpPr>
        <p:spPr bwMode="auto">
          <a:xfrm>
            <a:off x="4057015" y="505777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1AA3AA"/>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文本框 72"/>
          <p:cNvSpPr txBox="1"/>
          <p:nvPr>
            <p:custDataLst>
              <p:tags r:id="rId22"/>
            </p:custDataLst>
          </p:nvPr>
        </p:nvSpPr>
        <p:spPr>
          <a:xfrm>
            <a:off x="3988897" y="5531738"/>
            <a:ext cx="322650" cy="423545"/>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defRPr/>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rPr>
              <a:t>C</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5" name="Freeform 1"/>
          <p:cNvSpPr>
            <a:spLocks noChangeArrowheads="1"/>
          </p:cNvSpPr>
          <p:nvPr>
            <p:custDataLst>
              <p:tags r:id="rId23"/>
            </p:custDataLst>
          </p:nvPr>
        </p:nvSpPr>
        <p:spPr bwMode="auto">
          <a:xfrm>
            <a:off x="7812405" y="5288915"/>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69A35B"/>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6" name="Freeform 2"/>
          <p:cNvSpPr>
            <a:spLocks noChangeArrowheads="1"/>
          </p:cNvSpPr>
          <p:nvPr>
            <p:custDataLst>
              <p:tags r:id="rId24"/>
            </p:custDataLst>
          </p:nvPr>
        </p:nvSpPr>
        <p:spPr bwMode="auto">
          <a:xfrm>
            <a:off x="7989570" y="505777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69A35B"/>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7" name="文本框 76"/>
          <p:cNvSpPr txBox="1"/>
          <p:nvPr>
            <p:custDataLst>
              <p:tags r:id="rId25"/>
            </p:custDataLst>
          </p:nvPr>
        </p:nvSpPr>
        <p:spPr>
          <a:xfrm>
            <a:off x="7921167" y="5531738"/>
            <a:ext cx="322650" cy="423545"/>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defRPr/>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rPr>
              <a:t>D</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6" name="矩形 85"/>
          <p:cNvSpPr/>
          <p:nvPr>
            <p:custDataLst>
              <p:tags r:id="rId26"/>
            </p:custDataLst>
          </p:nvPr>
        </p:nvSpPr>
        <p:spPr>
          <a:xfrm>
            <a:off x="8885794" y="1190607"/>
            <a:ext cx="2876399" cy="2110105"/>
          </a:xfrm>
          <a:prstGeom prst="rect">
            <a:avLst/>
          </a:prstGeom>
        </p:spPr>
        <p:txBody>
          <a:bodyPr wrap="square" bIns="0" anchor="b" anchorCtr="0">
            <a:spAutoFit/>
          </a:bodyPr>
          <a:lstStyle/>
          <a:p>
            <a:pPr marL="0" marR="0" lvl="0" indent="0" algn="l"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（2）比较鉴别，比较职业的条件、要求、性质与自身条件的匹配情况，选择条件更合适、更符合自己特长、更感兴趣、经过努力能很快胜任、有发展前途的职业；</a:t>
            </a:r>
            <a:endPar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7" name="矩形 86"/>
          <p:cNvSpPr/>
          <p:nvPr>
            <p:custDataLst>
              <p:tags r:id="rId27"/>
            </p:custDataLst>
          </p:nvPr>
        </p:nvSpPr>
        <p:spPr>
          <a:xfrm>
            <a:off x="635635" y="2370455"/>
            <a:ext cx="2736215" cy="930275"/>
          </a:xfrm>
          <a:prstGeom prst="rect">
            <a:avLst/>
          </a:prstGeom>
        </p:spPr>
        <p:txBody>
          <a:bodyPr wrap="square" bIns="0" anchor="b" anchorCtr="0">
            <a:spAutoFit/>
          </a:bodyPr>
          <a:lstStyle/>
          <a:p>
            <a:pPr marL="0" marR="0" lvl="0" indent="0" algn="r"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（1）依据客观现实，考虑个人与社会、单位的关系；</a:t>
            </a:r>
            <a:endPar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8" name="矩形 87"/>
          <p:cNvSpPr/>
          <p:nvPr>
            <p:custDataLst>
              <p:tags r:id="rId28"/>
            </p:custDataLst>
          </p:nvPr>
        </p:nvSpPr>
        <p:spPr>
          <a:xfrm>
            <a:off x="513080" y="4764634"/>
            <a:ext cx="3203617" cy="930275"/>
          </a:xfrm>
          <a:prstGeom prst="rect">
            <a:avLst/>
          </a:prstGeom>
        </p:spPr>
        <p:txBody>
          <a:bodyPr wrap="square" bIns="0" anchor="b" anchorCtr="0">
            <a:spAutoFit/>
          </a:bodyPr>
          <a:lstStyle/>
          <a:p>
            <a:pPr marL="0" marR="0" lvl="0" indent="0" algn="r"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（3）扬长避短，看主要方面，不要追求十全十美的职业；</a:t>
            </a:r>
            <a:endPar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9" name="矩形 88"/>
          <p:cNvSpPr/>
          <p:nvPr>
            <p:custDataLst>
              <p:tags r:id="rId29"/>
            </p:custDataLst>
          </p:nvPr>
        </p:nvSpPr>
        <p:spPr>
          <a:xfrm>
            <a:off x="8544607" y="4469359"/>
            <a:ext cx="2876398" cy="1225550"/>
          </a:xfrm>
          <a:prstGeom prst="rect">
            <a:avLst/>
          </a:prstGeom>
        </p:spPr>
        <p:txBody>
          <a:bodyPr wrap="square" bIns="0" anchor="b" anchorCtr="0">
            <a:spAutoFit/>
          </a:bodyPr>
          <a:lstStyle/>
          <a:p>
            <a:pPr marL="0" marR="0" lvl="0" indent="0" algn="l"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；（4）审时度势，及时调整，要根据情况的变化及时调整择业目标，不能固执己见，一成不变。</a:t>
            </a:r>
            <a:endPar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30"/>
    </p:custDataLst>
  </p:cSld>
  <p:clrMapOvr>
    <a:masterClrMapping/>
  </p:clrMapOvr>
  <p:transition spd="slow" advClick="0" advTm="1000">
    <p:push dir="u"/>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rPr>
              <a:t>（五）制定行动方案</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16" name="文本框 15"/>
          <p:cNvSpPr txBox="1"/>
          <p:nvPr>
            <p:custDataLst>
              <p:tags r:id="rId6"/>
            </p:custDataLst>
          </p:nvPr>
        </p:nvSpPr>
        <p:spPr>
          <a:xfrm>
            <a:off x="850900" y="2489563"/>
            <a:ext cx="10339614" cy="2838184"/>
          </a:xfrm>
          <a:prstGeom prst="rect">
            <a:avLst/>
          </a:prstGeom>
          <a:noFill/>
        </p:spPr>
        <p:txBody>
          <a:bodyPr wrap="square" lIns="101600" tIns="0" rIns="82550" bIns="0" rtlCol="0" anchor="t" anchorCtr="0">
            <a:normAutofit lnSpcReduction="20000"/>
          </a:bodyPr>
          <a:lstStyle>
            <a:defPPr>
              <a:defRPr lang="zh-CN"/>
            </a:defPPr>
            <a:lvl1pPr fontAlgn="auto">
              <a:lnSpc>
                <a:spcPct val="130000"/>
              </a:lnSpc>
              <a:spcAft>
                <a:spcPts val="1000"/>
              </a:spcAft>
              <a:defRPr sz="1600" spc="150"/>
            </a:lvl1pPr>
          </a:lstStyle>
          <a:p>
            <a:pPr marL="0" lvl="0" indent="546100" algn="l"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0000400000000000000" pitchFamily="34" charset="0"/>
              </a:rPr>
              <a:t>要制定实现职业生涯目标的行动方案，以具体的行为措施来保证职业生涯目标的实现。没有行动，职业目标只能是一种梦想。要制定周详的行动方案，更要注意去落实这一行动方案。</a:t>
            </a:r>
            <a:endParaRPr lang="zh-CN" altLang="en-US" sz="2000">
              <a:latin typeface="Arial" panose="020B0604020202020204" pitchFamily="34" charset="0"/>
              <a:ea typeface="微软雅黑" panose="020B0503020204020204" charset="-122"/>
              <a:sym typeface="Helvetica" panose="00000400000000000000" pitchFamily="34" charset="0"/>
            </a:endParaRPr>
          </a:p>
        </p:txBody>
      </p:sp>
    </p:spTree>
    <p:custDataLst>
      <p:tags r:id="rId7"/>
    </p:custDataLst>
  </p:cSld>
  <p:clrMapOvr>
    <a:masterClrMapping/>
  </p:clrMapOvr>
  <p:transition spd="slow" advClick="0" advTm="1000">
    <p:push dir="u"/>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rPr>
              <a:t>（六）评估与反馈</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16" name="文本框 15"/>
          <p:cNvSpPr txBox="1"/>
          <p:nvPr>
            <p:custDataLst>
              <p:tags r:id="rId6"/>
            </p:custDataLst>
          </p:nvPr>
        </p:nvSpPr>
        <p:spPr>
          <a:xfrm>
            <a:off x="850900" y="2489563"/>
            <a:ext cx="10339614" cy="2838184"/>
          </a:xfrm>
          <a:prstGeom prst="rect">
            <a:avLst/>
          </a:prstGeom>
          <a:noFill/>
        </p:spPr>
        <p:txBody>
          <a:bodyPr wrap="square" lIns="101600" tIns="0" rIns="82550" bIns="0" rtlCol="0" anchor="t" anchorCtr="0">
            <a:normAutofit lnSpcReduction="20000"/>
          </a:bodyPr>
          <a:lstStyle>
            <a:defPPr>
              <a:defRPr lang="zh-CN"/>
            </a:defPPr>
            <a:lvl1pPr fontAlgn="auto">
              <a:lnSpc>
                <a:spcPct val="130000"/>
              </a:lnSpc>
              <a:spcAft>
                <a:spcPts val="1000"/>
              </a:spcAft>
              <a:defRPr sz="1600" spc="150"/>
            </a:lvl1pPr>
          </a:lstStyle>
          <a:p>
            <a:pPr marL="0" lvl="0" indent="546100" algn="l"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0000400000000000000" pitchFamily="34" charset="0"/>
              </a:rPr>
              <a:t>整个职业生涯规划要在实施中去检验，看效果如何，及时诊断生涯规划各个环节出现的问题，找出相应对策，对规划进行调整与完善。</a:t>
            </a:r>
            <a:endParaRPr lang="zh-CN" altLang="en-US" sz="2000">
              <a:latin typeface="Arial" panose="020B0604020202020204" pitchFamily="34" charset="0"/>
              <a:ea typeface="微软雅黑" panose="020B0503020204020204" charset="-122"/>
              <a:sym typeface="Helvetica" panose="00000400000000000000" pitchFamily="34" charset="0"/>
            </a:endParaRPr>
          </a:p>
          <a:p>
            <a:pPr marL="0" lvl="0" indent="546100" algn="l"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endParaRPr lang="zh-CN" altLang="en-US" sz="2000">
              <a:latin typeface="Arial" panose="020B0604020202020204" pitchFamily="34" charset="0"/>
              <a:ea typeface="微软雅黑" panose="020B0503020204020204" charset="-122"/>
              <a:sym typeface="Helvetica" panose="00000400000000000000" pitchFamily="34" charset="0"/>
            </a:endParaRPr>
          </a:p>
          <a:p>
            <a:pPr marL="0" lvl="0" indent="546100" algn="l"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0000400000000000000" pitchFamily="34" charset="0"/>
              </a:rPr>
              <a:t>由此可以看出，整个规划流程中正确的自我评价是最为基础、最为核心的环节，这一环节做不好或出现偏差，就会导致整个职业生涯规划各个环节出现问题。</a:t>
            </a:r>
            <a:endParaRPr lang="zh-CN" altLang="en-US" sz="2000">
              <a:latin typeface="Arial" panose="020B0604020202020204" pitchFamily="34" charset="0"/>
              <a:ea typeface="微软雅黑" panose="020B0503020204020204" charset="-122"/>
              <a:sym typeface="Helvetica" panose="00000400000000000000" pitchFamily="34" charset="0"/>
            </a:endParaRPr>
          </a:p>
        </p:txBody>
      </p:sp>
    </p:spTree>
    <p:custDataLst>
      <p:tags r:id="rId7"/>
    </p:custDataLst>
  </p:cSld>
  <p:clrMapOvr>
    <a:masterClrMapping/>
  </p:clrMapOvr>
  <p:transition spd="slow" advClick="0" advTm="1000">
    <p:push dir="u"/>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754063" y="368300"/>
            <a:ext cx="10228262"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nSpc>
                <a:spcPct val="90000"/>
              </a:lnSpc>
              <a:defRPr sz="3200">
                <a:solidFill>
                  <a:srgbClr val="1F74AD"/>
                </a:solidFill>
                <a:latin typeface="Arial" panose="020B0604020202020204" pitchFamily="34" charset="0"/>
                <a:ea typeface="微软雅黑" panose="020B0503020204020204" charset="-122"/>
                <a:cs typeface="+mn-ea"/>
              </a:defRPr>
            </a:lvl1pPr>
            <a:lvl2pPr>
              <a:lnSpc>
                <a:spcPct val="90000"/>
              </a:lnSpc>
              <a:defRPr sz="3200">
                <a:solidFill>
                  <a:srgbClr val="1F74AD"/>
                </a:solidFill>
                <a:latin typeface="Arial" panose="020B0604020202020204" pitchFamily="34" charset="0"/>
                <a:ea typeface="黑体" panose="02010609060101010101" charset="-122"/>
              </a:defRPr>
            </a:lvl2pPr>
            <a:lvl3pPr>
              <a:lnSpc>
                <a:spcPct val="90000"/>
              </a:lnSpc>
              <a:defRPr sz="3200">
                <a:solidFill>
                  <a:srgbClr val="1F74AD"/>
                </a:solidFill>
                <a:latin typeface="Arial" panose="020B0604020202020204" pitchFamily="34" charset="0"/>
                <a:ea typeface="黑体" panose="02010609060101010101" charset="-122"/>
              </a:defRPr>
            </a:lvl3pPr>
            <a:lvl4pPr>
              <a:lnSpc>
                <a:spcPct val="90000"/>
              </a:lnSpc>
              <a:defRPr sz="3200">
                <a:solidFill>
                  <a:srgbClr val="1F74AD"/>
                </a:solidFill>
                <a:latin typeface="Arial" panose="020B0604020202020204" pitchFamily="34" charset="0"/>
                <a:ea typeface="黑体" panose="02010609060101010101" charset="-122"/>
              </a:defRPr>
            </a:lvl4pPr>
            <a:lvl5pPr>
              <a:lnSpc>
                <a:spcPct val="90000"/>
              </a:lnSpc>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defRPr>
            </a:lvl6pPr>
            <a:lvl7pPr marL="914400" fontAlgn="base">
              <a:lnSpc>
                <a:spcPct val="90000"/>
              </a:lnSpc>
              <a:spcBef>
                <a:spcPct val="0"/>
              </a:spcBef>
              <a:spcAft>
                <a:spcPct val="0"/>
              </a:spcAft>
              <a:defRPr sz="3200">
                <a:latin typeface="Tempus Sans ITC" panose="04020404030D07020202" pitchFamily="82" charset="0"/>
              </a:defRPr>
            </a:lvl7pPr>
            <a:lvl8pPr marL="1371600" fontAlgn="base">
              <a:lnSpc>
                <a:spcPct val="90000"/>
              </a:lnSpc>
              <a:spcBef>
                <a:spcPct val="0"/>
              </a:spcBef>
              <a:spcAft>
                <a:spcPct val="0"/>
              </a:spcAft>
              <a:defRPr sz="3200">
                <a:latin typeface="Tempus Sans ITC" panose="04020404030D07020202" pitchFamily="82" charset="0"/>
              </a:defRPr>
            </a:lvl8pPr>
            <a:lvl9pPr marL="1828800" fontAlgn="base">
              <a:lnSpc>
                <a:spcPct val="90000"/>
              </a:lnSpc>
              <a:spcBef>
                <a:spcPct val="0"/>
              </a:spcBef>
              <a:spcAft>
                <a:spcPct val="0"/>
              </a:spcAft>
              <a:defRPr sz="3200">
                <a:latin typeface="Tempus Sans ITC" panose="04020404030D07020202" pitchFamily="82" charset="0"/>
              </a:defRPr>
            </a:lvl9pPr>
          </a:lstStyle>
          <a:p>
            <a:pPr>
              <a:lnSpc>
                <a:spcPct val="120000"/>
              </a:lnSpc>
            </a:pPr>
            <a:r>
              <a:rPr lang="zh-CN" altLang="en-US" sz="2400" b="1" spc="300">
                <a:latin typeface="Arial" panose="020B0604020202020204" pitchFamily="34" charset="0"/>
                <a:ea typeface="微软雅黑" panose="020B0503020204020204" charset="-122"/>
                <a:sym typeface="Arial" panose="020B0604020202020204" pitchFamily="34" charset="0"/>
              </a:rPr>
              <a:t>职业生涯规划基本步骤</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
        <p:nvSpPr>
          <p:cNvPr id="16387" name="Freeform 5"/>
          <p:cNvSpPr/>
          <p:nvPr>
            <p:custDataLst>
              <p:tags r:id="rId2"/>
            </p:custDataLst>
          </p:nvPr>
        </p:nvSpPr>
        <p:spPr bwMode="auto">
          <a:xfrm>
            <a:off x="4380271" y="2590180"/>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88" name="Freeform 6"/>
          <p:cNvSpPr/>
          <p:nvPr>
            <p:custDataLst>
              <p:tags r:id="rId3"/>
            </p:custDataLst>
          </p:nvPr>
        </p:nvSpPr>
        <p:spPr bwMode="auto">
          <a:xfrm>
            <a:off x="6377346" y="3469655"/>
            <a:ext cx="1403350" cy="1616075"/>
          </a:xfrm>
          <a:custGeom>
            <a:avLst/>
            <a:gdLst>
              <a:gd name="T0" fmla="*/ 0 w 709"/>
              <a:gd name="T1" fmla="*/ 2147483646 h 816"/>
              <a:gd name="T2" fmla="*/ 2147483646 w 709"/>
              <a:gd name="T3" fmla="*/ 0 h 816"/>
              <a:gd name="T4" fmla="*/ 2147483646 w 709"/>
              <a:gd name="T5" fmla="*/ 2147483646 h 816"/>
              <a:gd name="T6" fmla="*/ 2147483646 w 709"/>
              <a:gd name="T7" fmla="*/ 2147483646 h 816"/>
              <a:gd name="T8" fmla="*/ 2147483646 w 709"/>
              <a:gd name="T9" fmla="*/ 2147483646 h 816"/>
              <a:gd name="T10" fmla="*/ 0 w 709"/>
              <a:gd name="T11" fmla="*/ 2147483646 h 816"/>
              <a:gd name="T12" fmla="*/ 0 w 709"/>
              <a:gd name="T13" fmla="*/ 2147483646 h 8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9" h="816">
                <a:moveTo>
                  <a:pt x="0" y="205"/>
                </a:moveTo>
                <a:lnTo>
                  <a:pt x="354" y="0"/>
                </a:lnTo>
                <a:lnTo>
                  <a:pt x="709" y="205"/>
                </a:lnTo>
                <a:lnTo>
                  <a:pt x="709" y="614"/>
                </a:lnTo>
                <a:lnTo>
                  <a:pt x="354" y="816"/>
                </a:lnTo>
                <a:lnTo>
                  <a:pt x="0" y="614"/>
                </a:lnTo>
                <a:lnTo>
                  <a:pt x="0" y="205"/>
                </a:lnTo>
                <a:close/>
              </a:path>
            </a:pathLst>
          </a:custGeom>
          <a:solidFill>
            <a:srgbClr val="9BBB59"/>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89" name="Freeform 7"/>
          <p:cNvSpPr/>
          <p:nvPr>
            <p:custDataLst>
              <p:tags r:id="rId4"/>
            </p:custDataLst>
          </p:nvPr>
        </p:nvSpPr>
        <p:spPr bwMode="auto">
          <a:xfrm>
            <a:off x="7875946" y="3830017"/>
            <a:ext cx="809625" cy="935038"/>
          </a:xfrm>
          <a:custGeom>
            <a:avLst/>
            <a:gdLst>
              <a:gd name="T0" fmla="*/ 0 w 409"/>
              <a:gd name="T1" fmla="*/ 2147483646 h 472"/>
              <a:gd name="T2" fmla="*/ 2147483646 w 409"/>
              <a:gd name="T3" fmla="*/ 0 h 472"/>
              <a:gd name="T4" fmla="*/ 2147483646 w 409"/>
              <a:gd name="T5" fmla="*/ 2147483646 h 472"/>
              <a:gd name="T6" fmla="*/ 2147483646 w 409"/>
              <a:gd name="T7" fmla="*/ 2147483646 h 472"/>
              <a:gd name="T8" fmla="*/ 2147483646 w 409"/>
              <a:gd name="T9" fmla="*/ 2147483646 h 472"/>
              <a:gd name="T10" fmla="*/ 0 w 409"/>
              <a:gd name="T11" fmla="*/ 2147483646 h 472"/>
              <a:gd name="T12" fmla="*/ 0 w 409"/>
              <a:gd name="T13" fmla="*/ 2147483646 h 4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9" h="472">
                <a:moveTo>
                  <a:pt x="0" y="116"/>
                </a:moveTo>
                <a:lnTo>
                  <a:pt x="204" y="0"/>
                </a:lnTo>
                <a:lnTo>
                  <a:pt x="409" y="116"/>
                </a:lnTo>
                <a:lnTo>
                  <a:pt x="409" y="353"/>
                </a:lnTo>
                <a:lnTo>
                  <a:pt x="204" y="472"/>
                </a:lnTo>
                <a:lnTo>
                  <a:pt x="0" y="353"/>
                </a:lnTo>
                <a:lnTo>
                  <a:pt x="0" y="116"/>
                </a:lnTo>
                <a:close/>
              </a:path>
            </a:pathLst>
          </a:custGeom>
          <a:solidFill>
            <a:srgbClr val="FFC000"/>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0" name="Freeform 8"/>
          <p:cNvSpPr/>
          <p:nvPr>
            <p:custDataLst>
              <p:tags r:id="rId5"/>
            </p:custDataLst>
          </p:nvPr>
        </p:nvSpPr>
        <p:spPr bwMode="auto">
          <a:xfrm>
            <a:off x="3499208" y="3523630"/>
            <a:ext cx="785813" cy="908050"/>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rgbClr val="3498DB"/>
          </a:solidFill>
          <a:ln>
            <a:noFill/>
          </a:ln>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391" name="Freeform 9"/>
          <p:cNvSpPr/>
          <p:nvPr>
            <p:custDataLst>
              <p:tags r:id="rId6"/>
            </p:custDataLst>
          </p:nvPr>
        </p:nvSpPr>
        <p:spPr bwMode="auto">
          <a:xfrm>
            <a:off x="6040796" y="2729880"/>
            <a:ext cx="850900" cy="981075"/>
          </a:xfrm>
          <a:custGeom>
            <a:avLst/>
            <a:gdLst>
              <a:gd name="T0" fmla="*/ 0 w 430"/>
              <a:gd name="T1" fmla="*/ 2147483646 h 496"/>
              <a:gd name="T2" fmla="*/ 2147483646 w 430"/>
              <a:gd name="T3" fmla="*/ 0 h 496"/>
              <a:gd name="T4" fmla="*/ 2147483646 w 430"/>
              <a:gd name="T5" fmla="*/ 2147483646 h 496"/>
              <a:gd name="T6" fmla="*/ 2147483646 w 430"/>
              <a:gd name="T7" fmla="*/ 2147483646 h 496"/>
              <a:gd name="T8" fmla="*/ 2147483646 w 430"/>
              <a:gd name="T9" fmla="*/ 2147483646 h 496"/>
              <a:gd name="T10" fmla="*/ 0 w 430"/>
              <a:gd name="T11" fmla="*/ 2147483646 h 496"/>
              <a:gd name="T12" fmla="*/ 0 w 430"/>
              <a:gd name="T13" fmla="*/ 2147483646 h 4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496">
                <a:moveTo>
                  <a:pt x="0" y="124"/>
                </a:moveTo>
                <a:lnTo>
                  <a:pt x="214" y="0"/>
                </a:lnTo>
                <a:lnTo>
                  <a:pt x="430" y="124"/>
                </a:lnTo>
                <a:lnTo>
                  <a:pt x="430" y="372"/>
                </a:lnTo>
                <a:lnTo>
                  <a:pt x="214" y="496"/>
                </a:lnTo>
                <a:lnTo>
                  <a:pt x="0" y="372"/>
                </a:lnTo>
                <a:lnTo>
                  <a:pt x="0" y="124"/>
                </a:lnTo>
                <a:close/>
              </a:path>
            </a:pathLst>
          </a:custGeom>
          <a:solidFill>
            <a:srgbClr val="69A35B"/>
          </a:solidFill>
          <a:ln>
            <a:noFill/>
          </a:ln>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392" name="Freeform 10"/>
          <p:cNvSpPr/>
          <p:nvPr>
            <p:custDataLst>
              <p:tags r:id="rId7"/>
            </p:custDataLst>
          </p:nvPr>
        </p:nvSpPr>
        <p:spPr bwMode="auto">
          <a:xfrm>
            <a:off x="4015146" y="4158630"/>
            <a:ext cx="1079500" cy="1244600"/>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rgbClr val="1AA3AA"/>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8" name="Freeform 33"/>
          <p:cNvSpPr>
            <a:spLocks noEditPoints="1"/>
          </p:cNvSpPr>
          <p:nvPr>
            <p:custDataLst>
              <p:tags r:id="rId8"/>
            </p:custDataLst>
          </p:nvPr>
        </p:nvSpPr>
        <p:spPr bwMode="auto">
          <a:xfrm>
            <a:off x="4996221" y="3374405"/>
            <a:ext cx="333375" cy="231775"/>
          </a:xfrm>
          <a:custGeom>
            <a:avLst/>
            <a:gdLst>
              <a:gd name="T0" fmla="*/ 2147483646 w 88"/>
              <a:gd name="T1" fmla="*/ 2147483646 h 61"/>
              <a:gd name="T2" fmla="*/ 2147483646 w 88"/>
              <a:gd name="T3" fmla="*/ 2147483646 h 61"/>
              <a:gd name="T4" fmla="*/ 2147483646 w 88"/>
              <a:gd name="T5" fmla="*/ 2147483646 h 61"/>
              <a:gd name="T6" fmla="*/ 2147483646 w 88"/>
              <a:gd name="T7" fmla="*/ 2147483646 h 61"/>
              <a:gd name="T8" fmla="*/ 2147483646 w 88"/>
              <a:gd name="T9" fmla="*/ 2147483646 h 61"/>
              <a:gd name="T10" fmla="*/ 2147483646 w 88"/>
              <a:gd name="T11" fmla="*/ 2147483646 h 61"/>
              <a:gd name="T12" fmla="*/ 2147483646 w 88"/>
              <a:gd name="T13" fmla="*/ 2147483646 h 61"/>
              <a:gd name="T14" fmla="*/ 2147483646 w 88"/>
              <a:gd name="T15" fmla="*/ 2147483646 h 61"/>
              <a:gd name="T16" fmla="*/ 2147483646 w 88"/>
              <a:gd name="T17" fmla="*/ 2147483646 h 61"/>
              <a:gd name="T18" fmla="*/ 2147483646 w 88"/>
              <a:gd name="T19" fmla="*/ 2147483646 h 61"/>
              <a:gd name="T20" fmla="*/ 2147483646 w 88"/>
              <a:gd name="T21" fmla="*/ 0 h 61"/>
              <a:gd name="T22" fmla="*/ 2147483646 w 88"/>
              <a:gd name="T23" fmla="*/ 2147483646 h 61"/>
              <a:gd name="T24" fmla="*/ 0 w 88"/>
              <a:gd name="T25" fmla="*/ 2147483646 h 61"/>
              <a:gd name="T26" fmla="*/ 2147483646 w 88"/>
              <a:gd name="T27" fmla="*/ 2147483646 h 61"/>
              <a:gd name="T28" fmla="*/ 2147483646 w 88"/>
              <a:gd name="T29" fmla="*/ 2147483646 h 61"/>
              <a:gd name="T30" fmla="*/ 2147483646 w 88"/>
              <a:gd name="T31" fmla="*/ 2147483646 h 61"/>
              <a:gd name="T32" fmla="*/ 2147483646 w 88"/>
              <a:gd name="T33" fmla="*/ 2147483646 h 61"/>
              <a:gd name="T34" fmla="*/ 2147483646 w 88"/>
              <a:gd name="T35" fmla="*/ 2147483646 h 61"/>
              <a:gd name="T36" fmla="*/ 2147483646 w 88"/>
              <a:gd name="T37" fmla="*/ 2147483646 h 61"/>
              <a:gd name="T38" fmla="*/ 2147483646 w 88"/>
              <a:gd name="T39" fmla="*/ 2147483646 h 61"/>
              <a:gd name="T40" fmla="*/ 2147483646 w 88"/>
              <a:gd name="T41" fmla="*/ 2147483646 h 61"/>
              <a:gd name="T42" fmla="*/ 2147483646 w 88"/>
              <a:gd name="T43" fmla="*/ 2147483646 h 61"/>
              <a:gd name="T44" fmla="*/ 2147483646 w 88"/>
              <a:gd name="T45" fmla="*/ 2147483646 h 61"/>
              <a:gd name="T46" fmla="*/ 2147483646 w 88"/>
              <a:gd name="T47" fmla="*/ 2147483646 h 61"/>
              <a:gd name="T48" fmla="*/ 2147483646 w 88"/>
              <a:gd name="T49" fmla="*/ 2147483646 h 61"/>
              <a:gd name="T50" fmla="*/ 2147483646 w 88"/>
              <a:gd name="T51" fmla="*/ 2147483646 h 61"/>
              <a:gd name="T52" fmla="*/ 2147483646 w 88"/>
              <a:gd name="T53" fmla="*/ 2147483646 h 61"/>
              <a:gd name="T54" fmla="*/ 2147483646 w 88"/>
              <a:gd name="T55" fmla="*/ 2147483646 h 61"/>
              <a:gd name="T56" fmla="*/ 2147483646 w 88"/>
              <a:gd name="T57" fmla="*/ 2147483646 h 61"/>
              <a:gd name="T58" fmla="*/ 2147483646 w 88"/>
              <a:gd name="T59" fmla="*/ 2147483646 h 61"/>
              <a:gd name="T60" fmla="*/ 2147483646 w 88"/>
              <a:gd name="T61" fmla="*/ 2147483646 h 61"/>
              <a:gd name="T62" fmla="*/ 2147483646 w 88"/>
              <a:gd name="T63" fmla="*/ 2147483646 h 61"/>
              <a:gd name="T64" fmla="*/ 2147483646 w 88"/>
              <a:gd name="T65" fmla="*/ 2147483646 h 61"/>
              <a:gd name="T66" fmla="*/ 2147483646 w 88"/>
              <a:gd name="T67" fmla="*/ 2147483646 h 61"/>
              <a:gd name="T68" fmla="*/ 2147483646 w 88"/>
              <a:gd name="T69" fmla="*/ 2147483646 h 61"/>
              <a:gd name="T70" fmla="*/ 2147483646 w 88"/>
              <a:gd name="T71" fmla="*/ 2147483646 h 61"/>
              <a:gd name="T72" fmla="*/ 2147483646 w 88"/>
              <a:gd name="T73" fmla="*/ 2147483646 h 61"/>
              <a:gd name="T74" fmla="*/ 2147483646 w 88"/>
              <a:gd name="T75" fmla="*/ 2147483646 h 61"/>
              <a:gd name="T76" fmla="*/ 2147483646 w 88"/>
              <a:gd name="T77" fmla="*/ 2147483646 h 61"/>
              <a:gd name="T78" fmla="*/ 2147483646 w 88"/>
              <a:gd name="T79" fmla="*/ 2147483646 h 61"/>
              <a:gd name="T80" fmla="*/ 2147483646 w 88"/>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ysClr val="window" lastClr="FFFFFF"/>
          </a:solidFill>
          <a:ln>
            <a:noFill/>
          </a:ln>
        </p:spPr>
        <p:txBody>
          <a:bodyPr>
            <a:normAutofit fontScale="40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9" name="Freeform 34"/>
          <p:cNvSpPr/>
          <p:nvPr>
            <p:custDataLst>
              <p:tags r:id="rId9"/>
            </p:custDataLst>
          </p:nvPr>
        </p:nvSpPr>
        <p:spPr bwMode="auto">
          <a:xfrm>
            <a:off x="4285021" y="2331417"/>
            <a:ext cx="879475" cy="258763"/>
          </a:xfrm>
          <a:custGeom>
            <a:avLst/>
            <a:gdLst>
              <a:gd name="T0" fmla="*/ 2147483646 w 444"/>
              <a:gd name="T1" fmla="*/ 2147483646 h 130"/>
              <a:gd name="T2" fmla="*/ 2147483646 w 444"/>
              <a:gd name="T3" fmla="*/ 0 h 130"/>
              <a:gd name="T4" fmla="*/ 0 w 444"/>
              <a:gd name="T5" fmla="*/ 0 h 130"/>
              <a:gd name="T6" fmla="*/ 0 60000 65536"/>
              <a:gd name="T7" fmla="*/ 0 60000 65536"/>
              <a:gd name="T8" fmla="*/ 0 60000 65536"/>
            </a:gdLst>
            <a:ahLst/>
            <a:cxnLst>
              <a:cxn ang="T6">
                <a:pos x="T0" y="T1"/>
              </a:cxn>
              <a:cxn ang="T7">
                <a:pos x="T2" y="T3"/>
              </a:cxn>
              <a:cxn ang="T8">
                <a:pos x="T4" y="T5"/>
              </a:cxn>
            </a:cxnLst>
            <a:rect l="0" t="0" r="r" b="b"/>
            <a:pathLst>
              <a:path w="444" h="130">
                <a:moveTo>
                  <a:pt x="444" y="130"/>
                </a:moveTo>
                <a:lnTo>
                  <a:pt x="444" y="0"/>
                </a:lnTo>
                <a:lnTo>
                  <a:pt x="0" y="0"/>
                </a:lnTo>
              </a:path>
            </a:pathLst>
          </a:custGeom>
          <a:noFill/>
          <a:ln w="6350" cap="flat" cmpd="sng">
            <a:solidFill>
              <a:srgbClr val="1F74AD"/>
            </a:solidFill>
            <a:round/>
          </a:ln>
          <a:extLst>
            <a:ext uri="{909E8E84-426E-40DD-AFC4-6F175D3DCCD1}">
              <a14:hiddenFill xmlns:a14="http://schemas.microsoft.com/office/drawing/2010/main">
                <a:solidFill>
                  <a:srgbClr val="FFFFFF"/>
                </a:solidFill>
              </a14:hiddenFill>
            </a:ext>
          </a:extLst>
        </p:spPr>
        <p:txBody>
          <a:bodyPr>
            <a:normAutofit fontScale="45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0" name="Freeform 35"/>
          <p:cNvSpPr/>
          <p:nvPr>
            <p:custDataLst>
              <p:tags r:id="rId10"/>
            </p:custDataLst>
          </p:nvPr>
        </p:nvSpPr>
        <p:spPr bwMode="auto">
          <a:xfrm>
            <a:off x="6464658" y="2331417"/>
            <a:ext cx="846138" cy="398463"/>
          </a:xfrm>
          <a:custGeom>
            <a:avLst/>
            <a:gdLst>
              <a:gd name="T0" fmla="*/ 0 w 428"/>
              <a:gd name="T1" fmla="*/ 2147483646 h 201"/>
              <a:gd name="T2" fmla="*/ 0 w 428"/>
              <a:gd name="T3" fmla="*/ 0 h 201"/>
              <a:gd name="T4" fmla="*/ 2147483646 w 428"/>
              <a:gd name="T5" fmla="*/ 0 h 201"/>
              <a:gd name="T6" fmla="*/ 0 60000 65536"/>
              <a:gd name="T7" fmla="*/ 0 60000 65536"/>
              <a:gd name="T8" fmla="*/ 0 60000 65536"/>
            </a:gdLst>
            <a:ahLst/>
            <a:cxnLst>
              <a:cxn ang="T6">
                <a:pos x="T0" y="T1"/>
              </a:cxn>
              <a:cxn ang="T7">
                <a:pos x="T2" y="T3"/>
              </a:cxn>
              <a:cxn ang="T8">
                <a:pos x="T4" y="T5"/>
              </a:cxn>
            </a:cxnLst>
            <a:rect l="0" t="0" r="r" b="b"/>
            <a:pathLst>
              <a:path w="428" h="201">
                <a:moveTo>
                  <a:pt x="0" y="201"/>
                </a:moveTo>
                <a:lnTo>
                  <a:pt x="0" y="0"/>
                </a:lnTo>
                <a:lnTo>
                  <a:pt x="428" y="0"/>
                </a:lnTo>
              </a:path>
            </a:pathLst>
          </a:custGeom>
          <a:noFill/>
          <a:ln w="6350" cap="flat" cmpd="sng">
            <a:solidFill>
              <a:srgbClr val="69A35B"/>
            </a:solidFill>
            <a:round/>
          </a:ln>
          <a:extLst>
            <a:ext uri="{909E8E84-426E-40DD-AFC4-6F175D3DCCD1}">
              <a14:hiddenFill xmlns:a14="http://schemas.microsoft.com/office/drawing/2010/main">
                <a:solidFill>
                  <a:srgbClr val="FFFFFF"/>
                </a:solidFill>
              </a14:hiddenFill>
            </a:ext>
          </a:extLst>
        </p:spPr>
        <p:txBody>
          <a:bodyPr>
            <a:normAutofit lnSpcReduction="10000"/>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1" name="Freeform 36"/>
          <p:cNvSpPr/>
          <p:nvPr>
            <p:custDataLst>
              <p:tags r:id="rId11"/>
            </p:custDataLst>
          </p:nvPr>
        </p:nvSpPr>
        <p:spPr bwMode="auto">
          <a:xfrm>
            <a:off x="8279171" y="3220417"/>
            <a:ext cx="1676400" cy="609600"/>
          </a:xfrm>
          <a:custGeom>
            <a:avLst/>
            <a:gdLst>
              <a:gd name="T0" fmla="*/ 0 w 847"/>
              <a:gd name="T1" fmla="*/ 2147483646 h 308"/>
              <a:gd name="T2" fmla="*/ 0 w 847"/>
              <a:gd name="T3" fmla="*/ 0 h 308"/>
              <a:gd name="T4" fmla="*/ 2147483646 w 847"/>
              <a:gd name="T5" fmla="*/ 0 h 308"/>
              <a:gd name="T6" fmla="*/ 2147483646 w 847"/>
              <a:gd name="T7" fmla="*/ 2147483646 h 3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7" h="308">
                <a:moveTo>
                  <a:pt x="0" y="308"/>
                </a:moveTo>
                <a:lnTo>
                  <a:pt x="0" y="0"/>
                </a:lnTo>
                <a:lnTo>
                  <a:pt x="847" y="0"/>
                </a:lnTo>
                <a:lnTo>
                  <a:pt x="847" y="105"/>
                </a:lnTo>
              </a:path>
            </a:pathLst>
          </a:custGeom>
          <a:noFill/>
          <a:ln w="6350" cap="flat" cmpd="sng">
            <a:solidFill>
              <a:srgbClr val="FFC000"/>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2" name="Freeform 37"/>
          <p:cNvSpPr/>
          <p:nvPr>
            <p:custDataLst>
              <p:tags r:id="rId12"/>
            </p:custDataLst>
          </p:nvPr>
        </p:nvSpPr>
        <p:spPr bwMode="auto">
          <a:xfrm>
            <a:off x="2046646" y="3220417"/>
            <a:ext cx="1844675" cy="303213"/>
          </a:xfrm>
          <a:custGeom>
            <a:avLst/>
            <a:gdLst>
              <a:gd name="T0" fmla="*/ 2147483646 w 932"/>
              <a:gd name="T1" fmla="*/ 2147483646 h 153"/>
              <a:gd name="T2" fmla="*/ 2147483646 w 932"/>
              <a:gd name="T3" fmla="*/ 0 h 153"/>
              <a:gd name="T4" fmla="*/ 0 w 932"/>
              <a:gd name="T5" fmla="*/ 0 h 153"/>
              <a:gd name="T6" fmla="*/ 0 w 932"/>
              <a:gd name="T7" fmla="*/ 2147483646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32" h="153">
                <a:moveTo>
                  <a:pt x="932" y="153"/>
                </a:moveTo>
                <a:lnTo>
                  <a:pt x="932" y="0"/>
                </a:lnTo>
                <a:lnTo>
                  <a:pt x="0" y="0"/>
                </a:lnTo>
                <a:lnTo>
                  <a:pt x="0" y="105"/>
                </a:lnTo>
              </a:path>
            </a:pathLst>
          </a:custGeom>
          <a:noFill/>
          <a:ln w="6350" cap="flat" cmpd="sng">
            <a:solidFill>
              <a:srgbClr val="3498DB"/>
            </a:solidFill>
            <a:round/>
          </a:ln>
          <a:extLst>
            <a:ext uri="{909E8E84-426E-40DD-AFC4-6F175D3DCCD1}">
              <a14:hiddenFill xmlns:a14="http://schemas.microsoft.com/office/drawing/2010/main">
                <a:solidFill>
                  <a:srgbClr val="FFFFFF"/>
                </a:solidFill>
              </a14:hiddenFill>
            </a:ext>
          </a:extLst>
        </p:spPr>
        <p:txBody>
          <a:bodyPr>
            <a:normAutofit fontScale="625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3" name="Freeform 38"/>
          <p:cNvSpPr/>
          <p:nvPr>
            <p:custDataLst>
              <p:tags r:id="rId13"/>
            </p:custDataLst>
          </p:nvPr>
        </p:nvSpPr>
        <p:spPr bwMode="auto">
          <a:xfrm>
            <a:off x="4153258" y="5093667"/>
            <a:ext cx="1231900" cy="555625"/>
          </a:xfrm>
          <a:custGeom>
            <a:avLst/>
            <a:gdLst>
              <a:gd name="T0" fmla="*/ 2147483646 w 623"/>
              <a:gd name="T1" fmla="*/ 0 h 281"/>
              <a:gd name="T2" fmla="*/ 2147483646 w 623"/>
              <a:gd name="T3" fmla="*/ 0 h 281"/>
              <a:gd name="T4" fmla="*/ 2147483646 w 623"/>
              <a:gd name="T5" fmla="*/ 2147483646 h 281"/>
              <a:gd name="T6" fmla="*/ 0 w 623"/>
              <a:gd name="T7" fmla="*/ 2147483646 h 2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3" h="281">
                <a:moveTo>
                  <a:pt x="476" y="0"/>
                </a:moveTo>
                <a:lnTo>
                  <a:pt x="623" y="0"/>
                </a:lnTo>
                <a:lnTo>
                  <a:pt x="623" y="281"/>
                </a:lnTo>
                <a:lnTo>
                  <a:pt x="0" y="281"/>
                </a:lnTo>
              </a:path>
            </a:pathLst>
          </a:custGeom>
          <a:noFill/>
          <a:ln w="6350" cap="flat" cmpd="sng">
            <a:solidFill>
              <a:srgbClr val="1AA3AA"/>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404" name="Freeform 39"/>
          <p:cNvSpPr/>
          <p:nvPr>
            <p:custDataLst>
              <p:tags r:id="rId14"/>
            </p:custDataLst>
          </p:nvPr>
        </p:nvSpPr>
        <p:spPr bwMode="auto">
          <a:xfrm>
            <a:off x="6063021" y="4685680"/>
            <a:ext cx="1443037" cy="963612"/>
          </a:xfrm>
          <a:custGeom>
            <a:avLst/>
            <a:gdLst>
              <a:gd name="T0" fmla="*/ 2147483646 w 729"/>
              <a:gd name="T1" fmla="*/ 0 h 487"/>
              <a:gd name="T2" fmla="*/ 0 w 729"/>
              <a:gd name="T3" fmla="*/ 0 h 487"/>
              <a:gd name="T4" fmla="*/ 0 w 729"/>
              <a:gd name="T5" fmla="*/ 2147483646 h 487"/>
              <a:gd name="T6" fmla="*/ 2147483646 w 729"/>
              <a:gd name="T7" fmla="*/ 2147483646 h 4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9" h="487">
                <a:moveTo>
                  <a:pt x="159" y="0"/>
                </a:moveTo>
                <a:lnTo>
                  <a:pt x="0" y="0"/>
                </a:lnTo>
                <a:lnTo>
                  <a:pt x="0" y="487"/>
                </a:lnTo>
                <a:lnTo>
                  <a:pt x="729" y="487"/>
                </a:lnTo>
              </a:path>
            </a:pathLst>
          </a:custGeom>
          <a:noFill/>
          <a:ln w="6350" cap="flat" cmpd="sng">
            <a:solidFill>
              <a:srgbClr val="9BBB59"/>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15"/>
            </p:custDataLst>
          </p:nvPr>
        </p:nvSpPr>
        <p:spPr>
          <a:xfrm>
            <a:off x="7620357" y="5251198"/>
            <a:ext cx="3474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l"/>
            <a:r>
              <a:rPr lang="zh-CN" altLang="en-US" spc="150">
                <a:latin typeface="Arial" panose="020B0604020202020204" pitchFamily="34" charset="0"/>
                <a:ea typeface="微软雅黑" panose="020B0503020204020204" charset="-122"/>
                <a:sym typeface="Arial" panose="020B0604020202020204" pitchFamily="34" charset="0"/>
              </a:rPr>
              <a:t>5. What fi t you most</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16"/>
            </p:custDataLst>
          </p:nvPr>
        </p:nvSpPr>
        <p:spPr>
          <a:xfrm>
            <a:off x="508358" y="5251198"/>
            <a:ext cx="347345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r"/>
            <a:r>
              <a:rPr lang="zh-CN" altLang="en-US" spc="150">
                <a:latin typeface="Arial" panose="020B0604020202020204" pitchFamily="34" charset="0"/>
                <a:ea typeface="微软雅黑" panose="020B0503020204020204" charset="-122"/>
                <a:sym typeface="Arial" panose="020B0604020202020204" pitchFamily="34" charset="0"/>
              </a:rPr>
              <a:t>6. What you can choose in the end</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17"/>
            </p:custDataLst>
          </p:nvPr>
        </p:nvSpPr>
        <p:spPr>
          <a:xfrm>
            <a:off x="8744033" y="3565940"/>
            <a:ext cx="3078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46800">
            <a:normAutofit/>
          </a:bodyPr>
          <a:lstStyle>
            <a:defPPr>
              <a:defRPr lang="zh-CN"/>
            </a:defPPr>
            <a:lvl1pPr algn="ctr">
              <a:lnSpc>
                <a:spcPct val="120000"/>
              </a:lnSpc>
            </a:lvl1pPr>
          </a:lstStyle>
          <a:p>
            <a:r>
              <a:rPr lang="zh-CN" altLang="en-US" spc="150">
                <a:latin typeface="Arial" panose="020B0604020202020204" pitchFamily="34" charset="0"/>
                <a:ea typeface="微软雅黑" panose="020B0503020204020204" charset="-122"/>
                <a:sym typeface="Arial" panose="020B0604020202020204" pitchFamily="34" charset="0"/>
              </a:rPr>
              <a:t>4. What can support you</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18"/>
            </p:custDataLst>
          </p:nvPr>
        </p:nvSpPr>
        <p:spPr>
          <a:xfrm>
            <a:off x="369968" y="3507686"/>
            <a:ext cx="3076575"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46800">
            <a:normAutofit/>
          </a:bodyPr>
          <a:lstStyle>
            <a:defPPr>
              <a:defRPr lang="zh-CN"/>
            </a:defPPr>
            <a:lvl1pPr algn="ctr">
              <a:lnSpc>
                <a:spcPct val="120000"/>
              </a:lnSpc>
            </a:lvl1pPr>
          </a:lstStyle>
          <a:p>
            <a:r>
              <a:rPr lang="zh-CN" altLang="en-US" spc="150">
                <a:latin typeface="Arial" panose="020B0604020202020204" pitchFamily="34" charset="0"/>
                <a:ea typeface="微软雅黑" panose="020B0503020204020204" charset="-122"/>
                <a:sym typeface="Arial" panose="020B0604020202020204" pitchFamily="34" charset="0"/>
              </a:rPr>
              <a:t>1. What you are</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19"/>
            </p:custDataLst>
          </p:nvPr>
        </p:nvSpPr>
        <p:spPr>
          <a:xfrm>
            <a:off x="7415571" y="1952373"/>
            <a:ext cx="3474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l"/>
            <a:r>
              <a:rPr lang="zh-CN" altLang="en-US" spc="150">
                <a:latin typeface="Arial" panose="020B0604020202020204" pitchFamily="34" charset="0"/>
                <a:ea typeface="微软雅黑" panose="020B0503020204020204" charset="-122"/>
                <a:sym typeface="Arial" panose="020B0604020202020204" pitchFamily="34" charset="0"/>
              </a:rPr>
              <a:t>3. What you can do</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20"/>
            </p:custDataLst>
          </p:nvPr>
        </p:nvSpPr>
        <p:spPr>
          <a:xfrm>
            <a:off x="679808" y="1952373"/>
            <a:ext cx="347345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r"/>
            <a:r>
              <a:rPr lang="zh-CN" altLang="en-US" spc="150">
                <a:latin typeface="Arial" panose="020B0604020202020204" pitchFamily="34" charset="0"/>
                <a:ea typeface="微软雅黑" panose="020B0503020204020204" charset="-122"/>
                <a:sym typeface="Arial" panose="020B0604020202020204" pitchFamily="34" charset="0"/>
              </a:rPr>
              <a:t>2. What you want</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39" name="settings_320253"/>
          <p:cNvSpPr>
            <a:spLocks noChangeAspect="1"/>
          </p:cNvSpPr>
          <p:nvPr>
            <p:custDataLst>
              <p:tags r:id="rId21"/>
            </p:custDataLst>
          </p:nvPr>
        </p:nvSpPr>
        <p:spPr bwMode="auto">
          <a:xfrm>
            <a:off x="6350183" y="3104530"/>
            <a:ext cx="232126" cy="231775"/>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placeholder_286118"/>
          <p:cNvSpPr>
            <a:spLocks noChangeAspect="1"/>
          </p:cNvSpPr>
          <p:nvPr>
            <p:custDataLst>
              <p:tags r:id="rId22"/>
            </p:custDataLst>
          </p:nvPr>
        </p:nvSpPr>
        <p:spPr bwMode="auto">
          <a:xfrm>
            <a:off x="6980238" y="4161805"/>
            <a:ext cx="197566" cy="231775"/>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statistical-chart_64023"/>
          <p:cNvSpPr>
            <a:spLocks noChangeAspect="1"/>
          </p:cNvSpPr>
          <p:nvPr>
            <p:custDataLst>
              <p:tags r:id="rId23"/>
            </p:custDataLst>
          </p:nvPr>
        </p:nvSpPr>
        <p:spPr bwMode="auto">
          <a:xfrm>
            <a:off x="8177455" y="4181649"/>
            <a:ext cx="206606" cy="23177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two-coin-stacks_72132"/>
          <p:cNvSpPr>
            <a:spLocks noChangeAspect="1"/>
          </p:cNvSpPr>
          <p:nvPr>
            <p:custDataLst>
              <p:tags r:id="rId24"/>
            </p:custDataLst>
          </p:nvPr>
        </p:nvSpPr>
        <p:spPr bwMode="auto">
          <a:xfrm>
            <a:off x="4437346" y="4665043"/>
            <a:ext cx="235100" cy="231775"/>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validate-search_64702"/>
          <p:cNvSpPr>
            <a:spLocks noChangeAspect="1"/>
          </p:cNvSpPr>
          <p:nvPr>
            <p:custDataLst>
              <p:tags r:id="rId25"/>
            </p:custDataLst>
          </p:nvPr>
        </p:nvSpPr>
        <p:spPr bwMode="auto">
          <a:xfrm>
            <a:off x="3776047" y="3861768"/>
            <a:ext cx="232134" cy="231775"/>
          </a:xfrm>
          <a:custGeom>
            <a:avLst/>
            <a:gdLst>
              <a:gd name="connsiteX0" fmla="*/ 444103 w 607089"/>
              <a:gd name="connsiteY0" fmla="*/ 163584 h 606152"/>
              <a:gd name="connsiteX1" fmla="*/ 469914 w 607089"/>
              <a:gd name="connsiteY1" fmla="*/ 176766 h 606152"/>
              <a:gd name="connsiteX2" fmla="*/ 475193 w 607089"/>
              <a:gd name="connsiteY2" fmla="*/ 220412 h 606152"/>
              <a:gd name="connsiteX3" fmla="*/ 378258 w 607089"/>
              <a:gd name="connsiteY3" fmla="*/ 317225 h 606152"/>
              <a:gd name="connsiteX4" fmla="*/ 346435 w 607089"/>
              <a:gd name="connsiteY4" fmla="*/ 330260 h 606152"/>
              <a:gd name="connsiteX5" fmla="*/ 313879 w 607089"/>
              <a:gd name="connsiteY5" fmla="*/ 316492 h 606152"/>
              <a:gd name="connsiteX6" fmla="*/ 248913 w 607089"/>
              <a:gd name="connsiteY6" fmla="*/ 251755 h 606152"/>
              <a:gd name="connsiteX7" fmla="*/ 242021 w 607089"/>
              <a:gd name="connsiteY7" fmla="*/ 228760 h 606152"/>
              <a:gd name="connsiteX8" fmla="*/ 254926 w 607089"/>
              <a:gd name="connsiteY8" fmla="*/ 208695 h 606152"/>
              <a:gd name="connsiteX9" fmla="*/ 280883 w 607089"/>
              <a:gd name="connsiteY9" fmla="*/ 195074 h 606152"/>
              <a:gd name="connsiteX10" fmla="*/ 297894 w 607089"/>
              <a:gd name="connsiteY10" fmla="*/ 202836 h 606152"/>
              <a:gd name="connsiteX11" fmla="*/ 342036 w 607089"/>
              <a:gd name="connsiteY11" fmla="*/ 246922 h 606152"/>
              <a:gd name="connsiteX12" fmla="*/ 346435 w 607089"/>
              <a:gd name="connsiteY12" fmla="*/ 249705 h 606152"/>
              <a:gd name="connsiteX13" fmla="*/ 350541 w 607089"/>
              <a:gd name="connsiteY13" fmla="*/ 247068 h 606152"/>
              <a:gd name="connsiteX14" fmla="*/ 426212 w 607089"/>
              <a:gd name="connsiteY14" fmla="*/ 171493 h 606152"/>
              <a:gd name="connsiteX15" fmla="*/ 444103 w 607089"/>
              <a:gd name="connsiteY15" fmla="*/ 163584 h 606152"/>
              <a:gd name="connsiteX16" fmla="*/ 360877 w 607089"/>
              <a:gd name="connsiteY16" fmla="*/ 64177 h 606152"/>
              <a:gd name="connsiteX17" fmla="*/ 232178 w 607089"/>
              <a:gd name="connsiteY17" fmla="*/ 117334 h 606152"/>
              <a:gd name="connsiteX18" fmla="*/ 232178 w 607089"/>
              <a:gd name="connsiteY18" fmla="*/ 374333 h 606152"/>
              <a:gd name="connsiteX19" fmla="*/ 489575 w 607089"/>
              <a:gd name="connsiteY19" fmla="*/ 374333 h 606152"/>
              <a:gd name="connsiteX20" fmla="*/ 489575 w 607089"/>
              <a:gd name="connsiteY20" fmla="*/ 117334 h 606152"/>
              <a:gd name="connsiteX21" fmla="*/ 360877 w 607089"/>
              <a:gd name="connsiteY21" fmla="*/ 64177 h 606152"/>
              <a:gd name="connsiteX22" fmla="*/ 360876 w 607089"/>
              <a:gd name="connsiteY22" fmla="*/ 0 h 606152"/>
              <a:gd name="connsiteX23" fmla="*/ 535041 w 607089"/>
              <a:gd name="connsiteY23" fmla="*/ 71938 h 606152"/>
              <a:gd name="connsiteX24" fmla="*/ 535041 w 607089"/>
              <a:gd name="connsiteY24" fmla="*/ 419729 h 606152"/>
              <a:gd name="connsiteX25" fmla="*/ 237751 w 607089"/>
              <a:gd name="connsiteY25" fmla="*/ 456778 h 606152"/>
              <a:gd name="connsiteX26" fmla="*/ 225138 w 607089"/>
              <a:gd name="connsiteY26" fmla="*/ 458388 h 606152"/>
              <a:gd name="connsiteX27" fmla="*/ 99740 w 607089"/>
              <a:gd name="connsiteY27" fmla="*/ 583593 h 606152"/>
              <a:gd name="connsiteX28" fmla="*/ 17607 w 607089"/>
              <a:gd name="connsiteY28" fmla="*/ 592379 h 606152"/>
              <a:gd name="connsiteX29" fmla="*/ 13794 w 607089"/>
              <a:gd name="connsiteY29" fmla="*/ 588572 h 606152"/>
              <a:gd name="connsiteX30" fmla="*/ 22594 w 607089"/>
              <a:gd name="connsiteY30" fmla="*/ 506567 h 606152"/>
              <a:gd name="connsiteX31" fmla="*/ 148139 w 607089"/>
              <a:gd name="connsiteY31" fmla="*/ 381069 h 606152"/>
              <a:gd name="connsiteX32" fmla="*/ 149606 w 607089"/>
              <a:gd name="connsiteY32" fmla="*/ 368768 h 606152"/>
              <a:gd name="connsiteX33" fmla="*/ 186712 w 607089"/>
              <a:gd name="connsiteY33" fmla="*/ 71938 h 606152"/>
              <a:gd name="connsiteX34" fmla="*/ 360876 w 607089"/>
              <a:gd name="connsiteY34" fmla="*/ 0 h 60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089" h="606152">
                <a:moveTo>
                  <a:pt x="444103" y="163584"/>
                </a:moveTo>
                <a:cubicBezTo>
                  <a:pt x="452462" y="163584"/>
                  <a:pt x="461261" y="167978"/>
                  <a:pt x="469914" y="176766"/>
                </a:cubicBezTo>
                <a:cubicBezTo>
                  <a:pt x="485459" y="192291"/>
                  <a:pt x="487365" y="208256"/>
                  <a:pt x="475193" y="220412"/>
                </a:cubicBezTo>
                <a:lnTo>
                  <a:pt x="378258" y="317225"/>
                </a:lnTo>
                <a:cubicBezTo>
                  <a:pt x="369459" y="326013"/>
                  <a:pt x="359047" y="330260"/>
                  <a:pt x="346435" y="330260"/>
                </a:cubicBezTo>
                <a:cubicBezTo>
                  <a:pt x="337783" y="330260"/>
                  <a:pt x="325171" y="327917"/>
                  <a:pt x="313879" y="316492"/>
                </a:cubicBezTo>
                <a:lnTo>
                  <a:pt x="248913" y="251755"/>
                </a:lnTo>
                <a:cubicBezTo>
                  <a:pt x="242314" y="245018"/>
                  <a:pt x="239821" y="237109"/>
                  <a:pt x="242021" y="228760"/>
                </a:cubicBezTo>
                <a:cubicBezTo>
                  <a:pt x="243634" y="222463"/>
                  <a:pt x="247887" y="215872"/>
                  <a:pt x="254926" y="208695"/>
                </a:cubicBezTo>
                <a:cubicBezTo>
                  <a:pt x="264165" y="199614"/>
                  <a:pt x="272670" y="195074"/>
                  <a:pt x="280883" y="195074"/>
                </a:cubicBezTo>
                <a:cubicBezTo>
                  <a:pt x="287042" y="195074"/>
                  <a:pt x="292761" y="197710"/>
                  <a:pt x="297894" y="202836"/>
                </a:cubicBezTo>
                <a:cubicBezTo>
                  <a:pt x="298187" y="203129"/>
                  <a:pt x="326491" y="231397"/>
                  <a:pt x="342036" y="246922"/>
                </a:cubicBezTo>
                <a:cubicBezTo>
                  <a:pt x="343649" y="248533"/>
                  <a:pt x="344529" y="249705"/>
                  <a:pt x="346435" y="249705"/>
                </a:cubicBezTo>
                <a:cubicBezTo>
                  <a:pt x="348195" y="249705"/>
                  <a:pt x="349075" y="248533"/>
                  <a:pt x="350541" y="247068"/>
                </a:cubicBezTo>
                <a:cubicBezTo>
                  <a:pt x="376058" y="221584"/>
                  <a:pt x="425626" y="172079"/>
                  <a:pt x="426212" y="171493"/>
                </a:cubicBezTo>
                <a:cubicBezTo>
                  <a:pt x="431492" y="166220"/>
                  <a:pt x="437504" y="163584"/>
                  <a:pt x="444103" y="163584"/>
                </a:cubicBezTo>
                <a:close/>
                <a:moveTo>
                  <a:pt x="360877" y="64177"/>
                </a:moveTo>
                <a:cubicBezTo>
                  <a:pt x="314274" y="64177"/>
                  <a:pt x="267671" y="81896"/>
                  <a:pt x="232178" y="117334"/>
                </a:cubicBezTo>
                <a:cubicBezTo>
                  <a:pt x="161192" y="188210"/>
                  <a:pt x="161192" y="303457"/>
                  <a:pt x="232178" y="374333"/>
                </a:cubicBezTo>
                <a:cubicBezTo>
                  <a:pt x="303164" y="445209"/>
                  <a:pt x="418589" y="445209"/>
                  <a:pt x="489575" y="374333"/>
                </a:cubicBezTo>
                <a:cubicBezTo>
                  <a:pt x="560560" y="303457"/>
                  <a:pt x="560560" y="188210"/>
                  <a:pt x="489575" y="117334"/>
                </a:cubicBezTo>
                <a:cubicBezTo>
                  <a:pt x="454082" y="81896"/>
                  <a:pt x="407479" y="64177"/>
                  <a:pt x="360877" y="64177"/>
                </a:cubicBezTo>
                <a:close/>
                <a:moveTo>
                  <a:pt x="360876" y="0"/>
                </a:moveTo>
                <a:cubicBezTo>
                  <a:pt x="423942" y="0"/>
                  <a:pt x="487008" y="23980"/>
                  <a:pt x="535041" y="71938"/>
                </a:cubicBezTo>
                <a:cubicBezTo>
                  <a:pt x="631106" y="167855"/>
                  <a:pt x="631106" y="323812"/>
                  <a:pt x="535041" y="419729"/>
                </a:cubicBezTo>
                <a:cubicBezTo>
                  <a:pt x="453495" y="501148"/>
                  <a:pt x="332350" y="513449"/>
                  <a:pt x="237751" y="456778"/>
                </a:cubicBezTo>
                <a:cubicBezTo>
                  <a:pt x="237751" y="456778"/>
                  <a:pt x="230858" y="452677"/>
                  <a:pt x="225138" y="458388"/>
                </a:cubicBezTo>
                <a:cubicBezTo>
                  <a:pt x="193752" y="489726"/>
                  <a:pt x="99740" y="583593"/>
                  <a:pt x="99740" y="583593"/>
                </a:cubicBezTo>
                <a:cubicBezTo>
                  <a:pt x="74660" y="608634"/>
                  <a:pt x="39754" y="614638"/>
                  <a:pt x="17607" y="592379"/>
                </a:cubicBezTo>
                <a:lnTo>
                  <a:pt x="13794" y="588572"/>
                </a:lnTo>
                <a:cubicBezTo>
                  <a:pt x="-8499" y="566460"/>
                  <a:pt x="-2486" y="531608"/>
                  <a:pt x="22594" y="506567"/>
                </a:cubicBezTo>
                <a:cubicBezTo>
                  <a:pt x="22594" y="506567"/>
                  <a:pt x="116753" y="412407"/>
                  <a:pt x="148139" y="381069"/>
                </a:cubicBezTo>
                <a:cubicBezTo>
                  <a:pt x="153712" y="375651"/>
                  <a:pt x="149606" y="368768"/>
                  <a:pt x="149606" y="368768"/>
                </a:cubicBezTo>
                <a:cubicBezTo>
                  <a:pt x="92846" y="274316"/>
                  <a:pt x="105166" y="153358"/>
                  <a:pt x="186712" y="71938"/>
                </a:cubicBezTo>
                <a:cubicBezTo>
                  <a:pt x="234745" y="23980"/>
                  <a:pt x="297810" y="0"/>
                  <a:pt x="360876"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26"/>
            </p:custDataLst>
          </p:nvPr>
        </p:nvSpPr>
        <p:spPr>
          <a:xfrm>
            <a:off x="269240" y="318135"/>
            <a:ext cx="11654790" cy="6223000"/>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0" y="4500"/>
            <a:ext cx="12192000" cy="4064000"/>
          </a:xfrm>
          <a:prstGeom prst="rect">
            <a:avLst/>
          </a:prstGeom>
        </p:spPr>
      </p:pic>
      <p:sp>
        <p:nvSpPr>
          <p:cNvPr id="3" name="矩形 2"/>
          <p:cNvSpPr/>
          <p:nvPr>
            <p:custDataLst>
              <p:tags r:id="rId3"/>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4"/>
            </p:custDataLst>
          </p:nvPr>
        </p:nvSpPr>
        <p:spPr>
          <a:xfrm>
            <a:off x="812758" y="1716990"/>
            <a:ext cx="10566484" cy="629920"/>
          </a:xfrm>
          <a:prstGeom prst="rect">
            <a:avLst/>
          </a:prstGeom>
          <a:noFill/>
        </p:spPr>
        <p:txBody>
          <a:bodyPr wrap="square" lIns="101600" tIns="38100" rIns="63500" bIns="38100" rtlCol="0">
            <a:normAutofit/>
          </a:bodyPr>
          <a:lstStyle/>
          <a:p>
            <a:pPr marL="0" indent="0" algn="ctr">
              <a:lnSpc>
                <a:spcPct val="100000"/>
              </a:lnSpc>
              <a:spcBef>
                <a:spcPts val="0"/>
              </a:spcBef>
              <a:spcAft>
                <a:spcPts val="0"/>
              </a:spcAft>
              <a:buSzPct val="100000"/>
            </a:pPr>
            <a:r>
              <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rPr>
              <a:t>1. What you are</a:t>
            </a:r>
            <a:endPar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7" name="文本框 6"/>
          <p:cNvSpPr txBox="1"/>
          <p:nvPr>
            <p:custDataLst>
              <p:tags r:id="rId5"/>
            </p:custDataLst>
          </p:nvPr>
        </p:nvSpPr>
        <p:spPr>
          <a:xfrm>
            <a:off x="669882" y="4551414"/>
            <a:ext cx="10852237" cy="143827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rPr>
              <a:t>首先要弄清楚你是什么样的人，这需要借助专业的职业测评工具，对你的职业兴趣、职业倾向、人格特征、性格倾向、心理状态和思维能力等进行全面客观的测试，并得出专业报告。同时在职业咨询师的帮助下，对自己进行全面的分析：包括个人的兴趣爱好、身体状况、教育背景、专长、过往经历和思维能力，从而对自己有一个全面的了解，为职业生涯规划提供基础的科学依据。</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endParaRPr>
          </a:p>
        </p:txBody>
      </p:sp>
    </p:spTree>
    <p:custDataLst>
      <p:tags r:id="rId6"/>
    </p:custDataLst>
  </p:cSld>
  <p:clrMapOvr>
    <a:masterClrMapping/>
  </p:clrMapOvr>
  <p:transition spd="slow" advClick="0" advTm="1000">
    <p:push dir="u"/>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0" y="4500"/>
            <a:ext cx="12192000" cy="4064000"/>
          </a:xfrm>
          <a:prstGeom prst="rect">
            <a:avLst/>
          </a:prstGeom>
        </p:spPr>
      </p:pic>
      <p:sp>
        <p:nvSpPr>
          <p:cNvPr id="3" name="矩形 2"/>
          <p:cNvSpPr/>
          <p:nvPr>
            <p:custDataLst>
              <p:tags r:id="rId3"/>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4"/>
            </p:custDataLst>
          </p:nvPr>
        </p:nvSpPr>
        <p:spPr>
          <a:xfrm>
            <a:off x="812758" y="1716990"/>
            <a:ext cx="10566484" cy="629920"/>
          </a:xfrm>
          <a:prstGeom prst="rect">
            <a:avLst/>
          </a:prstGeom>
          <a:noFill/>
        </p:spPr>
        <p:txBody>
          <a:bodyPr wrap="square" lIns="101600" tIns="38100" rIns="63500" bIns="38100" rtlCol="0">
            <a:normAutofit/>
          </a:bodyPr>
          <a:lstStyle/>
          <a:p>
            <a:pPr marL="0" indent="0" algn="ctr">
              <a:lnSpc>
                <a:spcPct val="100000"/>
              </a:lnSpc>
              <a:spcBef>
                <a:spcPts val="0"/>
              </a:spcBef>
              <a:spcAft>
                <a:spcPts val="0"/>
              </a:spcAft>
              <a:buSzPct val="100000"/>
            </a:pPr>
            <a:r>
              <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rPr>
              <a:t>2. What you want</a:t>
            </a:r>
            <a:endPar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7" name="文本框 6"/>
          <p:cNvSpPr txBox="1"/>
          <p:nvPr>
            <p:custDataLst>
              <p:tags r:id="rId5"/>
            </p:custDataLst>
          </p:nvPr>
        </p:nvSpPr>
        <p:spPr>
          <a:xfrm>
            <a:off x="669882" y="4551414"/>
            <a:ext cx="10852237" cy="10788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rPr>
              <a:t>你想要什么？这是一个目标展望过程，包括展望你将来的职业目标、收入目标、学习目标、名望期望和成就感。特别要注意的是学习目标，只有不断确立学习目标，才能不被激烈的竞争所淘汰，才能不断超越自我，登上更高的职业高峰。</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endParaRPr>
          </a:p>
        </p:txBody>
      </p:sp>
    </p:spTree>
    <p:custDataLst>
      <p:tags r:id="rId6"/>
    </p:custDataLst>
  </p:cSld>
  <p:clrMapOvr>
    <a:masterClrMapping/>
  </p:clrMapOvr>
  <p:transition spd="slow" advClick="0" advTm="1000">
    <p:push dir="u"/>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0" y="4500"/>
            <a:ext cx="12192000" cy="4064000"/>
          </a:xfrm>
          <a:prstGeom prst="rect">
            <a:avLst/>
          </a:prstGeom>
        </p:spPr>
      </p:pic>
      <p:sp>
        <p:nvSpPr>
          <p:cNvPr id="3" name="矩形 2"/>
          <p:cNvSpPr/>
          <p:nvPr>
            <p:custDataLst>
              <p:tags r:id="rId3"/>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4"/>
            </p:custDataLst>
          </p:nvPr>
        </p:nvSpPr>
        <p:spPr>
          <a:xfrm>
            <a:off x="812758" y="1716990"/>
            <a:ext cx="10566484" cy="629920"/>
          </a:xfrm>
          <a:prstGeom prst="rect">
            <a:avLst/>
          </a:prstGeom>
          <a:noFill/>
        </p:spPr>
        <p:txBody>
          <a:bodyPr wrap="square" lIns="101600" tIns="38100" rIns="63500" bIns="38100" rtlCol="0">
            <a:normAutofit/>
          </a:bodyPr>
          <a:lstStyle/>
          <a:p>
            <a:pPr marL="0" indent="0" algn="ctr">
              <a:lnSpc>
                <a:spcPct val="100000"/>
              </a:lnSpc>
              <a:spcBef>
                <a:spcPts val="0"/>
              </a:spcBef>
              <a:spcAft>
                <a:spcPts val="0"/>
              </a:spcAft>
              <a:buSzPct val="100000"/>
            </a:pPr>
            <a:r>
              <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rPr>
              <a:t>3. What you can do</a:t>
            </a:r>
            <a:endPar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7" name="文本框 6"/>
          <p:cNvSpPr txBox="1"/>
          <p:nvPr>
            <p:custDataLst>
              <p:tags r:id="rId5"/>
            </p:custDataLst>
          </p:nvPr>
        </p:nvSpPr>
        <p:spPr>
          <a:xfrm>
            <a:off x="669882" y="4551414"/>
            <a:ext cx="10852237" cy="71882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rPr>
              <a:t>你能做什么？自己的职业技能优势在哪里？如果自己现在不具备相应的职业技能，就需要通过各种渠道进行学习和提升。</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endParaRPr>
          </a:p>
        </p:txBody>
      </p:sp>
    </p:spTree>
    <p:custDataLst>
      <p:tags r:id="rId6"/>
    </p:custDataLst>
  </p:cSld>
  <p:clrMapOvr>
    <a:masterClrMapping/>
  </p:clrMapOvr>
  <p:transition spd="slow" advClick="0" advTm="1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1" name="文本框 40"/>
          <p:cNvSpPr txBox="1"/>
          <p:nvPr>
            <p:custDataLst>
              <p:tags r:id="rId2"/>
            </p:custDataLst>
          </p:nvPr>
        </p:nvSpPr>
        <p:spPr>
          <a:xfrm>
            <a:off x="9340345" y="1420817"/>
            <a:ext cx="2508301" cy="4515485"/>
          </a:xfrm>
          <a:prstGeom prst="rect">
            <a:avLst/>
          </a:prstGeom>
          <a:noFill/>
        </p:spPr>
        <p:txBody>
          <a:bodyPr wrap="square" rtlCol="0">
            <a:spAutoFit/>
          </a:bodyPr>
          <a:lstStyle/>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二是认为只要选择了好专业，就要从一而终。</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当今社会也有一些人仅局限于自己专业对口的职业，不能以开阔的视野看待职业发展，将自己局限于狭窄的发展领域。工作有许多，适合自己的很少，所学专业并不能决定人一生的发展。所以我们既不能因为所学专业是热门而沾沾自喜，又不能因专业前景不好而垂头丧气，要以开阔的眼光看世界。</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2" name="文本框 41"/>
          <p:cNvSpPr txBox="1"/>
          <p:nvPr>
            <p:custDataLst>
              <p:tags r:id="rId3"/>
            </p:custDataLst>
          </p:nvPr>
        </p:nvSpPr>
        <p:spPr>
          <a:xfrm>
            <a:off x="378460" y="615315"/>
            <a:ext cx="7693660" cy="829945"/>
          </a:xfrm>
          <a:prstGeom prst="rect">
            <a:avLst/>
          </a:prstGeom>
          <a:noFill/>
        </p:spPr>
        <p:txBody>
          <a:bodyPr wrap="square" rtlCol="0">
            <a:spAutoFit/>
          </a:bodyPr>
          <a:lstStyle/>
          <a:p>
            <a:pPr algn="ctr">
              <a:lnSpc>
                <a:spcPct val="120000"/>
              </a:lnSpc>
            </a:pPr>
            <a:r>
              <a:rPr lang="zh-CN" altLang="en-US" sz="4000" b="1" spc="300">
                <a:solidFill>
                  <a:srgbClr val="2196F3">
                    <a:lumMod val="50000"/>
                  </a:srgbClr>
                </a:solidFill>
                <a:uFillTx/>
                <a:latin typeface="Arial" panose="020B0604020202020204" pitchFamily="34" charset="0"/>
                <a:ea typeface="微软雅黑" panose="020B0503020204020204" charset="-122"/>
              </a:rPr>
              <a:t>职业与专业</a:t>
            </a:r>
            <a:endParaRPr lang="zh-CN" altLang="en-US" sz="4000" b="1" spc="300">
              <a:solidFill>
                <a:srgbClr val="2196F3">
                  <a:lumMod val="50000"/>
                </a:srgbClr>
              </a:solidFill>
              <a:uFillTx/>
              <a:latin typeface="Arial" panose="020B0604020202020204" pitchFamily="34" charset="0"/>
              <a:ea typeface="微软雅黑" panose="020B0503020204020204" charset="-122"/>
            </a:endParaRPr>
          </a:p>
        </p:txBody>
      </p:sp>
      <p:grpSp>
        <p:nvGrpSpPr>
          <p:cNvPr id="44" name="PA-100-100470-Check mark-376788"/>
          <p:cNvGrpSpPr/>
          <p:nvPr>
            <p:custDataLst>
              <p:tags r:id="rId4"/>
            </p:custDataLst>
          </p:nvPr>
        </p:nvGrpSpPr>
        <p:grpSpPr>
          <a:xfrm>
            <a:off x="9008745" y="1551940"/>
            <a:ext cx="210185" cy="184150"/>
            <a:chOff x="10664007" y="238721"/>
            <a:chExt cx="1531121" cy="1232019"/>
          </a:xfrm>
          <a:solidFill>
            <a:srgbClr val="2196F3">
              <a:alpha val="50000"/>
            </a:srgbClr>
          </a:solidFill>
        </p:grpSpPr>
        <p:sp>
          <p:nvSpPr>
            <p:cNvPr id="45" name="PA-任意多边形: 形状 618"/>
            <p:cNvSpPr/>
            <p:nvPr>
              <p:custDataLst>
                <p:tags r:id="rId5"/>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sp>
        <p:nvSpPr>
          <p:cNvPr id="18" name="矩形 17"/>
          <p:cNvSpPr/>
          <p:nvPr>
            <p:custDataLst>
              <p:tags r:id="rId6"/>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7"/>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8"/>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9"/>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10"/>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11"/>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12"/>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3"/>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4"/>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7" name="文本框 6"/>
          <p:cNvSpPr txBox="1"/>
          <p:nvPr>
            <p:custDataLst>
              <p:tags r:id="rId15"/>
            </p:custDataLst>
          </p:nvPr>
        </p:nvSpPr>
        <p:spPr>
          <a:xfrm>
            <a:off x="1041400" y="1958340"/>
            <a:ext cx="7030720" cy="3783330"/>
          </a:xfrm>
          <a:prstGeom prst="rect">
            <a:avLst/>
          </a:prstGeom>
          <a:noFill/>
        </p:spPr>
        <p:txBody>
          <a:bodyPr wrap="square" rtlCol="0">
            <a:spAutoFit/>
          </a:bodyPr>
          <a:p>
            <a:pPr algn="just" fontAlgn="auto">
              <a:lnSpc>
                <a:spcPct val="150000"/>
              </a:lnSpc>
              <a:spcAft>
                <a:spcPts val="600"/>
              </a:spcAft>
            </a:pPr>
            <a:r>
              <a:rPr lang="zh-CN" altLang="en-US" b="1"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我们的观念中对职业与专业有两种不恰当的观点：</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fontAlgn="auto">
              <a:lnSpc>
                <a:spcPct val="13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一是认为专业不重要，只要综合能力强，什么专业都可以成功。学中文的不仅可以成为记者或作家，还可以做管理、营销等工作。即所谓条条道路通罗马，成功的道路千万条。其实不然，当我们从事其他专业的职业时，我们要花费更多的时间和精力去取得成功。此外，我们的专业知识潜移默化地影响着我们的工作，这是不能摆脱的，也是不能回避的。一般来说，在我们毕业时，绝大多数人是寻求与专业相关的职业的，比如学中文的可以做行政，学外语的可以做国贸，学电子的可以做销售等。随着经验的积累，对其他行业有所了解后，我们才去做其他工作。再则，社会上很多职业是与专业密切相关的，如生物科技、电子开发、勘探等都需要专业出身的人员。</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0" y="4500"/>
            <a:ext cx="12192000" cy="4064000"/>
          </a:xfrm>
          <a:prstGeom prst="rect">
            <a:avLst/>
          </a:prstGeom>
        </p:spPr>
      </p:pic>
      <p:sp>
        <p:nvSpPr>
          <p:cNvPr id="3" name="矩形 2"/>
          <p:cNvSpPr/>
          <p:nvPr>
            <p:custDataLst>
              <p:tags r:id="rId3"/>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4"/>
            </p:custDataLst>
          </p:nvPr>
        </p:nvSpPr>
        <p:spPr>
          <a:xfrm>
            <a:off x="812758" y="1716990"/>
            <a:ext cx="10566484" cy="629920"/>
          </a:xfrm>
          <a:prstGeom prst="rect">
            <a:avLst/>
          </a:prstGeom>
          <a:noFill/>
        </p:spPr>
        <p:txBody>
          <a:bodyPr wrap="square" lIns="101600" tIns="38100" rIns="63500" bIns="38100" rtlCol="0">
            <a:normAutofit/>
          </a:bodyPr>
          <a:lstStyle/>
          <a:p>
            <a:pPr marL="0" indent="0" algn="ctr">
              <a:lnSpc>
                <a:spcPct val="100000"/>
              </a:lnSpc>
              <a:spcBef>
                <a:spcPts val="0"/>
              </a:spcBef>
              <a:spcAft>
                <a:spcPts val="0"/>
              </a:spcAft>
              <a:buSzPct val="100000"/>
            </a:pPr>
            <a:r>
              <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rPr>
              <a:t>4. What can support you</a:t>
            </a:r>
            <a:endPar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7" name="文本框 6"/>
          <p:cNvSpPr txBox="1"/>
          <p:nvPr>
            <p:custDataLst>
              <p:tags r:id="rId5"/>
            </p:custDataLst>
          </p:nvPr>
        </p:nvSpPr>
        <p:spPr>
          <a:xfrm>
            <a:off x="669882" y="4551414"/>
            <a:ext cx="10852237" cy="71882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rPr>
              <a:t>什么是你的职业支撑点？你具有哪些职业竞争能力？你的各种资源和社会关系以及个人、家庭、学校、社会的种种关系，也许都能够影响你的职业选择。</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endParaRPr>
          </a:p>
        </p:txBody>
      </p:sp>
    </p:spTree>
    <p:custDataLst>
      <p:tags r:id="rId6"/>
    </p:custDataLst>
  </p:cSld>
  <p:clrMapOvr>
    <a:masterClrMapping/>
  </p:clrMapOvr>
  <p:transition spd="slow" advClick="0" advTm="1000">
    <p:push dir="u"/>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0" y="4500"/>
            <a:ext cx="12192000" cy="4064000"/>
          </a:xfrm>
          <a:prstGeom prst="rect">
            <a:avLst/>
          </a:prstGeom>
        </p:spPr>
      </p:pic>
      <p:sp>
        <p:nvSpPr>
          <p:cNvPr id="3" name="矩形 2"/>
          <p:cNvSpPr/>
          <p:nvPr>
            <p:custDataLst>
              <p:tags r:id="rId3"/>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4"/>
            </p:custDataLst>
          </p:nvPr>
        </p:nvSpPr>
        <p:spPr>
          <a:xfrm>
            <a:off x="812758" y="1716990"/>
            <a:ext cx="10566484" cy="629920"/>
          </a:xfrm>
          <a:prstGeom prst="rect">
            <a:avLst/>
          </a:prstGeom>
          <a:noFill/>
        </p:spPr>
        <p:txBody>
          <a:bodyPr wrap="square" lIns="101600" tIns="38100" rIns="63500" bIns="38100" rtlCol="0">
            <a:normAutofit/>
          </a:bodyPr>
          <a:lstStyle/>
          <a:p>
            <a:pPr marL="0" indent="0" algn="ctr">
              <a:lnSpc>
                <a:spcPct val="100000"/>
              </a:lnSpc>
              <a:spcBef>
                <a:spcPts val="0"/>
              </a:spcBef>
              <a:spcAft>
                <a:spcPts val="0"/>
              </a:spcAft>
              <a:buSzPct val="100000"/>
            </a:pPr>
            <a:r>
              <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rPr>
              <a:t>5. What fi t you most</a:t>
            </a:r>
            <a:endPar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7" name="文本框 6"/>
          <p:cNvSpPr txBox="1"/>
          <p:nvPr>
            <p:custDataLst>
              <p:tags r:id="rId5"/>
            </p:custDataLst>
          </p:nvPr>
        </p:nvSpPr>
        <p:spPr>
          <a:xfrm>
            <a:off x="669882" y="4551414"/>
            <a:ext cx="10852237" cy="143827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rPr>
              <a:t>什么是最适合你的？行业和职位众多，哪个才是适合你的呢？待遇、名望、成就感和工作压力及劳累程度都不一样，这就要看个人的选择了。选择最好的并不一定是合适的，选择合适的才是最好的。这需要你在正式毕业之前，通过专业的职业培训机构获得不同行业和不同岗位的职业体验，从而确定最适合自己的职业！</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endParaRPr>
          </a:p>
        </p:txBody>
      </p:sp>
    </p:spTree>
    <p:custDataLst>
      <p:tags r:id="rId6"/>
    </p:custDataLst>
  </p:cSld>
  <p:clrMapOvr>
    <a:masterClrMapping/>
  </p:clrMapOvr>
  <p:transition spd="slow" advClick="0" advTm="1000">
    <p:push dir="u"/>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0" y="4500"/>
            <a:ext cx="12192000" cy="4064000"/>
          </a:xfrm>
          <a:prstGeom prst="rect">
            <a:avLst/>
          </a:prstGeom>
        </p:spPr>
      </p:pic>
      <p:sp>
        <p:nvSpPr>
          <p:cNvPr id="3" name="矩形 2"/>
          <p:cNvSpPr/>
          <p:nvPr>
            <p:custDataLst>
              <p:tags r:id="rId3"/>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4"/>
            </p:custDataLst>
          </p:nvPr>
        </p:nvSpPr>
        <p:spPr>
          <a:xfrm>
            <a:off x="812758" y="1716990"/>
            <a:ext cx="10566484" cy="629920"/>
          </a:xfrm>
          <a:prstGeom prst="rect">
            <a:avLst/>
          </a:prstGeom>
          <a:noFill/>
        </p:spPr>
        <p:txBody>
          <a:bodyPr wrap="square" lIns="101600" tIns="38100" rIns="63500" bIns="38100" rtlCol="0">
            <a:normAutofit/>
          </a:bodyPr>
          <a:lstStyle/>
          <a:p>
            <a:pPr marL="0" indent="0" algn="ctr">
              <a:lnSpc>
                <a:spcPct val="100000"/>
              </a:lnSpc>
              <a:spcBef>
                <a:spcPts val="0"/>
              </a:spcBef>
              <a:spcAft>
                <a:spcPts val="0"/>
              </a:spcAft>
              <a:buSzPct val="100000"/>
            </a:pPr>
            <a:r>
              <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rPr>
              <a:t>6. What you can choose in the end</a:t>
            </a:r>
            <a:endParaRPr lang="zh-CN" altLang="en-US" sz="3200" b="1" u="none" strike="noStrike" spc="300">
              <a:solidFill>
                <a:srgbClr val="FFFFFF"/>
              </a:solidFill>
              <a:uLnTx/>
              <a:uFillTx/>
              <a:latin typeface="Arial" panose="020B0604020202020204" pitchFamily="34" charset="0"/>
              <a:ea typeface="微软雅黑" panose="020B0503020204020204" charset="-122"/>
              <a:sym typeface="Helvetica" panose="00000400000000000000" pitchFamily="34" charset="0"/>
            </a:endParaRPr>
          </a:p>
        </p:txBody>
      </p:sp>
      <p:sp>
        <p:nvSpPr>
          <p:cNvPr id="7" name="文本框 6"/>
          <p:cNvSpPr txBox="1"/>
          <p:nvPr>
            <p:custDataLst>
              <p:tags r:id="rId5"/>
            </p:custDataLst>
          </p:nvPr>
        </p:nvSpPr>
        <p:spPr>
          <a:xfrm>
            <a:off x="669882" y="4551414"/>
            <a:ext cx="10852237" cy="10788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rPr>
              <a:t>最后你能够选择什么？通过前面的过程，你就可以给自己做出一个最为简单的职业生涯规划了。机会偏爱有准备的人，你做好了你的职业生涯规划，为未来的职业做出了准备，当然比没有做准备的人机会更多。</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0000400000000000000" pitchFamily="34" charset="0"/>
            </a:endParaRPr>
          </a:p>
        </p:txBody>
      </p:sp>
    </p:spTree>
    <p:custDataLst>
      <p:tags r:id="rId6"/>
    </p:custDataLst>
  </p:cSld>
  <p:clrMapOvr>
    <a:masterClrMapping/>
  </p:clrMapOvr>
  <p:transition spd="slow" advClick="0" advTm="1000">
    <p:push dir="u"/>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4928165" y="984249"/>
            <a:ext cx="5898584" cy="4889501"/>
          </a:xfrm>
          <a:prstGeom prst="rect">
            <a:avLst/>
          </a:prstGeom>
          <a:noFill/>
          <a:ln>
            <a:solidFill>
              <a:srgbClr val="FFFFFF">
                <a:lumMod val="85000"/>
              </a:srgbClr>
            </a:solidFill>
          </a:ln>
        </p:spPr>
        <p:style>
          <a:lnRef idx="2">
            <a:srgbClr val="DD4319">
              <a:shade val="50000"/>
            </a:srgbClr>
          </a:lnRef>
          <a:fillRef idx="1">
            <a:srgbClr val="DD4319"/>
          </a:fillRef>
          <a:effectRef idx="0">
            <a:srgbClr val="DD4319"/>
          </a:effectRef>
          <a:fontRef idx="minor">
            <a:srgbClr val="FFFFFF"/>
          </a:fontRef>
        </p:style>
        <p:txBody>
          <a:bodyPr rtlCol="0" anchor="ctr"/>
          <a:p>
            <a:pPr algn="ctr"/>
            <a:endParaRPr lang="zh-CN" altLang="en-US"/>
          </a:p>
        </p:txBody>
      </p:sp>
      <p:sp>
        <p:nvSpPr>
          <p:cNvPr id="3" name="矩形 2"/>
          <p:cNvSpPr/>
          <p:nvPr>
            <p:custDataLst>
              <p:tags r:id="rId2"/>
            </p:custDataLst>
          </p:nvPr>
        </p:nvSpPr>
        <p:spPr>
          <a:xfrm>
            <a:off x="574676" y="676910"/>
            <a:ext cx="5486400" cy="5486400"/>
          </a:xfrm>
          <a:prstGeom prst="rect">
            <a:avLst/>
          </a:prstGeom>
          <a:solidFill>
            <a:srgbClr val="DD4319"/>
          </a:solidFill>
          <a:ln>
            <a:noFill/>
          </a:ln>
        </p:spPr>
        <p:style>
          <a:lnRef idx="2">
            <a:srgbClr val="DD4319">
              <a:shade val="50000"/>
            </a:srgbClr>
          </a:lnRef>
          <a:fillRef idx="1">
            <a:srgbClr val="DD4319"/>
          </a:fillRef>
          <a:effectRef idx="0">
            <a:srgbClr val="DD4319"/>
          </a:effectRef>
          <a:fontRef idx="minor">
            <a:srgbClr val="FFFFFF"/>
          </a:fontRef>
        </p:style>
        <p:txBody>
          <a:bodyPr rtlCol="0" anchor="ctr"/>
          <a:p>
            <a:pPr algn="ctr"/>
            <a:endParaRPr lang="zh-CN" altLang="en-US"/>
          </a:p>
        </p:txBody>
      </p:sp>
      <p:sp>
        <p:nvSpPr>
          <p:cNvPr id="7" name="矩形 6"/>
          <p:cNvSpPr/>
          <p:nvPr>
            <p:custDataLst>
              <p:tags r:id="rId3"/>
            </p:custDataLst>
          </p:nvPr>
        </p:nvSpPr>
        <p:spPr>
          <a:xfrm>
            <a:off x="2167890" y="1172387"/>
            <a:ext cx="8395266" cy="4513226"/>
          </a:xfrm>
          <a:prstGeom prst="rect">
            <a:avLst/>
          </a:prstGeom>
          <a:solidFill>
            <a:srgbClr val="FFFFFF">
              <a:lumMod val="95000"/>
              <a:alpha val="98000"/>
            </a:srgbClr>
          </a:solidFill>
          <a:ln>
            <a:noFill/>
          </a:ln>
        </p:spPr>
        <p:style>
          <a:lnRef idx="2">
            <a:srgbClr val="DD4319">
              <a:shade val="50000"/>
            </a:srgbClr>
          </a:lnRef>
          <a:fillRef idx="1">
            <a:srgbClr val="DD4319"/>
          </a:fillRef>
          <a:effectRef idx="0">
            <a:srgbClr val="DD4319"/>
          </a:effectRef>
          <a:fontRef idx="minor">
            <a:srgbClr val="FFFFFF"/>
          </a:fontRef>
        </p:style>
        <p:txBody>
          <a:bodyPr rtlCol="0" anchor="ctr"/>
          <a:p>
            <a:pPr algn="ctr"/>
            <a:endParaRPr lang="zh-CN" altLang="en-US"/>
          </a:p>
        </p:txBody>
      </p:sp>
      <p:sp>
        <p:nvSpPr>
          <p:cNvPr id="8" name="矩形 7"/>
          <p:cNvSpPr/>
          <p:nvPr>
            <p:custDataLst>
              <p:tags r:id="rId4"/>
            </p:custDataLst>
          </p:nvPr>
        </p:nvSpPr>
        <p:spPr>
          <a:xfrm>
            <a:off x="10695127" y="858545"/>
            <a:ext cx="263244" cy="263244"/>
          </a:xfrm>
          <a:prstGeom prst="rect">
            <a:avLst/>
          </a:prstGeom>
          <a:solidFill>
            <a:srgbClr val="DD4319"/>
          </a:solidFill>
          <a:ln>
            <a:noFill/>
          </a:ln>
        </p:spPr>
        <p:style>
          <a:lnRef idx="2">
            <a:srgbClr val="DD4319">
              <a:shade val="50000"/>
            </a:srgbClr>
          </a:lnRef>
          <a:fillRef idx="1">
            <a:srgbClr val="DD4319"/>
          </a:fillRef>
          <a:effectRef idx="0">
            <a:srgbClr val="DD4319"/>
          </a:effectRef>
          <a:fontRef idx="minor">
            <a:srgbClr val="FFFFFF"/>
          </a:fontRef>
        </p:style>
        <p:txBody>
          <a:bodyPr rtlCol="0" anchor="ctr"/>
          <a:p>
            <a:pPr algn="ctr"/>
            <a:endParaRPr lang="zh-CN" altLang="en-US"/>
          </a:p>
        </p:txBody>
      </p:sp>
      <p:sp>
        <p:nvSpPr>
          <p:cNvPr id="4" name="任意多边形: 形状 6"/>
          <p:cNvSpPr/>
          <p:nvPr>
            <p:custDataLst>
              <p:tags r:id="rId5"/>
            </p:custDataLst>
          </p:nvPr>
        </p:nvSpPr>
        <p:spPr>
          <a:xfrm>
            <a:off x="10539730" y="0"/>
            <a:ext cx="1656080" cy="1185545"/>
          </a:xfrm>
          <a:custGeom>
            <a:avLst/>
            <a:gdLst>
              <a:gd name="connsiteX0" fmla="*/ 0 w 7836264"/>
              <a:gd name="connsiteY0" fmla="*/ 0 h 1185717"/>
              <a:gd name="connsiteX1" fmla="*/ 7836265 w 7836264"/>
              <a:gd name="connsiteY1" fmla="*/ 0 h 1185717"/>
              <a:gd name="connsiteX2" fmla="*/ 7836265 w 7836264"/>
              <a:gd name="connsiteY2" fmla="*/ 1185717 h 1185717"/>
            </a:gdLst>
            <a:ahLst/>
            <a:cxnLst>
              <a:cxn ang="0">
                <a:pos x="connsiteX0" y="connsiteY0"/>
              </a:cxn>
              <a:cxn ang="0">
                <a:pos x="connsiteX1" y="connsiteY1"/>
              </a:cxn>
              <a:cxn ang="0">
                <a:pos x="connsiteX2" y="connsiteY2"/>
              </a:cxn>
            </a:cxnLst>
            <a:rect l="l" t="t" r="r" b="b"/>
            <a:pathLst>
              <a:path w="7836264" h="1185717">
                <a:moveTo>
                  <a:pt x="0" y="0"/>
                </a:moveTo>
                <a:lnTo>
                  <a:pt x="7836265" y="0"/>
                </a:lnTo>
                <a:lnTo>
                  <a:pt x="7836265" y="1185717"/>
                </a:lnTo>
                <a:close/>
              </a:path>
            </a:pathLst>
          </a:custGeom>
          <a:solidFill>
            <a:srgbClr val="0894A5"/>
          </a:solidFill>
          <a:ln w="6340" cap="flat">
            <a:noFill/>
            <a:prstDash val="solid"/>
            <a:miter/>
          </a:ln>
        </p:spPr>
        <p:txBody>
          <a:bodyPr rtlCol="0" anchor="ctr"/>
          <a:p>
            <a:endParaRPr lang="zh-CN" altLang="en-US"/>
          </a:p>
        </p:txBody>
      </p:sp>
      <p:sp>
        <p:nvSpPr>
          <p:cNvPr id="9" name="文本框 8"/>
          <p:cNvSpPr txBox="1"/>
          <p:nvPr>
            <p:custDataLst>
              <p:tags r:id="rId6"/>
            </p:custDataLst>
          </p:nvPr>
        </p:nvSpPr>
        <p:spPr>
          <a:xfrm>
            <a:off x="2648585" y="2768600"/>
            <a:ext cx="7481570" cy="2296160"/>
          </a:xfrm>
          <a:prstGeom prst="rect">
            <a:avLst/>
          </a:prstGeom>
          <a:noFill/>
        </p:spPr>
        <p:txBody>
          <a:bodyPr wrap="square" lIns="90170" tIns="46990" rIns="90170" bIns="46990" rtlCol="0">
            <a:normAutofit lnSpcReduction="20000"/>
          </a:bodyPr>
          <a:lstStyle>
            <a:defPPr>
              <a:defRPr lang="zh-CN"/>
            </a:defPPr>
            <a:lvl1pPr fontAlgn="auto">
              <a:lnSpc>
                <a:spcPct val="130000"/>
              </a:lnSpc>
              <a:spcAft>
                <a:spcPts val="1000"/>
              </a:spcAft>
              <a:defRPr sz="1600" spc="150"/>
            </a:lvl1pPr>
          </a:lstStyle>
          <a:p>
            <a:pPr marL="354330" lvl="0" indent="-354330" algn="l" fontAlgn="ctr">
              <a:lnSpc>
                <a:spcPct val="130000"/>
              </a:lnSpc>
              <a:spcBef>
                <a:spcPts val="1000"/>
              </a:spcBef>
              <a:spcAft>
                <a:spcPts val="0"/>
              </a:spcAft>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rPr>
              <a:t>职业活动是社会生活的重要组成部分，是个体与社会相联系的重要方式。当前，世界经济正处于第三次工业革命之中，以智能制造和新材料技术为代表的新的生产方式正在形成，我国的经济发展方式也在发生相应的转变，这对社会组织形式和职业活动都有很大的冲击。高职院校毕业生要想获得良好的职业发展，就必须直面各种机遇与挑战，扬长避短，走出具有自身特点的职业生涯道路。因此，职业选择的关键是研究、判断就业形势，充分利用一切有利因素，克服一切不利因素，在职业理想和社会现实之间找到一个满意的平衡点。</a:t>
            </a:r>
            <a:endParaRPr lang="zh-CN" altLang="en-US" sz="1600" b="1">
              <a:solidFill>
                <a:srgbClr val="000000">
                  <a:lumMod val="75000"/>
                  <a:lumOff val="25000"/>
                </a:srgbClr>
              </a:solidFill>
              <a:latin typeface="Arial" panose="020B0604020202020204" pitchFamily="34" charset="0"/>
              <a:ea typeface="微软雅黑" panose="020B0503020204020204" charset="-122"/>
              <a:sym typeface="Helvetica" panose="00000400000000000000" pitchFamily="34" charset="0"/>
            </a:endParaRPr>
          </a:p>
        </p:txBody>
      </p:sp>
      <p:sp>
        <p:nvSpPr>
          <p:cNvPr id="10" name="文本框 9"/>
          <p:cNvSpPr txBox="1"/>
          <p:nvPr>
            <p:custDataLst>
              <p:tags r:id="rId7"/>
            </p:custDataLst>
          </p:nvPr>
        </p:nvSpPr>
        <p:spPr>
          <a:xfrm>
            <a:off x="2648585" y="1825625"/>
            <a:ext cx="7481570" cy="629920"/>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rPr>
              <a:t>职业生涯规划SWOT 分析步骤</a:t>
            </a:r>
            <a:endParaRPr lang="zh-CN" altLang="en-US" sz="32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0000400000000000000" pitchFamily="34" charset="0"/>
            </a:endParaRPr>
          </a:p>
        </p:txBody>
      </p:sp>
    </p:spTree>
    <p:custDataLst>
      <p:tags r:id="rId8"/>
    </p:custDataLst>
  </p:cSld>
  <p:clrMapOvr>
    <a:masterClrMapping/>
  </p:clrMapOvr>
  <p:transition spd="slow" advClick="0" advTm="1000">
    <p:push dir="u"/>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Rectangle 20"/>
          <p:cNvSpPr/>
          <p:nvPr>
            <p:custDataLst>
              <p:tags r:id="rId1"/>
            </p:custDataLst>
          </p:nvPr>
        </p:nvSpPr>
        <p:spPr>
          <a:xfrm>
            <a:off x="3034126" y="5292181"/>
            <a:ext cx="2143276"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优势（Strength）</a:t>
            </a:r>
            <a:endParaRPr kumimoji="0" lang="zh-CN" altLang="en-US" sz="20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Rectangle 21"/>
          <p:cNvSpPr/>
          <p:nvPr>
            <p:custDataLst>
              <p:tags r:id="rId2"/>
            </p:custDataLst>
          </p:nvPr>
        </p:nvSpPr>
        <p:spPr>
          <a:xfrm>
            <a:off x="5134625" y="4456852"/>
            <a:ext cx="2143276"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劣势（Weakness）</a:t>
            </a:r>
            <a:endParaRPr kumimoji="0" lang="zh-CN" altLang="en-US" sz="20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Rectangle 22"/>
          <p:cNvSpPr/>
          <p:nvPr>
            <p:custDataLst>
              <p:tags r:id="rId3"/>
            </p:custDataLst>
          </p:nvPr>
        </p:nvSpPr>
        <p:spPr>
          <a:xfrm>
            <a:off x="7089140" y="3735070"/>
            <a:ext cx="2345690"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机会（Opportunity）</a:t>
            </a:r>
            <a:endParaRPr kumimoji="0" lang="zh-CN" altLang="en-US" sz="20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Rectangle 23"/>
          <p:cNvSpPr/>
          <p:nvPr>
            <p:custDataLst>
              <p:tags r:id="rId4"/>
            </p:custDataLst>
          </p:nvPr>
        </p:nvSpPr>
        <p:spPr>
          <a:xfrm>
            <a:off x="9021624" y="3049933"/>
            <a:ext cx="2143276"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威胁（Threat）</a:t>
            </a:r>
            <a:endParaRPr kumimoji="0" lang="zh-CN" altLang="en-US" sz="20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2" name="Group 1"/>
          <p:cNvGrpSpPr/>
          <p:nvPr>
            <p:custDataLst>
              <p:tags r:id="rId5"/>
            </p:custDataLst>
          </p:nvPr>
        </p:nvGrpSpPr>
        <p:grpSpPr>
          <a:xfrm>
            <a:off x="1108364" y="4999801"/>
            <a:ext cx="1925762" cy="817376"/>
            <a:chOff x="1030288" y="3184525"/>
            <a:chExt cx="1922463" cy="815975"/>
          </a:xfrm>
        </p:grpSpPr>
        <p:sp>
          <p:nvSpPr>
            <p:cNvPr id="3" name="Freeform 5"/>
            <p:cNvSpPr/>
            <p:nvPr>
              <p:custDataLst>
                <p:tags r:id="rId6"/>
              </p:custDataLst>
            </p:nvPr>
          </p:nvSpPr>
          <p:spPr bwMode="auto">
            <a:xfrm>
              <a:off x="1030288" y="3184525"/>
              <a:ext cx="1922463" cy="650875"/>
            </a:xfrm>
            <a:custGeom>
              <a:avLst/>
              <a:gdLst>
                <a:gd name="T0" fmla="*/ 1211 w 1211"/>
                <a:gd name="T1" fmla="*/ 0 h 410"/>
                <a:gd name="T2" fmla="*/ 1035 w 1211"/>
                <a:gd name="T3" fmla="*/ 410 h 410"/>
                <a:gd name="T4" fmla="*/ 0 w 1211"/>
                <a:gd name="T5" fmla="*/ 410 h 410"/>
                <a:gd name="T6" fmla="*/ 329 w 1211"/>
                <a:gd name="T7" fmla="*/ 0 h 410"/>
                <a:gd name="T8" fmla="*/ 1211 w 1211"/>
                <a:gd name="T9" fmla="*/ 0 h 410"/>
              </a:gdLst>
              <a:ahLst/>
              <a:cxnLst>
                <a:cxn ang="0">
                  <a:pos x="T0" y="T1"/>
                </a:cxn>
                <a:cxn ang="0">
                  <a:pos x="T2" y="T3"/>
                </a:cxn>
                <a:cxn ang="0">
                  <a:pos x="T4" y="T5"/>
                </a:cxn>
                <a:cxn ang="0">
                  <a:pos x="T6" y="T7"/>
                </a:cxn>
                <a:cxn ang="0">
                  <a:pos x="T8" y="T9"/>
                </a:cxn>
              </a:cxnLst>
              <a:rect l="0" t="0" r="r" b="b"/>
              <a:pathLst>
                <a:path w="1211" h="410">
                  <a:moveTo>
                    <a:pt x="1211" y="0"/>
                  </a:moveTo>
                  <a:lnTo>
                    <a:pt x="1035" y="410"/>
                  </a:lnTo>
                  <a:lnTo>
                    <a:pt x="0" y="410"/>
                  </a:lnTo>
                  <a:lnTo>
                    <a:pt x="329" y="0"/>
                  </a:lnTo>
                  <a:lnTo>
                    <a:pt x="1211" y="0"/>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Rectangle 6"/>
            <p:cNvSpPr>
              <a:spLocks noChangeArrowheads="1"/>
            </p:cNvSpPr>
            <p:nvPr>
              <p:custDataLst>
                <p:tags r:id="rId7"/>
              </p:custDataLst>
            </p:nvPr>
          </p:nvSpPr>
          <p:spPr bwMode="auto">
            <a:xfrm>
              <a:off x="1039797" y="3825891"/>
              <a:ext cx="1643063" cy="165100"/>
            </a:xfrm>
            <a:prstGeom prst="rect">
              <a:avLst/>
            </a:prstGeom>
            <a:solidFill>
              <a:srgbClr val="1F74AD">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7"/>
            <p:cNvSpPr/>
            <p:nvPr>
              <p:custDataLst>
                <p:tags r:id="rId8"/>
              </p:custDataLst>
            </p:nvPr>
          </p:nvSpPr>
          <p:spPr bwMode="auto">
            <a:xfrm>
              <a:off x="2673351" y="3184525"/>
              <a:ext cx="279400" cy="815975"/>
            </a:xfrm>
            <a:custGeom>
              <a:avLst/>
              <a:gdLst>
                <a:gd name="T0" fmla="*/ 0 w 176"/>
                <a:gd name="T1" fmla="*/ 410 h 514"/>
                <a:gd name="T2" fmla="*/ 0 w 176"/>
                <a:gd name="T3" fmla="*/ 514 h 514"/>
                <a:gd name="T4" fmla="*/ 176 w 176"/>
                <a:gd name="T5" fmla="*/ 99 h 514"/>
                <a:gd name="T6" fmla="*/ 176 w 176"/>
                <a:gd name="T7" fmla="*/ 0 h 514"/>
                <a:gd name="T8" fmla="*/ 0 w 176"/>
                <a:gd name="T9" fmla="*/ 410 h 514"/>
              </a:gdLst>
              <a:ahLst/>
              <a:cxnLst>
                <a:cxn ang="0">
                  <a:pos x="T0" y="T1"/>
                </a:cxn>
                <a:cxn ang="0">
                  <a:pos x="T2" y="T3"/>
                </a:cxn>
                <a:cxn ang="0">
                  <a:pos x="T4" y="T5"/>
                </a:cxn>
                <a:cxn ang="0">
                  <a:pos x="T6" y="T7"/>
                </a:cxn>
                <a:cxn ang="0">
                  <a:pos x="T8" y="T9"/>
                </a:cxn>
              </a:cxnLst>
              <a:rect l="0" t="0" r="r" b="b"/>
              <a:pathLst>
                <a:path w="176" h="514">
                  <a:moveTo>
                    <a:pt x="0" y="410"/>
                  </a:moveTo>
                  <a:lnTo>
                    <a:pt x="0" y="514"/>
                  </a:lnTo>
                  <a:lnTo>
                    <a:pt x="176" y="99"/>
                  </a:lnTo>
                  <a:lnTo>
                    <a:pt x="176" y="0"/>
                  </a:lnTo>
                  <a:lnTo>
                    <a:pt x="0" y="410"/>
                  </a:lnTo>
                  <a:close/>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4" name="Freeform 52"/>
          <p:cNvSpPr>
            <a:spLocks noEditPoints="1"/>
          </p:cNvSpPr>
          <p:nvPr>
            <p:custDataLst>
              <p:tags r:id="rId9"/>
            </p:custDataLst>
          </p:nvPr>
        </p:nvSpPr>
        <p:spPr bwMode="auto">
          <a:xfrm>
            <a:off x="1983543" y="5165496"/>
            <a:ext cx="290439" cy="290439"/>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ysClr val="window" lastClr="FFFFFF"/>
          </a:solidFill>
          <a:ln w="9525">
            <a:noFill/>
            <a:round/>
          </a:ln>
          <a:effectLst>
            <a:outerShdw blurRad="76200" dir="18900000" sy="23000" kx="-1200000" algn="bl" rotWithShape="0">
              <a:prstClr val="black">
                <a:alpha val="20000"/>
              </a:prstClr>
            </a:outerShdw>
          </a:effectLst>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6" name="Group 5"/>
          <p:cNvGrpSpPr/>
          <p:nvPr>
            <p:custDataLst>
              <p:tags r:id="rId10"/>
            </p:custDataLst>
          </p:nvPr>
        </p:nvGrpSpPr>
        <p:grpSpPr>
          <a:xfrm>
            <a:off x="3332587" y="4262817"/>
            <a:ext cx="1631570" cy="731502"/>
            <a:chOff x="2867026" y="2582863"/>
            <a:chExt cx="1628775" cy="730249"/>
          </a:xfrm>
        </p:grpSpPr>
        <p:sp>
          <p:nvSpPr>
            <p:cNvPr id="7" name="Freeform 8"/>
            <p:cNvSpPr/>
            <p:nvPr>
              <p:custDataLst>
                <p:tags r:id="rId11"/>
              </p:custDataLst>
            </p:nvPr>
          </p:nvSpPr>
          <p:spPr bwMode="auto">
            <a:xfrm>
              <a:off x="2867026" y="2582863"/>
              <a:ext cx="1628775" cy="579437"/>
            </a:xfrm>
            <a:custGeom>
              <a:avLst/>
              <a:gdLst>
                <a:gd name="T0" fmla="*/ 1026 w 1026"/>
                <a:gd name="T1" fmla="*/ 0 h 365"/>
                <a:gd name="T2" fmla="*/ 1026 w 1026"/>
                <a:gd name="T3" fmla="*/ 365 h 365"/>
                <a:gd name="T4" fmla="*/ 0 w 1026"/>
                <a:gd name="T5" fmla="*/ 365 h 365"/>
                <a:gd name="T6" fmla="*/ 153 w 1026"/>
                <a:gd name="T7" fmla="*/ 0 h 365"/>
                <a:gd name="T8" fmla="*/ 1026 w 1026"/>
                <a:gd name="T9" fmla="*/ 0 h 365"/>
              </a:gdLst>
              <a:ahLst/>
              <a:cxnLst>
                <a:cxn ang="0">
                  <a:pos x="T0" y="T1"/>
                </a:cxn>
                <a:cxn ang="0">
                  <a:pos x="T2" y="T3"/>
                </a:cxn>
                <a:cxn ang="0">
                  <a:pos x="T4" y="T5"/>
                </a:cxn>
                <a:cxn ang="0">
                  <a:pos x="T6" y="T7"/>
                </a:cxn>
                <a:cxn ang="0">
                  <a:pos x="T8" y="T9"/>
                </a:cxn>
              </a:cxnLst>
              <a:rect l="0" t="0" r="r" b="b"/>
              <a:pathLst>
                <a:path w="1026" h="365">
                  <a:moveTo>
                    <a:pt x="1026" y="0"/>
                  </a:moveTo>
                  <a:lnTo>
                    <a:pt x="1026" y="365"/>
                  </a:lnTo>
                  <a:lnTo>
                    <a:pt x="0" y="365"/>
                  </a:lnTo>
                  <a:lnTo>
                    <a:pt x="153" y="0"/>
                  </a:lnTo>
                  <a:lnTo>
                    <a:pt x="1026" y="0"/>
                  </a:lnTo>
                  <a:close/>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Rectangle 9"/>
            <p:cNvSpPr>
              <a:spLocks noChangeArrowheads="1"/>
            </p:cNvSpPr>
            <p:nvPr>
              <p:custDataLst>
                <p:tags r:id="rId12"/>
              </p:custDataLst>
            </p:nvPr>
          </p:nvSpPr>
          <p:spPr bwMode="auto">
            <a:xfrm>
              <a:off x="2867026" y="3162300"/>
              <a:ext cx="1628775" cy="150812"/>
            </a:xfrm>
            <a:prstGeom prst="rect">
              <a:avLst/>
            </a:prstGeom>
            <a:solidFill>
              <a:srgbClr val="1AA3AA">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5" name="Group 34"/>
          <p:cNvGrpSpPr/>
          <p:nvPr>
            <p:custDataLst>
              <p:tags r:id="rId13"/>
            </p:custDataLst>
          </p:nvPr>
        </p:nvGrpSpPr>
        <p:grpSpPr>
          <a:xfrm>
            <a:off x="4077146" y="4381631"/>
            <a:ext cx="199677" cy="290439"/>
            <a:chOff x="4838700" y="2774950"/>
            <a:chExt cx="279400" cy="406400"/>
          </a:xfrm>
          <a:solidFill>
            <a:sysClr val="window" lastClr="FFFFFF"/>
          </a:solidFill>
        </p:grpSpPr>
        <p:sp>
          <p:nvSpPr>
            <p:cNvPr id="36" name="Freeform 60"/>
            <p:cNvSpPr>
              <a:spLocks noEditPoints="1"/>
            </p:cNvSpPr>
            <p:nvPr>
              <p:custDataLst>
                <p:tags r:id="rId14"/>
              </p:custDataLst>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7" name="Freeform 66"/>
            <p:cNvSpPr/>
            <p:nvPr>
              <p:custDataLst>
                <p:tags r:id="rId15"/>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8" name="Freeform 67"/>
            <p:cNvSpPr/>
            <p:nvPr>
              <p:custDataLst>
                <p:tags r:id="rId16"/>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13" name="Group 12"/>
          <p:cNvGrpSpPr/>
          <p:nvPr>
            <p:custDataLst>
              <p:tags r:id="rId17"/>
            </p:custDataLst>
          </p:nvPr>
        </p:nvGrpSpPr>
        <p:grpSpPr>
          <a:xfrm>
            <a:off x="5262617" y="3549018"/>
            <a:ext cx="1633161" cy="697188"/>
            <a:chOff x="4638676" y="2123406"/>
            <a:chExt cx="1630363" cy="695994"/>
          </a:xfrm>
        </p:grpSpPr>
        <p:sp>
          <p:nvSpPr>
            <p:cNvPr id="14" name="Freeform 13"/>
            <p:cNvSpPr/>
            <p:nvPr>
              <p:custDataLst>
                <p:tags r:id="rId18"/>
              </p:custDataLst>
            </p:nvPr>
          </p:nvSpPr>
          <p:spPr bwMode="auto">
            <a:xfrm>
              <a:off x="4638676" y="2123406"/>
              <a:ext cx="1630363" cy="550862"/>
            </a:xfrm>
            <a:custGeom>
              <a:avLst/>
              <a:gdLst>
                <a:gd name="T0" fmla="*/ 0 w 1027"/>
                <a:gd name="T1" fmla="*/ 0 h 347"/>
                <a:gd name="T2" fmla="*/ 0 w 1027"/>
                <a:gd name="T3" fmla="*/ 347 h 347"/>
                <a:gd name="T4" fmla="*/ 1027 w 1027"/>
                <a:gd name="T5" fmla="*/ 347 h 347"/>
                <a:gd name="T6" fmla="*/ 869 w 1027"/>
                <a:gd name="T7" fmla="*/ 0 h 347"/>
                <a:gd name="T8" fmla="*/ 0 w 1027"/>
                <a:gd name="T9" fmla="*/ 0 h 347"/>
              </a:gdLst>
              <a:ahLst/>
              <a:cxnLst>
                <a:cxn ang="0">
                  <a:pos x="T0" y="T1"/>
                </a:cxn>
                <a:cxn ang="0">
                  <a:pos x="T2" y="T3"/>
                </a:cxn>
                <a:cxn ang="0">
                  <a:pos x="T4" y="T5"/>
                </a:cxn>
                <a:cxn ang="0">
                  <a:pos x="T6" y="T7"/>
                </a:cxn>
                <a:cxn ang="0">
                  <a:pos x="T8" y="T9"/>
                </a:cxn>
              </a:cxnLst>
              <a:rect l="0" t="0" r="r" b="b"/>
              <a:pathLst>
                <a:path w="1027" h="347">
                  <a:moveTo>
                    <a:pt x="0" y="0"/>
                  </a:moveTo>
                  <a:lnTo>
                    <a:pt x="0" y="347"/>
                  </a:lnTo>
                  <a:lnTo>
                    <a:pt x="1027" y="347"/>
                  </a:lnTo>
                  <a:lnTo>
                    <a:pt x="869" y="0"/>
                  </a:lnTo>
                  <a:lnTo>
                    <a:pt x="0" y="0"/>
                  </a:lnTo>
                  <a:close/>
                </a:path>
              </a:pathLst>
            </a:custGeom>
            <a:solidFill>
              <a:srgbClr val="9BBB59"/>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Rectangle 14"/>
            <p:cNvSpPr>
              <a:spLocks noChangeArrowheads="1"/>
            </p:cNvSpPr>
            <p:nvPr>
              <p:custDataLst>
                <p:tags r:id="rId19"/>
              </p:custDataLst>
            </p:nvPr>
          </p:nvSpPr>
          <p:spPr bwMode="auto">
            <a:xfrm>
              <a:off x="4638676" y="2668588"/>
              <a:ext cx="1630363" cy="150812"/>
            </a:xfrm>
            <a:prstGeom prst="rect">
              <a:avLst/>
            </a:prstGeom>
            <a:solidFill>
              <a:srgbClr val="9BBB59">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9" name="Group 38"/>
          <p:cNvGrpSpPr/>
          <p:nvPr>
            <p:custDataLst>
              <p:tags r:id="rId20"/>
            </p:custDataLst>
          </p:nvPr>
        </p:nvGrpSpPr>
        <p:grpSpPr>
          <a:xfrm>
            <a:off x="5933977" y="3662606"/>
            <a:ext cx="290439" cy="290439"/>
            <a:chOff x="3149600" y="2774950"/>
            <a:chExt cx="406400" cy="406400"/>
          </a:xfrm>
          <a:solidFill>
            <a:sysClr val="window" lastClr="FFFFFF"/>
          </a:solidFill>
        </p:grpSpPr>
        <p:sp>
          <p:nvSpPr>
            <p:cNvPr id="40" name="Freeform 110"/>
            <p:cNvSpPr>
              <a:spLocks noEditPoints="1"/>
            </p:cNvSpPr>
            <p:nvPr>
              <p:custDataLst>
                <p:tags r:id="rId21"/>
              </p:custDataLst>
            </p:nvPr>
          </p:nvSpPr>
          <p:spPr bwMode="auto">
            <a:xfrm>
              <a:off x="3327400" y="2978150"/>
              <a:ext cx="63500" cy="63500"/>
            </a:xfrm>
            <a:custGeom>
              <a:avLst/>
              <a:gdLst/>
              <a:ahLst/>
              <a:cxnLst>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Lst>
              <a:rect l="0" t="0" r="r" b="b"/>
              <a:pathLst>
                <a:path w="40" h="40">
                  <a:moveTo>
                    <a:pt x="20" y="40"/>
                  </a:moveTo>
                  <a:lnTo>
                    <a:pt x="20" y="40"/>
                  </a:lnTo>
                  <a:lnTo>
                    <a:pt x="28" y="38"/>
                  </a:lnTo>
                  <a:lnTo>
                    <a:pt x="34" y="34"/>
                  </a:lnTo>
                  <a:lnTo>
                    <a:pt x="38" y="28"/>
                  </a:lnTo>
                  <a:lnTo>
                    <a:pt x="40" y="20"/>
                  </a:lnTo>
                  <a:lnTo>
                    <a:pt x="40" y="20"/>
                  </a:lnTo>
                  <a:lnTo>
                    <a:pt x="38" y="12"/>
                  </a:lnTo>
                  <a:lnTo>
                    <a:pt x="34" y="6"/>
                  </a:lnTo>
                  <a:lnTo>
                    <a:pt x="28" y="2"/>
                  </a:lnTo>
                  <a:lnTo>
                    <a:pt x="20" y="0"/>
                  </a:lnTo>
                  <a:lnTo>
                    <a:pt x="20" y="0"/>
                  </a:lnTo>
                  <a:lnTo>
                    <a:pt x="12" y="2"/>
                  </a:lnTo>
                  <a:lnTo>
                    <a:pt x="6" y="6"/>
                  </a:lnTo>
                  <a:lnTo>
                    <a:pt x="2" y="12"/>
                  </a:lnTo>
                  <a:lnTo>
                    <a:pt x="0" y="20"/>
                  </a:lnTo>
                  <a:lnTo>
                    <a:pt x="0" y="20"/>
                  </a:lnTo>
                  <a:lnTo>
                    <a:pt x="2" y="28"/>
                  </a:lnTo>
                  <a:lnTo>
                    <a:pt x="6" y="34"/>
                  </a:lnTo>
                  <a:lnTo>
                    <a:pt x="12" y="38"/>
                  </a:lnTo>
                  <a:lnTo>
                    <a:pt x="20" y="40"/>
                  </a:lnTo>
                  <a:close/>
                  <a:moveTo>
                    <a:pt x="20" y="8"/>
                  </a:moveTo>
                  <a:lnTo>
                    <a:pt x="20" y="8"/>
                  </a:lnTo>
                  <a:lnTo>
                    <a:pt x="24" y="8"/>
                  </a:lnTo>
                  <a:lnTo>
                    <a:pt x="28" y="12"/>
                  </a:lnTo>
                  <a:lnTo>
                    <a:pt x="32" y="16"/>
                  </a:lnTo>
                  <a:lnTo>
                    <a:pt x="32" y="20"/>
                  </a:lnTo>
                  <a:lnTo>
                    <a:pt x="32" y="20"/>
                  </a:lnTo>
                  <a:lnTo>
                    <a:pt x="32" y="24"/>
                  </a:lnTo>
                  <a:lnTo>
                    <a:pt x="28" y="28"/>
                  </a:lnTo>
                  <a:lnTo>
                    <a:pt x="24" y="32"/>
                  </a:lnTo>
                  <a:lnTo>
                    <a:pt x="20" y="32"/>
                  </a:lnTo>
                  <a:lnTo>
                    <a:pt x="20" y="32"/>
                  </a:lnTo>
                  <a:lnTo>
                    <a:pt x="16" y="32"/>
                  </a:lnTo>
                  <a:lnTo>
                    <a:pt x="12" y="28"/>
                  </a:lnTo>
                  <a:lnTo>
                    <a:pt x="8" y="24"/>
                  </a:lnTo>
                  <a:lnTo>
                    <a:pt x="8" y="20"/>
                  </a:lnTo>
                  <a:lnTo>
                    <a:pt x="8" y="20"/>
                  </a:lnTo>
                  <a:lnTo>
                    <a:pt x="8" y="16"/>
                  </a:lnTo>
                  <a:lnTo>
                    <a:pt x="12" y="12"/>
                  </a:lnTo>
                  <a:lnTo>
                    <a:pt x="16" y="8"/>
                  </a:lnTo>
                  <a:lnTo>
                    <a:pt x="20"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1" name="Freeform 113"/>
            <p:cNvSpPr>
              <a:spLocks noEditPoints="1"/>
            </p:cNvSpPr>
            <p:nvPr>
              <p:custDataLst>
                <p:tags r:id="rId22"/>
              </p:custDataLst>
            </p:nvPr>
          </p:nvSpPr>
          <p:spPr bwMode="auto">
            <a:xfrm>
              <a:off x="3492500" y="2774950"/>
              <a:ext cx="63500" cy="63500"/>
            </a:xfrm>
            <a:custGeom>
              <a:avLst/>
              <a:gdLst/>
              <a:ahLst/>
              <a:cxnLst>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close/>
                  <a:moveTo>
                    <a:pt x="20" y="32"/>
                  </a:moveTo>
                  <a:lnTo>
                    <a:pt x="20" y="32"/>
                  </a:lnTo>
                  <a:lnTo>
                    <a:pt x="16" y="32"/>
                  </a:lnTo>
                  <a:lnTo>
                    <a:pt x="12" y="28"/>
                  </a:lnTo>
                  <a:lnTo>
                    <a:pt x="8" y="24"/>
                  </a:lnTo>
                  <a:lnTo>
                    <a:pt x="8" y="20"/>
                  </a:lnTo>
                  <a:lnTo>
                    <a:pt x="8" y="20"/>
                  </a:lnTo>
                  <a:lnTo>
                    <a:pt x="8" y="16"/>
                  </a:lnTo>
                  <a:lnTo>
                    <a:pt x="12" y="12"/>
                  </a:lnTo>
                  <a:lnTo>
                    <a:pt x="16" y="8"/>
                  </a:lnTo>
                  <a:lnTo>
                    <a:pt x="20" y="8"/>
                  </a:lnTo>
                  <a:lnTo>
                    <a:pt x="20" y="8"/>
                  </a:lnTo>
                  <a:lnTo>
                    <a:pt x="24" y="8"/>
                  </a:lnTo>
                  <a:lnTo>
                    <a:pt x="28" y="12"/>
                  </a:lnTo>
                  <a:lnTo>
                    <a:pt x="32" y="16"/>
                  </a:lnTo>
                  <a:lnTo>
                    <a:pt x="32" y="20"/>
                  </a:lnTo>
                  <a:lnTo>
                    <a:pt x="32" y="20"/>
                  </a:lnTo>
                  <a:lnTo>
                    <a:pt x="32" y="24"/>
                  </a:lnTo>
                  <a:lnTo>
                    <a:pt x="28" y="28"/>
                  </a:lnTo>
                  <a:lnTo>
                    <a:pt x="24" y="32"/>
                  </a:lnTo>
                  <a:lnTo>
                    <a:pt x="20" y="3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Freeform 116"/>
            <p:cNvSpPr>
              <a:spLocks noEditPoints="1"/>
            </p:cNvSpPr>
            <p:nvPr>
              <p:custDataLst>
                <p:tags r:id="rId23"/>
              </p:custDataLst>
            </p:nvPr>
          </p:nvSpPr>
          <p:spPr bwMode="auto">
            <a:xfrm>
              <a:off x="3251200" y="2965450"/>
              <a:ext cx="50800" cy="50800"/>
            </a:xfrm>
            <a:custGeom>
              <a:avLst/>
              <a:gdLst/>
              <a:ahLst/>
              <a:cxnLst>
                <a:cxn ang="0">
                  <a:pos x="0" y="16"/>
                </a:cxn>
                <a:cxn ang="0">
                  <a:pos x="0" y="16"/>
                </a:cxn>
                <a:cxn ang="0">
                  <a:pos x="2" y="22"/>
                </a:cxn>
                <a:cxn ang="0">
                  <a:pos x="4" y="28"/>
                </a:cxn>
                <a:cxn ang="0">
                  <a:pos x="10" y="30"/>
                </a:cxn>
                <a:cxn ang="0">
                  <a:pos x="16" y="32"/>
                </a:cxn>
                <a:cxn ang="0">
                  <a:pos x="16" y="32"/>
                </a:cxn>
                <a:cxn ang="0">
                  <a:pos x="22" y="30"/>
                </a:cxn>
                <a:cxn ang="0">
                  <a:pos x="28" y="28"/>
                </a:cxn>
                <a:cxn ang="0">
                  <a:pos x="30" y="22"/>
                </a:cxn>
                <a:cxn ang="0">
                  <a:pos x="32" y="16"/>
                </a:cxn>
                <a:cxn ang="0">
                  <a:pos x="32" y="16"/>
                </a:cxn>
                <a:cxn ang="0">
                  <a:pos x="30" y="10"/>
                </a:cxn>
                <a:cxn ang="0">
                  <a:pos x="28" y="4"/>
                </a:cxn>
                <a:cxn ang="0">
                  <a:pos x="22" y="2"/>
                </a:cxn>
                <a:cxn ang="0">
                  <a:pos x="16" y="0"/>
                </a:cxn>
                <a:cxn ang="0">
                  <a:pos x="16" y="0"/>
                </a:cxn>
                <a:cxn ang="0">
                  <a:pos x="10" y="2"/>
                </a:cxn>
                <a:cxn ang="0">
                  <a:pos x="4" y="4"/>
                </a:cxn>
                <a:cxn ang="0">
                  <a:pos x="2" y="10"/>
                </a:cxn>
                <a:cxn ang="0">
                  <a:pos x="0" y="16"/>
                </a:cxn>
                <a:cxn ang="0">
                  <a:pos x="16" y="8"/>
                </a:cxn>
                <a:cxn ang="0">
                  <a:pos x="16" y="8"/>
                </a:cxn>
                <a:cxn ang="0">
                  <a:pos x="20" y="8"/>
                </a:cxn>
                <a:cxn ang="0">
                  <a:pos x="22" y="10"/>
                </a:cxn>
                <a:cxn ang="0">
                  <a:pos x="24" y="12"/>
                </a:cxn>
                <a:cxn ang="0">
                  <a:pos x="24" y="16"/>
                </a:cxn>
                <a:cxn ang="0">
                  <a:pos x="24" y="16"/>
                </a:cxn>
                <a:cxn ang="0">
                  <a:pos x="24" y="20"/>
                </a:cxn>
                <a:cxn ang="0">
                  <a:pos x="22" y="22"/>
                </a:cxn>
                <a:cxn ang="0">
                  <a:pos x="20" y="24"/>
                </a:cxn>
                <a:cxn ang="0">
                  <a:pos x="16" y="24"/>
                </a:cxn>
                <a:cxn ang="0">
                  <a:pos x="16" y="24"/>
                </a:cxn>
                <a:cxn ang="0">
                  <a:pos x="12" y="24"/>
                </a:cxn>
                <a:cxn ang="0">
                  <a:pos x="10" y="22"/>
                </a:cxn>
                <a:cxn ang="0">
                  <a:pos x="8" y="20"/>
                </a:cxn>
                <a:cxn ang="0">
                  <a:pos x="8" y="16"/>
                </a:cxn>
                <a:cxn ang="0">
                  <a:pos x="8" y="16"/>
                </a:cxn>
                <a:cxn ang="0">
                  <a:pos x="8" y="12"/>
                </a:cxn>
                <a:cxn ang="0">
                  <a:pos x="10" y="10"/>
                </a:cxn>
                <a:cxn ang="0">
                  <a:pos x="12" y="8"/>
                </a:cxn>
                <a:cxn ang="0">
                  <a:pos x="16" y="8"/>
                </a:cxn>
              </a:cxnLst>
              <a:rect l="0" t="0" r="r" b="b"/>
              <a:pathLst>
                <a:path w="32" h="32">
                  <a:moveTo>
                    <a:pt x="0" y="16"/>
                  </a:moveTo>
                  <a:lnTo>
                    <a:pt x="0" y="16"/>
                  </a:lnTo>
                  <a:lnTo>
                    <a:pt x="2" y="22"/>
                  </a:lnTo>
                  <a:lnTo>
                    <a:pt x="4" y="28"/>
                  </a:lnTo>
                  <a:lnTo>
                    <a:pt x="10" y="30"/>
                  </a:lnTo>
                  <a:lnTo>
                    <a:pt x="16" y="32"/>
                  </a:lnTo>
                  <a:lnTo>
                    <a:pt x="16" y="32"/>
                  </a:lnTo>
                  <a:lnTo>
                    <a:pt x="22" y="30"/>
                  </a:lnTo>
                  <a:lnTo>
                    <a:pt x="28" y="28"/>
                  </a:lnTo>
                  <a:lnTo>
                    <a:pt x="30" y="22"/>
                  </a:lnTo>
                  <a:lnTo>
                    <a:pt x="32" y="16"/>
                  </a:lnTo>
                  <a:lnTo>
                    <a:pt x="32" y="16"/>
                  </a:lnTo>
                  <a:lnTo>
                    <a:pt x="30" y="10"/>
                  </a:lnTo>
                  <a:lnTo>
                    <a:pt x="28" y="4"/>
                  </a:lnTo>
                  <a:lnTo>
                    <a:pt x="22" y="2"/>
                  </a:lnTo>
                  <a:lnTo>
                    <a:pt x="16" y="0"/>
                  </a:lnTo>
                  <a:lnTo>
                    <a:pt x="16" y="0"/>
                  </a:lnTo>
                  <a:lnTo>
                    <a:pt x="10" y="2"/>
                  </a:lnTo>
                  <a:lnTo>
                    <a:pt x="4" y="4"/>
                  </a:lnTo>
                  <a:lnTo>
                    <a:pt x="2" y="10"/>
                  </a:lnTo>
                  <a:lnTo>
                    <a:pt x="0" y="16"/>
                  </a:lnTo>
                  <a:close/>
                  <a:moveTo>
                    <a:pt x="16" y="8"/>
                  </a:moveTo>
                  <a:lnTo>
                    <a:pt x="16" y="8"/>
                  </a:lnTo>
                  <a:lnTo>
                    <a:pt x="20" y="8"/>
                  </a:lnTo>
                  <a:lnTo>
                    <a:pt x="22" y="10"/>
                  </a:lnTo>
                  <a:lnTo>
                    <a:pt x="24" y="12"/>
                  </a:lnTo>
                  <a:lnTo>
                    <a:pt x="24" y="16"/>
                  </a:lnTo>
                  <a:lnTo>
                    <a:pt x="24" y="16"/>
                  </a:lnTo>
                  <a:lnTo>
                    <a:pt x="24" y="20"/>
                  </a:lnTo>
                  <a:lnTo>
                    <a:pt x="22" y="22"/>
                  </a:lnTo>
                  <a:lnTo>
                    <a:pt x="20" y="24"/>
                  </a:lnTo>
                  <a:lnTo>
                    <a:pt x="16" y="24"/>
                  </a:lnTo>
                  <a:lnTo>
                    <a:pt x="16" y="24"/>
                  </a:lnTo>
                  <a:lnTo>
                    <a:pt x="12" y="24"/>
                  </a:lnTo>
                  <a:lnTo>
                    <a:pt x="10" y="22"/>
                  </a:lnTo>
                  <a:lnTo>
                    <a:pt x="8" y="20"/>
                  </a:lnTo>
                  <a:lnTo>
                    <a:pt x="8" y="16"/>
                  </a:lnTo>
                  <a:lnTo>
                    <a:pt x="8" y="16"/>
                  </a:lnTo>
                  <a:lnTo>
                    <a:pt x="8" y="12"/>
                  </a:lnTo>
                  <a:lnTo>
                    <a:pt x="10" y="10"/>
                  </a:lnTo>
                  <a:lnTo>
                    <a:pt x="12" y="8"/>
                  </a:lnTo>
                  <a:lnTo>
                    <a:pt x="16"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3" name="Freeform 119"/>
            <p:cNvSpPr/>
            <p:nvPr>
              <p:custDataLst>
                <p:tags r:id="rId24"/>
              </p:custDataLst>
            </p:nvPr>
          </p:nvSpPr>
          <p:spPr bwMode="auto">
            <a:xfrm>
              <a:off x="3302000" y="30543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4" name="Freeform 121"/>
            <p:cNvSpPr/>
            <p:nvPr>
              <p:custDataLst>
                <p:tags r:id="rId25"/>
              </p:custDataLst>
            </p:nvPr>
          </p:nvSpPr>
          <p:spPr bwMode="auto">
            <a:xfrm>
              <a:off x="3505200" y="2863850"/>
              <a:ext cx="25400" cy="25400"/>
            </a:xfrm>
            <a:custGeom>
              <a:avLst/>
              <a:gdLst/>
              <a:ahLst/>
              <a:cxnLst>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Lst>
              <a:rect l="0" t="0" r="r" b="b"/>
              <a:pathLst>
                <a:path w="16" h="16">
                  <a:moveTo>
                    <a:pt x="8" y="0"/>
                  </a:moveTo>
                  <a:lnTo>
                    <a:pt x="8" y="0"/>
                  </a:lnTo>
                  <a:lnTo>
                    <a:pt x="4" y="0"/>
                  </a:lnTo>
                  <a:lnTo>
                    <a:pt x="2" y="2"/>
                  </a:lnTo>
                  <a:lnTo>
                    <a:pt x="0" y="4"/>
                  </a:lnTo>
                  <a:lnTo>
                    <a:pt x="0" y="8"/>
                  </a:lnTo>
                  <a:lnTo>
                    <a:pt x="0" y="8"/>
                  </a:lnTo>
                  <a:lnTo>
                    <a:pt x="0" y="12"/>
                  </a:lnTo>
                  <a:lnTo>
                    <a:pt x="2" y="14"/>
                  </a:lnTo>
                  <a:lnTo>
                    <a:pt x="4" y="16"/>
                  </a:lnTo>
                  <a:lnTo>
                    <a:pt x="8" y="16"/>
                  </a:lnTo>
                  <a:lnTo>
                    <a:pt x="8" y="16"/>
                  </a:lnTo>
                  <a:lnTo>
                    <a:pt x="12" y="16"/>
                  </a:lnTo>
                  <a:lnTo>
                    <a:pt x="14" y="14"/>
                  </a:lnTo>
                  <a:lnTo>
                    <a:pt x="16" y="12"/>
                  </a:lnTo>
                  <a:lnTo>
                    <a:pt x="16" y="8"/>
                  </a:lnTo>
                  <a:lnTo>
                    <a:pt x="16" y="8"/>
                  </a:lnTo>
                  <a:lnTo>
                    <a:pt x="16" y="4"/>
                  </a:lnTo>
                  <a:lnTo>
                    <a:pt x="14" y="2"/>
                  </a:lnTo>
                  <a:lnTo>
                    <a:pt x="12" y="0"/>
                  </a:lnTo>
                  <a:lnTo>
                    <a:pt x="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5" name="Freeform 106"/>
            <p:cNvSpPr>
              <a:spLocks noEditPoints="1"/>
            </p:cNvSpPr>
            <p:nvPr>
              <p:custDataLst>
                <p:tags r:id="rId26"/>
              </p:custDataLst>
            </p:nvPr>
          </p:nvSpPr>
          <p:spPr bwMode="auto">
            <a:xfrm>
              <a:off x="3149600" y="2813050"/>
              <a:ext cx="371475" cy="368300"/>
            </a:xfrm>
            <a:custGeom>
              <a:avLst/>
              <a:gdLst/>
              <a:ahLst/>
              <a:cxnLst>
                <a:cxn ang="0">
                  <a:pos x="166" y="6"/>
                </a:cxn>
                <a:cxn ang="0">
                  <a:pos x="152" y="0"/>
                </a:cxn>
                <a:cxn ang="0">
                  <a:pos x="144" y="2"/>
                </a:cxn>
                <a:cxn ang="0">
                  <a:pos x="126" y="18"/>
                </a:cxn>
                <a:cxn ang="0">
                  <a:pos x="122" y="24"/>
                </a:cxn>
                <a:cxn ang="0">
                  <a:pos x="120" y="32"/>
                </a:cxn>
                <a:cxn ang="0">
                  <a:pos x="122" y="42"/>
                </a:cxn>
                <a:cxn ang="0">
                  <a:pos x="14" y="86"/>
                </a:cxn>
                <a:cxn ang="0">
                  <a:pos x="6" y="92"/>
                </a:cxn>
                <a:cxn ang="0">
                  <a:pos x="0" y="102"/>
                </a:cxn>
                <a:cxn ang="0">
                  <a:pos x="0" y="108"/>
                </a:cxn>
                <a:cxn ang="0">
                  <a:pos x="4" y="120"/>
                </a:cxn>
                <a:cxn ang="0">
                  <a:pos x="108" y="224"/>
                </a:cxn>
                <a:cxn ang="0">
                  <a:pos x="116" y="230"/>
                </a:cxn>
                <a:cxn ang="0">
                  <a:pos x="126" y="232"/>
                </a:cxn>
                <a:cxn ang="0">
                  <a:pos x="126" y="232"/>
                </a:cxn>
                <a:cxn ang="0">
                  <a:pos x="130" y="232"/>
                </a:cxn>
                <a:cxn ang="0">
                  <a:pos x="142" y="226"/>
                </a:cxn>
                <a:cxn ang="0">
                  <a:pos x="148" y="216"/>
                </a:cxn>
                <a:cxn ang="0">
                  <a:pos x="190" y="110"/>
                </a:cxn>
                <a:cxn ang="0">
                  <a:pos x="202" y="114"/>
                </a:cxn>
                <a:cxn ang="0">
                  <a:pos x="210" y="112"/>
                </a:cxn>
                <a:cxn ang="0">
                  <a:pos x="228" y="96"/>
                </a:cxn>
                <a:cxn ang="0">
                  <a:pos x="232" y="90"/>
                </a:cxn>
                <a:cxn ang="0">
                  <a:pos x="234" y="82"/>
                </a:cxn>
                <a:cxn ang="0">
                  <a:pos x="228" y="68"/>
                </a:cxn>
                <a:cxn ang="0">
                  <a:pos x="134" y="210"/>
                </a:cxn>
                <a:cxn ang="0">
                  <a:pos x="130" y="214"/>
                </a:cxn>
                <a:cxn ang="0">
                  <a:pos x="128" y="216"/>
                </a:cxn>
                <a:cxn ang="0">
                  <a:pos x="126" y="216"/>
                </a:cxn>
                <a:cxn ang="0">
                  <a:pos x="18" y="112"/>
                </a:cxn>
                <a:cxn ang="0">
                  <a:pos x="16" y="110"/>
                </a:cxn>
                <a:cxn ang="0">
                  <a:pos x="16" y="106"/>
                </a:cxn>
                <a:cxn ang="0">
                  <a:pos x="20" y="100"/>
                </a:cxn>
                <a:cxn ang="0">
                  <a:pos x="70" y="80"/>
                </a:cxn>
                <a:cxn ang="0">
                  <a:pos x="96" y="86"/>
                </a:cxn>
                <a:cxn ang="0">
                  <a:pos x="134" y="92"/>
                </a:cxn>
                <a:cxn ang="0">
                  <a:pos x="158" y="104"/>
                </a:cxn>
                <a:cxn ang="0">
                  <a:pos x="134" y="210"/>
                </a:cxn>
                <a:cxn ang="0">
                  <a:pos x="204" y="96"/>
                </a:cxn>
                <a:cxn ang="0">
                  <a:pos x="202" y="98"/>
                </a:cxn>
                <a:cxn ang="0">
                  <a:pos x="184" y="82"/>
                </a:cxn>
                <a:cxn ang="0">
                  <a:pos x="174" y="108"/>
                </a:cxn>
                <a:cxn ang="0">
                  <a:pos x="166" y="100"/>
                </a:cxn>
                <a:cxn ang="0">
                  <a:pos x="138" y="86"/>
                </a:cxn>
                <a:cxn ang="0">
                  <a:pos x="104" y="78"/>
                </a:cxn>
                <a:cxn ang="0">
                  <a:pos x="82" y="76"/>
                </a:cxn>
                <a:cxn ang="0">
                  <a:pos x="138" y="34"/>
                </a:cxn>
                <a:cxn ang="0">
                  <a:pos x="136" y="32"/>
                </a:cxn>
                <a:cxn ang="0">
                  <a:pos x="148" y="18"/>
                </a:cxn>
                <a:cxn ang="0">
                  <a:pos x="152" y="16"/>
                </a:cxn>
                <a:cxn ang="0">
                  <a:pos x="216" y="78"/>
                </a:cxn>
                <a:cxn ang="0">
                  <a:pos x="218" y="82"/>
                </a:cxn>
              </a:cxnLst>
              <a:rect l="0" t="0" r="r" b="b"/>
              <a:pathLst>
                <a:path w="234" h="232">
                  <a:moveTo>
                    <a:pt x="166" y="6"/>
                  </a:moveTo>
                  <a:lnTo>
                    <a:pt x="166" y="6"/>
                  </a:lnTo>
                  <a:lnTo>
                    <a:pt x="158" y="2"/>
                  </a:lnTo>
                  <a:lnTo>
                    <a:pt x="152" y="0"/>
                  </a:lnTo>
                  <a:lnTo>
                    <a:pt x="152" y="0"/>
                  </a:lnTo>
                  <a:lnTo>
                    <a:pt x="144" y="2"/>
                  </a:lnTo>
                  <a:lnTo>
                    <a:pt x="138" y="6"/>
                  </a:lnTo>
                  <a:lnTo>
                    <a:pt x="126" y="18"/>
                  </a:lnTo>
                  <a:lnTo>
                    <a:pt x="126" y="18"/>
                  </a:lnTo>
                  <a:lnTo>
                    <a:pt x="122" y="24"/>
                  </a:lnTo>
                  <a:lnTo>
                    <a:pt x="120" y="32"/>
                  </a:lnTo>
                  <a:lnTo>
                    <a:pt x="120" y="32"/>
                  </a:lnTo>
                  <a:lnTo>
                    <a:pt x="120" y="36"/>
                  </a:lnTo>
                  <a:lnTo>
                    <a:pt x="122" y="42"/>
                  </a:lnTo>
                  <a:lnTo>
                    <a:pt x="14" y="86"/>
                  </a:lnTo>
                  <a:lnTo>
                    <a:pt x="14" y="86"/>
                  </a:lnTo>
                  <a:lnTo>
                    <a:pt x="10" y="88"/>
                  </a:lnTo>
                  <a:lnTo>
                    <a:pt x="6" y="92"/>
                  </a:lnTo>
                  <a:lnTo>
                    <a:pt x="2" y="98"/>
                  </a:lnTo>
                  <a:lnTo>
                    <a:pt x="0" y="102"/>
                  </a:lnTo>
                  <a:lnTo>
                    <a:pt x="0" y="102"/>
                  </a:lnTo>
                  <a:lnTo>
                    <a:pt x="0" y="108"/>
                  </a:lnTo>
                  <a:lnTo>
                    <a:pt x="2" y="114"/>
                  </a:lnTo>
                  <a:lnTo>
                    <a:pt x="4" y="120"/>
                  </a:lnTo>
                  <a:lnTo>
                    <a:pt x="8" y="124"/>
                  </a:lnTo>
                  <a:lnTo>
                    <a:pt x="108" y="224"/>
                  </a:lnTo>
                  <a:lnTo>
                    <a:pt x="108" y="224"/>
                  </a:lnTo>
                  <a:lnTo>
                    <a:pt x="116" y="230"/>
                  </a:lnTo>
                  <a:lnTo>
                    <a:pt x="126" y="232"/>
                  </a:lnTo>
                  <a:lnTo>
                    <a:pt x="126" y="232"/>
                  </a:lnTo>
                  <a:lnTo>
                    <a:pt x="126" y="232"/>
                  </a:lnTo>
                  <a:lnTo>
                    <a:pt x="126" y="232"/>
                  </a:lnTo>
                  <a:lnTo>
                    <a:pt x="130" y="232"/>
                  </a:lnTo>
                  <a:lnTo>
                    <a:pt x="130" y="232"/>
                  </a:lnTo>
                  <a:lnTo>
                    <a:pt x="136" y="230"/>
                  </a:lnTo>
                  <a:lnTo>
                    <a:pt x="142" y="226"/>
                  </a:lnTo>
                  <a:lnTo>
                    <a:pt x="146" y="222"/>
                  </a:lnTo>
                  <a:lnTo>
                    <a:pt x="148" y="216"/>
                  </a:lnTo>
                  <a:lnTo>
                    <a:pt x="190" y="110"/>
                  </a:lnTo>
                  <a:lnTo>
                    <a:pt x="190" y="110"/>
                  </a:lnTo>
                  <a:lnTo>
                    <a:pt x="196" y="112"/>
                  </a:lnTo>
                  <a:lnTo>
                    <a:pt x="202" y="114"/>
                  </a:lnTo>
                  <a:lnTo>
                    <a:pt x="202" y="114"/>
                  </a:lnTo>
                  <a:lnTo>
                    <a:pt x="210" y="112"/>
                  </a:lnTo>
                  <a:lnTo>
                    <a:pt x="216" y="108"/>
                  </a:lnTo>
                  <a:lnTo>
                    <a:pt x="228" y="96"/>
                  </a:lnTo>
                  <a:lnTo>
                    <a:pt x="228" y="96"/>
                  </a:lnTo>
                  <a:lnTo>
                    <a:pt x="232" y="90"/>
                  </a:lnTo>
                  <a:lnTo>
                    <a:pt x="234" y="82"/>
                  </a:lnTo>
                  <a:lnTo>
                    <a:pt x="234" y="82"/>
                  </a:lnTo>
                  <a:lnTo>
                    <a:pt x="232" y="74"/>
                  </a:lnTo>
                  <a:lnTo>
                    <a:pt x="228" y="68"/>
                  </a:lnTo>
                  <a:lnTo>
                    <a:pt x="166" y="6"/>
                  </a:lnTo>
                  <a:close/>
                  <a:moveTo>
                    <a:pt x="134" y="210"/>
                  </a:moveTo>
                  <a:lnTo>
                    <a:pt x="134" y="210"/>
                  </a:lnTo>
                  <a:lnTo>
                    <a:pt x="130" y="214"/>
                  </a:lnTo>
                  <a:lnTo>
                    <a:pt x="128" y="216"/>
                  </a:lnTo>
                  <a:lnTo>
                    <a:pt x="128" y="216"/>
                  </a:lnTo>
                  <a:lnTo>
                    <a:pt x="126" y="216"/>
                  </a:lnTo>
                  <a:lnTo>
                    <a:pt x="126" y="216"/>
                  </a:lnTo>
                  <a:lnTo>
                    <a:pt x="120" y="214"/>
                  </a:lnTo>
                  <a:lnTo>
                    <a:pt x="18" y="112"/>
                  </a:lnTo>
                  <a:lnTo>
                    <a:pt x="18" y="112"/>
                  </a:lnTo>
                  <a:lnTo>
                    <a:pt x="16" y="110"/>
                  </a:lnTo>
                  <a:lnTo>
                    <a:pt x="16" y="106"/>
                  </a:lnTo>
                  <a:lnTo>
                    <a:pt x="16" y="106"/>
                  </a:lnTo>
                  <a:lnTo>
                    <a:pt x="18" y="102"/>
                  </a:lnTo>
                  <a:lnTo>
                    <a:pt x="20" y="100"/>
                  </a:lnTo>
                  <a:lnTo>
                    <a:pt x="70" y="80"/>
                  </a:lnTo>
                  <a:lnTo>
                    <a:pt x="70" y="80"/>
                  </a:lnTo>
                  <a:lnTo>
                    <a:pt x="84" y="84"/>
                  </a:lnTo>
                  <a:lnTo>
                    <a:pt x="96" y="86"/>
                  </a:lnTo>
                  <a:lnTo>
                    <a:pt x="120" y="88"/>
                  </a:lnTo>
                  <a:lnTo>
                    <a:pt x="134" y="92"/>
                  </a:lnTo>
                  <a:lnTo>
                    <a:pt x="146" y="98"/>
                  </a:lnTo>
                  <a:lnTo>
                    <a:pt x="158" y="104"/>
                  </a:lnTo>
                  <a:lnTo>
                    <a:pt x="172" y="116"/>
                  </a:lnTo>
                  <a:lnTo>
                    <a:pt x="134" y="210"/>
                  </a:lnTo>
                  <a:close/>
                  <a:moveTo>
                    <a:pt x="216" y="84"/>
                  </a:moveTo>
                  <a:lnTo>
                    <a:pt x="204" y="96"/>
                  </a:lnTo>
                  <a:lnTo>
                    <a:pt x="204" y="96"/>
                  </a:lnTo>
                  <a:lnTo>
                    <a:pt x="202" y="98"/>
                  </a:lnTo>
                  <a:lnTo>
                    <a:pt x="198" y="96"/>
                  </a:lnTo>
                  <a:lnTo>
                    <a:pt x="184" y="82"/>
                  </a:lnTo>
                  <a:lnTo>
                    <a:pt x="174" y="110"/>
                  </a:lnTo>
                  <a:lnTo>
                    <a:pt x="174" y="108"/>
                  </a:lnTo>
                  <a:lnTo>
                    <a:pt x="174" y="108"/>
                  </a:lnTo>
                  <a:lnTo>
                    <a:pt x="166" y="100"/>
                  </a:lnTo>
                  <a:lnTo>
                    <a:pt x="156" y="94"/>
                  </a:lnTo>
                  <a:lnTo>
                    <a:pt x="138" y="86"/>
                  </a:lnTo>
                  <a:lnTo>
                    <a:pt x="120" y="80"/>
                  </a:lnTo>
                  <a:lnTo>
                    <a:pt x="104" y="78"/>
                  </a:lnTo>
                  <a:lnTo>
                    <a:pt x="104" y="78"/>
                  </a:lnTo>
                  <a:lnTo>
                    <a:pt x="82" y="76"/>
                  </a:lnTo>
                  <a:lnTo>
                    <a:pt x="150" y="48"/>
                  </a:lnTo>
                  <a:lnTo>
                    <a:pt x="138" y="34"/>
                  </a:lnTo>
                  <a:lnTo>
                    <a:pt x="138" y="34"/>
                  </a:lnTo>
                  <a:lnTo>
                    <a:pt x="136" y="32"/>
                  </a:lnTo>
                  <a:lnTo>
                    <a:pt x="138" y="28"/>
                  </a:lnTo>
                  <a:lnTo>
                    <a:pt x="148" y="18"/>
                  </a:lnTo>
                  <a:lnTo>
                    <a:pt x="148" y="18"/>
                  </a:lnTo>
                  <a:lnTo>
                    <a:pt x="152" y="16"/>
                  </a:lnTo>
                  <a:lnTo>
                    <a:pt x="154" y="18"/>
                  </a:lnTo>
                  <a:lnTo>
                    <a:pt x="216" y="78"/>
                  </a:lnTo>
                  <a:lnTo>
                    <a:pt x="216" y="78"/>
                  </a:lnTo>
                  <a:lnTo>
                    <a:pt x="218" y="82"/>
                  </a:lnTo>
                  <a:lnTo>
                    <a:pt x="216" y="84"/>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9" name="Group 8"/>
          <p:cNvGrpSpPr/>
          <p:nvPr>
            <p:custDataLst>
              <p:tags r:id="rId27"/>
            </p:custDataLst>
          </p:nvPr>
        </p:nvGrpSpPr>
        <p:grpSpPr>
          <a:xfrm>
            <a:off x="6911919" y="2910163"/>
            <a:ext cx="1903499" cy="639270"/>
            <a:chOff x="6197601" y="1687513"/>
            <a:chExt cx="1900238" cy="638175"/>
          </a:xfrm>
          <a:solidFill>
            <a:srgbClr val="FFC000">
              <a:lumMod val="50000"/>
            </a:srgbClr>
          </a:solidFill>
        </p:grpSpPr>
        <p:sp>
          <p:nvSpPr>
            <p:cNvPr id="10" name="Freeform 10"/>
            <p:cNvSpPr/>
            <p:nvPr>
              <p:custDataLst>
                <p:tags r:id="rId28"/>
              </p:custDataLst>
            </p:nvPr>
          </p:nvSpPr>
          <p:spPr bwMode="auto">
            <a:xfrm>
              <a:off x="6197601" y="1687513"/>
              <a:ext cx="1900238" cy="508000"/>
            </a:xfrm>
            <a:custGeom>
              <a:avLst/>
              <a:gdLst>
                <a:gd name="T0" fmla="*/ 0 w 1197"/>
                <a:gd name="T1" fmla="*/ 0 h 320"/>
                <a:gd name="T2" fmla="*/ 166 w 1197"/>
                <a:gd name="T3" fmla="*/ 320 h 320"/>
                <a:gd name="T4" fmla="*/ 1197 w 1197"/>
                <a:gd name="T5" fmla="*/ 320 h 320"/>
                <a:gd name="T6" fmla="*/ 877 w 1197"/>
                <a:gd name="T7" fmla="*/ 0 h 320"/>
                <a:gd name="T8" fmla="*/ 0 w 1197"/>
                <a:gd name="T9" fmla="*/ 0 h 320"/>
              </a:gdLst>
              <a:ahLst/>
              <a:cxnLst>
                <a:cxn ang="0">
                  <a:pos x="T0" y="T1"/>
                </a:cxn>
                <a:cxn ang="0">
                  <a:pos x="T2" y="T3"/>
                </a:cxn>
                <a:cxn ang="0">
                  <a:pos x="T4" y="T5"/>
                </a:cxn>
                <a:cxn ang="0">
                  <a:pos x="T6" y="T7"/>
                </a:cxn>
                <a:cxn ang="0">
                  <a:pos x="T8" y="T9"/>
                </a:cxn>
              </a:cxnLst>
              <a:rect l="0" t="0" r="r" b="b"/>
              <a:pathLst>
                <a:path w="1197" h="320">
                  <a:moveTo>
                    <a:pt x="0" y="0"/>
                  </a:moveTo>
                  <a:lnTo>
                    <a:pt x="166" y="320"/>
                  </a:lnTo>
                  <a:lnTo>
                    <a:pt x="1197" y="320"/>
                  </a:lnTo>
                  <a:lnTo>
                    <a:pt x="877"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Rectangle 11"/>
            <p:cNvSpPr>
              <a:spLocks noChangeArrowheads="1"/>
            </p:cNvSpPr>
            <p:nvPr>
              <p:custDataLst>
                <p:tags r:id="rId29"/>
              </p:custDataLst>
            </p:nvPr>
          </p:nvSpPr>
          <p:spPr bwMode="auto">
            <a:xfrm>
              <a:off x="6461126" y="2195513"/>
              <a:ext cx="1636713" cy="130175"/>
            </a:xfrm>
            <a:prstGeom prst="rect">
              <a:avLst/>
            </a:prstGeom>
            <a:solidFill>
              <a:srgbClr val="FFC000">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Freeform 12"/>
            <p:cNvSpPr/>
            <p:nvPr>
              <p:custDataLst>
                <p:tags r:id="rId30"/>
              </p:custDataLst>
            </p:nvPr>
          </p:nvSpPr>
          <p:spPr bwMode="auto">
            <a:xfrm>
              <a:off x="6197601" y="1687513"/>
              <a:ext cx="263525" cy="638175"/>
            </a:xfrm>
            <a:custGeom>
              <a:avLst/>
              <a:gdLst>
                <a:gd name="T0" fmla="*/ 166 w 166"/>
                <a:gd name="T1" fmla="*/ 320 h 402"/>
                <a:gd name="T2" fmla="*/ 166 w 166"/>
                <a:gd name="T3" fmla="*/ 402 h 402"/>
                <a:gd name="T4" fmla="*/ 0 w 166"/>
                <a:gd name="T5" fmla="*/ 77 h 402"/>
                <a:gd name="T6" fmla="*/ 0 w 166"/>
                <a:gd name="T7" fmla="*/ 0 h 402"/>
                <a:gd name="T8" fmla="*/ 166 w 166"/>
                <a:gd name="T9" fmla="*/ 320 h 402"/>
              </a:gdLst>
              <a:ahLst/>
              <a:cxnLst>
                <a:cxn ang="0">
                  <a:pos x="T0" y="T1"/>
                </a:cxn>
                <a:cxn ang="0">
                  <a:pos x="T2" y="T3"/>
                </a:cxn>
                <a:cxn ang="0">
                  <a:pos x="T4" y="T5"/>
                </a:cxn>
                <a:cxn ang="0">
                  <a:pos x="T6" y="T7"/>
                </a:cxn>
                <a:cxn ang="0">
                  <a:pos x="T8" y="T9"/>
                </a:cxn>
              </a:cxnLst>
              <a:rect l="0" t="0" r="r" b="b"/>
              <a:pathLst>
                <a:path w="166" h="402">
                  <a:moveTo>
                    <a:pt x="166" y="320"/>
                  </a:moveTo>
                  <a:lnTo>
                    <a:pt x="166" y="402"/>
                  </a:lnTo>
                  <a:lnTo>
                    <a:pt x="0" y="77"/>
                  </a:lnTo>
                  <a:lnTo>
                    <a:pt x="0" y="0"/>
                  </a:lnTo>
                  <a:lnTo>
                    <a:pt x="166" y="320"/>
                  </a:lnTo>
                  <a:close/>
                </a:path>
              </a:pathLst>
            </a:custGeom>
            <a:solidFill>
              <a:srgbClr val="FFC000">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46" name="Group 45"/>
          <p:cNvGrpSpPr/>
          <p:nvPr>
            <p:custDataLst>
              <p:tags r:id="rId31"/>
            </p:custDataLst>
          </p:nvPr>
        </p:nvGrpSpPr>
        <p:grpSpPr>
          <a:xfrm>
            <a:off x="7718449" y="3034224"/>
            <a:ext cx="290439" cy="290439"/>
            <a:chOff x="3149600" y="1962150"/>
            <a:chExt cx="406400" cy="406400"/>
          </a:xfrm>
          <a:solidFill>
            <a:sysClr val="window" lastClr="FFFFFF"/>
          </a:solidFill>
        </p:grpSpPr>
        <p:sp>
          <p:nvSpPr>
            <p:cNvPr id="47" name="Freeform 166"/>
            <p:cNvSpPr>
              <a:spLocks noEditPoints="1"/>
            </p:cNvSpPr>
            <p:nvPr>
              <p:custDataLst>
                <p:tags r:id="rId32"/>
              </p:custDataLst>
            </p:nvPr>
          </p:nvSpPr>
          <p:spPr bwMode="auto">
            <a:xfrm>
              <a:off x="31496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8" name="Freeform 171"/>
            <p:cNvSpPr>
              <a:spLocks noEditPoints="1"/>
            </p:cNvSpPr>
            <p:nvPr>
              <p:custDataLst>
                <p:tags r:id="rId33"/>
              </p:custDataLst>
            </p:nvPr>
          </p:nvSpPr>
          <p:spPr bwMode="auto">
            <a:xfrm>
              <a:off x="34290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9" name="Freeform 176"/>
            <p:cNvSpPr>
              <a:spLocks noEditPoints="1"/>
            </p:cNvSpPr>
            <p:nvPr>
              <p:custDataLst>
                <p:tags r:id="rId34"/>
              </p:custDataLst>
            </p:nvPr>
          </p:nvSpPr>
          <p:spPr bwMode="auto">
            <a:xfrm>
              <a:off x="3289300" y="1962150"/>
              <a:ext cx="127000" cy="406400"/>
            </a:xfrm>
            <a:custGeom>
              <a:avLst/>
              <a:gdLst/>
              <a:ahLst/>
              <a:cxnLst>
                <a:cxn ang="0">
                  <a:pos x="64" y="24"/>
                </a:cxn>
                <a:cxn ang="0">
                  <a:pos x="50" y="2"/>
                </a:cxn>
                <a:cxn ang="0">
                  <a:pos x="30" y="2"/>
                </a:cxn>
                <a:cxn ang="0">
                  <a:pos x="16" y="24"/>
                </a:cxn>
                <a:cxn ang="0">
                  <a:pos x="10" y="150"/>
                </a:cxn>
                <a:cxn ang="0">
                  <a:pos x="0" y="176"/>
                </a:cxn>
                <a:cxn ang="0">
                  <a:pos x="4" y="194"/>
                </a:cxn>
                <a:cxn ang="0">
                  <a:pos x="16" y="232"/>
                </a:cxn>
                <a:cxn ang="0">
                  <a:pos x="24" y="248"/>
                </a:cxn>
                <a:cxn ang="0">
                  <a:pos x="40" y="256"/>
                </a:cxn>
                <a:cxn ang="0">
                  <a:pos x="62" y="242"/>
                </a:cxn>
                <a:cxn ang="0">
                  <a:pos x="64" y="208"/>
                </a:cxn>
                <a:cxn ang="0">
                  <a:pos x="78" y="186"/>
                </a:cxn>
                <a:cxn ang="0">
                  <a:pos x="78" y="166"/>
                </a:cxn>
                <a:cxn ang="0">
                  <a:pos x="64" y="144"/>
                </a:cxn>
                <a:cxn ang="0">
                  <a:pos x="32" y="20"/>
                </a:cxn>
                <a:cxn ang="0">
                  <a:pos x="40" y="16"/>
                </a:cxn>
                <a:cxn ang="0">
                  <a:pos x="46" y="18"/>
                </a:cxn>
                <a:cxn ang="0">
                  <a:pos x="48" y="136"/>
                </a:cxn>
                <a:cxn ang="0">
                  <a:pos x="40" y="136"/>
                </a:cxn>
                <a:cxn ang="0">
                  <a:pos x="48" y="232"/>
                </a:cxn>
                <a:cxn ang="0">
                  <a:pos x="46" y="238"/>
                </a:cxn>
                <a:cxn ang="0">
                  <a:pos x="40" y="240"/>
                </a:cxn>
                <a:cxn ang="0">
                  <a:pos x="32" y="236"/>
                </a:cxn>
                <a:cxn ang="0">
                  <a:pos x="32" y="216"/>
                </a:cxn>
                <a:cxn ang="0">
                  <a:pos x="48" y="216"/>
                </a:cxn>
                <a:cxn ang="0">
                  <a:pos x="62" y="182"/>
                </a:cxn>
                <a:cxn ang="0">
                  <a:pos x="60" y="190"/>
                </a:cxn>
                <a:cxn ang="0">
                  <a:pos x="60" y="190"/>
                </a:cxn>
                <a:cxn ang="0">
                  <a:pos x="54" y="196"/>
                </a:cxn>
                <a:cxn ang="0">
                  <a:pos x="48" y="198"/>
                </a:cxn>
                <a:cxn ang="0">
                  <a:pos x="32" y="198"/>
                </a:cxn>
                <a:cxn ang="0">
                  <a:pos x="26" y="196"/>
                </a:cxn>
                <a:cxn ang="0">
                  <a:pos x="20" y="190"/>
                </a:cxn>
                <a:cxn ang="0">
                  <a:pos x="20" y="190"/>
                </a:cxn>
                <a:cxn ang="0">
                  <a:pos x="18" y="182"/>
                </a:cxn>
                <a:cxn ang="0">
                  <a:pos x="16" y="176"/>
                </a:cxn>
                <a:cxn ang="0">
                  <a:pos x="18" y="168"/>
                </a:cxn>
                <a:cxn ang="0">
                  <a:pos x="20" y="162"/>
                </a:cxn>
                <a:cxn ang="0">
                  <a:pos x="26" y="156"/>
                </a:cxn>
                <a:cxn ang="0">
                  <a:pos x="26" y="156"/>
                </a:cxn>
                <a:cxn ang="0">
                  <a:pos x="40" y="152"/>
                </a:cxn>
                <a:cxn ang="0">
                  <a:pos x="48" y="154"/>
                </a:cxn>
                <a:cxn ang="0">
                  <a:pos x="54" y="156"/>
                </a:cxn>
                <a:cxn ang="0">
                  <a:pos x="60" y="162"/>
                </a:cxn>
                <a:cxn ang="0">
                  <a:pos x="62" y="168"/>
                </a:cxn>
                <a:cxn ang="0">
                  <a:pos x="62" y="170"/>
                </a:cxn>
                <a:cxn ang="0">
                  <a:pos x="62" y="182"/>
                </a:cxn>
              </a:cxnLst>
              <a:rect l="0" t="0" r="r" b="b"/>
              <a:pathLst>
                <a:path w="80" h="256">
                  <a:moveTo>
                    <a:pt x="64" y="144"/>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144"/>
                  </a:lnTo>
                  <a:lnTo>
                    <a:pt x="16" y="144"/>
                  </a:lnTo>
                  <a:lnTo>
                    <a:pt x="10" y="150"/>
                  </a:lnTo>
                  <a:lnTo>
                    <a:pt x="4" y="158"/>
                  </a:lnTo>
                  <a:lnTo>
                    <a:pt x="2" y="166"/>
                  </a:lnTo>
                  <a:lnTo>
                    <a:pt x="0" y="176"/>
                  </a:lnTo>
                  <a:lnTo>
                    <a:pt x="0" y="176"/>
                  </a:lnTo>
                  <a:lnTo>
                    <a:pt x="2" y="186"/>
                  </a:lnTo>
                  <a:lnTo>
                    <a:pt x="4" y="194"/>
                  </a:lnTo>
                  <a:lnTo>
                    <a:pt x="10" y="202"/>
                  </a:lnTo>
                  <a:lnTo>
                    <a:pt x="16" y="208"/>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208"/>
                  </a:lnTo>
                  <a:lnTo>
                    <a:pt x="64" y="208"/>
                  </a:lnTo>
                  <a:lnTo>
                    <a:pt x="70" y="202"/>
                  </a:lnTo>
                  <a:lnTo>
                    <a:pt x="76" y="194"/>
                  </a:lnTo>
                  <a:lnTo>
                    <a:pt x="78" y="186"/>
                  </a:lnTo>
                  <a:lnTo>
                    <a:pt x="80" y="176"/>
                  </a:lnTo>
                  <a:lnTo>
                    <a:pt x="80" y="176"/>
                  </a:lnTo>
                  <a:lnTo>
                    <a:pt x="78" y="166"/>
                  </a:lnTo>
                  <a:lnTo>
                    <a:pt x="76" y="158"/>
                  </a:lnTo>
                  <a:lnTo>
                    <a:pt x="70" y="150"/>
                  </a:lnTo>
                  <a:lnTo>
                    <a:pt x="64" y="144"/>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136"/>
                  </a:lnTo>
                  <a:lnTo>
                    <a:pt x="48" y="136"/>
                  </a:lnTo>
                  <a:lnTo>
                    <a:pt x="40" y="136"/>
                  </a:lnTo>
                  <a:lnTo>
                    <a:pt x="40" y="136"/>
                  </a:lnTo>
                  <a:lnTo>
                    <a:pt x="32" y="136"/>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216"/>
                  </a:lnTo>
                  <a:lnTo>
                    <a:pt x="32" y="216"/>
                  </a:lnTo>
                  <a:lnTo>
                    <a:pt x="40" y="216"/>
                  </a:lnTo>
                  <a:lnTo>
                    <a:pt x="40" y="216"/>
                  </a:lnTo>
                  <a:lnTo>
                    <a:pt x="48" y="216"/>
                  </a:lnTo>
                  <a:lnTo>
                    <a:pt x="48" y="232"/>
                  </a:lnTo>
                  <a:close/>
                  <a:moveTo>
                    <a:pt x="62" y="182"/>
                  </a:moveTo>
                  <a:lnTo>
                    <a:pt x="62" y="182"/>
                  </a:lnTo>
                  <a:lnTo>
                    <a:pt x="62" y="184"/>
                  </a:lnTo>
                  <a:lnTo>
                    <a:pt x="62" y="184"/>
                  </a:lnTo>
                  <a:lnTo>
                    <a:pt x="60" y="190"/>
                  </a:lnTo>
                  <a:lnTo>
                    <a:pt x="60" y="190"/>
                  </a:lnTo>
                  <a:lnTo>
                    <a:pt x="60" y="190"/>
                  </a:lnTo>
                  <a:lnTo>
                    <a:pt x="60" y="190"/>
                  </a:lnTo>
                  <a:lnTo>
                    <a:pt x="54" y="196"/>
                  </a:lnTo>
                  <a:lnTo>
                    <a:pt x="54" y="196"/>
                  </a:lnTo>
                  <a:lnTo>
                    <a:pt x="54" y="196"/>
                  </a:lnTo>
                  <a:lnTo>
                    <a:pt x="54" y="196"/>
                  </a:lnTo>
                  <a:lnTo>
                    <a:pt x="48" y="198"/>
                  </a:lnTo>
                  <a:lnTo>
                    <a:pt x="48" y="198"/>
                  </a:lnTo>
                  <a:lnTo>
                    <a:pt x="40" y="200"/>
                  </a:lnTo>
                  <a:lnTo>
                    <a:pt x="40" y="200"/>
                  </a:lnTo>
                  <a:lnTo>
                    <a:pt x="32" y="198"/>
                  </a:lnTo>
                  <a:lnTo>
                    <a:pt x="32" y="198"/>
                  </a:lnTo>
                  <a:lnTo>
                    <a:pt x="26" y="196"/>
                  </a:lnTo>
                  <a:lnTo>
                    <a:pt x="26" y="196"/>
                  </a:lnTo>
                  <a:lnTo>
                    <a:pt x="26" y="196"/>
                  </a:lnTo>
                  <a:lnTo>
                    <a:pt x="26" y="196"/>
                  </a:lnTo>
                  <a:lnTo>
                    <a:pt x="20" y="190"/>
                  </a:lnTo>
                  <a:lnTo>
                    <a:pt x="20" y="190"/>
                  </a:lnTo>
                  <a:lnTo>
                    <a:pt x="20" y="190"/>
                  </a:lnTo>
                  <a:lnTo>
                    <a:pt x="20" y="190"/>
                  </a:lnTo>
                  <a:lnTo>
                    <a:pt x="18" y="184"/>
                  </a:lnTo>
                  <a:lnTo>
                    <a:pt x="18" y="184"/>
                  </a:lnTo>
                  <a:lnTo>
                    <a:pt x="18" y="182"/>
                  </a:lnTo>
                  <a:lnTo>
                    <a:pt x="18" y="182"/>
                  </a:lnTo>
                  <a:lnTo>
                    <a:pt x="16" y="176"/>
                  </a:lnTo>
                  <a:lnTo>
                    <a:pt x="16" y="176"/>
                  </a:lnTo>
                  <a:lnTo>
                    <a:pt x="18" y="170"/>
                  </a:lnTo>
                  <a:lnTo>
                    <a:pt x="18" y="170"/>
                  </a:lnTo>
                  <a:lnTo>
                    <a:pt x="18" y="168"/>
                  </a:lnTo>
                  <a:lnTo>
                    <a:pt x="18" y="168"/>
                  </a:lnTo>
                  <a:lnTo>
                    <a:pt x="20" y="162"/>
                  </a:lnTo>
                  <a:lnTo>
                    <a:pt x="20" y="162"/>
                  </a:lnTo>
                  <a:lnTo>
                    <a:pt x="20" y="162"/>
                  </a:lnTo>
                  <a:lnTo>
                    <a:pt x="20" y="162"/>
                  </a:lnTo>
                  <a:lnTo>
                    <a:pt x="26" y="156"/>
                  </a:lnTo>
                  <a:lnTo>
                    <a:pt x="26" y="156"/>
                  </a:lnTo>
                  <a:lnTo>
                    <a:pt x="26" y="156"/>
                  </a:lnTo>
                  <a:lnTo>
                    <a:pt x="26" y="156"/>
                  </a:lnTo>
                  <a:lnTo>
                    <a:pt x="32" y="154"/>
                  </a:lnTo>
                  <a:lnTo>
                    <a:pt x="32" y="154"/>
                  </a:lnTo>
                  <a:lnTo>
                    <a:pt x="40" y="152"/>
                  </a:lnTo>
                  <a:lnTo>
                    <a:pt x="40" y="152"/>
                  </a:lnTo>
                  <a:lnTo>
                    <a:pt x="48" y="154"/>
                  </a:lnTo>
                  <a:lnTo>
                    <a:pt x="48" y="154"/>
                  </a:lnTo>
                  <a:lnTo>
                    <a:pt x="54" y="156"/>
                  </a:lnTo>
                  <a:lnTo>
                    <a:pt x="54" y="156"/>
                  </a:lnTo>
                  <a:lnTo>
                    <a:pt x="54" y="156"/>
                  </a:lnTo>
                  <a:lnTo>
                    <a:pt x="54" y="156"/>
                  </a:lnTo>
                  <a:lnTo>
                    <a:pt x="60" y="162"/>
                  </a:lnTo>
                  <a:lnTo>
                    <a:pt x="60" y="162"/>
                  </a:lnTo>
                  <a:lnTo>
                    <a:pt x="60" y="162"/>
                  </a:lnTo>
                  <a:lnTo>
                    <a:pt x="60" y="162"/>
                  </a:lnTo>
                  <a:lnTo>
                    <a:pt x="62" y="168"/>
                  </a:lnTo>
                  <a:lnTo>
                    <a:pt x="62" y="168"/>
                  </a:lnTo>
                  <a:lnTo>
                    <a:pt x="62" y="170"/>
                  </a:lnTo>
                  <a:lnTo>
                    <a:pt x="62" y="170"/>
                  </a:lnTo>
                  <a:lnTo>
                    <a:pt x="64" y="176"/>
                  </a:lnTo>
                  <a:lnTo>
                    <a:pt x="64" y="176"/>
                  </a:lnTo>
                  <a:lnTo>
                    <a:pt x="62" y="18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0" name="TextBox 49"/>
          <p:cNvSpPr txBox="1"/>
          <p:nvPr>
            <p:custDataLst>
              <p:tags r:id="rId35"/>
            </p:custDataLst>
          </p:nvPr>
        </p:nvSpPr>
        <p:spPr>
          <a:xfrm>
            <a:off x="1595324" y="4163114"/>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01.</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TextBox 50"/>
          <p:cNvSpPr txBox="1"/>
          <p:nvPr>
            <p:custDataLst>
              <p:tags r:id="rId36"/>
            </p:custDataLst>
          </p:nvPr>
        </p:nvSpPr>
        <p:spPr>
          <a:xfrm>
            <a:off x="3511013" y="3457704"/>
            <a:ext cx="954405" cy="763270"/>
          </a:xfrm>
          <a:prstGeom prst="rect">
            <a:avLst/>
          </a:prstGeom>
          <a:noFill/>
        </p:spPr>
        <p:txBody>
          <a:bodyPr wrap="none" rtlCol="0">
            <a:spAutoFit/>
          </a:bodyPr>
          <a:p>
            <a:pPr marR="0" lvl="0" indent="0" defTabSz="904240" fontAlgn="auto">
              <a:lnSpc>
                <a:spcPct val="100000"/>
              </a:lnSpc>
              <a:spcBef>
                <a:spcPts val="0"/>
              </a:spcBef>
              <a:spcAft>
                <a:spcPts val="0"/>
              </a:spcAft>
              <a:buClrTx/>
              <a:buSzTx/>
              <a:buFontTx/>
              <a:buNone/>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02.</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TextBox 52"/>
          <p:cNvSpPr txBox="1"/>
          <p:nvPr>
            <p:custDataLst>
              <p:tags r:id="rId37"/>
            </p:custDataLst>
          </p:nvPr>
        </p:nvSpPr>
        <p:spPr>
          <a:xfrm>
            <a:off x="5204891" y="2821546"/>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03.</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4" name="TextBox 53"/>
          <p:cNvSpPr txBox="1"/>
          <p:nvPr>
            <p:custDataLst>
              <p:tags r:id="rId38"/>
            </p:custDataLst>
          </p:nvPr>
        </p:nvSpPr>
        <p:spPr>
          <a:xfrm>
            <a:off x="6848934" y="2168372"/>
            <a:ext cx="915670" cy="76327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04</a:t>
            </a:r>
            <a:r>
              <a:rPr lang="en-US" sz="327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a:t>
            </a:r>
            <a:endParaRPr kumimoji="0" lang="en-US" sz="194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TextBox 51"/>
          <p:cNvSpPr txBox="1"/>
          <p:nvPr>
            <p:custDataLst>
              <p:tags r:id="rId39"/>
            </p:custDataLst>
          </p:nvPr>
        </p:nvSpPr>
        <p:spPr>
          <a:xfrm>
            <a:off x="490111" y="565186"/>
            <a:ext cx="3681730" cy="64516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SWOT 方法介绍</a:t>
            </a:r>
            <a:endPar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Rectangle 58"/>
          <p:cNvSpPr/>
          <p:nvPr>
            <p:custDataLst>
              <p:tags r:id="rId40"/>
            </p:custDataLst>
          </p:nvPr>
        </p:nvSpPr>
        <p:spPr>
          <a:xfrm>
            <a:off x="490111" y="1251453"/>
            <a:ext cx="4987856" cy="1076325"/>
          </a:xfrm>
          <a:prstGeom prst="rect">
            <a:avLst/>
          </a:prstGeom>
        </p:spPr>
        <p:txBody>
          <a:bodyPr wrap="square">
            <a:spAutoFit/>
          </a:bodyPr>
          <a:p>
            <a:pPr marL="0" marR="0" lvl="0" indent="0" algn="just" defTabSz="90424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SWOT 分析法又称为态势分析法，它是由旧金山大学的管理学教授于20 世纪80 年代初提出来的，是一种能够较客观而准确地分析和研究一个单位现实情况的方法。</a:t>
            </a:r>
            <a:endParaRPr kumimoji="0" lang="zh-CN" altLang="en-US" sz="16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41"/>
            </p:custDataLst>
          </p:nvPr>
        </p:nvSpPr>
        <p:spPr>
          <a:xfrm>
            <a:off x="0"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60" name="组合 59"/>
          <p:cNvGrpSpPr/>
          <p:nvPr>
            <p:custDataLst>
              <p:tags r:id="rId42"/>
            </p:custDataLst>
          </p:nvPr>
        </p:nvGrpSpPr>
        <p:grpSpPr>
          <a:xfrm>
            <a:off x="11164900" y="753710"/>
            <a:ext cx="420495" cy="269282"/>
            <a:chOff x="11382102" y="604536"/>
            <a:chExt cx="420495" cy="269282"/>
          </a:xfrm>
        </p:grpSpPr>
        <p:sp>
          <p:nvSpPr>
            <p:cNvPr id="61" name="Line 16"/>
            <p:cNvSpPr>
              <a:spLocks noChangeShapeType="1"/>
            </p:cNvSpPr>
            <p:nvPr>
              <p:custDataLst>
                <p:tags r:id="rId43"/>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2" name="Line 17"/>
            <p:cNvSpPr>
              <a:spLocks noChangeShapeType="1"/>
            </p:cNvSpPr>
            <p:nvPr>
              <p:custDataLst>
                <p:tags r:id="rId44"/>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3" name="Line 18"/>
            <p:cNvSpPr>
              <a:spLocks noChangeShapeType="1"/>
            </p:cNvSpPr>
            <p:nvPr>
              <p:custDataLst>
                <p:tags r:id="rId45"/>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17" name="矩形 16"/>
          <p:cNvSpPr/>
          <p:nvPr>
            <p:custDataLst>
              <p:tags r:id="rId46"/>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nvSpPr>
        <p:spPr>
          <a:xfrm>
            <a:off x="7188200" y="5540375"/>
            <a:ext cx="4203065" cy="368300"/>
          </a:xfrm>
          <a:prstGeom prst="rect">
            <a:avLst/>
          </a:prstGeom>
          <a:noFill/>
        </p:spPr>
        <p:txBody>
          <a:bodyPr wrap="square" rtlCol="0" anchor="t">
            <a:spAutoFit/>
          </a:bodyPr>
          <a:p>
            <a:r>
              <a:rPr lang="zh-CN" altLang="en-US" b="1">
                <a:latin typeface="微软雅黑" panose="020B0503020204020204" charset="-122"/>
                <a:ea typeface="微软雅黑" panose="020B0503020204020204" charset="-122"/>
                <a:cs typeface="微软雅黑" panose="020B0503020204020204" charset="-122"/>
              </a:rPr>
              <a:t>SWOT 四个英文字母分别代表：</a:t>
            </a:r>
            <a:endParaRPr lang="zh-CN" altLang="en-US" b="1">
              <a:latin typeface="微软雅黑" panose="020B0503020204020204" charset="-122"/>
              <a:ea typeface="微软雅黑" panose="020B0503020204020204" charset="-122"/>
              <a:cs typeface="微软雅黑" panose="020B0503020204020204" charset="-122"/>
            </a:endParaRPr>
          </a:p>
        </p:txBody>
      </p:sp>
    </p:spTree>
    <p:custDataLst>
      <p:tags r:id="rId4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custDataLst>
              <p:tags r:id="rId1"/>
            </p:custDataLst>
          </p:nvPr>
        </p:nvSpPr>
        <p:spPr>
          <a:xfrm rot="18199285">
            <a:off x="1210666" y="1636886"/>
            <a:ext cx="3514734" cy="3534905"/>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2" name="直接连接符 21"/>
          <p:cNvSpPr/>
          <p:nvPr>
            <p:custDataLst>
              <p:tags r:id="rId2"/>
            </p:custDataLst>
          </p:nvPr>
        </p:nvSpPr>
        <p:spPr bwMode="auto">
          <a:xfrm flipH="1" flipV="1">
            <a:off x="2896584" y="1489071"/>
            <a:ext cx="1022245" cy="24120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3" name="任意多边形 22"/>
          <p:cNvSpPr/>
          <p:nvPr>
            <p:custDataLst>
              <p:tags r:id="rId3"/>
            </p:custDataLst>
          </p:nvPr>
        </p:nvSpPr>
        <p:spPr bwMode="auto">
          <a:xfrm>
            <a:off x="3918828" y="1730274"/>
            <a:ext cx="960509" cy="162812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4" name="任意多边形 23"/>
          <p:cNvSpPr/>
          <p:nvPr>
            <p:custDataLst>
              <p:tags r:id="rId4"/>
            </p:custDataLst>
          </p:nvPr>
        </p:nvSpPr>
        <p:spPr bwMode="auto">
          <a:xfrm>
            <a:off x="2086827" y="3358396"/>
            <a:ext cx="2792509" cy="1961211"/>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5" name="直接连接符 24"/>
          <p:cNvSpPr/>
          <p:nvPr>
            <p:custDataLst>
              <p:tags r:id="rId5"/>
            </p:custDataLst>
          </p:nvPr>
        </p:nvSpPr>
        <p:spPr bwMode="auto">
          <a:xfrm>
            <a:off x="1245486" y="4116463"/>
            <a:ext cx="841342" cy="107392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6" name="任意多边形 25"/>
          <p:cNvSpPr/>
          <p:nvPr>
            <p:custDataLst>
              <p:tags r:id="rId6"/>
            </p:custDataLst>
          </p:nvPr>
        </p:nvSpPr>
        <p:spPr bwMode="auto">
          <a:xfrm>
            <a:off x="1094732" y="2554298"/>
            <a:ext cx="150756" cy="1562168"/>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7" name="直接连接符 26"/>
          <p:cNvSpPr/>
          <p:nvPr>
            <p:custDataLst>
              <p:tags r:id="rId7"/>
            </p:custDataLst>
          </p:nvPr>
        </p:nvSpPr>
        <p:spPr bwMode="auto">
          <a:xfrm flipH="1">
            <a:off x="1969097" y="1489071"/>
            <a:ext cx="927486" cy="31442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8" name="任意多边形 27"/>
          <p:cNvSpPr/>
          <p:nvPr>
            <p:custDataLst>
              <p:tags r:id="rId8"/>
            </p:custDataLst>
          </p:nvPr>
        </p:nvSpPr>
        <p:spPr bwMode="auto">
          <a:xfrm>
            <a:off x="1970449" y="1703027"/>
            <a:ext cx="1953193" cy="109031"/>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9" name="任意多边形 28"/>
          <p:cNvSpPr/>
          <p:nvPr>
            <p:custDataLst>
              <p:tags r:id="rId9"/>
            </p:custDataLst>
          </p:nvPr>
        </p:nvSpPr>
        <p:spPr bwMode="auto">
          <a:xfrm>
            <a:off x="1831266" y="3513455"/>
            <a:ext cx="255561" cy="167693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0" name="任意多边形 29"/>
          <p:cNvSpPr/>
          <p:nvPr>
            <p:custDataLst>
              <p:tags r:id="rId10"/>
            </p:custDataLst>
          </p:nvPr>
        </p:nvSpPr>
        <p:spPr bwMode="auto">
          <a:xfrm>
            <a:off x="1831266" y="1810675"/>
            <a:ext cx="189517" cy="1702780"/>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ysClr val="window" lastClr="FFFFFF">
                <a:lumMod val="65000"/>
                <a:alpha val="54000"/>
              </a:sys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1"/>
            </p:custDataLst>
          </p:nvPr>
        </p:nvSpPr>
        <p:spPr bwMode="auto">
          <a:xfrm>
            <a:off x="2847768" y="4234192"/>
            <a:ext cx="430739" cy="1085415"/>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2" name="任意多边形 31"/>
          <p:cNvSpPr/>
          <p:nvPr>
            <p:custDataLst>
              <p:tags r:id="rId12"/>
            </p:custDataLst>
          </p:nvPr>
        </p:nvSpPr>
        <p:spPr bwMode="auto">
          <a:xfrm>
            <a:off x="2847768" y="1711610"/>
            <a:ext cx="473793" cy="252258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3" name="直接连接符 32"/>
          <p:cNvSpPr/>
          <p:nvPr>
            <p:custDataLst>
              <p:tags r:id="rId13"/>
            </p:custDataLst>
          </p:nvPr>
        </p:nvSpPr>
        <p:spPr bwMode="auto">
          <a:xfrm>
            <a:off x="2896584" y="1489071"/>
            <a:ext cx="25843" cy="22253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4" name="直接连接符 33"/>
          <p:cNvSpPr/>
          <p:nvPr>
            <p:custDataLst>
              <p:tags r:id="rId14"/>
            </p:custDataLst>
          </p:nvPr>
        </p:nvSpPr>
        <p:spPr bwMode="auto">
          <a:xfrm flipH="1">
            <a:off x="1169392" y="1801944"/>
            <a:ext cx="791107" cy="752441"/>
          </a:xfrm>
          <a:prstGeom prst="line">
            <a:avLst/>
          </a:pr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5" name="直接连接符 34"/>
          <p:cNvSpPr/>
          <p:nvPr>
            <p:custDataLst>
              <p:tags r:id="rId15"/>
            </p:custDataLst>
          </p:nvPr>
        </p:nvSpPr>
        <p:spPr bwMode="auto">
          <a:xfrm flipH="1" flipV="1">
            <a:off x="4655362" y="3256459"/>
            <a:ext cx="223975" cy="1019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6" name="直接连接符 35"/>
          <p:cNvSpPr/>
          <p:nvPr>
            <p:custDataLst>
              <p:tags r:id="rId16"/>
            </p:custDataLst>
          </p:nvPr>
        </p:nvSpPr>
        <p:spPr bwMode="auto">
          <a:xfrm flipH="1" flipV="1">
            <a:off x="3909255" y="1731575"/>
            <a:ext cx="255083" cy="663444"/>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7" name="直接连接符 36"/>
          <p:cNvSpPr/>
          <p:nvPr>
            <p:custDataLst>
              <p:tags r:id="rId17"/>
            </p:custDataLst>
          </p:nvPr>
        </p:nvSpPr>
        <p:spPr bwMode="auto">
          <a:xfrm flipH="1" flipV="1">
            <a:off x="4164340" y="2395019"/>
            <a:ext cx="491022" cy="86144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8" name="直接连接符 37"/>
          <p:cNvSpPr/>
          <p:nvPr>
            <p:custDataLst>
              <p:tags r:id="rId18"/>
            </p:custDataLst>
          </p:nvPr>
        </p:nvSpPr>
        <p:spPr bwMode="auto">
          <a:xfrm flipH="1" flipV="1">
            <a:off x="4655362" y="3256459"/>
            <a:ext cx="21536" cy="1160072"/>
          </a:xfrm>
          <a:prstGeom prst="line">
            <a:avLst/>
          </a:pr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9" name="任意多边形 38"/>
          <p:cNvSpPr/>
          <p:nvPr>
            <p:custDataLst>
              <p:tags r:id="rId19"/>
            </p:custDataLst>
          </p:nvPr>
        </p:nvSpPr>
        <p:spPr bwMode="auto">
          <a:xfrm>
            <a:off x="2847768" y="4234193"/>
            <a:ext cx="1829129" cy="346012"/>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0" name="直接连接符 39"/>
          <p:cNvSpPr/>
          <p:nvPr>
            <p:custDataLst>
              <p:tags r:id="rId20"/>
            </p:custDataLst>
          </p:nvPr>
        </p:nvSpPr>
        <p:spPr bwMode="auto">
          <a:xfrm>
            <a:off x="1831267" y="3513455"/>
            <a:ext cx="1016502" cy="7207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1" name="直接连接符 40"/>
          <p:cNvSpPr/>
          <p:nvPr>
            <p:custDataLst>
              <p:tags r:id="rId21"/>
            </p:custDataLst>
          </p:nvPr>
        </p:nvSpPr>
        <p:spPr bwMode="auto">
          <a:xfrm>
            <a:off x="1169392" y="2554385"/>
            <a:ext cx="661875" cy="95907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2" name="直接连接符 41"/>
          <p:cNvSpPr/>
          <p:nvPr>
            <p:custDataLst>
              <p:tags r:id="rId22"/>
            </p:custDataLst>
          </p:nvPr>
        </p:nvSpPr>
        <p:spPr bwMode="auto">
          <a:xfrm flipH="1">
            <a:off x="1169392" y="2339025"/>
            <a:ext cx="851393" cy="21536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3" name="直接连接符 42"/>
          <p:cNvSpPr/>
          <p:nvPr>
            <p:custDataLst>
              <p:tags r:id="rId23"/>
            </p:custDataLst>
          </p:nvPr>
        </p:nvSpPr>
        <p:spPr bwMode="auto">
          <a:xfrm flipH="1">
            <a:off x="2020784" y="1711610"/>
            <a:ext cx="901643" cy="62741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4" name="直接连接符 43"/>
          <p:cNvSpPr/>
          <p:nvPr>
            <p:custDataLst>
              <p:tags r:id="rId24"/>
            </p:custDataLst>
          </p:nvPr>
        </p:nvSpPr>
        <p:spPr bwMode="auto">
          <a:xfrm flipH="1" flipV="1">
            <a:off x="2922427" y="1711610"/>
            <a:ext cx="1241913" cy="68340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5" name="任意多边形 44"/>
          <p:cNvSpPr/>
          <p:nvPr>
            <p:custDataLst>
              <p:tags r:id="rId25"/>
            </p:custDataLst>
          </p:nvPr>
        </p:nvSpPr>
        <p:spPr bwMode="auto">
          <a:xfrm>
            <a:off x="4164340" y="2395019"/>
            <a:ext cx="603010" cy="839905"/>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6" name="任意多边形 45"/>
          <p:cNvSpPr/>
          <p:nvPr>
            <p:custDataLst>
              <p:tags r:id="rId26"/>
            </p:custDataLst>
          </p:nvPr>
        </p:nvSpPr>
        <p:spPr bwMode="auto">
          <a:xfrm>
            <a:off x="4141368" y="2395019"/>
            <a:ext cx="516865" cy="2185186"/>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7" name="直接连接符 46"/>
          <p:cNvSpPr/>
          <p:nvPr>
            <p:custDataLst>
              <p:tags r:id="rId27"/>
            </p:custDataLst>
          </p:nvPr>
        </p:nvSpPr>
        <p:spPr bwMode="auto">
          <a:xfrm flipV="1">
            <a:off x="3321562" y="2395019"/>
            <a:ext cx="842778" cy="26991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8" name="直接连接符 47"/>
          <p:cNvSpPr/>
          <p:nvPr>
            <p:custDataLst>
              <p:tags r:id="rId28"/>
            </p:custDataLst>
          </p:nvPr>
        </p:nvSpPr>
        <p:spPr bwMode="auto">
          <a:xfrm flipV="1">
            <a:off x="1831267" y="2664937"/>
            <a:ext cx="1490295" cy="86000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9" name="任意多边形 48"/>
          <p:cNvSpPr/>
          <p:nvPr>
            <p:custDataLst>
              <p:tags r:id="rId29"/>
            </p:custDataLst>
          </p:nvPr>
        </p:nvSpPr>
        <p:spPr bwMode="auto">
          <a:xfrm>
            <a:off x="1245486" y="3524941"/>
            <a:ext cx="792527" cy="1125615"/>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0" name="直接连接符 49"/>
          <p:cNvSpPr/>
          <p:nvPr>
            <p:custDataLst>
              <p:tags r:id="rId30"/>
            </p:custDataLst>
          </p:nvPr>
        </p:nvSpPr>
        <p:spPr bwMode="auto">
          <a:xfrm flipH="1">
            <a:off x="2038013" y="4234193"/>
            <a:ext cx="809756" cy="41636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1" name="任意多边形 50"/>
          <p:cNvSpPr/>
          <p:nvPr>
            <p:custDataLst>
              <p:tags r:id="rId31"/>
            </p:custDataLst>
          </p:nvPr>
        </p:nvSpPr>
        <p:spPr bwMode="auto">
          <a:xfrm>
            <a:off x="2847768" y="3256458"/>
            <a:ext cx="1807594" cy="977735"/>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2" name="任意多边形 51"/>
          <p:cNvSpPr/>
          <p:nvPr>
            <p:custDataLst>
              <p:tags r:id="rId32"/>
            </p:custDataLst>
          </p:nvPr>
        </p:nvSpPr>
        <p:spPr bwMode="auto">
          <a:xfrm>
            <a:off x="2101185" y="5028154"/>
            <a:ext cx="1847794" cy="166545"/>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3" name="任意多边形 52"/>
          <p:cNvSpPr/>
          <p:nvPr>
            <p:custDataLst>
              <p:tags r:id="rId33"/>
            </p:custDataLst>
          </p:nvPr>
        </p:nvSpPr>
        <p:spPr bwMode="auto">
          <a:xfrm>
            <a:off x="2038012" y="4580204"/>
            <a:ext cx="2114841" cy="50250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4" name="直接连接符 53"/>
          <p:cNvSpPr/>
          <p:nvPr>
            <p:custDataLst>
              <p:tags r:id="rId34"/>
            </p:custDataLst>
          </p:nvPr>
        </p:nvSpPr>
        <p:spPr bwMode="auto">
          <a:xfrm>
            <a:off x="3321562" y="2664936"/>
            <a:ext cx="821242" cy="79252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5" name="直接连接符 54"/>
          <p:cNvSpPr/>
          <p:nvPr>
            <p:custDataLst>
              <p:tags r:id="rId35"/>
            </p:custDataLst>
          </p:nvPr>
        </p:nvSpPr>
        <p:spPr bwMode="auto">
          <a:xfrm>
            <a:off x="2020784" y="2339025"/>
            <a:ext cx="1300778" cy="325912"/>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9" name="椭圆 18"/>
          <p:cNvSpPr/>
          <p:nvPr>
            <p:custDataLst>
              <p:tags r:id="rId36"/>
            </p:custDataLst>
          </p:nvPr>
        </p:nvSpPr>
        <p:spPr>
          <a:xfrm>
            <a:off x="1707443" y="2123611"/>
            <a:ext cx="2548603" cy="2548597"/>
          </a:xfrm>
          <a:prstGeom prst="ellipse">
            <a:avLst/>
          </a:prstGeom>
          <a:solidFill>
            <a:srgbClr val="E34D4D">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0" name="文本框 19"/>
          <p:cNvSpPr txBox="1"/>
          <p:nvPr>
            <p:custDataLst>
              <p:tags r:id="rId37"/>
            </p:custDataLst>
          </p:nvPr>
        </p:nvSpPr>
        <p:spPr bwMode="auto">
          <a:xfrm>
            <a:off x="2085340" y="2876550"/>
            <a:ext cx="1792605" cy="1042670"/>
          </a:xfrm>
          <a:prstGeom prst="rect">
            <a:avLst/>
          </a:prstGeom>
          <a:noFill/>
          <a:scene3d>
            <a:camera prst="orthographicFront">
              <a:rot lat="0" lon="0" rev="0"/>
            </a:camera>
            <a:lightRig rig="threePt" dir="t"/>
          </a:scene3d>
          <a:sp3d prstMaterial="matte">
            <a:bevelT w="1270" h="1270"/>
          </a:sp3d>
        </p:spPr>
        <p:txBody>
          <a:bodyPr wrap="square" lIns="90000" tIns="46800" rIns="90000" bIns="0" anchor="b" anchorCtr="0">
            <a:spAutoFit/>
          </a:bodyPr>
          <a:p>
            <a:pPr algn="ctr">
              <a:lnSpc>
                <a:spcPct val="120000"/>
              </a:lnSpc>
              <a:buClr>
                <a:prstClr val="white"/>
              </a:buClr>
              <a:defRPr/>
            </a:pPr>
            <a:r>
              <a:rPr lang="zh-CN" altLang="en-US" b="1" spc="300">
                <a:solidFill>
                  <a:sysClr val="window" lastClr="FFFFFF"/>
                </a:solidFill>
                <a:latin typeface="微软雅黑" panose="020B0503020204020204" charset="-122"/>
                <a:ea typeface="微软雅黑" panose="020B0503020204020204" charset="-122"/>
                <a:cs typeface="+mn-ea"/>
              </a:rPr>
              <a:t>从整体上看，</a:t>
            </a:r>
            <a:endParaRPr lang="zh-CN" altLang="en-US" b="1" spc="300">
              <a:solidFill>
                <a:sysClr val="window" lastClr="FFFFFF"/>
              </a:solidFill>
              <a:latin typeface="微软雅黑" panose="020B0503020204020204" charset="-122"/>
              <a:ea typeface="微软雅黑" panose="020B0503020204020204" charset="-122"/>
              <a:cs typeface="+mn-ea"/>
            </a:endParaRPr>
          </a:p>
          <a:p>
            <a:pPr algn="ctr">
              <a:lnSpc>
                <a:spcPct val="120000"/>
              </a:lnSpc>
              <a:buClr>
                <a:prstClr val="white"/>
              </a:buClr>
              <a:defRPr/>
            </a:pPr>
            <a:r>
              <a:rPr lang="zh-CN" altLang="en-US" b="1" spc="300">
                <a:solidFill>
                  <a:sysClr val="window" lastClr="FFFFFF"/>
                </a:solidFill>
                <a:latin typeface="微软雅黑" panose="020B0503020204020204" charset="-122"/>
                <a:ea typeface="微软雅黑" panose="020B0503020204020204" charset="-122"/>
                <a:cs typeface="+mn-ea"/>
              </a:rPr>
              <a:t>SWOT可以分为两部分：</a:t>
            </a:r>
            <a:endParaRPr lang="zh-CN" altLang="en-US" b="1" spc="300">
              <a:solidFill>
                <a:sysClr val="window" lastClr="FFFFFF"/>
              </a:solidFill>
              <a:latin typeface="微软雅黑" panose="020B0503020204020204" charset="-122"/>
              <a:ea typeface="微软雅黑" panose="020B0503020204020204" charset="-122"/>
              <a:cs typeface="+mn-ea"/>
            </a:endParaRPr>
          </a:p>
        </p:txBody>
      </p:sp>
      <p:sp>
        <p:nvSpPr>
          <p:cNvPr id="16" name="椭圆 15"/>
          <p:cNvSpPr/>
          <p:nvPr>
            <p:custDataLst>
              <p:tags r:id="rId38"/>
            </p:custDataLst>
          </p:nvPr>
        </p:nvSpPr>
        <p:spPr>
          <a:xfrm rot="18199285">
            <a:off x="2457450" y="740410"/>
            <a:ext cx="1000760" cy="1000760"/>
          </a:xfrm>
          <a:prstGeom prst="ellipse">
            <a:avLst/>
          </a:prstGeom>
          <a:solidFill>
            <a:srgbClr val="E34D4D"/>
          </a:solidFill>
          <a:ln w="12700" cap="flat">
            <a:noFill/>
            <a:miter lim="400000"/>
          </a:ln>
          <a:effectLst/>
        </p:spPr>
        <p:txBody>
          <a:bodyPr anchor="ctr"/>
          <a:p>
            <a:pPr algn="ctr">
              <a:lnSpc>
                <a:spcPct val="130000"/>
              </a:lnSpc>
            </a:pPr>
            <a:endParaRPr>
              <a:solidFill>
                <a:srgbClr val="000000"/>
              </a:solidFill>
              <a:latin typeface="微软雅黑" panose="020B0503020204020204" charset="-122"/>
              <a:ea typeface="微软雅黑" panose="020B0503020204020204" charset="-122"/>
            </a:endParaRPr>
          </a:p>
        </p:txBody>
      </p:sp>
      <p:sp>
        <p:nvSpPr>
          <p:cNvPr id="17" name="任意多边形 16"/>
          <p:cNvSpPr/>
          <p:nvPr>
            <p:custDataLst>
              <p:tags r:id="rId39"/>
            </p:custDataLst>
          </p:nvPr>
        </p:nvSpPr>
        <p:spPr bwMode="auto">
          <a:xfrm>
            <a:off x="2698115" y="1070610"/>
            <a:ext cx="534035" cy="4159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ysClr val="window" lastClr="FFFFFF"/>
          </a:solidFill>
          <a:ln>
            <a:noFill/>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 name="椭圆 9"/>
          <p:cNvSpPr/>
          <p:nvPr>
            <p:custDataLst>
              <p:tags r:id="rId40"/>
            </p:custDataLst>
          </p:nvPr>
        </p:nvSpPr>
        <p:spPr>
          <a:xfrm rot="18199285">
            <a:off x="2482215" y="5099050"/>
            <a:ext cx="1000760" cy="1000760"/>
          </a:xfrm>
          <a:prstGeom prst="ellipse">
            <a:avLst/>
          </a:prstGeom>
          <a:solidFill>
            <a:srgbClr val="E1448B"/>
          </a:solidFill>
          <a:ln w="12700" cap="flat">
            <a:noFill/>
            <a:miter lim="400000"/>
          </a:ln>
          <a:effectLst/>
        </p:spPr>
        <p:txBody>
          <a:bodyPr anchor="ctr"/>
          <a:p>
            <a:pPr algn="ctr">
              <a:lnSpc>
                <a:spcPct val="130000"/>
              </a:lnSpc>
            </a:pPr>
            <a:endParaRPr>
              <a:solidFill>
                <a:srgbClr val="000000"/>
              </a:solidFill>
              <a:latin typeface="微软雅黑" panose="020B0503020204020204" charset="-122"/>
              <a:ea typeface="微软雅黑" panose="020B0503020204020204" charset="-122"/>
            </a:endParaRPr>
          </a:p>
        </p:txBody>
      </p:sp>
      <p:sp>
        <p:nvSpPr>
          <p:cNvPr id="11" name="任意多边形 10"/>
          <p:cNvSpPr/>
          <p:nvPr>
            <p:custDataLst>
              <p:tags r:id="rId41"/>
            </p:custDataLst>
          </p:nvPr>
        </p:nvSpPr>
        <p:spPr>
          <a:xfrm>
            <a:off x="2732405" y="5365115"/>
            <a:ext cx="500380" cy="46926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ysClr val="window" lastClr="FFFFFF"/>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2" name="任意多边形 81"/>
          <p:cNvSpPr/>
          <p:nvPr>
            <p:custDataLst>
              <p:tags r:id="rId42"/>
            </p:custDataLst>
          </p:nvPr>
        </p:nvSpPr>
        <p:spPr>
          <a:xfrm>
            <a:off x="5865808" y="2213424"/>
            <a:ext cx="399214" cy="399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34D4D"/>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3" name="任意多边形 82"/>
          <p:cNvSpPr/>
          <p:nvPr>
            <p:custDataLst>
              <p:tags r:id="rId43"/>
            </p:custDataLst>
          </p:nvPr>
        </p:nvSpPr>
        <p:spPr>
          <a:xfrm>
            <a:off x="5987786" y="2331605"/>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0" name="矩形 79"/>
          <p:cNvSpPr/>
          <p:nvPr>
            <p:custDataLst>
              <p:tags r:id="rId44"/>
            </p:custDataLst>
          </p:nvPr>
        </p:nvSpPr>
        <p:spPr>
          <a:xfrm>
            <a:off x="6341110" y="2219325"/>
            <a:ext cx="5163820" cy="378460"/>
          </a:xfrm>
          <a:prstGeom prst="rect">
            <a:avLst/>
          </a:prstGeom>
        </p:spPr>
        <p:txBody>
          <a:bodyPr wrap="square" lIns="90000" tIns="46800" rIns="90000" bIns="0" anchor="b" anchorCtr="0">
            <a:spAutoFit/>
          </a:bodyPr>
          <a:p>
            <a:pPr>
              <a:lnSpc>
                <a:spcPct val="120000"/>
              </a:lnSpc>
            </a:pPr>
            <a:r>
              <a:rPr lang="zh-CN" altLang="en-US" b="1" spc="300">
                <a:solidFill>
                  <a:srgbClr val="E34D4D"/>
                </a:solidFill>
                <a:latin typeface="微软雅黑" panose="020B0503020204020204" charset="-122"/>
                <a:ea typeface="微软雅黑" panose="020B0503020204020204" charset="-122"/>
                <a:cs typeface="+mn-ea"/>
              </a:rPr>
              <a:t>第一部分为SW，主要用来分析内部条件；</a:t>
            </a:r>
            <a:endParaRPr lang="zh-CN" altLang="en-US" b="1" spc="300">
              <a:solidFill>
                <a:srgbClr val="E34D4D"/>
              </a:solidFill>
              <a:latin typeface="微软雅黑" panose="020B0503020204020204" charset="-122"/>
              <a:ea typeface="微软雅黑" panose="020B0503020204020204" charset="-122"/>
              <a:cs typeface="+mn-ea"/>
            </a:endParaRPr>
          </a:p>
        </p:txBody>
      </p:sp>
      <p:sp>
        <p:nvSpPr>
          <p:cNvPr id="76" name="任意多边形 75"/>
          <p:cNvSpPr/>
          <p:nvPr>
            <p:custDataLst>
              <p:tags r:id="rId45"/>
            </p:custDataLst>
          </p:nvPr>
        </p:nvSpPr>
        <p:spPr>
          <a:xfrm>
            <a:off x="5865808" y="3095579"/>
            <a:ext cx="399214" cy="399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1448B"/>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7" name="任意多边形 76"/>
          <p:cNvSpPr/>
          <p:nvPr>
            <p:custDataLst>
              <p:tags r:id="rId46"/>
            </p:custDataLst>
          </p:nvPr>
        </p:nvSpPr>
        <p:spPr>
          <a:xfrm>
            <a:off x="5987786" y="3213760"/>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4" name="矩形 73"/>
          <p:cNvSpPr/>
          <p:nvPr>
            <p:custDataLst>
              <p:tags r:id="rId47"/>
            </p:custDataLst>
          </p:nvPr>
        </p:nvSpPr>
        <p:spPr>
          <a:xfrm>
            <a:off x="6352540" y="3101975"/>
            <a:ext cx="5152390" cy="378460"/>
          </a:xfrm>
          <a:prstGeom prst="rect">
            <a:avLst/>
          </a:prstGeom>
        </p:spPr>
        <p:txBody>
          <a:bodyPr wrap="square" lIns="90000" tIns="46800" rIns="90000" bIns="0" anchor="b" anchorCtr="0">
            <a:spAutoFit/>
          </a:bodyPr>
          <a:p>
            <a:pPr>
              <a:lnSpc>
                <a:spcPct val="120000"/>
              </a:lnSpc>
            </a:pPr>
            <a:r>
              <a:rPr lang="zh-CN" altLang="en-US" b="1" spc="300">
                <a:solidFill>
                  <a:srgbClr val="E1448B"/>
                </a:solidFill>
                <a:latin typeface="微软雅黑" panose="020B0503020204020204" charset="-122"/>
                <a:ea typeface="微软雅黑" panose="020B0503020204020204" charset="-122"/>
                <a:cs typeface="+mn-ea"/>
              </a:rPr>
              <a:t>第二部分为OT，主要用来分析外部条件。</a:t>
            </a:r>
            <a:endParaRPr lang="zh-CN" altLang="en-US" b="1" spc="300">
              <a:solidFill>
                <a:srgbClr val="E1448B"/>
              </a:solidFill>
              <a:latin typeface="微软雅黑" panose="020B0503020204020204" charset="-122"/>
              <a:ea typeface="微软雅黑" panose="020B0503020204020204" charset="-122"/>
              <a:cs typeface="+mn-ea"/>
            </a:endParaRPr>
          </a:p>
        </p:txBody>
      </p:sp>
      <p:sp>
        <p:nvSpPr>
          <p:cNvPr id="75" name="矩形 74"/>
          <p:cNvSpPr/>
          <p:nvPr>
            <p:custDataLst>
              <p:tags r:id="rId48"/>
            </p:custDataLst>
          </p:nvPr>
        </p:nvSpPr>
        <p:spPr>
          <a:xfrm>
            <a:off x="5865495" y="4355465"/>
            <a:ext cx="5638800" cy="1520825"/>
          </a:xfrm>
          <a:prstGeom prst="rect">
            <a:avLst/>
          </a:prstGeom>
        </p:spPr>
        <p:txBody>
          <a:bodyPr wrap="square" lIns="90000" tIns="0" rIns="90000" bIns="46800" anchor="t">
            <a:spAutoFit/>
          </a:bodyPr>
          <a:p>
            <a:pPr algn="just">
              <a:lnSpc>
                <a:spcPct val="120000"/>
              </a:lnSpc>
            </a:pPr>
            <a:r>
              <a:rPr lang="zh-CN" altLang="en-US" sz="1600" spc="150">
                <a:solidFill>
                  <a:srgbClr val="000000"/>
                </a:solidFill>
                <a:latin typeface="微软雅黑" panose="020B0503020204020204" charset="-122"/>
                <a:ea typeface="微软雅黑" panose="020B0503020204020204" charset="-122"/>
              </a:rPr>
              <a:t>利用这种方法可以从中找出对自己有利的、值得发扬的因素，以及对自己不利的、要避开的东西，发现存在的问题，找出解决办法，并明确以后的发展方向。SWOT分析法的基本步骤是先在以上四个维度上进行分析，然后通过矩阵式交叉分析，找出适合自身发展的基本策略。</a:t>
            </a:r>
            <a:endParaRPr lang="zh-CN" altLang="en-US" sz="1600" spc="150">
              <a:solidFill>
                <a:srgbClr val="000000"/>
              </a:solidFill>
              <a:latin typeface="微软雅黑" panose="020B0503020204020204" charset="-122"/>
              <a:ea typeface="微软雅黑" panose="020B0503020204020204" charset="-122"/>
            </a:endParaRPr>
          </a:p>
        </p:txBody>
      </p:sp>
      <p:sp>
        <p:nvSpPr>
          <p:cNvPr id="2" name="矩形 1"/>
          <p:cNvSpPr/>
          <p:nvPr>
            <p:custDataLst>
              <p:tags r:id="rId49"/>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5"/>
          <p:cNvSpPr/>
          <p:nvPr>
            <p:custDataLst>
              <p:tags r:id="rId2"/>
            </p:custDataLst>
          </p:nvPr>
        </p:nvSpPr>
        <p:spPr bwMode="auto">
          <a:xfrm>
            <a:off x="4471308" y="1449815"/>
            <a:ext cx="2758440" cy="2406015"/>
          </a:xfrm>
          <a:custGeom>
            <a:avLst/>
            <a:gdLst>
              <a:gd name="connsiteX0" fmla="*/ 1450258 w 2900516"/>
              <a:gd name="connsiteY0" fmla="*/ 0 h 2500445"/>
              <a:gd name="connsiteX1" fmla="*/ 1462409 w 2900516"/>
              <a:gd name="connsiteY1" fmla="*/ 20949 h 2500445"/>
              <a:gd name="connsiteX2" fmla="*/ 1462116 w 2900516"/>
              <a:gd name="connsiteY2" fmla="*/ 31519 h 2500445"/>
              <a:gd name="connsiteX3" fmla="*/ 1907074 w 2900516"/>
              <a:gd name="connsiteY3" fmla="*/ 1410810 h 2500445"/>
              <a:gd name="connsiteX4" fmla="*/ 2887063 w 2900516"/>
              <a:gd name="connsiteY4" fmla="*/ 2478543 h 2500445"/>
              <a:gd name="connsiteX5" fmla="*/ 2888147 w 2900516"/>
              <a:gd name="connsiteY5" fmla="*/ 2479119 h 2500445"/>
              <a:gd name="connsiteX6" fmla="*/ 2900516 w 2900516"/>
              <a:gd name="connsiteY6" fmla="*/ 2500445 h 2500445"/>
              <a:gd name="connsiteX7" fmla="*/ 2887416 w 2900516"/>
              <a:gd name="connsiteY7" fmla="*/ 2500445 h 2500445"/>
              <a:gd name="connsiteX8" fmla="*/ 2866097 w 2900516"/>
              <a:gd name="connsiteY8" fmla="*/ 2487227 h 2500445"/>
              <a:gd name="connsiteX9" fmla="*/ 1450258 w 2900516"/>
              <a:gd name="connsiteY9" fmla="*/ 2177660 h 2500445"/>
              <a:gd name="connsiteX10" fmla="*/ 34420 w 2900516"/>
              <a:gd name="connsiteY10" fmla="*/ 2487227 h 2500445"/>
              <a:gd name="connsiteX11" fmla="*/ 13101 w 2900516"/>
              <a:gd name="connsiteY11" fmla="*/ 2500445 h 2500445"/>
              <a:gd name="connsiteX12" fmla="*/ 0 w 2900516"/>
              <a:gd name="connsiteY12" fmla="*/ 2500445 h 2500445"/>
              <a:gd name="connsiteX13" fmla="*/ 3549 w 2900516"/>
              <a:gd name="connsiteY13" fmla="*/ 2494327 h 2500445"/>
              <a:gd name="connsiteX14" fmla="*/ 14749 w 2900516"/>
              <a:gd name="connsiteY14" fmla="*/ 2488375 h 2500445"/>
              <a:gd name="connsiteX15" fmla="*/ 994738 w 2900516"/>
              <a:gd name="connsiteY15" fmla="*/ 1420642 h 2500445"/>
              <a:gd name="connsiteX16" fmla="*/ 1439696 w 2900516"/>
              <a:gd name="connsiteY16" fmla="*/ 41351 h 2500445"/>
              <a:gd name="connsiteX17" fmla="*/ 1439084 w 2900516"/>
              <a:gd name="connsiteY17" fmla="*/ 19266 h 2500445"/>
              <a:gd name="connsiteX0-1" fmla="*/ 1450258 w 2900516"/>
              <a:gd name="connsiteY0-2" fmla="*/ 0 h 2529941"/>
              <a:gd name="connsiteX1-3" fmla="*/ 1462409 w 2900516"/>
              <a:gd name="connsiteY1-4" fmla="*/ 50445 h 2529941"/>
              <a:gd name="connsiteX2-5" fmla="*/ 1462116 w 2900516"/>
              <a:gd name="connsiteY2-6" fmla="*/ 61015 h 2529941"/>
              <a:gd name="connsiteX3-7" fmla="*/ 1907074 w 2900516"/>
              <a:gd name="connsiteY3-8" fmla="*/ 1440306 h 2529941"/>
              <a:gd name="connsiteX4-9" fmla="*/ 2887063 w 2900516"/>
              <a:gd name="connsiteY4-10" fmla="*/ 2508039 h 2529941"/>
              <a:gd name="connsiteX5-11" fmla="*/ 2888147 w 2900516"/>
              <a:gd name="connsiteY5-12" fmla="*/ 2508615 h 2529941"/>
              <a:gd name="connsiteX6-13" fmla="*/ 2900516 w 2900516"/>
              <a:gd name="connsiteY6-14" fmla="*/ 2529941 h 2529941"/>
              <a:gd name="connsiteX7-15" fmla="*/ 2887416 w 2900516"/>
              <a:gd name="connsiteY7-16" fmla="*/ 2529941 h 2529941"/>
              <a:gd name="connsiteX8-17" fmla="*/ 2866097 w 2900516"/>
              <a:gd name="connsiteY8-18" fmla="*/ 2516723 h 2529941"/>
              <a:gd name="connsiteX9-19" fmla="*/ 1450258 w 2900516"/>
              <a:gd name="connsiteY9-20" fmla="*/ 2207156 h 2529941"/>
              <a:gd name="connsiteX10-21" fmla="*/ 34420 w 2900516"/>
              <a:gd name="connsiteY10-22" fmla="*/ 2516723 h 2529941"/>
              <a:gd name="connsiteX11-23" fmla="*/ 13101 w 2900516"/>
              <a:gd name="connsiteY11-24" fmla="*/ 2529941 h 2529941"/>
              <a:gd name="connsiteX12-25" fmla="*/ 0 w 2900516"/>
              <a:gd name="connsiteY12-26" fmla="*/ 2529941 h 2529941"/>
              <a:gd name="connsiteX13-27" fmla="*/ 3549 w 2900516"/>
              <a:gd name="connsiteY13-28" fmla="*/ 2523823 h 2529941"/>
              <a:gd name="connsiteX14-29" fmla="*/ 14749 w 2900516"/>
              <a:gd name="connsiteY14-30" fmla="*/ 2517871 h 2529941"/>
              <a:gd name="connsiteX15-31" fmla="*/ 994738 w 2900516"/>
              <a:gd name="connsiteY15-32" fmla="*/ 1450138 h 2529941"/>
              <a:gd name="connsiteX16-33" fmla="*/ 1439696 w 2900516"/>
              <a:gd name="connsiteY16-34" fmla="*/ 70847 h 2529941"/>
              <a:gd name="connsiteX17-35" fmla="*/ 1439084 w 2900516"/>
              <a:gd name="connsiteY17-36" fmla="*/ 48762 h 2529941"/>
              <a:gd name="connsiteX18" fmla="*/ 1450258 w 2900516"/>
              <a:gd name="connsiteY18" fmla="*/ 0 h 2529941"/>
              <a:gd name="connsiteX0-1-1" fmla="*/ 1450258 w 2900516"/>
              <a:gd name="connsiteY0-2-2" fmla="*/ 0 h 2529941"/>
              <a:gd name="connsiteX1-3-3" fmla="*/ 1462409 w 2900516"/>
              <a:gd name="connsiteY1-4-4" fmla="*/ 50445 h 2529941"/>
              <a:gd name="connsiteX2-5-5" fmla="*/ 1462116 w 2900516"/>
              <a:gd name="connsiteY2-6-6" fmla="*/ 61015 h 2529941"/>
              <a:gd name="connsiteX3-7-7" fmla="*/ 1907074 w 2900516"/>
              <a:gd name="connsiteY3-8-8" fmla="*/ 1440306 h 2529941"/>
              <a:gd name="connsiteX4-9-9" fmla="*/ 2887063 w 2900516"/>
              <a:gd name="connsiteY4-10-10" fmla="*/ 2508039 h 2529941"/>
              <a:gd name="connsiteX5-11-11" fmla="*/ 2888147 w 2900516"/>
              <a:gd name="connsiteY5-12-12" fmla="*/ 2508615 h 2529941"/>
              <a:gd name="connsiteX6-13-13" fmla="*/ 2900516 w 2900516"/>
              <a:gd name="connsiteY6-14-14" fmla="*/ 2529941 h 2529941"/>
              <a:gd name="connsiteX7-15-15" fmla="*/ 2887416 w 2900516"/>
              <a:gd name="connsiteY7-16-16" fmla="*/ 2529941 h 2529941"/>
              <a:gd name="connsiteX8-17-17" fmla="*/ 2866097 w 2900516"/>
              <a:gd name="connsiteY8-18-18" fmla="*/ 2516723 h 2529941"/>
              <a:gd name="connsiteX9-19-19" fmla="*/ 1450258 w 2900516"/>
              <a:gd name="connsiteY9-20-20" fmla="*/ 2207156 h 2529941"/>
              <a:gd name="connsiteX10-21-21" fmla="*/ 34420 w 2900516"/>
              <a:gd name="connsiteY10-22-22" fmla="*/ 2516723 h 2529941"/>
              <a:gd name="connsiteX11-23-23" fmla="*/ 13101 w 2900516"/>
              <a:gd name="connsiteY11-24-24" fmla="*/ 2529941 h 2529941"/>
              <a:gd name="connsiteX12-25-25" fmla="*/ 0 w 2900516"/>
              <a:gd name="connsiteY12-26-26" fmla="*/ 2529941 h 2529941"/>
              <a:gd name="connsiteX13-27-27" fmla="*/ 3549 w 2900516"/>
              <a:gd name="connsiteY13-28-28" fmla="*/ 2523823 h 2529941"/>
              <a:gd name="connsiteX14-29-29" fmla="*/ 14749 w 2900516"/>
              <a:gd name="connsiteY14-30-30" fmla="*/ 2517871 h 2529941"/>
              <a:gd name="connsiteX15-31-31" fmla="*/ 1086178 w 2900516"/>
              <a:gd name="connsiteY15-32-32" fmla="*/ 1505002 h 2529941"/>
              <a:gd name="connsiteX16-33-33" fmla="*/ 1439696 w 2900516"/>
              <a:gd name="connsiteY16-34-34" fmla="*/ 70847 h 2529941"/>
              <a:gd name="connsiteX17-35-35" fmla="*/ 1439084 w 2900516"/>
              <a:gd name="connsiteY17-36-36" fmla="*/ 48762 h 2529941"/>
              <a:gd name="connsiteX18-37" fmla="*/ 1450258 w 2900516"/>
              <a:gd name="connsiteY18-38" fmla="*/ 0 h 2529941"/>
              <a:gd name="connsiteX0-39" fmla="*/ 1450258 w 2900516"/>
              <a:gd name="connsiteY0-40" fmla="*/ 0 h 2529941"/>
              <a:gd name="connsiteX1-41" fmla="*/ 1462409 w 2900516"/>
              <a:gd name="connsiteY1-42" fmla="*/ 50445 h 2529941"/>
              <a:gd name="connsiteX2-43" fmla="*/ 1462116 w 2900516"/>
              <a:gd name="connsiteY2-44" fmla="*/ 61015 h 2529941"/>
              <a:gd name="connsiteX3-45" fmla="*/ 1833922 w 2900516"/>
              <a:gd name="connsiteY3-46" fmla="*/ 1504314 h 2529941"/>
              <a:gd name="connsiteX4-47" fmla="*/ 2887063 w 2900516"/>
              <a:gd name="connsiteY4-48" fmla="*/ 2508039 h 2529941"/>
              <a:gd name="connsiteX5-49" fmla="*/ 2888147 w 2900516"/>
              <a:gd name="connsiteY5-50" fmla="*/ 2508615 h 2529941"/>
              <a:gd name="connsiteX6-51" fmla="*/ 2900516 w 2900516"/>
              <a:gd name="connsiteY6-52" fmla="*/ 2529941 h 2529941"/>
              <a:gd name="connsiteX7-53" fmla="*/ 2887416 w 2900516"/>
              <a:gd name="connsiteY7-54" fmla="*/ 2529941 h 2529941"/>
              <a:gd name="connsiteX8-55" fmla="*/ 2866097 w 2900516"/>
              <a:gd name="connsiteY8-56" fmla="*/ 2516723 h 2529941"/>
              <a:gd name="connsiteX9-57" fmla="*/ 1450258 w 2900516"/>
              <a:gd name="connsiteY9-58" fmla="*/ 2207156 h 2529941"/>
              <a:gd name="connsiteX10-59" fmla="*/ 34420 w 2900516"/>
              <a:gd name="connsiteY10-60" fmla="*/ 2516723 h 2529941"/>
              <a:gd name="connsiteX11-61" fmla="*/ 13101 w 2900516"/>
              <a:gd name="connsiteY11-62" fmla="*/ 2529941 h 2529941"/>
              <a:gd name="connsiteX12-63" fmla="*/ 0 w 2900516"/>
              <a:gd name="connsiteY12-64" fmla="*/ 2529941 h 2529941"/>
              <a:gd name="connsiteX13-65" fmla="*/ 3549 w 2900516"/>
              <a:gd name="connsiteY13-66" fmla="*/ 2523823 h 2529941"/>
              <a:gd name="connsiteX14-67" fmla="*/ 14749 w 2900516"/>
              <a:gd name="connsiteY14-68" fmla="*/ 2517871 h 2529941"/>
              <a:gd name="connsiteX15-69" fmla="*/ 1086178 w 2900516"/>
              <a:gd name="connsiteY15-70" fmla="*/ 1505002 h 2529941"/>
              <a:gd name="connsiteX16-71" fmla="*/ 1439696 w 2900516"/>
              <a:gd name="connsiteY16-72" fmla="*/ 70847 h 2529941"/>
              <a:gd name="connsiteX17-73" fmla="*/ 1439084 w 2900516"/>
              <a:gd name="connsiteY17-74" fmla="*/ 48762 h 2529941"/>
              <a:gd name="connsiteX18-75" fmla="*/ 1450258 w 2900516"/>
              <a:gd name="connsiteY18-76" fmla="*/ 0 h 2529941"/>
              <a:gd name="connsiteX0-77" fmla="*/ 1450258 w 2900516"/>
              <a:gd name="connsiteY0-78" fmla="*/ 0 h 2529941"/>
              <a:gd name="connsiteX1-79" fmla="*/ 1462409 w 2900516"/>
              <a:gd name="connsiteY1-80" fmla="*/ 50445 h 2529941"/>
              <a:gd name="connsiteX2-81" fmla="*/ 1462116 w 2900516"/>
              <a:gd name="connsiteY2-82" fmla="*/ 61015 h 2529941"/>
              <a:gd name="connsiteX3-83" fmla="*/ 1833922 w 2900516"/>
              <a:gd name="connsiteY3-84" fmla="*/ 1504314 h 2529941"/>
              <a:gd name="connsiteX4-85" fmla="*/ 2887063 w 2900516"/>
              <a:gd name="connsiteY4-86" fmla="*/ 2508039 h 2529941"/>
              <a:gd name="connsiteX5-87" fmla="*/ 2888147 w 2900516"/>
              <a:gd name="connsiteY5-88" fmla="*/ 2508615 h 2529941"/>
              <a:gd name="connsiteX6-89" fmla="*/ 2900516 w 2900516"/>
              <a:gd name="connsiteY6-90" fmla="*/ 2529941 h 2529941"/>
              <a:gd name="connsiteX7-91" fmla="*/ 2887416 w 2900516"/>
              <a:gd name="connsiteY7-92" fmla="*/ 2529941 h 2529941"/>
              <a:gd name="connsiteX8-93" fmla="*/ 2866097 w 2900516"/>
              <a:gd name="connsiteY8-94" fmla="*/ 2516723 h 2529941"/>
              <a:gd name="connsiteX9-95" fmla="*/ 1431970 w 2900516"/>
              <a:gd name="connsiteY9-96" fmla="*/ 2069996 h 2529941"/>
              <a:gd name="connsiteX10-97" fmla="*/ 34420 w 2900516"/>
              <a:gd name="connsiteY10-98" fmla="*/ 2516723 h 2529941"/>
              <a:gd name="connsiteX11-99" fmla="*/ 13101 w 2900516"/>
              <a:gd name="connsiteY11-100" fmla="*/ 2529941 h 2529941"/>
              <a:gd name="connsiteX12-101" fmla="*/ 0 w 2900516"/>
              <a:gd name="connsiteY12-102" fmla="*/ 2529941 h 2529941"/>
              <a:gd name="connsiteX13-103" fmla="*/ 3549 w 2900516"/>
              <a:gd name="connsiteY13-104" fmla="*/ 2523823 h 2529941"/>
              <a:gd name="connsiteX14-105" fmla="*/ 14749 w 2900516"/>
              <a:gd name="connsiteY14-106" fmla="*/ 2517871 h 2529941"/>
              <a:gd name="connsiteX15-107" fmla="*/ 1086178 w 2900516"/>
              <a:gd name="connsiteY15-108" fmla="*/ 1505002 h 2529941"/>
              <a:gd name="connsiteX16-109" fmla="*/ 1439696 w 2900516"/>
              <a:gd name="connsiteY16-110" fmla="*/ 70847 h 2529941"/>
              <a:gd name="connsiteX17-111" fmla="*/ 1439084 w 2900516"/>
              <a:gd name="connsiteY17-112" fmla="*/ 48762 h 2529941"/>
              <a:gd name="connsiteX18-113" fmla="*/ 1450258 w 2900516"/>
              <a:gd name="connsiteY18-114" fmla="*/ 0 h 2529941"/>
            </a:gdLst>
            <a:ahLst/>
            <a:cxnLst>
              <a:cxn ang="0">
                <a:pos x="connsiteX0-1-1" y="connsiteY0-2-2"/>
              </a:cxn>
              <a:cxn ang="0">
                <a:pos x="connsiteX1-3-3" y="connsiteY1-4-4"/>
              </a:cxn>
              <a:cxn ang="0">
                <a:pos x="connsiteX2-5-5" y="connsiteY2-6-6"/>
              </a:cxn>
              <a:cxn ang="0">
                <a:pos x="connsiteX3-7-7" y="connsiteY3-8-8"/>
              </a:cxn>
              <a:cxn ang="0">
                <a:pos x="connsiteX4-9-9" y="connsiteY4-10-10"/>
              </a:cxn>
              <a:cxn ang="0">
                <a:pos x="connsiteX5-11-11" y="connsiteY5-12-12"/>
              </a:cxn>
              <a:cxn ang="0">
                <a:pos x="connsiteX6-13-13" y="connsiteY6-14-14"/>
              </a:cxn>
              <a:cxn ang="0">
                <a:pos x="connsiteX7-15-15" y="connsiteY7-16-16"/>
              </a:cxn>
              <a:cxn ang="0">
                <a:pos x="connsiteX8-17-17" y="connsiteY8-18-18"/>
              </a:cxn>
              <a:cxn ang="0">
                <a:pos x="connsiteX9-19-19" y="connsiteY9-20-20"/>
              </a:cxn>
              <a:cxn ang="0">
                <a:pos x="connsiteX10-21-21" y="connsiteY10-22-22"/>
              </a:cxn>
              <a:cxn ang="0">
                <a:pos x="connsiteX11-23-23" y="connsiteY11-24-24"/>
              </a:cxn>
              <a:cxn ang="0">
                <a:pos x="connsiteX12-25-25" y="connsiteY12-26-26"/>
              </a:cxn>
              <a:cxn ang="0">
                <a:pos x="connsiteX13-27-27" y="connsiteY13-28-28"/>
              </a:cxn>
              <a:cxn ang="0">
                <a:pos x="connsiteX14-29-29" y="connsiteY14-30-30"/>
              </a:cxn>
              <a:cxn ang="0">
                <a:pos x="connsiteX15-31-31" y="connsiteY15-32-32"/>
              </a:cxn>
              <a:cxn ang="0">
                <a:pos x="connsiteX16-33-33" y="connsiteY16-34-34"/>
              </a:cxn>
              <a:cxn ang="0">
                <a:pos x="connsiteX17-35-35" y="connsiteY17-36-36"/>
              </a:cxn>
              <a:cxn ang="0">
                <a:pos x="connsiteX18-37" y="connsiteY18-38"/>
              </a:cxn>
            </a:cxnLst>
            <a:rect l="l" t="t" r="r" b="b"/>
            <a:pathLst>
              <a:path w="2900516" h="2529941">
                <a:moveTo>
                  <a:pt x="1450258" y="0"/>
                </a:moveTo>
                <a:lnTo>
                  <a:pt x="1462409" y="50445"/>
                </a:lnTo>
                <a:cubicBezTo>
                  <a:pt x="1462311" y="53968"/>
                  <a:pt x="1462214" y="57492"/>
                  <a:pt x="1462116" y="61015"/>
                </a:cubicBezTo>
                <a:cubicBezTo>
                  <a:pt x="1468087" y="446973"/>
                  <a:pt x="1547085" y="1011737"/>
                  <a:pt x="1833922" y="1504314"/>
                </a:cubicBezTo>
                <a:cubicBezTo>
                  <a:pt x="2120759" y="1996892"/>
                  <a:pt x="2554335" y="2312358"/>
                  <a:pt x="2887063" y="2508039"/>
                </a:cubicBezTo>
                <a:lnTo>
                  <a:pt x="2888147" y="2508615"/>
                </a:lnTo>
                <a:lnTo>
                  <a:pt x="2900516" y="2529941"/>
                </a:lnTo>
                <a:lnTo>
                  <a:pt x="2887416" y="2529941"/>
                </a:lnTo>
                <a:lnTo>
                  <a:pt x="2866097" y="2516723"/>
                </a:lnTo>
                <a:cubicBezTo>
                  <a:pt x="2529563" y="2327663"/>
                  <a:pt x="2001977" y="2069996"/>
                  <a:pt x="1431970" y="2069996"/>
                </a:cubicBezTo>
                <a:cubicBezTo>
                  <a:pt x="861964" y="2069996"/>
                  <a:pt x="370953" y="2327663"/>
                  <a:pt x="34420" y="2516723"/>
                </a:cubicBezTo>
                <a:lnTo>
                  <a:pt x="13101" y="2529941"/>
                </a:lnTo>
                <a:lnTo>
                  <a:pt x="0" y="2529941"/>
                </a:lnTo>
                <a:lnTo>
                  <a:pt x="3549" y="2523823"/>
                </a:lnTo>
                <a:lnTo>
                  <a:pt x="14749" y="2517871"/>
                </a:lnTo>
                <a:cubicBezTo>
                  <a:pt x="347476" y="2322190"/>
                  <a:pt x="799341" y="1997580"/>
                  <a:pt x="1086178" y="1505002"/>
                </a:cubicBezTo>
                <a:cubicBezTo>
                  <a:pt x="1373014" y="1012425"/>
                  <a:pt x="1433725" y="456805"/>
                  <a:pt x="1439696" y="70847"/>
                </a:cubicBezTo>
                <a:lnTo>
                  <a:pt x="1439084" y="48762"/>
                </a:lnTo>
                <a:cubicBezTo>
                  <a:pt x="1442809" y="42340"/>
                  <a:pt x="1446533" y="6422"/>
                  <a:pt x="1450258" y="0"/>
                </a:cubicBezTo>
                <a:close/>
              </a:path>
            </a:pathLst>
          </a:custGeom>
          <a:solidFill>
            <a:sysClr val="window" lastClr="FFFFFF">
              <a:lumMod val="85000"/>
            </a:sysClr>
          </a:solidFill>
          <a:ln w="38100">
            <a:noFill/>
          </a:ln>
        </p:spPr>
        <p:style>
          <a:lnRef idx="2">
            <a:srgbClr val="000000"/>
          </a:lnRef>
          <a:fillRef idx="1">
            <a:sysClr val="window" lastClr="FFFFFF"/>
          </a:fillRef>
          <a:effectRef idx="0">
            <a:srgbClr val="000000"/>
          </a:effectRef>
          <a:fontRef idx="minor">
            <a:srgbClr val="000000"/>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endParaRPr lang="zh-CN" altLang="en-US"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6" name="泪滴形 5"/>
          <p:cNvSpPr/>
          <p:nvPr>
            <p:custDataLst>
              <p:tags r:id="rId3"/>
            </p:custDataLst>
          </p:nvPr>
        </p:nvSpPr>
        <p:spPr>
          <a:xfrm rot="16221277">
            <a:off x="4231278" y="1802240"/>
            <a:ext cx="1313180" cy="1341755"/>
          </a:xfrm>
          <a:prstGeom prst="teardrop">
            <a:avLst/>
          </a:pr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7" name="泪滴形 6"/>
          <p:cNvSpPr/>
          <p:nvPr>
            <p:custDataLst>
              <p:tags r:id="rId4"/>
            </p:custDataLst>
          </p:nvPr>
        </p:nvSpPr>
        <p:spPr>
          <a:xfrm rot="16221277">
            <a:off x="4201433" y="1762870"/>
            <a:ext cx="1313180" cy="1341755"/>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8" name="任意多边形 13"/>
          <p:cNvSpPr/>
          <p:nvPr>
            <p:custDataLst>
              <p:tags r:id="rId5"/>
            </p:custDataLst>
          </p:nvPr>
        </p:nvSpPr>
        <p:spPr bwMode="auto">
          <a:xfrm>
            <a:off x="4597038" y="2181335"/>
            <a:ext cx="522605" cy="504825"/>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ysClr val="window" lastClr="FFFFFF"/>
          </a:solidFill>
          <a:ln w="9525">
            <a:noFill/>
            <a:round/>
          </a:ln>
        </p:spPr>
        <p:txBody>
          <a:bodyPr anchor="ct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6"/>
            </p:custDataLst>
          </p:nvPr>
        </p:nvSpPr>
        <p:spPr>
          <a:xfrm>
            <a:off x="903243" y="2251185"/>
            <a:ext cx="3034665" cy="2479675"/>
          </a:xfrm>
          <a:prstGeom prst="rect">
            <a:avLst/>
          </a:prstGeom>
          <a:noFill/>
        </p:spPr>
        <p:txBody>
          <a:bodyPr wrap="square" lIns="90000" tIns="0" rIns="90000" bIns="46800" anchor="t" anchorCtr="0">
            <a:spAutoFit/>
          </a:bodyPr>
          <a:lstStyle/>
          <a:p>
            <a:pPr algn="r" defTabSz="1218565">
              <a:lnSpc>
                <a:spcPct val="120000"/>
              </a:lnSpc>
              <a:spcBef>
                <a:spcPct val="0"/>
              </a:spcBef>
              <a:defRPr/>
            </a:pPr>
            <a:r>
              <a:rPr lang="zh-CN" altLang="en-US" sz="1200" spc="150">
                <a:solidFill>
                  <a:srgbClr val="000000">
                    <a:lumMod val="100000"/>
                  </a:srgbClr>
                </a:solidFill>
                <a:latin typeface="Arial" panose="020B0604020202020204" pitchFamily="34" charset="0"/>
                <a:ea typeface="微软雅黑" panose="020B0503020204020204" charset="-122"/>
                <a:sym typeface="Arial" panose="020B0604020202020204" pitchFamily="34" charset="0"/>
              </a:rPr>
              <a:t>运用各种调查研究方法，分析出公司所处的各种环境因素，即外部环境因素和内部能力因素。外部环境因素包括机会因素和威胁因素，它们是外部环境对公司的发展直接影响的有利和不利因素，属于客观因素；内部环境因素包括优势因素和弱点因素，它们是公司在其发展中自身存在的积极和消极因素，属主动因素。在调查和分析这些因素时，不仅要考虑到历史与现状，而且更要考虑未来发展问题。</a:t>
            </a:r>
            <a:endParaRPr lang="zh-CN" altLang="en-US" sz="1200" spc="150">
              <a:solidFill>
                <a:srgbClr val="000000">
                  <a:lumMod val="100000"/>
                </a:srgbClr>
              </a:solidFill>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7"/>
            </p:custDataLst>
          </p:nvPr>
        </p:nvSpPr>
        <p:spPr>
          <a:xfrm>
            <a:off x="903244" y="1812387"/>
            <a:ext cx="3013710" cy="395618"/>
          </a:xfrm>
          <a:prstGeom prst="rect">
            <a:avLst/>
          </a:prstGeom>
        </p:spPr>
        <p:txBody>
          <a:bodyPr wrap="square" lIns="90000" tIns="46800" rIns="90000" bIns="0" anchor="b" anchorCtr="0">
            <a:normAutofit/>
          </a:bodyPr>
          <a:lstStyle/>
          <a:p>
            <a:pPr algn="r">
              <a:lnSpc>
                <a:spcPct val="120000"/>
              </a:lnSpc>
            </a:pPr>
            <a:r>
              <a:rPr lang="zh-CN" altLang="en-US" b="1" spc="300">
                <a:solidFill>
                  <a:srgbClr val="1F74AD"/>
                </a:solidFill>
                <a:latin typeface="Arial" panose="020B0604020202020204" pitchFamily="34" charset="0"/>
                <a:ea typeface="微软雅黑" panose="020B0503020204020204" charset="-122"/>
                <a:cs typeface="+mn-ea"/>
                <a:sym typeface="Arial" panose="020B0604020202020204" pitchFamily="34" charset="0"/>
              </a:rPr>
              <a:t>1. 分析环境因素</a:t>
            </a:r>
            <a:endParaRPr lang="zh-CN" altLang="en-US" b="1" spc="300">
              <a:solidFill>
                <a:srgbClr val="1F74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 name="任意多边形 11"/>
          <p:cNvSpPr/>
          <p:nvPr>
            <p:custDataLst>
              <p:tags r:id="rId8"/>
            </p:custDataLst>
          </p:nvPr>
        </p:nvSpPr>
        <p:spPr bwMode="auto">
          <a:xfrm>
            <a:off x="5540648" y="2702035"/>
            <a:ext cx="660400" cy="660400"/>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rgbClr val="000000">
              <a:lumMod val="65000"/>
              <a:lumOff val="35000"/>
            </a:srgbClr>
          </a:solidFill>
          <a:ln w="9525">
            <a:noFill/>
            <a:round/>
          </a:ln>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3" name="泪滴形 12"/>
          <p:cNvSpPr/>
          <p:nvPr>
            <p:custDataLst>
              <p:tags r:id="rId9"/>
            </p:custDataLst>
          </p:nvPr>
        </p:nvSpPr>
        <p:spPr>
          <a:xfrm rot="129116">
            <a:off x="6307093" y="1806685"/>
            <a:ext cx="1320800" cy="1320800"/>
          </a:xfrm>
          <a:prstGeom prst="teardrop">
            <a:avLst/>
          </a:prstGeom>
          <a:solidFill>
            <a:srgbClr val="3498DB">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4" name="泪滴形 13"/>
          <p:cNvSpPr/>
          <p:nvPr>
            <p:custDataLst>
              <p:tags r:id="rId10"/>
            </p:custDataLst>
          </p:nvPr>
        </p:nvSpPr>
        <p:spPr>
          <a:xfrm rot="129116">
            <a:off x="6357258" y="1779380"/>
            <a:ext cx="1320800" cy="1320800"/>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5" name="任意多边形 12"/>
          <p:cNvSpPr/>
          <p:nvPr>
            <p:custDataLst>
              <p:tags r:id="rId11"/>
            </p:custDataLst>
          </p:nvPr>
        </p:nvSpPr>
        <p:spPr bwMode="auto">
          <a:xfrm>
            <a:off x="6863988" y="2151490"/>
            <a:ext cx="306705" cy="575945"/>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ysClr val="window" lastClr="FFFFFF"/>
          </a:solidFill>
          <a:ln w="9525">
            <a:noFill/>
            <a:round/>
          </a:ln>
        </p:spPr>
        <p:txBody>
          <a:bodyPr anchor="ct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2"/>
            </p:custDataLst>
          </p:nvPr>
        </p:nvSpPr>
        <p:spPr>
          <a:xfrm>
            <a:off x="8072755" y="2251075"/>
            <a:ext cx="3251835" cy="1594485"/>
          </a:xfrm>
          <a:prstGeom prst="rect">
            <a:avLst/>
          </a:prstGeom>
          <a:noFill/>
        </p:spPr>
        <p:txBody>
          <a:bodyPr wrap="square" lIns="90000" tIns="0" rIns="90000" bIns="46800" anchor="t" anchorCtr="0">
            <a:spAutoFit/>
          </a:bodyPr>
          <a:lstStyle/>
          <a:p>
            <a:pPr defTabSz="1218565">
              <a:lnSpc>
                <a:spcPct val="120000"/>
              </a:lnSpc>
              <a:spcBef>
                <a:spcPct val="0"/>
              </a:spcBef>
              <a:defRPr/>
            </a:pPr>
            <a:r>
              <a:rPr lang="zh-CN" altLang="en-US" sz="1200" spc="150">
                <a:solidFill>
                  <a:srgbClr val="000000">
                    <a:lumMod val="100000"/>
                  </a:srgbClr>
                </a:solidFill>
                <a:latin typeface="Arial" panose="020B0604020202020204" pitchFamily="34" charset="0"/>
                <a:ea typeface="微软雅黑" panose="020B0503020204020204" charset="-122"/>
                <a:sym typeface="Arial" panose="020B0604020202020204" pitchFamily="34" charset="0"/>
              </a:rPr>
              <a:t>依据调查得出的各种因素根据轻重缓急或影响程度等方式排序，构造SWOT矩阵。在此过程中，将那些对公司发展有直接的、重要的、大量的、迫切的、久远的影响因素优先排列出来，而将那些间接的、次要的、少许的、不急的、短暂的影响因素排列在后面。</a:t>
            </a:r>
            <a:endParaRPr lang="zh-CN" altLang="en-US" sz="1200" spc="150">
              <a:solidFill>
                <a:srgbClr val="000000">
                  <a:lumMod val="100000"/>
                </a:srgbClr>
              </a:solidFill>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13"/>
            </p:custDataLst>
          </p:nvPr>
        </p:nvSpPr>
        <p:spPr>
          <a:xfrm>
            <a:off x="8073028" y="1812387"/>
            <a:ext cx="3034665" cy="395618"/>
          </a:xfrm>
          <a:prstGeom prst="rect">
            <a:avLst/>
          </a:prstGeom>
        </p:spPr>
        <p:txBody>
          <a:bodyPr wrap="square" lIns="90000" tIns="46800" rIns="90000" bIns="0" anchor="b" anchorCtr="0">
            <a:normAutofit/>
          </a:bodyPr>
          <a:lstStyle/>
          <a:p>
            <a:pPr>
              <a:lnSpc>
                <a:spcPct val="120000"/>
              </a:lnSpc>
            </a:pPr>
            <a:r>
              <a:rPr lang="zh-CN" altLang="en-US" b="1" spc="300">
                <a:solidFill>
                  <a:srgbClr val="3498DB"/>
                </a:solidFill>
                <a:latin typeface="Arial" panose="020B0604020202020204" pitchFamily="34" charset="0"/>
                <a:ea typeface="微软雅黑" panose="020B0503020204020204" charset="-122"/>
                <a:cs typeface="+mn-ea"/>
                <a:sym typeface="Arial" panose="020B0604020202020204" pitchFamily="34" charset="0"/>
              </a:rPr>
              <a:t>2. 构造SWOT 矩阵</a:t>
            </a:r>
            <a:endParaRPr lang="zh-CN" altLang="en-US"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泪滴形 19"/>
          <p:cNvSpPr/>
          <p:nvPr>
            <p:custDataLst>
              <p:tags r:id="rId14"/>
            </p:custDataLst>
          </p:nvPr>
        </p:nvSpPr>
        <p:spPr>
          <a:xfrm rot="8106743">
            <a:off x="5186318" y="3513565"/>
            <a:ext cx="1341755" cy="1322705"/>
          </a:xfrm>
          <a:prstGeom prst="teardrop">
            <a:avLst/>
          </a:pr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1" name="泪滴形 20"/>
          <p:cNvSpPr/>
          <p:nvPr>
            <p:custDataLst>
              <p:tags r:id="rId15"/>
            </p:custDataLst>
          </p:nvPr>
        </p:nvSpPr>
        <p:spPr>
          <a:xfrm rot="8106743">
            <a:off x="5185683" y="3555475"/>
            <a:ext cx="1341755" cy="1322705"/>
          </a:xfrm>
          <a:prstGeom prst="teardrop">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6"/>
            </p:custDataLst>
          </p:nvPr>
        </p:nvSpPr>
        <p:spPr>
          <a:xfrm>
            <a:off x="6798310" y="4398010"/>
            <a:ext cx="3710940" cy="1816100"/>
          </a:xfrm>
          <a:prstGeom prst="rect">
            <a:avLst/>
          </a:prstGeom>
          <a:noFill/>
        </p:spPr>
        <p:txBody>
          <a:bodyPr wrap="square" lIns="90000" tIns="0" rIns="90000" bIns="46800" anchor="t" anchorCtr="0">
            <a:spAutoFit/>
          </a:bodyPr>
          <a:lstStyle/>
          <a:p>
            <a:pPr defTabSz="1218565">
              <a:lnSpc>
                <a:spcPct val="120000"/>
              </a:lnSpc>
              <a:spcBef>
                <a:spcPct val="0"/>
              </a:spcBef>
              <a:defRPr/>
            </a:pPr>
            <a:r>
              <a:rPr lang="zh-CN" altLang="en-US" sz="1200" spc="150">
                <a:solidFill>
                  <a:srgbClr val="000000">
                    <a:lumMod val="100000"/>
                  </a:srgbClr>
                </a:solidFill>
                <a:latin typeface="Arial" panose="020B0604020202020204" pitchFamily="34" charset="0"/>
                <a:ea typeface="微软雅黑" panose="020B0503020204020204" charset="-122"/>
                <a:sym typeface="Arial" panose="020B0604020202020204" pitchFamily="34" charset="0"/>
              </a:rPr>
              <a:t>在完成环境因素分析和SWOT 矩阵的构造后，便可以制订出相应的行动计划。制订计划的基本思路是：发挥优势因素，克服弱点因素，利用机会因素，化解威胁因素；考虑过去，立足当前，着眼未来。运用系统分析的综合分析方法，将排列与考虑的各种环境因素相互匹配起来加以组合，得出一系列公司未来发展的可选择对策。</a:t>
            </a:r>
            <a:endParaRPr lang="zh-CN" altLang="en-US" sz="1200" spc="150">
              <a:solidFill>
                <a:srgbClr val="000000">
                  <a:lumMod val="100000"/>
                </a:srgbClr>
              </a:solidFill>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17"/>
            </p:custDataLst>
          </p:nvPr>
        </p:nvSpPr>
        <p:spPr>
          <a:xfrm>
            <a:off x="6798583" y="3942177"/>
            <a:ext cx="3034665" cy="395618"/>
          </a:xfrm>
          <a:prstGeom prst="rect">
            <a:avLst/>
          </a:prstGeom>
        </p:spPr>
        <p:txBody>
          <a:bodyPr wrap="square" lIns="90000" tIns="46800" rIns="90000" bIns="0" anchor="b" anchorCtr="0">
            <a:normAutofit/>
          </a:bodyPr>
          <a:lstStyle/>
          <a:p>
            <a:pPr>
              <a:lnSpc>
                <a:spcPct val="120000"/>
              </a:lnSpc>
            </a:pPr>
            <a:r>
              <a:rPr lang="zh-CN" altLang="en-US" b="1" spc="300">
                <a:solidFill>
                  <a:srgbClr val="9BBB59"/>
                </a:solidFill>
                <a:latin typeface="Arial" panose="020B0604020202020204" pitchFamily="34" charset="0"/>
                <a:ea typeface="微软雅黑" panose="020B0503020204020204" charset="-122"/>
                <a:cs typeface="+mn-ea"/>
                <a:sym typeface="Arial" panose="020B0604020202020204" pitchFamily="34" charset="0"/>
              </a:rPr>
              <a:t>3. 制订行动计划</a:t>
            </a:r>
            <a:endParaRPr lang="zh-CN" altLang="en-US" b="1"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 name="PA_ImportSvg_636701175243069250"/>
          <p:cNvSpPr/>
          <p:nvPr>
            <p:custDataLst>
              <p:tags r:id="rId18"/>
            </p:custDataLst>
          </p:nvPr>
        </p:nvSpPr>
        <p:spPr>
          <a:xfrm>
            <a:off x="5543896" y="3904201"/>
            <a:ext cx="625328" cy="625253"/>
          </a:xfrm>
          <a:custGeom>
            <a:avLst/>
            <a:gdLst/>
            <a:ahLst/>
            <a:cxnLst/>
            <a:rect l="l" t="t" r="r" b="b"/>
            <a:pathLst>
              <a:path w="10529571" h="10528300">
                <a:moveTo>
                  <a:pt x="10528300" y="10528300"/>
                </a:moveTo>
                <a:lnTo>
                  <a:pt x="0" y="10528300"/>
                </a:lnTo>
                <a:lnTo>
                  <a:pt x="0" y="10002520"/>
                </a:lnTo>
                <a:lnTo>
                  <a:pt x="877570" y="10002520"/>
                </a:lnTo>
                <a:lnTo>
                  <a:pt x="877570" y="2256790"/>
                </a:lnTo>
                <a:lnTo>
                  <a:pt x="891540" y="2278380"/>
                </a:lnTo>
                <a:lnTo>
                  <a:pt x="935990" y="2251710"/>
                </a:lnTo>
                <a:lnTo>
                  <a:pt x="922020" y="2227580"/>
                </a:lnTo>
                <a:lnTo>
                  <a:pt x="4251960" y="297180"/>
                </a:lnTo>
                <a:lnTo>
                  <a:pt x="4253230" y="298450"/>
                </a:lnTo>
                <a:lnTo>
                  <a:pt x="4561840" y="116840"/>
                </a:lnTo>
                <a:lnTo>
                  <a:pt x="4561840" y="9999980"/>
                </a:lnTo>
                <a:lnTo>
                  <a:pt x="5088890" y="9999980"/>
                </a:lnTo>
                <a:lnTo>
                  <a:pt x="5088890" y="2105660"/>
                </a:lnTo>
                <a:lnTo>
                  <a:pt x="7194550" y="2105660"/>
                </a:lnTo>
                <a:lnTo>
                  <a:pt x="7194550" y="0"/>
                </a:lnTo>
                <a:lnTo>
                  <a:pt x="7721600" y="0"/>
                </a:lnTo>
                <a:lnTo>
                  <a:pt x="7721600" y="2105660"/>
                </a:lnTo>
                <a:lnTo>
                  <a:pt x="9827260" y="2105660"/>
                </a:lnTo>
                <a:lnTo>
                  <a:pt x="9827260" y="10001250"/>
                </a:lnTo>
                <a:lnTo>
                  <a:pt x="10529570" y="10001250"/>
                </a:lnTo>
                <a:lnTo>
                  <a:pt x="10529570" y="10528300"/>
                </a:lnTo>
                <a:moveTo>
                  <a:pt x="4036060" y="1032510"/>
                </a:moveTo>
                <a:lnTo>
                  <a:pt x="1403350" y="2557780"/>
                </a:lnTo>
                <a:lnTo>
                  <a:pt x="1403350" y="10001250"/>
                </a:lnTo>
                <a:lnTo>
                  <a:pt x="4034790" y="10001250"/>
                </a:lnTo>
                <a:lnTo>
                  <a:pt x="4034790" y="1032510"/>
                </a:lnTo>
                <a:moveTo>
                  <a:pt x="9300210" y="2631440"/>
                </a:moveTo>
                <a:lnTo>
                  <a:pt x="5614670" y="2631440"/>
                </a:lnTo>
                <a:lnTo>
                  <a:pt x="5614670" y="7895590"/>
                </a:lnTo>
                <a:lnTo>
                  <a:pt x="6492239" y="7895590"/>
                </a:lnTo>
                <a:lnTo>
                  <a:pt x="6492239" y="3685540"/>
                </a:lnTo>
                <a:lnTo>
                  <a:pt x="7018020" y="3685540"/>
                </a:lnTo>
                <a:lnTo>
                  <a:pt x="7018020" y="7896861"/>
                </a:lnTo>
                <a:lnTo>
                  <a:pt x="7895589" y="7896861"/>
                </a:lnTo>
                <a:lnTo>
                  <a:pt x="7895589" y="3685540"/>
                </a:lnTo>
                <a:lnTo>
                  <a:pt x="8421370" y="3685540"/>
                </a:lnTo>
                <a:lnTo>
                  <a:pt x="8421370" y="7896861"/>
                </a:lnTo>
                <a:lnTo>
                  <a:pt x="9298939" y="7896861"/>
                </a:lnTo>
                <a:lnTo>
                  <a:pt x="9298939" y="2631440"/>
                </a:lnTo>
                <a:moveTo>
                  <a:pt x="9300210" y="8422640"/>
                </a:moveTo>
                <a:lnTo>
                  <a:pt x="5614670" y="8422640"/>
                </a:lnTo>
                <a:lnTo>
                  <a:pt x="5614670" y="10001250"/>
                </a:lnTo>
                <a:lnTo>
                  <a:pt x="9298939" y="10001250"/>
                </a:lnTo>
                <a:lnTo>
                  <a:pt x="9298939" y="8422640"/>
                </a:lnTo>
                <a:moveTo>
                  <a:pt x="3509010" y="6316980"/>
                </a:moveTo>
                <a:lnTo>
                  <a:pt x="1930400" y="6316980"/>
                </a:lnTo>
                <a:lnTo>
                  <a:pt x="1930400" y="5791200"/>
                </a:lnTo>
                <a:lnTo>
                  <a:pt x="3510280" y="5791200"/>
                </a:lnTo>
                <a:lnTo>
                  <a:pt x="3510280" y="6316980"/>
                </a:lnTo>
                <a:moveTo>
                  <a:pt x="3509010" y="7545070"/>
                </a:moveTo>
                <a:lnTo>
                  <a:pt x="1930400" y="7545070"/>
                </a:lnTo>
                <a:lnTo>
                  <a:pt x="1930400" y="7019290"/>
                </a:lnTo>
                <a:lnTo>
                  <a:pt x="3509010" y="7019290"/>
                </a:lnTo>
                <a:close/>
                <a:moveTo>
                  <a:pt x="1930400" y="4561840"/>
                </a:moveTo>
                <a:lnTo>
                  <a:pt x="3509010" y="4561840"/>
                </a:lnTo>
                <a:lnTo>
                  <a:pt x="3509010" y="5087620"/>
                </a:lnTo>
                <a:lnTo>
                  <a:pt x="1930400" y="5087620"/>
                </a:ln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任意多边形 3"/>
          <p:cNvSpPr/>
          <p:nvPr>
            <p:custDataLst>
              <p:tags r:id="rId2"/>
            </p:custDataLst>
          </p:nvPr>
        </p:nvSpPr>
        <p:spPr bwMode="auto">
          <a:xfrm>
            <a:off x="122328" y="1195975"/>
            <a:ext cx="9394992" cy="5060045"/>
          </a:xfrm>
          <a:custGeom>
            <a:avLst/>
            <a:gdLst>
              <a:gd name="T0" fmla="*/ 4807 w 4807"/>
              <a:gd name="T1" fmla="*/ 0 h 2589"/>
              <a:gd name="T2" fmla="*/ 0 w 4807"/>
              <a:gd name="T3" fmla="*/ 2589 h 2589"/>
            </a:gdLst>
            <a:ahLst/>
            <a:cxnLst>
              <a:cxn ang="0">
                <a:pos x="T0" y="T1"/>
              </a:cxn>
              <a:cxn ang="0">
                <a:pos x="T2" y="T3"/>
              </a:cxn>
            </a:cxnLst>
            <a:rect l="0" t="0" r="r" b="b"/>
            <a:pathLst>
              <a:path w="4807" h="2589">
                <a:moveTo>
                  <a:pt x="4807" y="0"/>
                </a:moveTo>
                <a:cubicBezTo>
                  <a:pt x="3648" y="1357"/>
                  <a:pt x="1543" y="2491"/>
                  <a:pt x="0" y="2589"/>
                </a:cubicBezTo>
              </a:path>
            </a:pathLst>
          </a:custGeom>
          <a:noFill/>
          <a:ln w="76200" cap="rnd">
            <a:solidFill>
              <a:srgbClr val="4D576B">
                <a:lumMod val="20000"/>
                <a:lumOff val="80000"/>
              </a:srgbClr>
            </a:solidFill>
            <a:prstDash val="solid"/>
            <a:round/>
            <a:headEnd type="arrow" w="med" len="med"/>
            <a:tailEnd type="none" w="med" len="med"/>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5" name="文本框 24"/>
          <p:cNvSpPr txBox="1"/>
          <p:nvPr>
            <p:custDataLst>
              <p:tags r:id="rId3"/>
            </p:custDataLst>
          </p:nvPr>
        </p:nvSpPr>
        <p:spPr>
          <a:xfrm>
            <a:off x="537210" y="1205230"/>
            <a:ext cx="5800090" cy="1169670"/>
          </a:xfrm>
          <a:prstGeom prst="rect">
            <a:avLst/>
          </a:prstGeom>
          <a:noFill/>
        </p:spPr>
        <p:txBody>
          <a:bodyPr wrap="square" lIns="90000" tIns="46800" rIns="90000" bIns="0" anchor="ctr">
            <a:normAutofit/>
          </a:bodyPr>
          <a:p>
            <a:pPr>
              <a:lnSpc>
                <a:spcPct val="120000"/>
              </a:lnSpc>
            </a:pPr>
            <a:r>
              <a:rPr lang="zh-CN" altLang="en-US" sz="2400" b="1" spc="300">
                <a:latin typeface="微软雅黑" panose="020B0503020204020204" charset="-122"/>
                <a:ea typeface="微软雅黑" panose="020B0503020204020204" charset="-122"/>
              </a:rPr>
              <a:t>大学生职业生涯规划SWOT分析步骤</a:t>
            </a:r>
            <a:endParaRPr lang="zh-CN" altLang="en-US" sz="2400" b="1" spc="300">
              <a:latin typeface="微软雅黑" panose="020B0503020204020204" charset="-122"/>
              <a:ea typeface="微软雅黑" panose="020B0503020204020204" charset="-122"/>
            </a:endParaRPr>
          </a:p>
        </p:txBody>
      </p:sp>
      <p:sp>
        <p:nvSpPr>
          <p:cNvPr id="27" name="文本框 26"/>
          <p:cNvSpPr txBox="1"/>
          <p:nvPr>
            <p:custDataLst>
              <p:tags r:id="rId4"/>
            </p:custDataLst>
          </p:nvPr>
        </p:nvSpPr>
        <p:spPr>
          <a:xfrm>
            <a:off x="537210" y="2508250"/>
            <a:ext cx="3911600" cy="1343660"/>
          </a:xfrm>
          <a:prstGeom prst="rect">
            <a:avLst/>
          </a:prstGeom>
          <a:noFill/>
        </p:spPr>
        <p:txBody>
          <a:bodyPr wrap="square" lIns="90000" tIns="0" rIns="90000" bIns="46800">
            <a:normAutofit/>
          </a:bodyPr>
          <a:p>
            <a:pPr>
              <a:lnSpc>
                <a:spcPct val="120000"/>
              </a:lnSpc>
            </a:pPr>
            <a:r>
              <a:rPr lang="zh-CN" altLang="en-US" sz="1400" spc="150">
                <a:latin typeface="微软雅黑" panose="020B0503020204020204" charset="-122"/>
                <a:ea typeface="微软雅黑" panose="020B0503020204020204" charset="-122"/>
              </a:rPr>
              <a:t>对职业生涯机会的评估运用SWOT 分析时，应遵循以下步骤：</a:t>
            </a:r>
            <a:endParaRPr lang="zh-CN" altLang="en-US" sz="1400" spc="150">
              <a:latin typeface="微软雅黑" panose="020B0503020204020204" charset="-122"/>
              <a:ea typeface="微软雅黑" panose="020B0503020204020204" charset="-122"/>
            </a:endParaRPr>
          </a:p>
        </p:txBody>
      </p:sp>
      <p:sp>
        <p:nvSpPr>
          <p:cNvPr id="5" name="文本框 4"/>
          <p:cNvSpPr txBox="1"/>
          <p:nvPr>
            <p:custDataLst>
              <p:tags r:id="rId5"/>
            </p:custDataLst>
          </p:nvPr>
        </p:nvSpPr>
        <p:spPr>
          <a:xfrm>
            <a:off x="9204325" y="1489710"/>
            <a:ext cx="2604135" cy="1042670"/>
          </a:xfrm>
          <a:prstGeom prst="rect">
            <a:avLst/>
          </a:prstGeom>
          <a:noFill/>
        </p:spPr>
        <p:txBody>
          <a:bodyPr wrap="square" lIns="90000" tIns="46800" rIns="90000" bIns="0" anchor="ctr" anchorCtr="0">
            <a:spAutoFit/>
          </a:bodyPr>
          <a:p>
            <a:pPr>
              <a:lnSpc>
                <a:spcPct val="120000"/>
              </a:lnSpc>
            </a:pPr>
            <a:r>
              <a:rPr lang="zh-CN" altLang="en-US" b="1" spc="300">
                <a:solidFill>
                  <a:srgbClr val="9BBB59"/>
                </a:solidFill>
                <a:latin typeface="微软雅黑" panose="020B0503020204020204" charset="-122"/>
                <a:ea typeface="微软雅黑" panose="020B0503020204020204" charset="-122"/>
                <a:cs typeface="+mn-ea"/>
              </a:rPr>
              <a:t>5. 描绘未来五年职业生涯的行动计划，使自己的计划具体化</a:t>
            </a:r>
            <a:endParaRPr lang="zh-CN" altLang="en-US" b="1" spc="300">
              <a:solidFill>
                <a:srgbClr val="9BBB59"/>
              </a:solidFill>
              <a:latin typeface="微软雅黑" panose="020B0503020204020204" charset="-122"/>
              <a:ea typeface="微软雅黑" panose="020B0503020204020204" charset="-122"/>
              <a:cs typeface="+mn-ea"/>
            </a:endParaRPr>
          </a:p>
        </p:txBody>
      </p:sp>
      <p:sp>
        <p:nvSpPr>
          <p:cNvPr id="23" name="椭圆 22"/>
          <p:cNvSpPr/>
          <p:nvPr>
            <p:custDataLst>
              <p:tags r:id="rId6"/>
            </p:custDataLst>
          </p:nvPr>
        </p:nvSpPr>
        <p:spPr>
          <a:xfrm>
            <a:off x="8542655" y="1758315"/>
            <a:ext cx="518160" cy="518160"/>
          </a:xfrm>
          <a:prstGeom prst="ellipse">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4" name="任意多边形 23"/>
          <p:cNvSpPr/>
          <p:nvPr>
            <p:custDataLst>
              <p:tags r:id="rId7"/>
            </p:custDataLst>
          </p:nvPr>
        </p:nvSpPr>
        <p:spPr bwMode="auto">
          <a:xfrm>
            <a:off x="8686165" y="1901825"/>
            <a:ext cx="230505" cy="230505"/>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 name="文本框 7"/>
          <p:cNvSpPr txBox="1"/>
          <p:nvPr>
            <p:custDataLst>
              <p:tags r:id="rId8"/>
            </p:custDataLst>
          </p:nvPr>
        </p:nvSpPr>
        <p:spPr>
          <a:xfrm>
            <a:off x="7848600" y="2803208"/>
            <a:ext cx="3883025" cy="710565"/>
          </a:xfrm>
          <a:prstGeom prst="rect">
            <a:avLst/>
          </a:prstGeom>
          <a:noFill/>
        </p:spPr>
        <p:txBody>
          <a:bodyPr wrap="square" lIns="90000" tIns="46800" rIns="90000" bIns="0" anchor="ctr" anchorCtr="0">
            <a:spAutoFit/>
          </a:bodyPr>
          <a:p>
            <a:pPr>
              <a:lnSpc>
                <a:spcPct val="120000"/>
              </a:lnSpc>
            </a:pPr>
            <a:r>
              <a:rPr lang="zh-CN" altLang="en-US" b="1" spc="300">
                <a:solidFill>
                  <a:srgbClr val="69A35B"/>
                </a:solidFill>
                <a:latin typeface="微软雅黑" panose="020B0503020204020204" charset="-122"/>
                <a:ea typeface="微软雅黑" panose="020B0503020204020204" charset="-122"/>
                <a:cs typeface="+mn-ea"/>
              </a:rPr>
              <a:t>4. 描绘未来五年职业生涯的目标，进行自己的SWOT评估</a:t>
            </a:r>
            <a:endParaRPr lang="zh-CN" altLang="en-US" b="1" spc="300">
              <a:solidFill>
                <a:srgbClr val="69A35B"/>
              </a:solidFill>
              <a:latin typeface="微软雅黑" panose="020B0503020204020204" charset="-122"/>
              <a:ea typeface="微软雅黑" panose="020B0503020204020204" charset="-122"/>
              <a:cs typeface="+mn-ea"/>
            </a:endParaRPr>
          </a:p>
        </p:txBody>
      </p:sp>
      <p:sp>
        <p:nvSpPr>
          <p:cNvPr id="21" name="椭圆 20"/>
          <p:cNvSpPr/>
          <p:nvPr>
            <p:custDataLst>
              <p:tags r:id="rId9"/>
            </p:custDataLst>
          </p:nvPr>
        </p:nvSpPr>
        <p:spPr>
          <a:xfrm>
            <a:off x="7219315" y="2898775"/>
            <a:ext cx="518160" cy="518160"/>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2" name="任意多边形 21"/>
          <p:cNvSpPr/>
          <p:nvPr>
            <p:custDataLst>
              <p:tags r:id="rId10"/>
            </p:custDataLst>
          </p:nvPr>
        </p:nvSpPr>
        <p:spPr bwMode="auto">
          <a:xfrm>
            <a:off x="7339330" y="3025140"/>
            <a:ext cx="278765" cy="26543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 name="文本框 10"/>
          <p:cNvSpPr txBox="1"/>
          <p:nvPr>
            <p:custDataLst>
              <p:tags r:id="rId11"/>
            </p:custDataLst>
          </p:nvPr>
        </p:nvSpPr>
        <p:spPr>
          <a:xfrm>
            <a:off x="6209030" y="4113530"/>
            <a:ext cx="4224020" cy="378460"/>
          </a:xfrm>
          <a:prstGeom prst="rect">
            <a:avLst/>
          </a:prstGeom>
          <a:noFill/>
        </p:spPr>
        <p:txBody>
          <a:bodyPr wrap="square" lIns="90000" tIns="46800" rIns="90000" bIns="0" anchor="b" anchorCtr="0">
            <a:spAutoFit/>
          </a:bodyPr>
          <a:p>
            <a:pPr>
              <a:lnSpc>
                <a:spcPct val="120000"/>
              </a:lnSpc>
            </a:pPr>
            <a:r>
              <a:rPr lang="zh-CN" altLang="en-US" b="1" spc="300">
                <a:solidFill>
                  <a:srgbClr val="1AA3AA"/>
                </a:solidFill>
                <a:latin typeface="微软雅黑" panose="020B0503020204020204" charset="-122"/>
                <a:ea typeface="微软雅黑" panose="020B0503020204020204" charset="-122"/>
                <a:cs typeface="+mn-ea"/>
              </a:rPr>
              <a:t>3. 对分析结果进行组合</a:t>
            </a:r>
            <a:endParaRPr lang="zh-CN" altLang="en-US" b="1" spc="300">
              <a:solidFill>
                <a:srgbClr val="1AA3AA"/>
              </a:solidFill>
              <a:latin typeface="微软雅黑" panose="020B0503020204020204" charset="-122"/>
              <a:ea typeface="微软雅黑" panose="020B0503020204020204" charset="-122"/>
              <a:cs typeface="+mn-ea"/>
            </a:endParaRPr>
          </a:p>
        </p:txBody>
      </p:sp>
      <p:sp>
        <p:nvSpPr>
          <p:cNvPr id="19" name="椭圆 18"/>
          <p:cNvSpPr/>
          <p:nvPr>
            <p:custDataLst>
              <p:tags r:id="rId12"/>
            </p:custDataLst>
          </p:nvPr>
        </p:nvSpPr>
        <p:spPr>
          <a:xfrm>
            <a:off x="5561965" y="4008120"/>
            <a:ext cx="518160" cy="518160"/>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0" name="任意多边形 19"/>
          <p:cNvSpPr/>
          <p:nvPr>
            <p:custDataLst>
              <p:tags r:id="rId13"/>
            </p:custDataLst>
          </p:nvPr>
        </p:nvSpPr>
        <p:spPr bwMode="auto">
          <a:xfrm>
            <a:off x="5685790" y="4113530"/>
            <a:ext cx="270510" cy="306705"/>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rgbClr val="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 name="文本框 13"/>
          <p:cNvSpPr txBox="1"/>
          <p:nvPr>
            <p:custDataLst>
              <p:tags r:id="rId14"/>
            </p:custDataLst>
          </p:nvPr>
        </p:nvSpPr>
        <p:spPr>
          <a:xfrm>
            <a:off x="4460240" y="5008245"/>
            <a:ext cx="4743450" cy="378460"/>
          </a:xfrm>
          <a:prstGeom prst="rect">
            <a:avLst/>
          </a:prstGeom>
          <a:noFill/>
        </p:spPr>
        <p:txBody>
          <a:bodyPr wrap="square" lIns="90000" tIns="46800" rIns="90000" bIns="0" anchor="b" anchorCtr="0">
            <a:spAutoFit/>
          </a:bodyPr>
          <a:p>
            <a:pPr>
              <a:lnSpc>
                <a:spcPct val="120000"/>
              </a:lnSpc>
            </a:pPr>
            <a:r>
              <a:rPr lang="zh-CN" altLang="en-US" b="1" spc="300">
                <a:solidFill>
                  <a:srgbClr val="3498DB"/>
                </a:solidFill>
                <a:latin typeface="微软雅黑" panose="020B0503020204020204" charset="-122"/>
                <a:ea typeface="微软雅黑" panose="020B0503020204020204" charset="-122"/>
                <a:cs typeface="+mn-ea"/>
              </a:rPr>
              <a:t>2. 识别职业生涯的机会和威胁</a:t>
            </a:r>
            <a:endParaRPr lang="zh-CN" altLang="en-US" b="1" spc="300">
              <a:solidFill>
                <a:srgbClr val="3498DB"/>
              </a:solidFill>
              <a:latin typeface="微软雅黑" panose="020B0503020204020204" charset="-122"/>
              <a:ea typeface="微软雅黑" panose="020B0503020204020204" charset="-122"/>
              <a:cs typeface="+mn-ea"/>
            </a:endParaRPr>
          </a:p>
        </p:txBody>
      </p:sp>
      <p:sp>
        <p:nvSpPr>
          <p:cNvPr id="17" name="椭圆 16"/>
          <p:cNvSpPr/>
          <p:nvPr>
            <p:custDataLst>
              <p:tags r:id="rId15"/>
            </p:custDataLst>
          </p:nvPr>
        </p:nvSpPr>
        <p:spPr>
          <a:xfrm>
            <a:off x="3789045" y="4926330"/>
            <a:ext cx="518160" cy="518160"/>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8" name="任意多边形 17"/>
          <p:cNvSpPr/>
          <p:nvPr>
            <p:custDataLst>
              <p:tags r:id="rId16"/>
            </p:custDataLst>
          </p:nvPr>
        </p:nvSpPr>
        <p:spPr bwMode="auto">
          <a:xfrm>
            <a:off x="3921760" y="5066665"/>
            <a:ext cx="253365" cy="229235"/>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rgbClr val="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2" name="文本框 31"/>
          <p:cNvSpPr txBox="1"/>
          <p:nvPr>
            <p:custDataLst>
              <p:tags r:id="rId17"/>
            </p:custDataLst>
          </p:nvPr>
        </p:nvSpPr>
        <p:spPr>
          <a:xfrm>
            <a:off x="2442845" y="5963920"/>
            <a:ext cx="3313430" cy="378460"/>
          </a:xfrm>
          <a:prstGeom prst="rect">
            <a:avLst/>
          </a:prstGeom>
          <a:noFill/>
        </p:spPr>
        <p:txBody>
          <a:bodyPr wrap="square" lIns="90000" tIns="46800" rIns="90000" bIns="0" anchor="b" anchorCtr="0">
            <a:spAutoFit/>
          </a:bodyPr>
          <a:p>
            <a:pPr>
              <a:lnSpc>
                <a:spcPct val="120000"/>
              </a:lnSpc>
            </a:pPr>
            <a:r>
              <a:rPr lang="zh-CN" altLang="en-US" b="1" spc="300">
                <a:solidFill>
                  <a:srgbClr val="1F74AD"/>
                </a:solidFill>
                <a:latin typeface="微软雅黑" panose="020B0503020204020204" charset="-122"/>
                <a:ea typeface="微软雅黑" panose="020B0503020204020204" charset="-122"/>
                <a:cs typeface="+mn-ea"/>
              </a:rPr>
              <a:t>1. 评估个人的长处和短处</a:t>
            </a:r>
            <a:endParaRPr lang="zh-CN" altLang="en-US" b="1" spc="300">
              <a:solidFill>
                <a:srgbClr val="1F74AD"/>
              </a:solidFill>
              <a:latin typeface="微软雅黑" panose="020B0503020204020204" charset="-122"/>
              <a:ea typeface="微软雅黑" panose="020B0503020204020204" charset="-122"/>
              <a:cs typeface="+mn-ea"/>
            </a:endParaRPr>
          </a:p>
        </p:txBody>
      </p:sp>
      <p:sp>
        <p:nvSpPr>
          <p:cNvPr id="34" name="椭圆 33"/>
          <p:cNvSpPr/>
          <p:nvPr>
            <p:custDataLst>
              <p:tags r:id="rId18"/>
            </p:custDataLst>
          </p:nvPr>
        </p:nvSpPr>
        <p:spPr>
          <a:xfrm>
            <a:off x="1769110" y="5636895"/>
            <a:ext cx="518160" cy="518160"/>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6" name="flats_304626"/>
          <p:cNvSpPr>
            <a:spLocks noChangeAspect="1"/>
          </p:cNvSpPr>
          <p:nvPr>
            <p:custDataLst>
              <p:tags r:id="rId19"/>
            </p:custDataLst>
          </p:nvPr>
        </p:nvSpPr>
        <p:spPr bwMode="auto">
          <a:xfrm>
            <a:off x="1924685" y="5746115"/>
            <a:ext cx="206375" cy="299085"/>
          </a:xfrm>
          <a:custGeom>
            <a:avLst/>
            <a:gdLst>
              <a:gd name="connsiteX0" fmla="*/ 208186 w 418876"/>
              <a:gd name="connsiteY0" fmla="*/ 473765 h 606722"/>
              <a:gd name="connsiteX1" fmla="*/ 188782 w 418876"/>
              <a:gd name="connsiteY1" fmla="*/ 493051 h 606722"/>
              <a:gd name="connsiteX2" fmla="*/ 188782 w 418876"/>
              <a:gd name="connsiteY2" fmla="*/ 509848 h 606722"/>
              <a:gd name="connsiteX3" fmla="*/ 208186 w 418876"/>
              <a:gd name="connsiteY3" fmla="*/ 529223 h 606722"/>
              <a:gd name="connsiteX4" fmla="*/ 227589 w 418876"/>
              <a:gd name="connsiteY4" fmla="*/ 509848 h 606722"/>
              <a:gd name="connsiteX5" fmla="*/ 227589 w 418876"/>
              <a:gd name="connsiteY5" fmla="*/ 493051 h 606722"/>
              <a:gd name="connsiteX6" fmla="*/ 208186 w 418876"/>
              <a:gd name="connsiteY6" fmla="*/ 473765 h 606722"/>
              <a:gd name="connsiteX7" fmla="*/ 102179 w 418876"/>
              <a:gd name="connsiteY7" fmla="*/ 473765 h 606722"/>
              <a:gd name="connsiteX8" fmla="*/ 82776 w 418876"/>
              <a:gd name="connsiteY8" fmla="*/ 493051 h 606722"/>
              <a:gd name="connsiteX9" fmla="*/ 82776 w 418876"/>
              <a:gd name="connsiteY9" fmla="*/ 509848 h 606722"/>
              <a:gd name="connsiteX10" fmla="*/ 102179 w 418876"/>
              <a:gd name="connsiteY10" fmla="*/ 529223 h 606722"/>
              <a:gd name="connsiteX11" fmla="*/ 121583 w 418876"/>
              <a:gd name="connsiteY11" fmla="*/ 509848 h 606722"/>
              <a:gd name="connsiteX12" fmla="*/ 121583 w 418876"/>
              <a:gd name="connsiteY12" fmla="*/ 493051 h 606722"/>
              <a:gd name="connsiteX13" fmla="*/ 102179 w 418876"/>
              <a:gd name="connsiteY13" fmla="*/ 473765 h 606722"/>
              <a:gd name="connsiteX14" fmla="*/ 208186 w 418876"/>
              <a:gd name="connsiteY14" fmla="*/ 369158 h 606722"/>
              <a:gd name="connsiteX15" fmla="*/ 188782 w 418876"/>
              <a:gd name="connsiteY15" fmla="*/ 388533 h 606722"/>
              <a:gd name="connsiteX16" fmla="*/ 188782 w 418876"/>
              <a:gd name="connsiteY16" fmla="*/ 403998 h 606722"/>
              <a:gd name="connsiteX17" fmla="*/ 208186 w 418876"/>
              <a:gd name="connsiteY17" fmla="*/ 423372 h 606722"/>
              <a:gd name="connsiteX18" fmla="*/ 227589 w 418876"/>
              <a:gd name="connsiteY18" fmla="*/ 403998 h 606722"/>
              <a:gd name="connsiteX19" fmla="*/ 227589 w 418876"/>
              <a:gd name="connsiteY19" fmla="*/ 388533 h 606722"/>
              <a:gd name="connsiteX20" fmla="*/ 208186 w 418876"/>
              <a:gd name="connsiteY20" fmla="*/ 369158 h 606722"/>
              <a:gd name="connsiteX21" fmla="*/ 102179 w 418876"/>
              <a:gd name="connsiteY21" fmla="*/ 369158 h 606722"/>
              <a:gd name="connsiteX22" fmla="*/ 82776 w 418876"/>
              <a:gd name="connsiteY22" fmla="*/ 388533 h 606722"/>
              <a:gd name="connsiteX23" fmla="*/ 82776 w 418876"/>
              <a:gd name="connsiteY23" fmla="*/ 403998 h 606722"/>
              <a:gd name="connsiteX24" fmla="*/ 102179 w 418876"/>
              <a:gd name="connsiteY24" fmla="*/ 423372 h 606722"/>
              <a:gd name="connsiteX25" fmla="*/ 121583 w 418876"/>
              <a:gd name="connsiteY25" fmla="*/ 403998 h 606722"/>
              <a:gd name="connsiteX26" fmla="*/ 121583 w 418876"/>
              <a:gd name="connsiteY26" fmla="*/ 388533 h 606722"/>
              <a:gd name="connsiteX27" fmla="*/ 102179 w 418876"/>
              <a:gd name="connsiteY27" fmla="*/ 369158 h 606722"/>
              <a:gd name="connsiteX28" fmla="*/ 355585 w 418876"/>
              <a:gd name="connsiteY28" fmla="*/ 283955 h 606722"/>
              <a:gd name="connsiteX29" fmla="*/ 399470 w 418876"/>
              <a:gd name="connsiteY29" fmla="*/ 283955 h 606722"/>
              <a:gd name="connsiteX30" fmla="*/ 418876 w 418876"/>
              <a:gd name="connsiteY30" fmla="*/ 303328 h 606722"/>
              <a:gd name="connsiteX31" fmla="*/ 418876 w 418876"/>
              <a:gd name="connsiteY31" fmla="*/ 587349 h 606722"/>
              <a:gd name="connsiteX32" fmla="*/ 399470 w 418876"/>
              <a:gd name="connsiteY32" fmla="*/ 606722 h 606722"/>
              <a:gd name="connsiteX33" fmla="*/ 355585 w 418876"/>
              <a:gd name="connsiteY33" fmla="*/ 606722 h 606722"/>
              <a:gd name="connsiteX34" fmla="*/ 349087 w 418876"/>
              <a:gd name="connsiteY34" fmla="*/ 600235 h 606722"/>
              <a:gd name="connsiteX35" fmla="*/ 349087 w 418876"/>
              <a:gd name="connsiteY35" fmla="*/ 290443 h 606722"/>
              <a:gd name="connsiteX36" fmla="*/ 355585 w 418876"/>
              <a:gd name="connsiteY36" fmla="*/ 283955 h 606722"/>
              <a:gd name="connsiteX37" fmla="*/ 208186 w 418876"/>
              <a:gd name="connsiteY37" fmla="*/ 264641 h 606722"/>
              <a:gd name="connsiteX38" fmla="*/ 188782 w 418876"/>
              <a:gd name="connsiteY38" fmla="*/ 283927 h 606722"/>
              <a:gd name="connsiteX39" fmla="*/ 188782 w 418876"/>
              <a:gd name="connsiteY39" fmla="*/ 299480 h 606722"/>
              <a:gd name="connsiteX40" fmla="*/ 208186 w 418876"/>
              <a:gd name="connsiteY40" fmla="*/ 318855 h 606722"/>
              <a:gd name="connsiteX41" fmla="*/ 227589 w 418876"/>
              <a:gd name="connsiteY41" fmla="*/ 299480 h 606722"/>
              <a:gd name="connsiteX42" fmla="*/ 227589 w 418876"/>
              <a:gd name="connsiteY42" fmla="*/ 283927 h 606722"/>
              <a:gd name="connsiteX43" fmla="*/ 208186 w 418876"/>
              <a:gd name="connsiteY43" fmla="*/ 264641 h 606722"/>
              <a:gd name="connsiteX44" fmla="*/ 102179 w 418876"/>
              <a:gd name="connsiteY44" fmla="*/ 264641 h 606722"/>
              <a:gd name="connsiteX45" fmla="*/ 82776 w 418876"/>
              <a:gd name="connsiteY45" fmla="*/ 283927 h 606722"/>
              <a:gd name="connsiteX46" fmla="*/ 82776 w 418876"/>
              <a:gd name="connsiteY46" fmla="*/ 299480 h 606722"/>
              <a:gd name="connsiteX47" fmla="*/ 102179 w 418876"/>
              <a:gd name="connsiteY47" fmla="*/ 318855 h 606722"/>
              <a:gd name="connsiteX48" fmla="*/ 121583 w 418876"/>
              <a:gd name="connsiteY48" fmla="*/ 299480 h 606722"/>
              <a:gd name="connsiteX49" fmla="*/ 121583 w 418876"/>
              <a:gd name="connsiteY49" fmla="*/ 283927 h 606722"/>
              <a:gd name="connsiteX50" fmla="*/ 102179 w 418876"/>
              <a:gd name="connsiteY50" fmla="*/ 264641 h 606722"/>
              <a:gd name="connsiteX51" fmla="*/ 208186 w 418876"/>
              <a:gd name="connsiteY51" fmla="*/ 158790 h 606722"/>
              <a:gd name="connsiteX52" fmla="*/ 188782 w 418876"/>
              <a:gd name="connsiteY52" fmla="*/ 178076 h 606722"/>
              <a:gd name="connsiteX53" fmla="*/ 188782 w 418876"/>
              <a:gd name="connsiteY53" fmla="*/ 194873 h 606722"/>
              <a:gd name="connsiteX54" fmla="*/ 208186 w 418876"/>
              <a:gd name="connsiteY54" fmla="*/ 214248 h 606722"/>
              <a:gd name="connsiteX55" fmla="*/ 227589 w 418876"/>
              <a:gd name="connsiteY55" fmla="*/ 194873 h 606722"/>
              <a:gd name="connsiteX56" fmla="*/ 227589 w 418876"/>
              <a:gd name="connsiteY56" fmla="*/ 178076 h 606722"/>
              <a:gd name="connsiteX57" fmla="*/ 208186 w 418876"/>
              <a:gd name="connsiteY57" fmla="*/ 158790 h 606722"/>
              <a:gd name="connsiteX58" fmla="*/ 102179 w 418876"/>
              <a:gd name="connsiteY58" fmla="*/ 158790 h 606722"/>
              <a:gd name="connsiteX59" fmla="*/ 82776 w 418876"/>
              <a:gd name="connsiteY59" fmla="*/ 178076 h 606722"/>
              <a:gd name="connsiteX60" fmla="*/ 82776 w 418876"/>
              <a:gd name="connsiteY60" fmla="*/ 194873 h 606722"/>
              <a:gd name="connsiteX61" fmla="*/ 102179 w 418876"/>
              <a:gd name="connsiteY61" fmla="*/ 214248 h 606722"/>
              <a:gd name="connsiteX62" fmla="*/ 121583 w 418876"/>
              <a:gd name="connsiteY62" fmla="*/ 194873 h 606722"/>
              <a:gd name="connsiteX63" fmla="*/ 121583 w 418876"/>
              <a:gd name="connsiteY63" fmla="*/ 178076 h 606722"/>
              <a:gd name="connsiteX64" fmla="*/ 102179 w 418876"/>
              <a:gd name="connsiteY64" fmla="*/ 158790 h 606722"/>
              <a:gd name="connsiteX65" fmla="*/ 19403 w 418876"/>
              <a:gd name="connsiteY65" fmla="*/ 81291 h 606722"/>
              <a:gd name="connsiteX66" fmla="*/ 290873 w 418876"/>
              <a:gd name="connsiteY66" fmla="*/ 81291 h 606722"/>
              <a:gd name="connsiteX67" fmla="*/ 310276 w 418876"/>
              <a:gd name="connsiteY67" fmla="*/ 100666 h 606722"/>
              <a:gd name="connsiteX68" fmla="*/ 310276 w 418876"/>
              <a:gd name="connsiteY68" fmla="*/ 587347 h 606722"/>
              <a:gd name="connsiteX69" fmla="*/ 290873 w 418876"/>
              <a:gd name="connsiteY69" fmla="*/ 606722 h 606722"/>
              <a:gd name="connsiteX70" fmla="*/ 19403 w 418876"/>
              <a:gd name="connsiteY70" fmla="*/ 606722 h 606722"/>
              <a:gd name="connsiteX71" fmla="*/ 0 w 418876"/>
              <a:gd name="connsiteY71" fmla="*/ 587347 h 606722"/>
              <a:gd name="connsiteX72" fmla="*/ 0 w 418876"/>
              <a:gd name="connsiteY72" fmla="*/ 100666 h 606722"/>
              <a:gd name="connsiteX73" fmla="*/ 19403 w 418876"/>
              <a:gd name="connsiteY73" fmla="*/ 81291 h 606722"/>
              <a:gd name="connsiteX74" fmla="*/ 87927 w 418876"/>
              <a:gd name="connsiteY74" fmla="*/ 0 h 606722"/>
              <a:gd name="connsiteX75" fmla="*/ 223690 w 418876"/>
              <a:gd name="connsiteY75" fmla="*/ 0 h 606722"/>
              <a:gd name="connsiteX76" fmla="*/ 243098 w 418876"/>
              <a:gd name="connsiteY76" fmla="*/ 19365 h 606722"/>
              <a:gd name="connsiteX77" fmla="*/ 243098 w 418876"/>
              <a:gd name="connsiteY77" fmla="*/ 36155 h 606722"/>
              <a:gd name="connsiteX78" fmla="*/ 236599 w 418876"/>
              <a:gd name="connsiteY78" fmla="*/ 42551 h 606722"/>
              <a:gd name="connsiteX79" fmla="*/ 75018 w 418876"/>
              <a:gd name="connsiteY79" fmla="*/ 42551 h 606722"/>
              <a:gd name="connsiteX80" fmla="*/ 68519 w 418876"/>
              <a:gd name="connsiteY80" fmla="*/ 36155 h 606722"/>
              <a:gd name="connsiteX81" fmla="*/ 68519 w 418876"/>
              <a:gd name="connsiteY81" fmla="*/ 19365 h 606722"/>
              <a:gd name="connsiteX82" fmla="*/ 87927 w 418876"/>
              <a:gd name="connsiteY8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18876" h="606722">
                <a:moveTo>
                  <a:pt x="208186" y="473765"/>
                </a:moveTo>
                <a:cubicBezTo>
                  <a:pt x="197416" y="473765"/>
                  <a:pt x="188782" y="482386"/>
                  <a:pt x="188782" y="493051"/>
                </a:cubicBezTo>
                <a:lnTo>
                  <a:pt x="188782" y="509848"/>
                </a:lnTo>
                <a:cubicBezTo>
                  <a:pt x="188782" y="520602"/>
                  <a:pt x="197416" y="529223"/>
                  <a:pt x="208186" y="529223"/>
                </a:cubicBezTo>
                <a:cubicBezTo>
                  <a:pt x="218866" y="529223"/>
                  <a:pt x="227589" y="520602"/>
                  <a:pt x="227589" y="509848"/>
                </a:cubicBezTo>
                <a:lnTo>
                  <a:pt x="227589" y="493051"/>
                </a:lnTo>
                <a:cubicBezTo>
                  <a:pt x="227589" y="482386"/>
                  <a:pt x="218866" y="473765"/>
                  <a:pt x="208186" y="473765"/>
                </a:cubicBezTo>
                <a:close/>
                <a:moveTo>
                  <a:pt x="102179" y="473765"/>
                </a:moveTo>
                <a:cubicBezTo>
                  <a:pt x="91409" y="473765"/>
                  <a:pt x="82776" y="482386"/>
                  <a:pt x="82776" y="493051"/>
                </a:cubicBezTo>
                <a:lnTo>
                  <a:pt x="82776" y="509848"/>
                </a:lnTo>
                <a:cubicBezTo>
                  <a:pt x="82776" y="520602"/>
                  <a:pt x="91409" y="529223"/>
                  <a:pt x="102179" y="529223"/>
                </a:cubicBezTo>
                <a:cubicBezTo>
                  <a:pt x="112860" y="529223"/>
                  <a:pt x="121583" y="520602"/>
                  <a:pt x="121583" y="509848"/>
                </a:cubicBezTo>
                <a:lnTo>
                  <a:pt x="121583" y="493051"/>
                </a:lnTo>
                <a:cubicBezTo>
                  <a:pt x="121583" y="482386"/>
                  <a:pt x="112860" y="473765"/>
                  <a:pt x="102179" y="473765"/>
                </a:cubicBezTo>
                <a:close/>
                <a:moveTo>
                  <a:pt x="208186" y="369158"/>
                </a:moveTo>
                <a:cubicBezTo>
                  <a:pt x="197416" y="369158"/>
                  <a:pt x="188782" y="377868"/>
                  <a:pt x="188782" y="388533"/>
                </a:cubicBezTo>
                <a:lnTo>
                  <a:pt x="188782" y="403998"/>
                </a:lnTo>
                <a:cubicBezTo>
                  <a:pt x="188782" y="414752"/>
                  <a:pt x="197416" y="423372"/>
                  <a:pt x="208186" y="423372"/>
                </a:cubicBezTo>
                <a:cubicBezTo>
                  <a:pt x="218866" y="423372"/>
                  <a:pt x="227589" y="414752"/>
                  <a:pt x="227589" y="403998"/>
                </a:cubicBezTo>
                <a:lnTo>
                  <a:pt x="227589" y="388533"/>
                </a:lnTo>
                <a:cubicBezTo>
                  <a:pt x="227589" y="377868"/>
                  <a:pt x="218866" y="369158"/>
                  <a:pt x="208186" y="369158"/>
                </a:cubicBezTo>
                <a:close/>
                <a:moveTo>
                  <a:pt x="102179" y="369158"/>
                </a:moveTo>
                <a:cubicBezTo>
                  <a:pt x="91409" y="369158"/>
                  <a:pt x="82776" y="377868"/>
                  <a:pt x="82776" y="388533"/>
                </a:cubicBezTo>
                <a:lnTo>
                  <a:pt x="82776" y="403998"/>
                </a:lnTo>
                <a:cubicBezTo>
                  <a:pt x="82776" y="414752"/>
                  <a:pt x="91409" y="423372"/>
                  <a:pt x="102179" y="423372"/>
                </a:cubicBezTo>
                <a:cubicBezTo>
                  <a:pt x="112860" y="423372"/>
                  <a:pt x="121583" y="414752"/>
                  <a:pt x="121583" y="403998"/>
                </a:cubicBezTo>
                <a:lnTo>
                  <a:pt x="121583" y="388533"/>
                </a:lnTo>
                <a:cubicBezTo>
                  <a:pt x="121583" y="377868"/>
                  <a:pt x="112860" y="369158"/>
                  <a:pt x="102179" y="369158"/>
                </a:cubicBezTo>
                <a:close/>
                <a:moveTo>
                  <a:pt x="355585" y="283955"/>
                </a:moveTo>
                <a:lnTo>
                  <a:pt x="399470" y="283955"/>
                </a:lnTo>
                <a:cubicBezTo>
                  <a:pt x="410241" y="283955"/>
                  <a:pt x="418876" y="292664"/>
                  <a:pt x="418876" y="303328"/>
                </a:cubicBezTo>
                <a:lnTo>
                  <a:pt x="418876" y="587349"/>
                </a:lnTo>
                <a:cubicBezTo>
                  <a:pt x="418876" y="598013"/>
                  <a:pt x="410241" y="606722"/>
                  <a:pt x="399470" y="606722"/>
                </a:cubicBezTo>
                <a:lnTo>
                  <a:pt x="355585" y="606722"/>
                </a:lnTo>
                <a:cubicBezTo>
                  <a:pt x="352025" y="606722"/>
                  <a:pt x="349087" y="603790"/>
                  <a:pt x="349087" y="600235"/>
                </a:cubicBezTo>
                <a:lnTo>
                  <a:pt x="349087" y="290443"/>
                </a:lnTo>
                <a:cubicBezTo>
                  <a:pt x="349087" y="286888"/>
                  <a:pt x="352025" y="283955"/>
                  <a:pt x="355585" y="283955"/>
                </a:cubicBezTo>
                <a:close/>
                <a:moveTo>
                  <a:pt x="208186" y="264641"/>
                </a:moveTo>
                <a:cubicBezTo>
                  <a:pt x="197416" y="264641"/>
                  <a:pt x="188782" y="273261"/>
                  <a:pt x="188782" y="283927"/>
                </a:cubicBezTo>
                <a:lnTo>
                  <a:pt x="188782" y="299480"/>
                </a:lnTo>
                <a:cubicBezTo>
                  <a:pt x="188782" y="310145"/>
                  <a:pt x="197416" y="318855"/>
                  <a:pt x="208186" y="318855"/>
                </a:cubicBezTo>
                <a:cubicBezTo>
                  <a:pt x="218866" y="318855"/>
                  <a:pt x="227589" y="310145"/>
                  <a:pt x="227589" y="299480"/>
                </a:cubicBezTo>
                <a:lnTo>
                  <a:pt x="227589" y="283927"/>
                </a:lnTo>
                <a:cubicBezTo>
                  <a:pt x="227589" y="273261"/>
                  <a:pt x="218866" y="264641"/>
                  <a:pt x="208186" y="264641"/>
                </a:cubicBezTo>
                <a:close/>
                <a:moveTo>
                  <a:pt x="102179" y="264641"/>
                </a:moveTo>
                <a:cubicBezTo>
                  <a:pt x="91409" y="264641"/>
                  <a:pt x="82776" y="273261"/>
                  <a:pt x="82776" y="283927"/>
                </a:cubicBezTo>
                <a:lnTo>
                  <a:pt x="82776" y="299480"/>
                </a:lnTo>
                <a:cubicBezTo>
                  <a:pt x="82776" y="310145"/>
                  <a:pt x="91409" y="318855"/>
                  <a:pt x="102179" y="318855"/>
                </a:cubicBezTo>
                <a:cubicBezTo>
                  <a:pt x="112860" y="318855"/>
                  <a:pt x="121583" y="310145"/>
                  <a:pt x="121583" y="299480"/>
                </a:cubicBezTo>
                <a:lnTo>
                  <a:pt x="121583" y="283927"/>
                </a:lnTo>
                <a:cubicBezTo>
                  <a:pt x="121583" y="273261"/>
                  <a:pt x="112860" y="264641"/>
                  <a:pt x="102179" y="264641"/>
                </a:cubicBezTo>
                <a:close/>
                <a:moveTo>
                  <a:pt x="208186" y="158790"/>
                </a:moveTo>
                <a:cubicBezTo>
                  <a:pt x="197416" y="158790"/>
                  <a:pt x="188782" y="167411"/>
                  <a:pt x="188782" y="178076"/>
                </a:cubicBezTo>
                <a:lnTo>
                  <a:pt x="188782" y="194873"/>
                </a:lnTo>
                <a:cubicBezTo>
                  <a:pt x="188782" y="205627"/>
                  <a:pt x="197416" y="214248"/>
                  <a:pt x="208186" y="214248"/>
                </a:cubicBezTo>
                <a:cubicBezTo>
                  <a:pt x="218866" y="214248"/>
                  <a:pt x="227589" y="205627"/>
                  <a:pt x="227589" y="194873"/>
                </a:cubicBezTo>
                <a:lnTo>
                  <a:pt x="227589" y="178076"/>
                </a:lnTo>
                <a:cubicBezTo>
                  <a:pt x="227589" y="167411"/>
                  <a:pt x="218866" y="158790"/>
                  <a:pt x="208186" y="158790"/>
                </a:cubicBezTo>
                <a:close/>
                <a:moveTo>
                  <a:pt x="102179" y="158790"/>
                </a:moveTo>
                <a:cubicBezTo>
                  <a:pt x="91409" y="158790"/>
                  <a:pt x="82776" y="167411"/>
                  <a:pt x="82776" y="178076"/>
                </a:cubicBezTo>
                <a:lnTo>
                  <a:pt x="82776" y="194873"/>
                </a:lnTo>
                <a:cubicBezTo>
                  <a:pt x="82776" y="205627"/>
                  <a:pt x="91409" y="214248"/>
                  <a:pt x="102179" y="214248"/>
                </a:cubicBezTo>
                <a:cubicBezTo>
                  <a:pt x="112860" y="214248"/>
                  <a:pt x="121583" y="205627"/>
                  <a:pt x="121583" y="194873"/>
                </a:cubicBezTo>
                <a:lnTo>
                  <a:pt x="121583" y="178076"/>
                </a:lnTo>
                <a:cubicBezTo>
                  <a:pt x="121583" y="167411"/>
                  <a:pt x="112860" y="158790"/>
                  <a:pt x="102179" y="158790"/>
                </a:cubicBezTo>
                <a:close/>
                <a:moveTo>
                  <a:pt x="19403" y="81291"/>
                </a:moveTo>
                <a:lnTo>
                  <a:pt x="290873" y="81291"/>
                </a:lnTo>
                <a:cubicBezTo>
                  <a:pt x="301642" y="81291"/>
                  <a:pt x="310276" y="90001"/>
                  <a:pt x="310276" y="100666"/>
                </a:cubicBezTo>
                <a:lnTo>
                  <a:pt x="310276" y="587347"/>
                </a:lnTo>
                <a:cubicBezTo>
                  <a:pt x="310276" y="598012"/>
                  <a:pt x="301642" y="606722"/>
                  <a:pt x="290873" y="606722"/>
                </a:cubicBezTo>
                <a:lnTo>
                  <a:pt x="19403" y="606722"/>
                </a:lnTo>
                <a:cubicBezTo>
                  <a:pt x="8723" y="606722"/>
                  <a:pt x="0" y="598012"/>
                  <a:pt x="0" y="587347"/>
                </a:cubicBezTo>
                <a:lnTo>
                  <a:pt x="0" y="100666"/>
                </a:lnTo>
                <a:cubicBezTo>
                  <a:pt x="0" y="90001"/>
                  <a:pt x="8723" y="81291"/>
                  <a:pt x="19403" y="81291"/>
                </a:cubicBezTo>
                <a:close/>
                <a:moveTo>
                  <a:pt x="87927" y="0"/>
                </a:moveTo>
                <a:lnTo>
                  <a:pt x="223690" y="0"/>
                </a:lnTo>
                <a:cubicBezTo>
                  <a:pt x="234373" y="0"/>
                  <a:pt x="243098" y="8705"/>
                  <a:pt x="243098" y="19365"/>
                </a:cubicBezTo>
                <a:lnTo>
                  <a:pt x="243098" y="36155"/>
                </a:lnTo>
                <a:cubicBezTo>
                  <a:pt x="243098" y="39708"/>
                  <a:pt x="240160" y="42551"/>
                  <a:pt x="236599" y="42551"/>
                </a:cubicBezTo>
                <a:lnTo>
                  <a:pt x="75018" y="42551"/>
                </a:lnTo>
                <a:cubicBezTo>
                  <a:pt x="71457" y="42551"/>
                  <a:pt x="68519" y="39708"/>
                  <a:pt x="68519" y="36155"/>
                </a:cubicBezTo>
                <a:lnTo>
                  <a:pt x="68519" y="19365"/>
                </a:lnTo>
                <a:cubicBezTo>
                  <a:pt x="68519" y="8705"/>
                  <a:pt x="77243" y="0"/>
                  <a:pt x="87927" y="0"/>
                </a:cubicBezTo>
                <a:close/>
              </a:path>
            </a:pathLst>
          </a:custGeom>
          <a:solidFill>
            <a:sysClr val="window" lastClr="FFFFFF"/>
          </a:solidFill>
          <a:ln>
            <a:noFill/>
          </a:ln>
        </p:spPr>
        <p:txBody>
          <a:bodyPr/>
          <a:p>
            <a:endParaRPr lang="zh-CN" altLang="en-US"/>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1"/>
          <p:cNvSpPr/>
          <p:nvPr>
            <p:custDataLst>
              <p:tags r:id="rId1"/>
            </p:custDataLst>
          </p:nvPr>
        </p:nvSpPr>
        <p:spPr bwMode="auto">
          <a:xfrm>
            <a:off x="1306195" y="450215"/>
            <a:ext cx="9578975" cy="710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0" anchor="b" anchorCtr="0">
            <a:sp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pitchFamily="34" charset="0"/>
                <a:sym typeface="Helvetica" panose="00000400000000000000" pitchFamily="34" charset="0"/>
              </a:rPr>
              <a:t>职业机会SWOT 分析</a:t>
            </a:r>
            <a:endPar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pitchFamily="34" charset="0"/>
              <a:sym typeface="Helvetica" panose="00000400000000000000" pitchFamily="34" charset="0"/>
            </a:endParaRPr>
          </a:p>
        </p:txBody>
      </p:sp>
      <p:graphicFrame>
        <p:nvGraphicFramePr>
          <p:cNvPr id="2" name="表格 1"/>
          <p:cNvGraphicFramePr/>
          <p:nvPr/>
        </p:nvGraphicFramePr>
        <p:xfrm>
          <a:off x="472440" y="1597660"/>
          <a:ext cx="11247120" cy="4937760"/>
        </p:xfrm>
        <a:graphic>
          <a:graphicData uri="http://schemas.openxmlformats.org/drawingml/2006/table">
            <a:tbl>
              <a:tblPr firstRow="1" bandRow="1">
                <a:tableStyleId>{9DCAF9ED-07DC-4A11-8D7F-57B35C25682E}</a:tableStyleId>
              </a:tblPr>
              <a:tblGrid>
                <a:gridCol w="3749040"/>
                <a:gridCol w="3749040"/>
                <a:gridCol w="3749040"/>
              </a:tblGrid>
              <a:tr h="474345">
                <a:tc>
                  <a:txBody>
                    <a:bodyPr/>
                    <a:p>
                      <a:pPr algn="ctr">
                        <a:buNone/>
                      </a:pPr>
                      <a:r>
                        <a:rPr lang="zh-CN" altLang="en-US">
                          <a:latin typeface="微软雅黑" panose="020B0503020204020204" charset="-122"/>
                          <a:ea typeface="微软雅黑" panose="020B0503020204020204" charset="-122"/>
                        </a:rPr>
                        <a:t>SWOT</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ctr">
                        <a:buNone/>
                      </a:pPr>
                      <a:r>
                        <a:rPr lang="zh-CN" altLang="en-US">
                          <a:latin typeface="微软雅黑" panose="020B0503020204020204" charset="-122"/>
                          <a:ea typeface="微软雅黑" panose="020B0503020204020204" charset="-122"/>
                        </a:rPr>
                        <a:t>内环境因素</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ctr">
                        <a:buNone/>
                      </a:pPr>
                      <a:r>
                        <a:rPr lang="zh-CN" altLang="en-US">
                          <a:latin typeface="微软雅黑" panose="020B0503020204020204" charset="-122"/>
                          <a:ea typeface="微软雅黑" panose="020B0503020204020204" charset="-122"/>
                        </a:rPr>
                        <a:t>外环境因素</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r>
              <a:tr h="622935">
                <a:tc>
                  <a:txBody>
                    <a:bodyPr/>
                    <a:p>
                      <a:pPr algn="ctr">
                        <a:buNone/>
                      </a:pPr>
                      <a:r>
                        <a:rPr lang="zh-CN" altLang="en-US">
                          <a:latin typeface="微软雅黑" panose="020B0503020204020204" charset="-122"/>
                          <a:ea typeface="微软雅黑" panose="020B0503020204020204" charset="-122"/>
                          <a:cs typeface="微软雅黑" panose="020B0503020204020204" charset="-122"/>
                        </a:rPr>
                        <a:t>S 优势</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cs typeface="微软雅黑" panose="020B0503020204020204" charset="-122"/>
                        </a:rPr>
                        <a:t>● 综合素质较好</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创新意识强</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坚定的信念</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明确的目标</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勤奋好学</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cs typeface="微软雅黑" panose="020B0503020204020204" charset="-122"/>
                        </a:rPr>
                        <a:t>● 政府出台相关政策帮助学生就业</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社会舆论的宣传和肯定</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企业管理潮流不可逆转</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学校的影响力</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家庭的支持</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r>
              <a:tr h="622935">
                <a:tc>
                  <a:txBody>
                    <a:bodyPr/>
                    <a:p>
                      <a:pPr algn="ctr">
                        <a:buNone/>
                      </a:pPr>
                      <a:r>
                        <a:rPr lang="zh-CN" altLang="en-US">
                          <a:latin typeface="微软雅黑" panose="020B0503020204020204" charset="-122"/>
                          <a:ea typeface="微软雅黑" panose="020B0503020204020204" charset="-122"/>
                          <a:cs typeface="微软雅黑" panose="020B0503020204020204" charset="-122"/>
                        </a:rPr>
                        <a:t>W 劣势</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cs typeface="微软雅黑" panose="020B0503020204020204" charset="-122"/>
                        </a:rPr>
                        <a:t>● 缺乏社会经验</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办事主观</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协调性不够、拖拉</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有时容易冲动</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rPr>
                        <a:t>● 管理人才不断增多并过剩</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就业市场竞争激烈</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企业对使用应届毕业生有顾虑</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学校企业管理专业不成熟</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r>
              <a:tr h="622935">
                <a:tc>
                  <a:txBody>
                    <a:bodyPr/>
                    <a:p>
                      <a:pPr algn="ctr">
                        <a:buNone/>
                      </a:pPr>
                      <a:r>
                        <a:rPr lang="zh-CN" altLang="en-US">
                          <a:latin typeface="微软雅黑" panose="020B0503020204020204" charset="-122"/>
                          <a:ea typeface="微软雅黑" panose="020B0503020204020204" charset="-122"/>
                          <a:cs typeface="微软雅黑" panose="020B0503020204020204" charset="-122"/>
                        </a:rPr>
                        <a:t>O 机会</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cs typeface="微软雅黑" panose="020B0503020204020204" charset="-122"/>
                        </a:rPr>
                        <a:t>● 自己具备管理的理论知识</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从事企业管理的欲望强烈</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具有较强的自学能力</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对管理有独到的见解</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rPr>
                        <a:t>● 缺乏高水平人力资源管理人才</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部分企业给了实践展示的机会</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市场经济的活跃</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家乡需要人才建设</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r>
              <a:tr h="622935">
                <a:tc>
                  <a:txBody>
                    <a:bodyPr/>
                    <a:p>
                      <a:pPr algn="ctr">
                        <a:buNone/>
                      </a:pPr>
                      <a:r>
                        <a:rPr lang="zh-CN" altLang="en-US">
                          <a:latin typeface="微软雅黑" panose="020B0503020204020204" charset="-122"/>
                          <a:ea typeface="微软雅黑" panose="020B0503020204020204" charset="-122"/>
                          <a:cs typeface="微软雅黑" panose="020B0503020204020204" charset="-122"/>
                        </a:rPr>
                        <a:t>T 威胁</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rPr>
                        <a:t>高水平管理知识不够，能力有限</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rPr>
                        <a:t>就业难度大，企业、外界要求高</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r>
            </a:tbl>
          </a:graphicData>
        </a:graphic>
      </p:graphicFrame>
    </p:spTree>
    <p:custDataLst>
      <p:tags r:id="rId2"/>
    </p:custDataLst>
  </p:cSld>
  <p:clrMapOvr>
    <a:masterClrMapping/>
  </p:clrMapOvr>
  <p:transition spd="slow" advClick="0" advTm="1000">
    <p:push dir="u"/>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矩形 41"/>
          <p:cNvSpPr/>
          <p:nvPr>
            <p:custDataLst>
              <p:tags r:id="rId1"/>
            </p:custDataLst>
          </p:nvPr>
        </p:nvSpPr>
        <p:spPr>
          <a:xfrm>
            <a:off x="370240" y="601864"/>
            <a:ext cx="442390" cy="442390"/>
          </a:xfrm>
          <a:prstGeom prst="rect">
            <a:avLst/>
          </a:prstGeom>
          <a:solidFill>
            <a:srgbClr val="68A5A6">
              <a:lumMod val="20000"/>
              <a:lumOff val="80000"/>
            </a:srgbClr>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矩形 40"/>
          <p:cNvSpPr/>
          <p:nvPr>
            <p:custDataLst>
              <p:tags r:id="rId2"/>
            </p:custDataLst>
          </p:nvPr>
        </p:nvSpPr>
        <p:spPr>
          <a:xfrm>
            <a:off x="591436" y="806449"/>
            <a:ext cx="5306827" cy="5245098"/>
          </a:xfrm>
          <a:prstGeom prst="rect">
            <a:avLst/>
          </a:prstGeom>
          <a:ln w="38100">
            <a:solidFill>
              <a:srgbClr val="68A5A6"/>
            </a:solid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任意多边形: 形状 34"/>
          <p:cNvSpPr/>
          <p:nvPr>
            <p:custDataLst>
              <p:tags r:id="rId3"/>
            </p:custDataLst>
          </p:nvPr>
        </p:nvSpPr>
        <p:spPr>
          <a:xfrm>
            <a:off x="5898264" y="806449"/>
            <a:ext cx="5702300" cy="5245098"/>
          </a:xfrm>
          <a:custGeom>
            <a:avLst/>
            <a:gdLst>
              <a:gd name="connsiteX0" fmla="*/ 0 w 5702300"/>
              <a:gd name="connsiteY0" fmla="*/ 0 h 5245098"/>
              <a:gd name="connsiteX1" fmla="*/ 2620301 w 5702300"/>
              <a:gd name="connsiteY1" fmla="*/ 0 h 5245098"/>
              <a:gd name="connsiteX2" fmla="*/ 2851149 w 5702300"/>
              <a:gd name="connsiteY2" fmla="*/ 398014 h 5245098"/>
              <a:gd name="connsiteX3" fmla="*/ 3081997 w 5702300"/>
              <a:gd name="connsiteY3" fmla="*/ 0 h 5245098"/>
              <a:gd name="connsiteX4" fmla="*/ 5702300 w 5702300"/>
              <a:gd name="connsiteY4" fmla="*/ 0 h 5245098"/>
              <a:gd name="connsiteX5" fmla="*/ 5702300 w 5702300"/>
              <a:gd name="connsiteY5" fmla="*/ 5245098 h 5245098"/>
              <a:gd name="connsiteX6" fmla="*/ 3089363 w 5702300"/>
              <a:gd name="connsiteY6" fmla="*/ 5245098 h 5245098"/>
              <a:gd name="connsiteX7" fmla="*/ 2851149 w 5702300"/>
              <a:gd name="connsiteY7" fmla="*/ 4834385 h 5245098"/>
              <a:gd name="connsiteX8" fmla="*/ 2612936 w 5702300"/>
              <a:gd name="connsiteY8" fmla="*/ 5245098 h 5245098"/>
              <a:gd name="connsiteX9" fmla="*/ 0 w 5702300"/>
              <a:gd name="connsiteY9" fmla="*/ 5245098 h 524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02300" h="5245098">
                <a:moveTo>
                  <a:pt x="0" y="0"/>
                </a:moveTo>
                <a:lnTo>
                  <a:pt x="2620301" y="0"/>
                </a:lnTo>
                <a:lnTo>
                  <a:pt x="2851149" y="398014"/>
                </a:lnTo>
                <a:lnTo>
                  <a:pt x="3081997" y="0"/>
                </a:lnTo>
                <a:lnTo>
                  <a:pt x="5702300" y="0"/>
                </a:lnTo>
                <a:lnTo>
                  <a:pt x="5702300" y="5245098"/>
                </a:lnTo>
                <a:lnTo>
                  <a:pt x="3089363" y="5245098"/>
                </a:lnTo>
                <a:lnTo>
                  <a:pt x="2851149" y="4834385"/>
                </a:lnTo>
                <a:lnTo>
                  <a:pt x="2612936" y="5245098"/>
                </a:lnTo>
                <a:lnTo>
                  <a:pt x="0" y="5245098"/>
                </a:lnTo>
                <a:close/>
              </a:path>
            </a:pathLst>
          </a:custGeom>
          <a:solidFill>
            <a:srgbClr val="FFFFFF"/>
          </a:solidFill>
          <a:ln w="38100">
            <a:solidFill>
              <a:srgbClr val="68A5A6"/>
            </a:solid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351244" y="1570487"/>
            <a:ext cx="4796339" cy="3717023"/>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20000"/>
              </a:lnSpc>
              <a:spcBef>
                <a:spcPts val="0"/>
              </a:spcBef>
              <a:spcAft>
                <a:spcPts val="0"/>
              </a:spcAft>
              <a:buClr>
                <a:srgbClr val="68A5A6">
                  <a:lumMod val="20000"/>
                  <a:lumOff val="80000"/>
                </a:srgbClr>
              </a:buClr>
              <a:buSzPct val="100000"/>
              <a:buFont typeface="Wingdings" panose="05000000000000000000" pitchFamily="2" charset="2"/>
              <a:buChar char="l"/>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sym typeface="Helvetica" panose="00000400000000000000" pitchFamily="34" charset="0"/>
              </a:rPr>
              <a:t>SWOT 分析能为职业生涯规划提供有价值的参考，但过于依赖该工具反而可能使我们做出错误判断。首先，工具虽经过严谨设计且有大量样本验证，但其本身难免有局限性；其次，未受过相关训练的大学生在没有任何指导的情况下自己做测评，难免会有偏差。SWOT 工具为我们提供了思考职业发展问题的角度，使我们能综合、细致地自我反思，更合理地做出职业发展战略规划，但在进行职业规划时还应注意三个问题：一是自己的兴趣点是什么。二是自己的基本价值观是什么。三是自己的个性特征适合做哪一类职业。必须使三者与SWOT 分析结合起来，做出来的职业生涯规划才会持久而有指导作用。</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sym typeface="Helvetica" panose="00000400000000000000" pitchFamily="34" charset="0"/>
            </a:endParaRPr>
          </a:p>
        </p:txBody>
      </p:sp>
      <p:sp>
        <p:nvSpPr>
          <p:cNvPr id="32" name="等腰三角形 31"/>
          <p:cNvSpPr/>
          <p:nvPr>
            <p:custDataLst>
              <p:tags r:id="rId5"/>
            </p:custDataLst>
          </p:nvPr>
        </p:nvSpPr>
        <p:spPr>
          <a:xfrm>
            <a:off x="8487190" y="5816597"/>
            <a:ext cx="545084" cy="469900"/>
          </a:xfrm>
          <a:prstGeom prst="triangle">
            <a:avLst/>
          </a:prstGeom>
          <a:solidFill>
            <a:srgbClr val="68A5A6"/>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6" name="等腰三角形 35"/>
          <p:cNvSpPr/>
          <p:nvPr>
            <p:custDataLst>
              <p:tags r:id="rId6"/>
            </p:custDataLst>
          </p:nvPr>
        </p:nvSpPr>
        <p:spPr>
          <a:xfrm rot="10800000">
            <a:off x="8487190" y="571498"/>
            <a:ext cx="545084" cy="469900"/>
          </a:xfrm>
          <a:prstGeom prst="triangle">
            <a:avLst/>
          </a:prstGeom>
          <a:solidFill>
            <a:srgbClr val="68A5A6"/>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1480541" y="2377304"/>
            <a:ext cx="3526939" cy="210324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u="none" strike="noStrike" spc="300">
                <a:solidFill>
                  <a:sysClr val="window" lastClr="FFFFFF"/>
                </a:solidFill>
                <a:uLnTx/>
                <a:uFillTx/>
                <a:latin typeface="Arial" panose="020B0604020202020204" pitchFamily="34" charset="0"/>
                <a:ea typeface="微软雅黑" panose="020B0503020204020204" charset="-122"/>
                <a:sym typeface="Helvetica" panose="00000400000000000000" pitchFamily="34" charset="0"/>
              </a:rPr>
              <a:t>SWOT分析注意事项</a:t>
            </a:r>
            <a:endParaRPr lang="zh-CN" altLang="en-US" sz="4800" b="1" u="none" strike="noStrike" spc="300">
              <a:solidFill>
                <a:sysClr val="window" lastClr="FFFFFF"/>
              </a:solidFill>
              <a:uLnTx/>
              <a:uFillTx/>
              <a:latin typeface="Arial" panose="020B0604020202020204" pitchFamily="34" charset="0"/>
              <a:ea typeface="微软雅黑" panose="020B0503020204020204" charset="-122"/>
              <a:sym typeface="Helvetica" panose="00000400000000000000" pitchFamily="34" charset="0"/>
            </a:endParaRPr>
          </a:p>
        </p:txBody>
      </p:sp>
    </p:spTree>
    <p:custDataLst>
      <p:tags r:id="rId8"/>
    </p:custDataLst>
  </p:cSld>
  <p:clrMapOvr>
    <a:masterClrMapping/>
  </p:clrMapOvr>
  <p:transition spd="slow" advClick="0" advTm="1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4197985" y="1477645"/>
            <a:ext cx="7551420" cy="4061460"/>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82270" y="397510"/>
            <a:ext cx="11367770" cy="549910"/>
          </a:xfrm>
          <a:prstGeom prst="rect">
            <a:avLst/>
          </a:prstGeom>
        </p:spPr>
        <p:txBody>
          <a:bodyPr vert="horz" wrap="square" lIns="90000" tIns="46800" rIns="90000" bIns="0" rtlCol="0" anchor="ctr">
            <a:normAutofit fontScale="90000" lnSpcReduction="10000"/>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2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对于职业与专业的关系，可以从以下几个方面去分析：</a:t>
            </a:r>
            <a:endParaRPr lang="en-US" altLang="zh-CN" sz="32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5044440" y="1896110"/>
            <a:ext cx="6139815"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20000"/>
              </a:lnSpc>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首先</a:t>
            </a: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，当专业和职业相交时，专业的部分只能作为职业技术要求的某个部分，专业的其他部分并不适合职业的技能需求，也就是专业可选择多种职业，同时，职业要求多种专业技能。</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a:p>
            <a:pPr algn="just">
              <a:lnSpc>
                <a:spcPct val="120000"/>
              </a:lnSpc>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其次</a:t>
            </a: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，当专业与职业分离时，个人所学的专业与其未来的职业发展方向基本无关。</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a:p>
            <a:pPr algn="just">
              <a:lnSpc>
                <a:spcPct val="120000"/>
              </a:lnSpc>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再次</a:t>
            </a: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，当专业包含职业时，是在专业的基础上发展职业的。</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a:p>
            <a:pPr algn="just">
              <a:lnSpc>
                <a:spcPct val="120000"/>
              </a:lnSpc>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最后</a:t>
            </a: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，当专业包含于职业时，表现为专业与职业高度相符，其专业应用于职业的范围较狭窄，同时职业发展依赖于该专业知识，两者之间存在特定的相互依附关系，任何一方的不足都会导致对方的存在和发展。</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990056" y="601835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10197465" y="5465178"/>
            <a:ext cx="1552101" cy="1048137"/>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dist">
              <a:lnSpc>
                <a:spcPct val="120000"/>
              </a:lnSpc>
            </a:pPr>
            <a:r>
              <a:rPr lang="zh-CN" altLang="en-US"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职业与专业</a:t>
            </a:r>
            <a:endParaRPr lang="zh-CN" altLang="en-US"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4433570" y="1683385"/>
            <a:ext cx="7079615" cy="3616960"/>
          </a:xfrm>
          <a:prstGeom prst="rect">
            <a:avLst/>
          </a:prstGeom>
          <a:noFill/>
          <a:ln w="2222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7"/>
            </p:custDataLst>
          </p:nvPr>
        </p:nvPicPr>
        <p:blipFill rotWithShape="1">
          <a:blip r:embed="rId8"/>
          <a:srcRect/>
          <a:stretch>
            <a:fillRect/>
          </a:stretch>
        </p:blipFill>
        <p:spPr>
          <a:xfrm>
            <a:off x="382270" y="3376930"/>
            <a:ext cx="4370705" cy="2797175"/>
          </a:xfrm>
          <a:prstGeom prst="rect">
            <a:avLst/>
          </a:prstGeom>
        </p:spPr>
      </p:pic>
      <p:sp>
        <p:nvSpPr>
          <p:cNvPr id="12" name="矩形 11"/>
          <p:cNvSpPr/>
          <p:nvPr>
            <p:custDataLst>
              <p:tags r:id="rId9"/>
            </p:custDataLst>
          </p:nvPr>
        </p:nvSpPr>
        <p:spPr>
          <a:xfrm>
            <a:off x="558800" y="3513455"/>
            <a:ext cx="4030980" cy="2523490"/>
          </a:xfrm>
          <a:prstGeom prst="rect">
            <a:avLst/>
          </a:prstGeom>
          <a:noFill/>
          <a:ln w="2222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矩形 41"/>
          <p:cNvSpPr/>
          <p:nvPr>
            <p:custDataLst>
              <p:tags r:id="rId1"/>
            </p:custDataLst>
          </p:nvPr>
        </p:nvSpPr>
        <p:spPr>
          <a:xfrm>
            <a:off x="370240" y="601864"/>
            <a:ext cx="442390" cy="442390"/>
          </a:xfrm>
          <a:prstGeom prst="rect">
            <a:avLst/>
          </a:prstGeom>
          <a:solidFill>
            <a:srgbClr val="68A5A6">
              <a:lumMod val="20000"/>
              <a:lumOff val="80000"/>
            </a:srgbClr>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矩形 40"/>
          <p:cNvSpPr/>
          <p:nvPr>
            <p:custDataLst>
              <p:tags r:id="rId2"/>
            </p:custDataLst>
          </p:nvPr>
        </p:nvSpPr>
        <p:spPr>
          <a:xfrm>
            <a:off x="591436" y="806449"/>
            <a:ext cx="5306827" cy="5245098"/>
          </a:xfrm>
          <a:prstGeom prst="rect">
            <a:avLst/>
          </a:prstGeom>
          <a:ln w="38100">
            <a:solidFill>
              <a:srgbClr val="68A5A6"/>
            </a:solid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任意多边形: 形状 34"/>
          <p:cNvSpPr/>
          <p:nvPr>
            <p:custDataLst>
              <p:tags r:id="rId3"/>
            </p:custDataLst>
          </p:nvPr>
        </p:nvSpPr>
        <p:spPr>
          <a:xfrm>
            <a:off x="5898264" y="806449"/>
            <a:ext cx="5702300" cy="5245098"/>
          </a:xfrm>
          <a:custGeom>
            <a:avLst/>
            <a:gdLst>
              <a:gd name="connsiteX0" fmla="*/ 0 w 5702300"/>
              <a:gd name="connsiteY0" fmla="*/ 0 h 5245098"/>
              <a:gd name="connsiteX1" fmla="*/ 2620301 w 5702300"/>
              <a:gd name="connsiteY1" fmla="*/ 0 h 5245098"/>
              <a:gd name="connsiteX2" fmla="*/ 2851149 w 5702300"/>
              <a:gd name="connsiteY2" fmla="*/ 398014 h 5245098"/>
              <a:gd name="connsiteX3" fmla="*/ 3081997 w 5702300"/>
              <a:gd name="connsiteY3" fmla="*/ 0 h 5245098"/>
              <a:gd name="connsiteX4" fmla="*/ 5702300 w 5702300"/>
              <a:gd name="connsiteY4" fmla="*/ 0 h 5245098"/>
              <a:gd name="connsiteX5" fmla="*/ 5702300 w 5702300"/>
              <a:gd name="connsiteY5" fmla="*/ 5245098 h 5245098"/>
              <a:gd name="connsiteX6" fmla="*/ 3089363 w 5702300"/>
              <a:gd name="connsiteY6" fmla="*/ 5245098 h 5245098"/>
              <a:gd name="connsiteX7" fmla="*/ 2851149 w 5702300"/>
              <a:gd name="connsiteY7" fmla="*/ 4834385 h 5245098"/>
              <a:gd name="connsiteX8" fmla="*/ 2612936 w 5702300"/>
              <a:gd name="connsiteY8" fmla="*/ 5245098 h 5245098"/>
              <a:gd name="connsiteX9" fmla="*/ 0 w 5702300"/>
              <a:gd name="connsiteY9" fmla="*/ 5245098 h 524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02300" h="5245098">
                <a:moveTo>
                  <a:pt x="0" y="0"/>
                </a:moveTo>
                <a:lnTo>
                  <a:pt x="2620301" y="0"/>
                </a:lnTo>
                <a:lnTo>
                  <a:pt x="2851149" y="398014"/>
                </a:lnTo>
                <a:lnTo>
                  <a:pt x="3081997" y="0"/>
                </a:lnTo>
                <a:lnTo>
                  <a:pt x="5702300" y="0"/>
                </a:lnTo>
                <a:lnTo>
                  <a:pt x="5702300" y="5245098"/>
                </a:lnTo>
                <a:lnTo>
                  <a:pt x="3089363" y="5245098"/>
                </a:lnTo>
                <a:lnTo>
                  <a:pt x="2851149" y="4834385"/>
                </a:lnTo>
                <a:lnTo>
                  <a:pt x="2612936" y="5245098"/>
                </a:lnTo>
                <a:lnTo>
                  <a:pt x="0" y="5245098"/>
                </a:lnTo>
                <a:close/>
              </a:path>
            </a:pathLst>
          </a:custGeom>
          <a:solidFill>
            <a:srgbClr val="FFFFFF"/>
          </a:solidFill>
          <a:ln w="38100">
            <a:solidFill>
              <a:srgbClr val="68A5A6"/>
            </a:solid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351244" y="1570487"/>
            <a:ext cx="4796339" cy="3717023"/>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20000"/>
              </a:lnSpc>
              <a:spcBef>
                <a:spcPts val="0"/>
              </a:spcBef>
              <a:spcAft>
                <a:spcPts val="0"/>
              </a:spcAft>
              <a:buClr>
                <a:srgbClr val="68A5A6">
                  <a:lumMod val="20000"/>
                  <a:lumOff val="80000"/>
                </a:srgbClr>
              </a:buClr>
              <a:buSzPct val="100000"/>
              <a:buFont typeface="Wingdings" panose="05000000000000000000" pitchFamily="2" charset="2"/>
              <a:buChar char="l"/>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sym typeface="Helvetica" panose="00000400000000000000" pitchFamily="34" charset="0"/>
              </a:rPr>
              <a:t>SWOT 分析应与个人兴趣点、价值观、个性特征相结合。我们做出职业选择时，或许会由于各种客观因素的制约，暂时难以如愿。但有了对自身全面的分析和长远的职业生涯规划，对今后慢慢调整自己的职业道路意义深远。很多大学生对职业生涯发展的战术性问题更感兴趣，然而管理实践告诉我们，战略一定是高于且先于战术的。我们从现在开始就应该培养自己的战略性思维，指导自己的职场战术行为。在准备踏上职业发展长路之前，先自我整理一下，科学规划一下，才能朝着正确的方向大步前进。</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sym typeface="Helvetica" panose="00000400000000000000" pitchFamily="34" charset="0"/>
            </a:endParaRPr>
          </a:p>
        </p:txBody>
      </p:sp>
      <p:sp>
        <p:nvSpPr>
          <p:cNvPr id="32" name="等腰三角形 31"/>
          <p:cNvSpPr/>
          <p:nvPr>
            <p:custDataLst>
              <p:tags r:id="rId5"/>
            </p:custDataLst>
          </p:nvPr>
        </p:nvSpPr>
        <p:spPr>
          <a:xfrm>
            <a:off x="8487190" y="5816597"/>
            <a:ext cx="545084" cy="469900"/>
          </a:xfrm>
          <a:prstGeom prst="triangle">
            <a:avLst/>
          </a:prstGeom>
          <a:solidFill>
            <a:srgbClr val="68A5A6"/>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6" name="等腰三角形 35"/>
          <p:cNvSpPr/>
          <p:nvPr>
            <p:custDataLst>
              <p:tags r:id="rId6"/>
            </p:custDataLst>
          </p:nvPr>
        </p:nvSpPr>
        <p:spPr>
          <a:xfrm rot="10800000">
            <a:off x="8487190" y="571498"/>
            <a:ext cx="545084" cy="469900"/>
          </a:xfrm>
          <a:prstGeom prst="triangle">
            <a:avLst/>
          </a:prstGeom>
          <a:solidFill>
            <a:srgbClr val="68A5A6"/>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1480541" y="2377304"/>
            <a:ext cx="3526939" cy="210324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u="none" strike="noStrike" spc="300">
                <a:solidFill>
                  <a:sysClr val="window" lastClr="FFFFFF"/>
                </a:solidFill>
                <a:uLnTx/>
                <a:uFillTx/>
                <a:latin typeface="Arial" panose="020B0604020202020204" pitchFamily="34" charset="0"/>
                <a:ea typeface="微软雅黑" panose="020B0503020204020204" charset="-122"/>
                <a:sym typeface="Helvetica" panose="00000400000000000000" pitchFamily="34" charset="0"/>
              </a:rPr>
              <a:t>SWOT分析注意事项</a:t>
            </a:r>
            <a:endParaRPr lang="zh-CN" altLang="en-US" sz="4800" b="1" u="none" strike="noStrike" spc="300">
              <a:solidFill>
                <a:sysClr val="window" lastClr="FFFFFF"/>
              </a:solidFill>
              <a:uLnTx/>
              <a:uFillTx/>
              <a:latin typeface="Arial" panose="020B0604020202020204" pitchFamily="34" charset="0"/>
              <a:ea typeface="微软雅黑" panose="020B0503020204020204" charset="-122"/>
              <a:sym typeface="Helvetica" panose="00000400000000000000" pitchFamily="34" charset="0"/>
            </a:endParaRPr>
          </a:p>
        </p:txBody>
      </p:sp>
    </p:spTree>
    <p:custDataLst>
      <p:tags r:id="rId8"/>
    </p:custDataLst>
  </p:cSld>
  <p:clrMapOvr>
    <a:masterClrMapping/>
  </p:clrMapOvr>
  <p:transition spd="slow" advClick="0" advTm="1000">
    <p:push dir="u"/>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1" name="直接连接符 20"/>
          <p:cNvCxnSpPr/>
          <p:nvPr>
            <p:custDataLst>
              <p:tags r:id="rId1"/>
            </p:custDataLst>
          </p:nvPr>
        </p:nvCxnSpPr>
        <p:spPr>
          <a:xfrm>
            <a:off x="561860" y="2942212"/>
            <a:ext cx="11127036" cy="0"/>
          </a:xfrm>
          <a:prstGeom prst="line">
            <a:avLst/>
          </a:prstGeom>
          <a:ln w="3175">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sp>
        <p:nvSpPr>
          <p:cNvPr id="32" name="文本框 31"/>
          <p:cNvSpPr txBox="1"/>
          <p:nvPr>
            <p:custDataLst>
              <p:tags r:id="rId2"/>
            </p:custDataLst>
          </p:nvPr>
        </p:nvSpPr>
        <p:spPr>
          <a:xfrm>
            <a:off x="5094072" y="3748781"/>
            <a:ext cx="2080351" cy="2921635"/>
          </a:xfrm>
          <a:prstGeom prst="rect">
            <a:avLst/>
          </a:prstGeom>
          <a:noFill/>
        </p:spPr>
        <p:txBody>
          <a:bodyPr wrap="square" lIns="90000" tIns="0" rIns="90000" bIns="46800" rtlCol="0">
            <a:spAutoFit/>
          </a:bodyPr>
          <a:lstStyle/>
          <a:p>
            <a:pPr algn="ctr">
              <a:lnSpc>
                <a:spcPct val="120000"/>
              </a:lnSpc>
            </a:pPr>
            <a:r>
              <a:rPr lang="zh-CN" altLang="en-US" sz="1200" spc="150">
                <a:latin typeface="Arial" panose="020B0604020202020204" pitchFamily="34" charset="0"/>
                <a:ea typeface="微软雅黑" panose="020B0503020204020204" charset="-122"/>
                <a:sym typeface="Arial" panose="020B0604020202020204" pitchFamily="34" charset="0"/>
              </a:rPr>
              <a:t>可达到是指目标是可以完成的。首先目标必须是合理的，是在个人可控制的范围之内的；其次目标必须要付出努力才能达到，要有一定的挑战性。如果目标定得太高，怎么努力也不能实现，结果一事无成，还打击了自信心，目标定低了，不费力气就能达到，也没有成就感，也不会有太大进步，所以要合理到位。</a:t>
            </a:r>
            <a:endParaRPr lang="zh-CN" altLang="en-US" sz="1200" spc="150">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3"/>
            </p:custDataLst>
          </p:nvPr>
        </p:nvSpPr>
        <p:spPr>
          <a:xfrm>
            <a:off x="5094072" y="3119891"/>
            <a:ext cx="2070147" cy="496542"/>
          </a:xfrm>
          <a:prstGeom prst="rect">
            <a:avLst/>
          </a:prstGeom>
          <a:noFill/>
        </p:spPr>
        <p:txBody>
          <a:bodyPr wrap="square" lIns="90000" tIns="46800" rIns="90000" bIns="0" rtlCol="0" anchor="b" anchorCtr="0">
            <a:normAutofit/>
          </a:bodyPr>
          <a:lstStyle>
            <a:defPPr>
              <a:defRPr lang="zh-CN"/>
            </a:defPPr>
            <a:lvl1pPr>
              <a:defRPr sz="1400" b="1">
                <a:solidFill>
                  <a:srgbClr val="1F74AD"/>
                </a:solidFill>
              </a:defRPr>
            </a:lvl1pPr>
          </a:lstStyle>
          <a:p>
            <a:pPr algn="ctr">
              <a:lnSpc>
                <a:spcPct val="120000"/>
              </a:lnSpc>
            </a:pPr>
            <a:r>
              <a:rPr lang="zh-CN" altLang="en-US" sz="1800" spc="300">
                <a:solidFill>
                  <a:srgbClr val="1AA3AA"/>
                </a:solidFill>
                <a:latin typeface="Arial" panose="020B0604020202020204" pitchFamily="34" charset="0"/>
                <a:ea typeface="微软雅黑" panose="020B0503020204020204" charset="-122"/>
                <a:cs typeface="+mn-ea"/>
                <a:sym typeface="Arial" panose="020B0604020202020204" pitchFamily="34" charset="0"/>
              </a:rPr>
              <a:t>可达到</a:t>
            </a:r>
            <a:endParaRPr lang="zh-CN" altLang="en-US" sz="1800" spc="300">
              <a:solidFill>
                <a:srgbClr val="1AA3A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矩形 21"/>
          <p:cNvSpPr/>
          <p:nvPr>
            <p:custDataLst>
              <p:tags r:id="rId4"/>
            </p:custDataLst>
          </p:nvPr>
        </p:nvSpPr>
        <p:spPr>
          <a:xfrm>
            <a:off x="5105629" y="1528422"/>
            <a:ext cx="2070155" cy="1128079"/>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3" name="椭圆 22"/>
          <p:cNvSpPr/>
          <p:nvPr>
            <p:custDataLst>
              <p:tags r:id="rId5"/>
            </p:custDataLst>
          </p:nvPr>
        </p:nvSpPr>
        <p:spPr>
          <a:xfrm>
            <a:off x="5153246" y="1581905"/>
            <a:ext cx="189150" cy="189150"/>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6"/>
            </p:custDataLst>
          </p:nvPr>
        </p:nvSpPr>
        <p:spPr>
          <a:xfrm>
            <a:off x="5215890" y="1837690"/>
            <a:ext cx="1849120" cy="682625"/>
          </a:xfrm>
          <a:prstGeom prst="rect">
            <a:avLst/>
          </a:prstGeom>
          <a:noFill/>
        </p:spPr>
        <p:txBody>
          <a:bodyPr wrap="square" lIns="90000" tIns="46800" rIns="90000" bIns="46800" rtlCol="0">
            <a:spAutoFit/>
          </a:bodyPr>
          <a:lstStyle/>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（Achievable）</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7"/>
            </p:custDataLst>
          </p:nvPr>
        </p:nvSpPr>
        <p:spPr>
          <a:xfrm>
            <a:off x="7362195" y="3748781"/>
            <a:ext cx="2070147" cy="2479675"/>
          </a:xfrm>
          <a:prstGeom prst="rect">
            <a:avLst/>
          </a:prstGeom>
          <a:noFill/>
        </p:spPr>
        <p:txBody>
          <a:bodyPr wrap="square" lIns="90000" tIns="0" rIns="90000" bIns="46800" rtlCol="0">
            <a:spAutoFit/>
          </a:bodyPr>
          <a:lstStyle/>
          <a:p>
            <a:pPr algn="ctr">
              <a:lnSpc>
                <a:spcPct val="120000"/>
              </a:lnSpc>
            </a:pPr>
            <a:r>
              <a:rPr lang="zh-CN" altLang="en-US" sz="1200" spc="150">
                <a:latin typeface="Arial" panose="020B0604020202020204" pitchFamily="34" charset="0"/>
                <a:ea typeface="微软雅黑" panose="020B0503020204020204" charset="-122"/>
                <a:sym typeface="Arial" panose="020B0604020202020204" pitchFamily="34" charset="0"/>
              </a:rPr>
              <a:t>现实性是指要符合自身条件和环境的实际情况，要把自己的目标和公司目标、部门目标协调起来，才能获得“双赢”。反之，个人目标与企业目标相背离，就无法实现自己的目标，也不可能长期与企业共存。不要由于不切实际而导致失败。一步步提高比跨越一大步更切合实际。</a:t>
            </a:r>
            <a:endParaRPr lang="zh-CN" altLang="en-US" sz="1200" spc="150">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8"/>
            </p:custDataLst>
          </p:nvPr>
        </p:nvSpPr>
        <p:spPr>
          <a:xfrm>
            <a:off x="7362195" y="3119891"/>
            <a:ext cx="2070147" cy="496542"/>
          </a:xfrm>
          <a:prstGeom prst="rect">
            <a:avLst/>
          </a:prstGeom>
          <a:noFill/>
        </p:spPr>
        <p:txBody>
          <a:bodyPr wrap="square" lIns="90000" tIns="46800" rIns="90000" bIns="0" rtlCol="0" anchor="b" anchorCtr="0">
            <a:normAutofit/>
          </a:bodyPr>
          <a:lstStyle>
            <a:defPPr>
              <a:defRPr lang="zh-CN"/>
            </a:defPPr>
            <a:lvl1pPr>
              <a:defRPr sz="1400" b="1">
                <a:solidFill>
                  <a:srgbClr val="1F74AD"/>
                </a:solidFill>
              </a:defRPr>
            </a:lvl1pPr>
          </a:lstStyle>
          <a:p>
            <a:pPr algn="ctr">
              <a:lnSpc>
                <a:spcPct val="120000"/>
              </a:lnSpc>
            </a:pPr>
            <a:r>
              <a:rPr lang="zh-CN" altLang="en-US" sz="1800" spc="300">
                <a:solidFill>
                  <a:srgbClr val="69A35B"/>
                </a:solidFill>
                <a:latin typeface="Arial" panose="020B0604020202020204" pitchFamily="34" charset="0"/>
                <a:ea typeface="微软雅黑" panose="020B0503020204020204" charset="-122"/>
                <a:cs typeface="+mn-ea"/>
                <a:sym typeface="Arial" panose="020B0604020202020204" pitchFamily="34" charset="0"/>
              </a:rPr>
              <a:t>现实性</a:t>
            </a:r>
            <a:endParaRPr lang="zh-CN" altLang="en-US" sz="1800" spc="300">
              <a:solidFill>
                <a:srgbClr val="69A35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矩形 36"/>
          <p:cNvSpPr/>
          <p:nvPr>
            <p:custDataLst>
              <p:tags r:id="rId9"/>
            </p:custDataLst>
          </p:nvPr>
        </p:nvSpPr>
        <p:spPr>
          <a:xfrm>
            <a:off x="7362187" y="1528422"/>
            <a:ext cx="2070155" cy="1128079"/>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8" name="椭圆 37"/>
          <p:cNvSpPr/>
          <p:nvPr>
            <p:custDataLst>
              <p:tags r:id="rId10"/>
            </p:custDataLst>
          </p:nvPr>
        </p:nvSpPr>
        <p:spPr>
          <a:xfrm>
            <a:off x="7409804" y="1581905"/>
            <a:ext cx="189150" cy="189150"/>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11"/>
            </p:custDataLst>
          </p:nvPr>
        </p:nvSpPr>
        <p:spPr>
          <a:xfrm>
            <a:off x="7580674" y="1837690"/>
            <a:ext cx="1633180" cy="682625"/>
          </a:xfrm>
          <a:prstGeom prst="rect">
            <a:avLst/>
          </a:prstGeom>
          <a:noFill/>
        </p:spPr>
        <p:txBody>
          <a:bodyPr wrap="square" lIns="90000" tIns="46800" rIns="90000" bIns="46800" rtlCol="0">
            <a:spAutoFit/>
          </a:bodyPr>
          <a:lstStyle/>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R</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（Realistic）</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12"/>
            </p:custDataLst>
          </p:nvPr>
        </p:nvSpPr>
        <p:spPr>
          <a:xfrm>
            <a:off x="547621" y="3748781"/>
            <a:ext cx="2070147" cy="2037080"/>
          </a:xfrm>
          <a:prstGeom prst="rect">
            <a:avLst/>
          </a:prstGeom>
          <a:noFill/>
        </p:spPr>
        <p:txBody>
          <a:bodyPr wrap="square" lIns="90000" tIns="0" rIns="90000" bIns="46800" rtlCol="0">
            <a:spAutoFit/>
          </a:bodyPr>
          <a:lstStyle/>
          <a:p>
            <a:pPr algn="ctr">
              <a:lnSpc>
                <a:spcPct val="120000"/>
              </a:lnSpc>
            </a:pPr>
            <a:r>
              <a:rPr lang="zh-CN" altLang="en-US" sz="1200" spc="150">
                <a:latin typeface="Arial" panose="020B0604020202020204" pitchFamily="34" charset="0"/>
                <a:ea typeface="微软雅黑" panose="020B0503020204020204" charset="-122"/>
                <a:sym typeface="Arial" panose="020B0604020202020204" pitchFamily="34" charset="0"/>
              </a:rPr>
              <a:t>具体性原则要求设定的目标必须明确详细，将目标层层分解，并进行主次划分，合理安排时间和精力，充分把握每一个行动的进展情况、工作效率以及目的要求，一步一步，脚踏实地，不断产生信心和动力，促进大目标的实现。</a:t>
            </a:r>
            <a:endParaRPr lang="zh-CN" altLang="en-US" sz="1200" spc="150">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13"/>
            </p:custDataLst>
          </p:nvPr>
        </p:nvSpPr>
        <p:spPr>
          <a:xfrm>
            <a:off x="547621" y="3119891"/>
            <a:ext cx="2070147" cy="496542"/>
          </a:xfrm>
          <a:prstGeom prst="rect">
            <a:avLst/>
          </a:prstGeom>
          <a:noFill/>
        </p:spPr>
        <p:txBody>
          <a:bodyPr wrap="square" lIns="90000" tIns="46800" rIns="90000" bIns="0" rtlCol="0" anchor="b" anchorCtr="0">
            <a:normAutofit/>
          </a:bodyPr>
          <a:lstStyle>
            <a:defPPr>
              <a:defRPr lang="zh-CN"/>
            </a:defPPr>
            <a:lvl1pPr>
              <a:defRPr sz="1400" b="1">
                <a:solidFill>
                  <a:srgbClr val="1F74AD"/>
                </a:solidFill>
              </a:defRPr>
            </a:lvl1pPr>
          </a:lstStyle>
          <a:p>
            <a:pPr algn="ctr">
              <a:lnSpc>
                <a:spcPct val="120000"/>
              </a:lnSpc>
            </a:pPr>
            <a:r>
              <a:rPr lang="zh-CN" altLang="en-US" sz="1800" spc="300">
                <a:latin typeface="Arial" panose="020B0604020202020204" pitchFamily="34" charset="0"/>
                <a:ea typeface="微软雅黑" panose="020B0503020204020204" charset="-122"/>
                <a:cs typeface="+mn-ea"/>
                <a:sym typeface="Arial" panose="020B0604020202020204" pitchFamily="34" charset="0"/>
              </a:rPr>
              <a:t>具体性</a:t>
            </a:r>
            <a:endParaRPr lang="zh-CN" altLang="en-US" sz="1800" spc="300">
              <a:latin typeface="Arial" panose="020B0604020202020204" pitchFamily="34" charset="0"/>
              <a:ea typeface="微软雅黑" panose="020B0503020204020204" charset="-122"/>
              <a:cs typeface="+mn-ea"/>
              <a:sym typeface="Arial" panose="020B0604020202020204" pitchFamily="34" charset="0"/>
            </a:endParaRPr>
          </a:p>
        </p:txBody>
      </p:sp>
      <p:sp>
        <p:nvSpPr>
          <p:cNvPr id="18" name="矩形 17"/>
          <p:cNvSpPr/>
          <p:nvPr>
            <p:custDataLst>
              <p:tags r:id="rId14"/>
            </p:custDataLst>
          </p:nvPr>
        </p:nvSpPr>
        <p:spPr>
          <a:xfrm>
            <a:off x="547621" y="1528422"/>
            <a:ext cx="2070155" cy="1128079"/>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9" name="椭圆 18"/>
          <p:cNvSpPr/>
          <p:nvPr>
            <p:custDataLst>
              <p:tags r:id="rId15"/>
            </p:custDataLst>
          </p:nvPr>
        </p:nvSpPr>
        <p:spPr>
          <a:xfrm>
            <a:off x="595238" y="1581905"/>
            <a:ext cx="189150" cy="189150"/>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文本框 40"/>
          <p:cNvSpPr txBox="1"/>
          <p:nvPr>
            <p:custDataLst>
              <p:tags r:id="rId16"/>
            </p:custDataLst>
          </p:nvPr>
        </p:nvSpPr>
        <p:spPr>
          <a:xfrm>
            <a:off x="766108" y="1837690"/>
            <a:ext cx="1633180" cy="682625"/>
          </a:xfrm>
          <a:prstGeom prst="rect">
            <a:avLst/>
          </a:prstGeom>
          <a:noFill/>
        </p:spPr>
        <p:txBody>
          <a:bodyPr wrap="square" lIns="90000" tIns="46800" rIns="90000" bIns="46800" rtlCol="0">
            <a:spAutoFit/>
          </a:bodyPr>
          <a:lstStyle/>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S</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（Specific）</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17"/>
            </p:custDataLst>
          </p:nvPr>
        </p:nvSpPr>
        <p:spPr>
          <a:xfrm>
            <a:off x="2804179" y="3748781"/>
            <a:ext cx="2080351" cy="1151890"/>
          </a:xfrm>
          <a:prstGeom prst="rect">
            <a:avLst/>
          </a:prstGeom>
          <a:noFill/>
        </p:spPr>
        <p:txBody>
          <a:bodyPr wrap="square" lIns="90000" tIns="0" rIns="90000" bIns="46800" rtlCol="0">
            <a:spAutoFit/>
          </a:bodyPr>
          <a:lstStyle/>
          <a:p>
            <a:pPr algn="ctr">
              <a:lnSpc>
                <a:spcPct val="120000"/>
              </a:lnSpc>
            </a:pPr>
            <a:r>
              <a:rPr lang="zh-CN" altLang="en-US" sz="1200" spc="150">
                <a:latin typeface="Arial" panose="020B0604020202020204" pitchFamily="34" charset="0"/>
                <a:ea typeface="微软雅黑" panose="020B0503020204020204" charset="-122"/>
                <a:sym typeface="Arial" panose="020B0604020202020204" pitchFamily="34" charset="0"/>
              </a:rPr>
              <a:t>可衡量是指目标要尽可能地量化，可以测量，要有定量数据的限制，比如多长时间完成多少任务，按部就班循序渐进地完成。</a:t>
            </a:r>
            <a:endParaRPr lang="zh-CN" altLang="en-US" sz="1200" spc="150">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8"/>
            </p:custDataLst>
          </p:nvPr>
        </p:nvSpPr>
        <p:spPr>
          <a:xfrm>
            <a:off x="2804179" y="3119891"/>
            <a:ext cx="2070147" cy="496542"/>
          </a:xfrm>
          <a:prstGeom prst="rect">
            <a:avLst/>
          </a:prstGeom>
          <a:noFill/>
        </p:spPr>
        <p:txBody>
          <a:bodyPr wrap="square" lIns="90000" tIns="46800" rIns="90000" bIns="0" rtlCol="0" anchor="b" anchorCtr="0">
            <a:normAutofit/>
          </a:bodyPr>
          <a:lstStyle>
            <a:defPPr>
              <a:defRPr lang="zh-CN"/>
            </a:defPPr>
            <a:lvl1pPr>
              <a:defRPr sz="1400" b="1">
                <a:solidFill>
                  <a:srgbClr val="1F74AD"/>
                </a:solidFill>
              </a:defRPr>
            </a:lvl1pPr>
          </a:lstStyle>
          <a:p>
            <a:pPr algn="ctr">
              <a:lnSpc>
                <a:spcPct val="120000"/>
              </a:lnSpc>
            </a:pPr>
            <a:r>
              <a:rPr lang="zh-CN" altLang="en-US" sz="1800" spc="300">
                <a:solidFill>
                  <a:srgbClr val="3498DB"/>
                </a:solidFill>
                <a:latin typeface="Arial" panose="020B0604020202020204" pitchFamily="34" charset="0"/>
                <a:ea typeface="微软雅黑" panose="020B0503020204020204" charset="-122"/>
                <a:cs typeface="+mn-ea"/>
                <a:sym typeface="Arial" panose="020B0604020202020204" pitchFamily="34" charset="0"/>
              </a:rPr>
              <a:t>可衡量</a:t>
            </a:r>
            <a:endParaRPr lang="zh-CN" altLang="en-US" sz="1800"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矩形 24"/>
          <p:cNvSpPr/>
          <p:nvPr>
            <p:custDataLst>
              <p:tags r:id="rId19"/>
            </p:custDataLst>
          </p:nvPr>
        </p:nvSpPr>
        <p:spPr>
          <a:xfrm>
            <a:off x="2837514" y="1528422"/>
            <a:ext cx="2070155" cy="1128079"/>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20"/>
            </p:custDataLst>
          </p:nvPr>
        </p:nvSpPr>
        <p:spPr>
          <a:xfrm>
            <a:off x="2885131" y="1581905"/>
            <a:ext cx="189150" cy="189150"/>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21"/>
            </p:custDataLst>
          </p:nvPr>
        </p:nvSpPr>
        <p:spPr>
          <a:xfrm>
            <a:off x="2871470" y="1837690"/>
            <a:ext cx="2002790" cy="682625"/>
          </a:xfrm>
          <a:prstGeom prst="rect">
            <a:avLst/>
          </a:prstGeom>
          <a:noFill/>
        </p:spPr>
        <p:txBody>
          <a:bodyPr wrap="square" lIns="90000" tIns="46800" rIns="90000" bIns="46800" rtlCol="0">
            <a:spAutoFit/>
          </a:bodyPr>
          <a:lstStyle/>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M</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（Measurable）</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2"/>
            </p:custDataLst>
          </p:nvPr>
        </p:nvSpPr>
        <p:spPr>
          <a:xfrm>
            <a:off x="9618753" y="3748781"/>
            <a:ext cx="2070147" cy="709930"/>
          </a:xfrm>
          <a:prstGeom prst="rect">
            <a:avLst/>
          </a:prstGeom>
          <a:noFill/>
        </p:spPr>
        <p:txBody>
          <a:bodyPr wrap="square" lIns="90000" tIns="0" rIns="90000" bIns="46800" rtlCol="0">
            <a:spAutoFit/>
          </a:bodyPr>
          <a:lstStyle/>
          <a:p>
            <a:pPr algn="ctr">
              <a:lnSpc>
                <a:spcPct val="120000"/>
              </a:lnSpc>
            </a:pPr>
            <a:r>
              <a:rPr lang="zh-CN" altLang="en-US" sz="1200" spc="150">
                <a:latin typeface="Arial" panose="020B0604020202020204" pitchFamily="34" charset="0"/>
                <a:ea typeface="微软雅黑" panose="020B0503020204020204" charset="-122"/>
                <a:sym typeface="Arial" panose="020B0604020202020204" pitchFamily="34" charset="0"/>
              </a:rPr>
              <a:t>时限性是指必须规定起始时间和完成时间，以克服自己的惰性和拖延习惯。</a:t>
            </a:r>
            <a:endParaRPr lang="zh-CN" altLang="en-US" sz="1200" spc="150">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23"/>
            </p:custDataLst>
          </p:nvPr>
        </p:nvSpPr>
        <p:spPr>
          <a:xfrm>
            <a:off x="9618753" y="3119891"/>
            <a:ext cx="2070147" cy="496542"/>
          </a:xfrm>
          <a:prstGeom prst="rect">
            <a:avLst/>
          </a:prstGeom>
          <a:noFill/>
        </p:spPr>
        <p:txBody>
          <a:bodyPr wrap="square" lIns="90000" tIns="46800" rIns="90000" bIns="0" rtlCol="0" anchor="b" anchorCtr="0">
            <a:normAutofit/>
          </a:bodyPr>
          <a:lstStyle>
            <a:defPPr>
              <a:defRPr lang="zh-CN"/>
            </a:defPPr>
            <a:lvl1pPr>
              <a:defRPr sz="1400" b="1">
                <a:solidFill>
                  <a:srgbClr val="1F74AD"/>
                </a:solidFill>
              </a:defRPr>
            </a:lvl1pPr>
          </a:lstStyle>
          <a:p>
            <a:pPr algn="ctr">
              <a:lnSpc>
                <a:spcPct val="120000"/>
              </a:lnSpc>
            </a:pPr>
            <a:r>
              <a:rPr lang="zh-CN" altLang="en-US" sz="1800" spc="300">
                <a:solidFill>
                  <a:srgbClr val="9BBB59"/>
                </a:solidFill>
                <a:latin typeface="Arial" panose="020B0604020202020204" pitchFamily="34" charset="0"/>
                <a:ea typeface="微软雅黑" panose="020B0503020204020204" charset="-122"/>
                <a:cs typeface="+mn-ea"/>
                <a:sym typeface="Arial" panose="020B0604020202020204" pitchFamily="34" charset="0"/>
              </a:rPr>
              <a:t>时限性</a:t>
            </a:r>
            <a:endParaRPr lang="zh-CN" altLang="en-US" sz="1800"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矩形 41"/>
          <p:cNvSpPr/>
          <p:nvPr>
            <p:custDataLst>
              <p:tags r:id="rId24"/>
            </p:custDataLst>
          </p:nvPr>
        </p:nvSpPr>
        <p:spPr>
          <a:xfrm>
            <a:off x="9618745" y="1528422"/>
            <a:ext cx="2070155" cy="1128079"/>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3" name="椭圆 42"/>
          <p:cNvSpPr/>
          <p:nvPr>
            <p:custDataLst>
              <p:tags r:id="rId25"/>
            </p:custDataLst>
          </p:nvPr>
        </p:nvSpPr>
        <p:spPr>
          <a:xfrm>
            <a:off x="9666362" y="1581905"/>
            <a:ext cx="189150" cy="189150"/>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custDataLst>
              <p:tags r:id="rId26"/>
            </p:custDataLst>
          </p:nvPr>
        </p:nvSpPr>
        <p:spPr>
          <a:xfrm>
            <a:off x="9674225" y="1837690"/>
            <a:ext cx="1959610" cy="682625"/>
          </a:xfrm>
          <a:prstGeom prst="rect">
            <a:avLst/>
          </a:prstGeom>
          <a:noFill/>
        </p:spPr>
        <p:txBody>
          <a:bodyPr wrap="square" lIns="90000" tIns="46800" rIns="90000" bIns="46800" rtlCol="0">
            <a:spAutoFit/>
          </a:bodyPr>
          <a:lstStyle/>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T</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（Time-Limited）</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custDataLst>
              <p:tags r:id="rId27"/>
            </p:custDataLst>
          </p:nvPr>
        </p:nvSpPr>
        <p:spPr>
          <a:xfrm>
            <a:off x="10432497" y="711412"/>
            <a:ext cx="193080" cy="19308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椭圆 3"/>
          <p:cNvSpPr/>
          <p:nvPr>
            <p:custDataLst>
              <p:tags r:id="rId28"/>
            </p:custDataLst>
          </p:nvPr>
        </p:nvSpPr>
        <p:spPr>
          <a:xfrm>
            <a:off x="10685590" y="711412"/>
            <a:ext cx="193080" cy="19308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椭圆 5"/>
          <p:cNvSpPr/>
          <p:nvPr>
            <p:custDataLst>
              <p:tags r:id="rId29"/>
            </p:custDataLst>
          </p:nvPr>
        </p:nvSpPr>
        <p:spPr>
          <a:xfrm>
            <a:off x="10938684" y="711412"/>
            <a:ext cx="193080" cy="193080"/>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0" name="矩形 3"/>
          <p:cNvSpPr>
            <a:spLocks noChangeArrowheads="1"/>
          </p:cNvSpPr>
          <p:nvPr>
            <p:custDataLst>
              <p:tags r:id="rId30"/>
            </p:custDataLst>
          </p:nvPr>
        </p:nvSpPr>
        <p:spPr bwMode="auto">
          <a:xfrm>
            <a:off x="959658" y="491363"/>
            <a:ext cx="4088592" cy="633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ormAutofit/>
          </a:bodyPr>
          <a:lstStyle>
            <a:lvl1pPr>
              <a:spcBef>
                <a:spcPct val="20000"/>
              </a:spcBef>
              <a:buFont typeface="Arial" panose="020B0604020202020204" pitchFamily="34" charset="0"/>
              <a:buChar char="•"/>
              <a:defRPr sz="3200">
                <a:solidFill>
                  <a:srgbClr val="000000"/>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9pPr>
          </a:lstStyle>
          <a:p>
            <a:pPr lvl="0">
              <a:lnSpc>
                <a:spcPct val="120000"/>
              </a:lnSpc>
              <a:spcBef>
                <a:spcPct val="0"/>
              </a:spcBef>
              <a:buNone/>
              <a:defRPr/>
            </a:pPr>
            <a:r>
              <a:rPr lang="zh-CN" altLang="en-US" sz="2400" b="1" spc="150">
                <a:solidFill>
                  <a:srgbClr val="000000">
                    <a:lumMod val="65000"/>
                    <a:lumOff val="3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目标设定遵循的原则</a:t>
            </a:r>
            <a:endParaRPr lang="zh-CN" altLang="en-US" sz="2400" b="1" spc="150">
              <a:solidFill>
                <a:srgbClr val="000000">
                  <a:lumMod val="65000"/>
                  <a:lumOff val="3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1" name="矩形 100"/>
          <p:cNvSpPr/>
          <p:nvPr>
            <p:custDataLst>
              <p:tags r:id="rId31"/>
            </p:custDataLst>
          </p:nvPr>
        </p:nvSpPr>
        <p:spPr>
          <a:xfrm>
            <a:off x="0" y="570944"/>
            <a:ext cx="102947" cy="4740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2" name="流程图: 延期 101"/>
          <p:cNvSpPr/>
          <p:nvPr>
            <p:custDataLst>
              <p:tags r:id="rId32"/>
            </p:custDataLst>
          </p:nvPr>
        </p:nvSpPr>
        <p:spPr>
          <a:xfrm>
            <a:off x="176945" y="570944"/>
            <a:ext cx="483852" cy="474017"/>
          </a:xfrm>
          <a:prstGeom prst="flowChartDelay">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3124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sym typeface="+mn-ea"/>
              </a:rPr>
              <a:t>在校提高学生适应社会的能力和职业基础能力，使其成功就业是教育者的责任。</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 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sym typeface="+mn-ea"/>
              </a:rPr>
              <a:t>肖俭伟</a:t>
            </a:r>
            <a:endParaRPr 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500"/>
                                        <p:tgtEl>
                                          <p:spTgt spid="2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right)">
                                      <p:cBhvr>
                                        <p:cTn id="22" dur="500"/>
                                        <p:tgtEl>
                                          <p:spTgt spid="1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0" grpId="0"/>
      <p:bldP spid="21" grpId="0"/>
      <p:bldP spid="25" grpId="0" animBg="1"/>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12192000" cy="6857999"/>
          </a:xfrm>
          <a:prstGeom prst="rect">
            <a:avLst/>
          </a:prstGeom>
        </p:spPr>
      </p:pic>
      <p:sp>
        <p:nvSpPr>
          <p:cNvPr id="5" name="矩形 4"/>
          <p:cNvSpPr/>
          <p:nvPr>
            <p:custDataLst>
              <p:tags r:id="rId3"/>
            </p:custDataLst>
          </p:nvPr>
        </p:nvSpPr>
        <p:spPr>
          <a:xfrm>
            <a:off x="6096000" y="1564005"/>
            <a:ext cx="4978400" cy="486918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cxnSp>
        <p:nvCxnSpPr>
          <p:cNvPr id="10" name="直线连接符 9"/>
          <p:cNvCxnSpPr/>
          <p:nvPr>
            <p:custDataLst>
              <p:tags r:id="rId4"/>
            </p:custDataLst>
          </p:nvPr>
        </p:nvCxnSpPr>
        <p:spPr>
          <a:xfrm>
            <a:off x="6491463" y="2489851"/>
            <a:ext cx="945657"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6096001" y="1564539"/>
            <a:ext cx="4978399" cy="66103"/>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a:p>
        </p:txBody>
      </p:sp>
      <p:sp>
        <p:nvSpPr>
          <p:cNvPr id="20" name="TextBox 5"/>
          <p:cNvSpPr txBox="1"/>
          <p:nvPr>
            <p:custDataLst>
              <p:tags r:id="rId6"/>
            </p:custDataLst>
          </p:nvPr>
        </p:nvSpPr>
        <p:spPr>
          <a:xfrm>
            <a:off x="6401493" y="1866370"/>
            <a:ext cx="2300547" cy="523220"/>
          </a:xfrm>
          <a:prstGeom prst="rect">
            <a:avLst/>
          </a:prstGeom>
          <a:noFill/>
        </p:spPr>
        <p:txBody>
          <a:bodyPr wrap="square" bIns="0" rtlCol="0" anchor="b" anchorCtr="0">
            <a:normAutofit/>
          </a:bodyPr>
          <a:lstStyle/>
          <a:p>
            <a:pPr>
              <a:lnSpc>
                <a:spcPct val="120000"/>
              </a:lnSpc>
            </a:pPr>
            <a:r>
              <a:rPr lang="zh-CN" altLang="en-US" sz="2400" b="1" spc="300" dirty="0">
                <a:solidFill>
                  <a:srgbClr val="FFFFFF"/>
                </a:solidFill>
                <a:latin typeface="微软雅黑" panose="020B0503020204020204" charset="-122"/>
                <a:ea typeface="微软雅黑" panose="020B0503020204020204" charset="-122"/>
              </a:rPr>
              <a:t>想一想</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7"/>
            </p:custDataLst>
          </p:nvPr>
        </p:nvSpPr>
        <p:spPr>
          <a:xfrm>
            <a:off x="6401493" y="2640847"/>
            <a:ext cx="4479867" cy="358521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nSpc>
                <a:spcPct val="120000"/>
              </a:lnSpc>
              <a:buNone/>
            </a:pPr>
            <a:r>
              <a:rPr lang="zh-CN" altLang="en-US" sz="1600" spc="150" dirty="0">
                <a:solidFill>
                  <a:srgbClr val="FFFFFF"/>
                </a:solidFill>
                <a:latin typeface="微软雅黑" panose="020B0503020204020204" charset="-122"/>
                <a:ea typeface="微软雅黑" panose="020B0503020204020204" charset="-122"/>
              </a:rPr>
              <a:t>一个大学中文专业毕业的女孩，热爱文学，有着希望从事编辑、记者的职业梦想，但残酷的现实生活使她觉得自己距离这个梦想是如此遥远。由于没有实际工作经验，找到一份正式媒体的从业工作几乎不可能，为了生活，只能在一家企业里从事网站更新的简单劳动。在这个职位上，她的工作很简单，主要就是复制、粘贴之类的简单重复，但工作量既大又长，休息时间还经常要被占用。而且，岗位的收入水平还很低，她不清楚自己应该做出怎样的抉择，内心很是苦闷和困惑。如果是你，你该怎么办？</a:t>
            </a:r>
            <a:endParaRPr lang="zh-CN" altLang="en-US" sz="1600" spc="150" dirty="0">
              <a:solidFill>
                <a:srgbClr val="FFFFFF"/>
              </a:solidFill>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custDataLst>
              <p:tags r:id="rId1"/>
            </p:custDataLst>
          </p:nvPr>
        </p:nvGrpSpPr>
        <p:grpSpPr>
          <a:xfrm>
            <a:off x="609763" y="1910649"/>
            <a:ext cx="2101515" cy="714710"/>
            <a:chOff x="9510580" y="-150110"/>
            <a:chExt cx="1589916" cy="540719"/>
          </a:xfrm>
          <a:solidFill>
            <a:srgbClr val="FD8F02">
              <a:alpha val="21000"/>
            </a:srgbClr>
          </a:solidFill>
        </p:grpSpPr>
        <p:sp>
          <p:nvSpPr>
            <p:cNvPr id="51" name="Freeform 2638"/>
            <p:cNvSpPr/>
            <p:nvPr>
              <p:custDataLst>
                <p:tags r:id="rId2"/>
              </p:custDataLst>
            </p:nvPr>
          </p:nvSpPr>
          <p:spPr>
            <a:xfrm>
              <a:off x="9510580" y="312030"/>
              <a:ext cx="1589916" cy="78579"/>
            </a:xfrm>
            <a:custGeom>
              <a:avLst/>
              <a:gdLst>
                <a:gd name="connsiteX0" fmla="*/ 45446 w 1838975"/>
                <a:gd name="connsiteY0" fmla="*/ 0 h 90888"/>
                <a:gd name="connsiteX1" fmla="*/ 1793529 w 1838975"/>
                <a:gd name="connsiteY1" fmla="*/ 0 h 90888"/>
                <a:gd name="connsiteX2" fmla="*/ 1838975 w 1838975"/>
                <a:gd name="connsiteY2" fmla="*/ 45446 h 90888"/>
                <a:gd name="connsiteX3" fmla="*/ 1793529 w 1838975"/>
                <a:gd name="connsiteY3" fmla="*/ 90888 h 90888"/>
                <a:gd name="connsiteX4" fmla="*/ 45446 w 1838975"/>
                <a:gd name="connsiteY4" fmla="*/ 90888 h 90888"/>
                <a:gd name="connsiteX5" fmla="*/ 0 w 1838975"/>
                <a:gd name="connsiteY5" fmla="*/ 45446 h 90888"/>
                <a:gd name="connsiteX6" fmla="*/ 45446 w 1838975"/>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8975" h="90888">
                  <a:moveTo>
                    <a:pt x="45446" y="0"/>
                  </a:moveTo>
                  <a:lnTo>
                    <a:pt x="1793529" y="0"/>
                  </a:lnTo>
                  <a:cubicBezTo>
                    <a:pt x="1817766" y="0"/>
                    <a:pt x="1838975" y="21209"/>
                    <a:pt x="1838975" y="45446"/>
                  </a:cubicBezTo>
                  <a:cubicBezTo>
                    <a:pt x="1838975" y="69679"/>
                    <a:pt x="1817766" y="90888"/>
                    <a:pt x="1793529" y="90888"/>
                  </a:cubicBezTo>
                  <a:lnTo>
                    <a:pt x="45446" y="90888"/>
                  </a:lnTo>
                  <a:cubicBezTo>
                    <a:pt x="18178" y="90888"/>
                    <a:pt x="0" y="69679"/>
                    <a:pt x="0" y="45446"/>
                  </a:cubicBezTo>
                  <a:cubicBezTo>
                    <a:pt x="0" y="21209"/>
                    <a:pt x="21206"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53" name="Freeform 2639"/>
            <p:cNvSpPr/>
            <p:nvPr>
              <p:custDataLst>
                <p:tags r:id="rId3"/>
              </p:custDataLst>
            </p:nvPr>
          </p:nvSpPr>
          <p:spPr>
            <a:xfrm>
              <a:off x="10081585" y="164206"/>
              <a:ext cx="704593" cy="78579"/>
            </a:xfrm>
            <a:custGeom>
              <a:avLst/>
              <a:gdLst>
                <a:gd name="connsiteX0" fmla="*/ 45446 w 814967"/>
                <a:gd name="connsiteY0" fmla="*/ 0 h 90888"/>
                <a:gd name="connsiteX1" fmla="*/ 769521 w 814967"/>
                <a:gd name="connsiteY1" fmla="*/ 0 h 90888"/>
                <a:gd name="connsiteX2" fmla="*/ 814967 w 814967"/>
                <a:gd name="connsiteY2" fmla="*/ 45446 h 90888"/>
                <a:gd name="connsiteX3" fmla="*/ 769521 w 814967"/>
                <a:gd name="connsiteY3" fmla="*/ 90888 h 90888"/>
                <a:gd name="connsiteX4" fmla="*/ 45446 w 814967"/>
                <a:gd name="connsiteY4" fmla="*/ 90888 h 90888"/>
                <a:gd name="connsiteX5" fmla="*/ 0 w 814967"/>
                <a:gd name="connsiteY5" fmla="*/ 45446 h 90888"/>
                <a:gd name="connsiteX6" fmla="*/ 45446 w 814967"/>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967" h="90888">
                  <a:moveTo>
                    <a:pt x="45446" y="0"/>
                  </a:moveTo>
                  <a:lnTo>
                    <a:pt x="769521" y="0"/>
                  </a:lnTo>
                  <a:cubicBezTo>
                    <a:pt x="793758" y="0"/>
                    <a:pt x="814967" y="21209"/>
                    <a:pt x="814967" y="45446"/>
                  </a:cubicBezTo>
                  <a:cubicBezTo>
                    <a:pt x="814967" y="69679"/>
                    <a:pt x="793758" y="90888"/>
                    <a:pt x="769521" y="90888"/>
                  </a:cubicBezTo>
                  <a:lnTo>
                    <a:pt x="45446" y="90888"/>
                  </a:lnTo>
                  <a:cubicBezTo>
                    <a:pt x="21209" y="90888"/>
                    <a:pt x="0" y="69679"/>
                    <a:pt x="0" y="45446"/>
                  </a:cubicBezTo>
                  <a:cubicBezTo>
                    <a:pt x="0" y="21209"/>
                    <a:pt x="21209"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55" name="Freeform 2640"/>
            <p:cNvSpPr/>
            <p:nvPr>
              <p:custDataLst>
                <p:tags r:id="rId4"/>
              </p:custDataLst>
            </p:nvPr>
          </p:nvSpPr>
          <p:spPr>
            <a:xfrm>
              <a:off x="9727980" y="-150110"/>
              <a:ext cx="678400" cy="78579"/>
            </a:xfrm>
            <a:custGeom>
              <a:avLst/>
              <a:gdLst>
                <a:gd name="connsiteX0" fmla="*/ 45446 w 784671"/>
                <a:gd name="connsiteY0" fmla="*/ 0 h 90888"/>
                <a:gd name="connsiteX1" fmla="*/ 739225 w 784671"/>
                <a:gd name="connsiteY1" fmla="*/ 0 h 90888"/>
                <a:gd name="connsiteX2" fmla="*/ 784671 w 784671"/>
                <a:gd name="connsiteY2" fmla="*/ 45446 h 90888"/>
                <a:gd name="connsiteX3" fmla="*/ 739225 w 784671"/>
                <a:gd name="connsiteY3" fmla="*/ 90888 h 90888"/>
                <a:gd name="connsiteX4" fmla="*/ 45446 w 784671"/>
                <a:gd name="connsiteY4" fmla="*/ 90888 h 90888"/>
                <a:gd name="connsiteX5" fmla="*/ 0 w 784671"/>
                <a:gd name="connsiteY5" fmla="*/ 45446 h 90888"/>
                <a:gd name="connsiteX6" fmla="*/ 45446 w 784671"/>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671" h="90888">
                  <a:moveTo>
                    <a:pt x="45446" y="0"/>
                  </a:moveTo>
                  <a:lnTo>
                    <a:pt x="739225" y="0"/>
                  </a:lnTo>
                  <a:cubicBezTo>
                    <a:pt x="763462" y="0"/>
                    <a:pt x="784671" y="21209"/>
                    <a:pt x="784671" y="45446"/>
                  </a:cubicBezTo>
                  <a:cubicBezTo>
                    <a:pt x="784671" y="69679"/>
                    <a:pt x="763462" y="90888"/>
                    <a:pt x="739225" y="90888"/>
                  </a:cubicBezTo>
                  <a:lnTo>
                    <a:pt x="45446" y="90888"/>
                  </a:lnTo>
                  <a:cubicBezTo>
                    <a:pt x="21209" y="90888"/>
                    <a:pt x="0" y="69679"/>
                    <a:pt x="0" y="45446"/>
                  </a:cubicBezTo>
                  <a:cubicBezTo>
                    <a:pt x="0" y="21209"/>
                    <a:pt x="21209"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57" name="Freeform 2641"/>
            <p:cNvSpPr/>
            <p:nvPr>
              <p:custDataLst>
                <p:tags r:id="rId5"/>
              </p:custDataLst>
            </p:nvPr>
          </p:nvSpPr>
          <p:spPr>
            <a:xfrm>
              <a:off x="10505914" y="-150110"/>
              <a:ext cx="154540" cy="78579"/>
            </a:xfrm>
            <a:custGeom>
              <a:avLst/>
              <a:gdLst>
                <a:gd name="connsiteX0" fmla="*/ 45446 w 178748"/>
                <a:gd name="connsiteY0" fmla="*/ 0 h 90888"/>
                <a:gd name="connsiteX1" fmla="*/ 133303 w 178748"/>
                <a:gd name="connsiteY1" fmla="*/ 0 h 90888"/>
                <a:gd name="connsiteX2" fmla="*/ 178748 w 178748"/>
                <a:gd name="connsiteY2" fmla="*/ 45446 h 90888"/>
                <a:gd name="connsiteX3" fmla="*/ 133303 w 178748"/>
                <a:gd name="connsiteY3" fmla="*/ 90888 h 90888"/>
                <a:gd name="connsiteX4" fmla="*/ 45446 w 178748"/>
                <a:gd name="connsiteY4" fmla="*/ 90888 h 90888"/>
                <a:gd name="connsiteX5" fmla="*/ 0 w 178748"/>
                <a:gd name="connsiteY5" fmla="*/ 45446 h 90888"/>
                <a:gd name="connsiteX6" fmla="*/ 45446 w 178748"/>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748" h="90888">
                  <a:moveTo>
                    <a:pt x="45446" y="0"/>
                  </a:moveTo>
                  <a:lnTo>
                    <a:pt x="133303" y="0"/>
                  </a:lnTo>
                  <a:cubicBezTo>
                    <a:pt x="157539" y="0"/>
                    <a:pt x="178748" y="21209"/>
                    <a:pt x="178748" y="45446"/>
                  </a:cubicBezTo>
                  <a:cubicBezTo>
                    <a:pt x="178748" y="69679"/>
                    <a:pt x="157539" y="90888"/>
                    <a:pt x="133303" y="90888"/>
                  </a:cubicBezTo>
                  <a:lnTo>
                    <a:pt x="45446" y="90888"/>
                  </a:lnTo>
                  <a:cubicBezTo>
                    <a:pt x="21209" y="90888"/>
                    <a:pt x="0" y="69679"/>
                    <a:pt x="0" y="45446"/>
                  </a:cubicBezTo>
                  <a:cubicBezTo>
                    <a:pt x="0" y="21209"/>
                    <a:pt x="21209"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59" name="Freeform 2642"/>
            <p:cNvSpPr/>
            <p:nvPr>
              <p:custDataLst>
                <p:tags r:id="rId6"/>
              </p:custDataLst>
            </p:nvPr>
          </p:nvSpPr>
          <p:spPr>
            <a:xfrm>
              <a:off x="9733220" y="164206"/>
              <a:ext cx="259312" cy="78579"/>
            </a:xfrm>
            <a:custGeom>
              <a:avLst/>
              <a:gdLst>
                <a:gd name="connsiteX0" fmla="*/ 45446 w 299933"/>
                <a:gd name="connsiteY0" fmla="*/ 0 h 90888"/>
                <a:gd name="connsiteX1" fmla="*/ 254487 w 299933"/>
                <a:gd name="connsiteY1" fmla="*/ 0 h 90888"/>
                <a:gd name="connsiteX2" fmla="*/ 299933 w 299933"/>
                <a:gd name="connsiteY2" fmla="*/ 45446 h 90888"/>
                <a:gd name="connsiteX3" fmla="*/ 254487 w 299933"/>
                <a:gd name="connsiteY3" fmla="*/ 90888 h 90888"/>
                <a:gd name="connsiteX4" fmla="*/ 45446 w 299933"/>
                <a:gd name="connsiteY4" fmla="*/ 90888 h 90888"/>
                <a:gd name="connsiteX5" fmla="*/ 0 w 299933"/>
                <a:gd name="connsiteY5" fmla="*/ 45446 h 90888"/>
                <a:gd name="connsiteX6" fmla="*/ 45446 w 299933"/>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933" h="90888">
                  <a:moveTo>
                    <a:pt x="45446" y="0"/>
                  </a:moveTo>
                  <a:lnTo>
                    <a:pt x="254487" y="0"/>
                  </a:lnTo>
                  <a:cubicBezTo>
                    <a:pt x="278724" y="0"/>
                    <a:pt x="299933" y="21209"/>
                    <a:pt x="299933" y="45446"/>
                  </a:cubicBezTo>
                  <a:cubicBezTo>
                    <a:pt x="299933" y="69679"/>
                    <a:pt x="278724" y="90888"/>
                    <a:pt x="254487" y="90888"/>
                  </a:cubicBezTo>
                  <a:lnTo>
                    <a:pt x="45446" y="90888"/>
                  </a:lnTo>
                  <a:cubicBezTo>
                    <a:pt x="21209" y="90888"/>
                    <a:pt x="0" y="69679"/>
                    <a:pt x="0" y="45446"/>
                  </a:cubicBezTo>
                  <a:cubicBezTo>
                    <a:pt x="0" y="21209"/>
                    <a:pt x="21209"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61" name="Freeform 2643"/>
            <p:cNvSpPr/>
            <p:nvPr>
              <p:custDataLst>
                <p:tags r:id="rId7"/>
              </p:custDataLst>
            </p:nvPr>
          </p:nvSpPr>
          <p:spPr>
            <a:xfrm>
              <a:off x="9568205" y="7048"/>
              <a:ext cx="1045099" cy="78579"/>
            </a:xfrm>
            <a:custGeom>
              <a:avLst/>
              <a:gdLst>
                <a:gd name="connsiteX0" fmla="*/ 45446 w 1208813"/>
                <a:gd name="connsiteY0" fmla="*/ 0 h 90888"/>
                <a:gd name="connsiteX1" fmla="*/ 1163370 w 1208813"/>
                <a:gd name="connsiteY1" fmla="*/ 0 h 90888"/>
                <a:gd name="connsiteX2" fmla="*/ 1208813 w 1208813"/>
                <a:gd name="connsiteY2" fmla="*/ 45446 h 90888"/>
                <a:gd name="connsiteX3" fmla="*/ 1163370 w 1208813"/>
                <a:gd name="connsiteY3" fmla="*/ 90888 h 90888"/>
                <a:gd name="connsiteX4" fmla="*/ 45446 w 1208813"/>
                <a:gd name="connsiteY4" fmla="*/ 90888 h 90888"/>
                <a:gd name="connsiteX5" fmla="*/ 0 w 1208813"/>
                <a:gd name="connsiteY5" fmla="*/ 45446 h 90888"/>
                <a:gd name="connsiteX6" fmla="*/ 45446 w 1208813"/>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8813" h="90888">
                  <a:moveTo>
                    <a:pt x="45446" y="0"/>
                  </a:moveTo>
                  <a:lnTo>
                    <a:pt x="1163370" y="0"/>
                  </a:lnTo>
                  <a:cubicBezTo>
                    <a:pt x="1187607" y="0"/>
                    <a:pt x="1208813" y="21209"/>
                    <a:pt x="1208813" y="45446"/>
                  </a:cubicBezTo>
                  <a:cubicBezTo>
                    <a:pt x="1208813" y="69679"/>
                    <a:pt x="1187607" y="90888"/>
                    <a:pt x="1163370" y="90888"/>
                  </a:cubicBezTo>
                  <a:lnTo>
                    <a:pt x="45446" y="90888"/>
                  </a:lnTo>
                  <a:cubicBezTo>
                    <a:pt x="21206" y="90888"/>
                    <a:pt x="3028" y="69679"/>
                    <a:pt x="0" y="45446"/>
                  </a:cubicBezTo>
                  <a:cubicBezTo>
                    <a:pt x="0" y="21209"/>
                    <a:pt x="21206"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63" name="Freeform 2644"/>
            <p:cNvSpPr/>
            <p:nvPr>
              <p:custDataLst>
                <p:tags r:id="rId8"/>
              </p:custDataLst>
            </p:nvPr>
          </p:nvSpPr>
          <p:spPr>
            <a:xfrm>
              <a:off x="10238743" y="242785"/>
              <a:ext cx="429565" cy="78579"/>
            </a:xfrm>
            <a:custGeom>
              <a:avLst/>
              <a:gdLst>
                <a:gd name="connsiteX0" fmla="*/ 0 w 496856"/>
                <a:gd name="connsiteY0" fmla="*/ 0 h 90888"/>
                <a:gd name="connsiteX1" fmla="*/ 496856 w 496856"/>
                <a:gd name="connsiteY1" fmla="*/ 0 h 90888"/>
                <a:gd name="connsiteX2" fmla="*/ 451413 w 496856"/>
                <a:gd name="connsiteY2" fmla="*/ 45446 h 90888"/>
                <a:gd name="connsiteX3" fmla="*/ 496856 w 496856"/>
                <a:gd name="connsiteY3" fmla="*/ 90888 h 90888"/>
                <a:gd name="connsiteX4" fmla="*/ 0 w 496856"/>
                <a:gd name="connsiteY4" fmla="*/ 90888 h 90888"/>
                <a:gd name="connsiteX5" fmla="*/ 45446 w 496856"/>
                <a:gd name="connsiteY5" fmla="*/ 45446 h 90888"/>
                <a:gd name="connsiteX6" fmla="*/ 0 w 496856"/>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856" h="90888">
                  <a:moveTo>
                    <a:pt x="0" y="0"/>
                  </a:moveTo>
                  <a:lnTo>
                    <a:pt x="496856" y="0"/>
                  </a:lnTo>
                  <a:cubicBezTo>
                    <a:pt x="472619" y="0"/>
                    <a:pt x="451413" y="21209"/>
                    <a:pt x="451413" y="45446"/>
                  </a:cubicBezTo>
                  <a:cubicBezTo>
                    <a:pt x="451413" y="69679"/>
                    <a:pt x="472619" y="90888"/>
                    <a:pt x="496856" y="90888"/>
                  </a:cubicBezTo>
                  <a:lnTo>
                    <a:pt x="0" y="90888"/>
                  </a:lnTo>
                  <a:cubicBezTo>
                    <a:pt x="24237" y="90888"/>
                    <a:pt x="45446" y="69679"/>
                    <a:pt x="45446" y="45446"/>
                  </a:cubicBezTo>
                  <a:cubicBezTo>
                    <a:pt x="45446" y="21209"/>
                    <a:pt x="24237" y="0"/>
                    <a:pt x="0" y="0"/>
                  </a:cubicBezTo>
                  <a:close/>
                </a:path>
              </a:pathLst>
            </a:custGeom>
            <a:grpFill/>
            <a:ln w="9525" cap="flat">
              <a:noFill/>
              <a:prstDash val="solid"/>
              <a:miter/>
            </a:ln>
          </p:spPr>
          <p:txBody>
            <a:bodyPr rtlCol="0" anchor="ctr"/>
            <a:p>
              <a:endParaRPr lang="zh-CN" altLang="en-US">
                <a:solidFill>
                  <a:srgbClr val="000000"/>
                </a:solidFill>
              </a:endParaRPr>
            </a:p>
          </p:txBody>
        </p:sp>
        <p:sp>
          <p:nvSpPr>
            <p:cNvPr id="65" name="Freeform 2645"/>
            <p:cNvSpPr/>
            <p:nvPr>
              <p:custDataLst>
                <p:tags r:id="rId9"/>
              </p:custDataLst>
            </p:nvPr>
          </p:nvSpPr>
          <p:spPr>
            <a:xfrm>
              <a:off x="9898234" y="-71531"/>
              <a:ext cx="301221" cy="78579"/>
            </a:xfrm>
            <a:custGeom>
              <a:avLst/>
              <a:gdLst>
                <a:gd name="connsiteX0" fmla="*/ 0 w 348407"/>
                <a:gd name="connsiteY0" fmla="*/ 0 h 90888"/>
                <a:gd name="connsiteX1" fmla="*/ 348407 w 348407"/>
                <a:gd name="connsiteY1" fmla="*/ 0 h 90888"/>
                <a:gd name="connsiteX2" fmla="*/ 302961 w 348407"/>
                <a:gd name="connsiteY2" fmla="*/ 45446 h 90888"/>
                <a:gd name="connsiteX3" fmla="*/ 348407 w 348407"/>
                <a:gd name="connsiteY3" fmla="*/ 90888 h 90888"/>
                <a:gd name="connsiteX4" fmla="*/ 0 w 348407"/>
                <a:gd name="connsiteY4" fmla="*/ 90888 h 90888"/>
                <a:gd name="connsiteX5" fmla="*/ 45446 w 348407"/>
                <a:gd name="connsiteY5" fmla="*/ 45446 h 90888"/>
                <a:gd name="connsiteX6" fmla="*/ 0 w 348407"/>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407" h="90888">
                  <a:moveTo>
                    <a:pt x="0" y="0"/>
                  </a:moveTo>
                  <a:lnTo>
                    <a:pt x="348407" y="0"/>
                  </a:lnTo>
                  <a:cubicBezTo>
                    <a:pt x="324170" y="0"/>
                    <a:pt x="302961" y="21209"/>
                    <a:pt x="302961" y="45446"/>
                  </a:cubicBezTo>
                  <a:cubicBezTo>
                    <a:pt x="302961" y="69679"/>
                    <a:pt x="324170" y="90888"/>
                    <a:pt x="348407" y="90888"/>
                  </a:cubicBezTo>
                  <a:lnTo>
                    <a:pt x="0" y="90888"/>
                  </a:lnTo>
                  <a:cubicBezTo>
                    <a:pt x="24237" y="90888"/>
                    <a:pt x="45446" y="69679"/>
                    <a:pt x="45446" y="45446"/>
                  </a:cubicBezTo>
                  <a:cubicBezTo>
                    <a:pt x="45446" y="21209"/>
                    <a:pt x="24237" y="0"/>
                    <a:pt x="0" y="0"/>
                  </a:cubicBezTo>
                  <a:close/>
                </a:path>
              </a:pathLst>
            </a:custGeom>
            <a:grpFill/>
            <a:ln w="9525" cap="flat">
              <a:noFill/>
              <a:prstDash val="solid"/>
              <a:miter/>
            </a:ln>
          </p:spPr>
          <p:txBody>
            <a:bodyPr rtlCol="0" anchor="ctr"/>
            <a:p>
              <a:endParaRPr lang="zh-CN" altLang="en-US">
                <a:solidFill>
                  <a:srgbClr val="000000"/>
                </a:solidFill>
              </a:endParaRPr>
            </a:p>
          </p:txBody>
        </p:sp>
        <p:sp>
          <p:nvSpPr>
            <p:cNvPr id="67" name="Freeform 2646"/>
            <p:cNvSpPr/>
            <p:nvPr>
              <p:custDataLst>
                <p:tags r:id="rId10"/>
              </p:custDataLst>
            </p:nvPr>
          </p:nvSpPr>
          <p:spPr>
            <a:xfrm>
              <a:off x="10225647" y="85627"/>
              <a:ext cx="144063" cy="78579"/>
            </a:xfrm>
            <a:custGeom>
              <a:avLst/>
              <a:gdLst>
                <a:gd name="connsiteX0" fmla="*/ 0 w 166630"/>
                <a:gd name="connsiteY0" fmla="*/ 0 h 90888"/>
                <a:gd name="connsiteX1" fmla="*/ 166630 w 166630"/>
                <a:gd name="connsiteY1" fmla="*/ 0 h 90888"/>
                <a:gd name="connsiteX2" fmla="*/ 121184 w 166630"/>
                <a:gd name="connsiteY2" fmla="*/ 45446 h 90888"/>
                <a:gd name="connsiteX3" fmla="*/ 166630 w 166630"/>
                <a:gd name="connsiteY3" fmla="*/ 90888 h 90888"/>
                <a:gd name="connsiteX4" fmla="*/ 0 w 166630"/>
                <a:gd name="connsiteY4" fmla="*/ 90888 h 90888"/>
                <a:gd name="connsiteX5" fmla="*/ 45446 w 166630"/>
                <a:gd name="connsiteY5" fmla="*/ 45446 h 90888"/>
                <a:gd name="connsiteX6" fmla="*/ 0 w 166630"/>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30" h="90888">
                  <a:moveTo>
                    <a:pt x="0" y="0"/>
                  </a:moveTo>
                  <a:lnTo>
                    <a:pt x="166630" y="0"/>
                  </a:lnTo>
                  <a:cubicBezTo>
                    <a:pt x="142393" y="0"/>
                    <a:pt x="121184" y="21209"/>
                    <a:pt x="121184" y="45446"/>
                  </a:cubicBezTo>
                  <a:cubicBezTo>
                    <a:pt x="121184" y="69679"/>
                    <a:pt x="142393" y="90888"/>
                    <a:pt x="166630" y="90888"/>
                  </a:cubicBezTo>
                  <a:lnTo>
                    <a:pt x="0" y="90888"/>
                  </a:lnTo>
                  <a:cubicBezTo>
                    <a:pt x="24237" y="90888"/>
                    <a:pt x="45446" y="69679"/>
                    <a:pt x="45446" y="45446"/>
                  </a:cubicBezTo>
                  <a:cubicBezTo>
                    <a:pt x="45446" y="21209"/>
                    <a:pt x="24237" y="0"/>
                    <a:pt x="0" y="0"/>
                  </a:cubicBezTo>
                  <a:close/>
                </a:path>
              </a:pathLst>
            </a:custGeom>
            <a:grpFill/>
            <a:ln w="9525" cap="flat">
              <a:noFill/>
              <a:prstDash val="solid"/>
              <a:miter/>
            </a:ln>
          </p:spPr>
          <p:txBody>
            <a:bodyPr rtlCol="0" anchor="ctr"/>
            <a:p>
              <a:endParaRPr lang="zh-CN" altLang="en-US">
                <a:solidFill>
                  <a:srgbClr val="000000"/>
                </a:solidFill>
              </a:endParaRPr>
            </a:p>
          </p:txBody>
        </p:sp>
      </p:grpSp>
      <p:sp>
        <p:nvSpPr>
          <p:cNvPr id="47" name="文本框 46"/>
          <p:cNvSpPr txBox="1"/>
          <p:nvPr>
            <p:custDataLst>
              <p:tags r:id="rId11"/>
            </p:custDataLst>
          </p:nvPr>
        </p:nvSpPr>
        <p:spPr>
          <a:xfrm>
            <a:off x="869950" y="2534285"/>
            <a:ext cx="4100195" cy="814705"/>
          </a:xfrm>
          <a:prstGeom prst="rect">
            <a:avLst/>
          </a:prstGeom>
          <a:noFill/>
        </p:spPr>
        <p:txBody>
          <a:bodyPr wrap="square" rtlCol="0">
            <a:normAutofit lnSpcReduction="10000"/>
          </a:bodyPr>
          <a:p>
            <a:r>
              <a:rPr lang="zh-CN" altLang="en-US" sz="4400" b="1">
                <a:solidFill>
                  <a:srgbClr val="000000">
                    <a:lumMod val="85000"/>
                    <a:lumOff val="15000"/>
                  </a:srgbClr>
                </a:solidFill>
                <a:uFillTx/>
                <a:latin typeface="Arial" panose="020B0604020202020204" pitchFamily="34" charset="0"/>
                <a:ea typeface="微软雅黑" panose="020B0503020204020204" charset="-122"/>
              </a:rPr>
              <a:t>职业选择的依据</a:t>
            </a:r>
            <a:endParaRPr lang="zh-CN" altLang="en-US" sz="4400" b="1">
              <a:solidFill>
                <a:srgbClr val="000000">
                  <a:lumMod val="85000"/>
                  <a:lumOff val="15000"/>
                </a:srgbClr>
              </a:solidFill>
              <a:uFillTx/>
              <a:latin typeface="Arial" panose="020B0604020202020204" pitchFamily="34" charset="0"/>
              <a:ea typeface="微软雅黑" panose="020B0503020204020204" charset="-122"/>
            </a:endParaRPr>
          </a:p>
        </p:txBody>
      </p:sp>
      <p:sp>
        <p:nvSpPr>
          <p:cNvPr id="48" name="文本框 47"/>
          <p:cNvSpPr txBox="1"/>
          <p:nvPr>
            <p:custDataLst>
              <p:tags r:id="rId12"/>
            </p:custDataLst>
          </p:nvPr>
        </p:nvSpPr>
        <p:spPr>
          <a:xfrm>
            <a:off x="1140994" y="3561715"/>
            <a:ext cx="4154438" cy="1337945"/>
          </a:xfrm>
          <a:prstGeom prst="rect">
            <a:avLst/>
          </a:prstGeom>
          <a:noFill/>
        </p:spPr>
        <p:txBody>
          <a:bodyPr wrap="square" rtlCol="0" anchor="ctr" anchorCtr="0">
            <a:normAutofit/>
          </a:bodyPr>
          <a:p>
            <a:pPr>
              <a:lnSpc>
                <a:spcPct val="150000"/>
              </a:lnSpc>
            </a:pPr>
            <a:r>
              <a:rPr lang="zh-CN" altLang="en-US" sz="2000" b="1">
                <a:solidFill>
                  <a:srgbClr val="000000">
                    <a:lumMod val="75000"/>
                    <a:lumOff val="25000"/>
                  </a:srgbClr>
                </a:solidFill>
                <a:uFillTx/>
                <a:latin typeface="Arial" panose="020B0604020202020204" pitchFamily="34" charset="0"/>
                <a:ea typeface="微软雅黑" panose="020B0503020204020204" charset="-122"/>
              </a:rPr>
              <a:t>1. 人—职匹配</a:t>
            </a:r>
            <a:endParaRPr lang="zh-CN" altLang="en-US" sz="2000" b="1">
              <a:solidFill>
                <a:srgbClr val="000000">
                  <a:lumMod val="75000"/>
                  <a:lumOff val="25000"/>
                </a:srgbClr>
              </a:solidFill>
              <a:uFillTx/>
              <a:latin typeface="Arial" panose="020B0604020202020204" pitchFamily="34" charset="0"/>
              <a:ea typeface="微软雅黑" panose="020B0503020204020204" charset="-122"/>
            </a:endParaRPr>
          </a:p>
          <a:p>
            <a:pPr>
              <a:lnSpc>
                <a:spcPct val="150000"/>
              </a:lnSpc>
            </a:pPr>
            <a:r>
              <a:rPr lang="zh-CN" altLang="en-US" sz="2000" b="1">
                <a:solidFill>
                  <a:srgbClr val="000000">
                    <a:lumMod val="75000"/>
                    <a:lumOff val="25000"/>
                  </a:srgbClr>
                </a:solidFill>
                <a:uFillTx/>
                <a:latin typeface="Arial" panose="020B0604020202020204" pitchFamily="34" charset="0"/>
                <a:ea typeface="微软雅黑" panose="020B0503020204020204" charset="-122"/>
              </a:rPr>
              <a:t>2. 职业性向的选择</a:t>
            </a:r>
            <a:endParaRPr lang="zh-CN" altLang="en-US" sz="2000" b="1">
              <a:solidFill>
                <a:srgbClr val="000000">
                  <a:lumMod val="75000"/>
                  <a:lumOff val="25000"/>
                </a:srgbClr>
              </a:solidFill>
              <a:uFillTx/>
              <a:latin typeface="Arial" panose="020B0604020202020204" pitchFamily="34" charset="0"/>
              <a:ea typeface="微软雅黑" panose="020B0503020204020204" charset="-122"/>
            </a:endParaRPr>
          </a:p>
        </p:txBody>
      </p:sp>
      <p:sp>
        <p:nvSpPr>
          <p:cNvPr id="49" name="矩形 48"/>
          <p:cNvSpPr/>
          <p:nvPr>
            <p:custDataLst>
              <p:tags r:id="rId13"/>
            </p:custDataLst>
          </p:nvPr>
        </p:nvSpPr>
        <p:spPr>
          <a:xfrm>
            <a:off x="869849" y="3720465"/>
            <a:ext cx="111760" cy="1080770"/>
          </a:xfrm>
          <a:prstGeom prst="rect">
            <a:avLst/>
          </a:prstGeom>
          <a:solidFill>
            <a:srgbClr val="FD8F02"/>
          </a:solidFill>
          <a:ln>
            <a:noFill/>
          </a:ln>
        </p:spPr>
        <p:style>
          <a:lnRef idx="2">
            <a:srgbClr val="FD8F02">
              <a:shade val="50000"/>
            </a:srgbClr>
          </a:lnRef>
          <a:fillRef idx="1">
            <a:srgbClr val="FD8F02"/>
          </a:fillRef>
          <a:effectRef idx="0">
            <a:srgbClr val="FD8F02"/>
          </a:effectRef>
          <a:fontRef idx="minor">
            <a:srgbClr val="FFFFFF"/>
          </a:fontRef>
        </p:style>
        <p:txBody>
          <a:bodyPr rtlCol="0" anchor="ctr"/>
          <a:p>
            <a:pPr algn="ctr"/>
            <a:endParaRPr lang="zh-CN" altLang="en-US"/>
          </a:p>
        </p:txBody>
      </p:sp>
      <p:grpSp>
        <p:nvGrpSpPr>
          <p:cNvPr id="5" name="组合 4"/>
          <p:cNvGrpSpPr/>
          <p:nvPr>
            <p:custDataLst>
              <p:tags r:id="rId14"/>
            </p:custDataLst>
          </p:nvPr>
        </p:nvGrpSpPr>
        <p:grpSpPr>
          <a:xfrm>
            <a:off x="5753735" y="1580793"/>
            <a:ext cx="6282055" cy="4170125"/>
            <a:chOff x="5753735" y="1580793"/>
            <a:chExt cx="6282055" cy="4170125"/>
          </a:xfrm>
        </p:grpSpPr>
        <p:sp>
          <p:nvSpPr>
            <p:cNvPr id="6" name="Freeform 46"/>
            <p:cNvSpPr/>
            <p:nvPr>
              <p:custDataLst>
                <p:tags r:id="rId15"/>
              </p:custDataLst>
            </p:nvPr>
          </p:nvSpPr>
          <p:spPr>
            <a:xfrm>
              <a:off x="10288652" y="3556660"/>
              <a:ext cx="1747138" cy="594189"/>
            </a:xfrm>
            <a:custGeom>
              <a:avLst/>
              <a:gdLst>
                <a:gd name="connsiteX0" fmla="*/ 302962 w 1838975"/>
                <a:gd name="connsiteY0" fmla="*/ 363553 h 625422"/>
                <a:gd name="connsiteX1" fmla="*/ 512003 w 1838975"/>
                <a:gd name="connsiteY1" fmla="*/ 363553 h 625422"/>
                <a:gd name="connsiteX2" fmla="*/ 557449 w 1838975"/>
                <a:gd name="connsiteY2" fmla="*/ 408999 h 625422"/>
                <a:gd name="connsiteX3" fmla="*/ 512003 w 1838975"/>
                <a:gd name="connsiteY3" fmla="*/ 454441 h 625422"/>
                <a:gd name="connsiteX4" fmla="*/ 302962 w 1838975"/>
                <a:gd name="connsiteY4" fmla="*/ 454441 h 625422"/>
                <a:gd name="connsiteX5" fmla="*/ 257516 w 1838975"/>
                <a:gd name="connsiteY5" fmla="*/ 408999 h 625422"/>
                <a:gd name="connsiteX6" fmla="*/ 302962 w 1838975"/>
                <a:gd name="connsiteY6" fmla="*/ 363553 h 625422"/>
                <a:gd name="connsiteX7" fmla="*/ 827082 w 1838975"/>
                <a:gd name="connsiteY7" fmla="*/ 272665 h 625422"/>
                <a:gd name="connsiteX8" fmla="*/ 993712 w 1838975"/>
                <a:gd name="connsiteY8" fmla="*/ 272665 h 625422"/>
                <a:gd name="connsiteX9" fmla="*/ 948266 w 1838975"/>
                <a:gd name="connsiteY9" fmla="*/ 318111 h 625422"/>
                <a:gd name="connsiteX10" fmla="*/ 993712 w 1838975"/>
                <a:gd name="connsiteY10" fmla="*/ 363553 h 625422"/>
                <a:gd name="connsiteX11" fmla="*/ 1429973 w 1838975"/>
                <a:gd name="connsiteY11" fmla="*/ 363553 h 625422"/>
                <a:gd name="connsiteX12" fmla="*/ 1475419 w 1838975"/>
                <a:gd name="connsiteY12" fmla="*/ 408999 h 625422"/>
                <a:gd name="connsiteX13" fmla="*/ 1429973 w 1838975"/>
                <a:gd name="connsiteY13" fmla="*/ 454441 h 625422"/>
                <a:gd name="connsiteX14" fmla="*/ 1339085 w 1838975"/>
                <a:gd name="connsiteY14" fmla="*/ 454441 h 625422"/>
                <a:gd name="connsiteX15" fmla="*/ 1293642 w 1838975"/>
                <a:gd name="connsiteY15" fmla="*/ 499887 h 625422"/>
                <a:gd name="connsiteX16" fmla="*/ 1307275 w 1838975"/>
                <a:gd name="connsiteY16" fmla="*/ 531696 h 625422"/>
                <a:gd name="connsiteX17" fmla="*/ 1311411 w 1838975"/>
                <a:gd name="connsiteY17" fmla="*/ 534534 h 625422"/>
                <a:gd name="connsiteX18" fmla="*/ 1793529 w 1838975"/>
                <a:gd name="connsiteY18" fmla="*/ 534534 h 625422"/>
                <a:gd name="connsiteX19" fmla="*/ 1838975 w 1838975"/>
                <a:gd name="connsiteY19" fmla="*/ 579980 h 625422"/>
                <a:gd name="connsiteX20" fmla="*/ 1793529 w 1838975"/>
                <a:gd name="connsiteY20" fmla="*/ 625422 h 625422"/>
                <a:gd name="connsiteX21" fmla="*/ 45446 w 1838975"/>
                <a:gd name="connsiteY21" fmla="*/ 625422 h 625422"/>
                <a:gd name="connsiteX22" fmla="*/ 0 w 1838975"/>
                <a:gd name="connsiteY22" fmla="*/ 579980 h 625422"/>
                <a:gd name="connsiteX23" fmla="*/ 45446 w 1838975"/>
                <a:gd name="connsiteY23" fmla="*/ 534534 h 625422"/>
                <a:gd name="connsiteX24" fmla="*/ 869905 w 1838975"/>
                <a:gd name="connsiteY24" fmla="*/ 534534 h 625422"/>
                <a:gd name="connsiteX25" fmla="*/ 874041 w 1838975"/>
                <a:gd name="connsiteY25" fmla="*/ 531696 h 625422"/>
                <a:gd name="connsiteX26" fmla="*/ 887675 w 1838975"/>
                <a:gd name="connsiteY26" fmla="*/ 499887 h 625422"/>
                <a:gd name="connsiteX27" fmla="*/ 842229 w 1838975"/>
                <a:gd name="connsiteY27" fmla="*/ 454441 h 625422"/>
                <a:gd name="connsiteX28" fmla="*/ 705898 w 1838975"/>
                <a:gd name="connsiteY28" fmla="*/ 454441 h 625422"/>
                <a:gd name="connsiteX29" fmla="*/ 660452 w 1838975"/>
                <a:gd name="connsiteY29" fmla="*/ 408999 h 625422"/>
                <a:gd name="connsiteX30" fmla="*/ 705898 w 1838975"/>
                <a:gd name="connsiteY30" fmla="*/ 363553 h 625422"/>
                <a:gd name="connsiteX31" fmla="*/ 827082 w 1838975"/>
                <a:gd name="connsiteY31" fmla="*/ 363553 h 625422"/>
                <a:gd name="connsiteX32" fmla="*/ 872528 w 1838975"/>
                <a:gd name="connsiteY32" fmla="*/ 318111 h 625422"/>
                <a:gd name="connsiteX33" fmla="*/ 827082 w 1838975"/>
                <a:gd name="connsiteY33" fmla="*/ 272665 h 625422"/>
                <a:gd name="connsiteX34" fmla="*/ 1196698 w 1838975"/>
                <a:gd name="connsiteY34" fmla="*/ 0 h 625422"/>
                <a:gd name="connsiteX35" fmla="*/ 1284555 w 1838975"/>
                <a:gd name="connsiteY35" fmla="*/ 0 h 625422"/>
                <a:gd name="connsiteX36" fmla="*/ 1330000 w 1838975"/>
                <a:gd name="connsiteY36" fmla="*/ 45446 h 625422"/>
                <a:gd name="connsiteX37" fmla="*/ 1284555 w 1838975"/>
                <a:gd name="connsiteY37" fmla="*/ 90888 h 625422"/>
                <a:gd name="connsiteX38" fmla="*/ 1196698 w 1838975"/>
                <a:gd name="connsiteY38" fmla="*/ 90888 h 625422"/>
                <a:gd name="connsiteX39" fmla="*/ 1151252 w 1838975"/>
                <a:gd name="connsiteY39" fmla="*/ 45446 h 625422"/>
                <a:gd name="connsiteX40" fmla="*/ 1196698 w 1838975"/>
                <a:gd name="connsiteY40" fmla="*/ 0 h 625422"/>
                <a:gd name="connsiteX41" fmla="*/ 296902 w 1838975"/>
                <a:gd name="connsiteY41" fmla="*/ 0 h 625422"/>
                <a:gd name="connsiteX42" fmla="*/ 990681 w 1838975"/>
                <a:gd name="connsiteY42" fmla="*/ 0 h 625422"/>
                <a:gd name="connsiteX43" fmla="*/ 1036127 w 1838975"/>
                <a:gd name="connsiteY43" fmla="*/ 45446 h 625422"/>
                <a:gd name="connsiteX44" fmla="*/ 990681 w 1838975"/>
                <a:gd name="connsiteY44" fmla="*/ 90888 h 625422"/>
                <a:gd name="connsiteX45" fmla="*/ 796787 w 1838975"/>
                <a:gd name="connsiteY45" fmla="*/ 90888 h 625422"/>
                <a:gd name="connsiteX46" fmla="*/ 751341 w 1838975"/>
                <a:gd name="connsiteY46" fmla="*/ 136334 h 625422"/>
                <a:gd name="connsiteX47" fmla="*/ 796787 w 1838975"/>
                <a:gd name="connsiteY47" fmla="*/ 181776 h 625422"/>
                <a:gd name="connsiteX48" fmla="*/ 1230022 w 1838975"/>
                <a:gd name="connsiteY48" fmla="*/ 181776 h 625422"/>
                <a:gd name="connsiteX49" fmla="*/ 1275465 w 1838975"/>
                <a:gd name="connsiteY49" fmla="*/ 227222 h 625422"/>
                <a:gd name="connsiteX50" fmla="*/ 1230022 w 1838975"/>
                <a:gd name="connsiteY50" fmla="*/ 272664 h 625422"/>
                <a:gd name="connsiteX51" fmla="*/ 112098 w 1838975"/>
                <a:gd name="connsiteY51" fmla="*/ 272664 h 625422"/>
                <a:gd name="connsiteX52" fmla="*/ 66652 w 1838975"/>
                <a:gd name="connsiteY52" fmla="*/ 227222 h 625422"/>
                <a:gd name="connsiteX53" fmla="*/ 112098 w 1838975"/>
                <a:gd name="connsiteY53" fmla="*/ 181776 h 625422"/>
                <a:gd name="connsiteX54" fmla="*/ 448380 w 1838975"/>
                <a:gd name="connsiteY54" fmla="*/ 181776 h 625422"/>
                <a:gd name="connsiteX55" fmla="*/ 493826 w 1838975"/>
                <a:gd name="connsiteY55" fmla="*/ 136334 h 625422"/>
                <a:gd name="connsiteX56" fmla="*/ 448380 w 1838975"/>
                <a:gd name="connsiteY56" fmla="*/ 90888 h 625422"/>
                <a:gd name="connsiteX57" fmla="*/ 296902 w 1838975"/>
                <a:gd name="connsiteY57" fmla="*/ 90888 h 625422"/>
                <a:gd name="connsiteX58" fmla="*/ 251456 w 1838975"/>
                <a:gd name="connsiteY58" fmla="*/ 45446 h 625422"/>
                <a:gd name="connsiteX59" fmla="*/ 296902 w 1838975"/>
                <a:gd name="connsiteY59" fmla="*/ 0 h 62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838975" h="625422">
                  <a:moveTo>
                    <a:pt x="302962" y="363553"/>
                  </a:moveTo>
                  <a:lnTo>
                    <a:pt x="512003" y="363553"/>
                  </a:lnTo>
                  <a:cubicBezTo>
                    <a:pt x="536240" y="363553"/>
                    <a:pt x="557449" y="384762"/>
                    <a:pt x="557449" y="408999"/>
                  </a:cubicBezTo>
                  <a:cubicBezTo>
                    <a:pt x="557449" y="433232"/>
                    <a:pt x="536240" y="454441"/>
                    <a:pt x="512003" y="454441"/>
                  </a:cubicBezTo>
                  <a:lnTo>
                    <a:pt x="302962" y="454441"/>
                  </a:lnTo>
                  <a:cubicBezTo>
                    <a:pt x="278725" y="454441"/>
                    <a:pt x="257516" y="433232"/>
                    <a:pt x="257516" y="408999"/>
                  </a:cubicBezTo>
                  <a:cubicBezTo>
                    <a:pt x="257516" y="384762"/>
                    <a:pt x="278725" y="363553"/>
                    <a:pt x="302962" y="363553"/>
                  </a:cubicBezTo>
                  <a:close/>
                  <a:moveTo>
                    <a:pt x="827082" y="272665"/>
                  </a:moveTo>
                  <a:lnTo>
                    <a:pt x="993712" y="272665"/>
                  </a:lnTo>
                  <a:cubicBezTo>
                    <a:pt x="969475" y="272665"/>
                    <a:pt x="948266" y="293874"/>
                    <a:pt x="948266" y="318111"/>
                  </a:cubicBezTo>
                  <a:cubicBezTo>
                    <a:pt x="948266" y="342344"/>
                    <a:pt x="969475" y="363553"/>
                    <a:pt x="993712" y="363553"/>
                  </a:cubicBezTo>
                  <a:lnTo>
                    <a:pt x="1429973" y="363553"/>
                  </a:lnTo>
                  <a:cubicBezTo>
                    <a:pt x="1454210" y="363553"/>
                    <a:pt x="1475419" y="384762"/>
                    <a:pt x="1475419" y="408999"/>
                  </a:cubicBezTo>
                  <a:cubicBezTo>
                    <a:pt x="1475419" y="433232"/>
                    <a:pt x="1454210" y="454441"/>
                    <a:pt x="1429973" y="454441"/>
                  </a:cubicBezTo>
                  <a:lnTo>
                    <a:pt x="1339085" y="454441"/>
                  </a:lnTo>
                  <a:cubicBezTo>
                    <a:pt x="1314848" y="454441"/>
                    <a:pt x="1293642" y="475650"/>
                    <a:pt x="1293642" y="499887"/>
                  </a:cubicBezTo>
                  <a:cubicBezTo>
                    <a:pt x="1293642" y="512004"/>
                    <a:pt x="1298943" y="523364"/>
                    <a:pt x="1307275" y="531696"/>
                  </a:cubicBezTo>
                  <a:lnTo>
                    <a:pt x="1311411" y="534534"/>
                  </a:lnTo>
                  <a:lnTo>
                    <a:pt x="1793529" y="534534"/>
                  </a:lnTo>
                  <a:cubicBezTo>
                    <a:pt x="1817766" y="534534"/>
                    <a:pt x="1838975" y="555743"/>
                    <a:pt x="1838975" y="579980"/>
                  </a:cubicBezTo>
                  <a:cubicBezTo>
                    <a:pt x="1838975" y="604213"/>
                    <a:pt x="1817766" y="625422"/>
                    <a:pt x="1793529" y="625422"/>
                  </a:cubicBezTo>
                  <a:lnTo>
                    <a:pt x="45446" y="625422"/>
                  </a:lnTo>
                  <a:cubicBezTo>
                    <a:pt x="18178" y="625422"/>
                    <a:pt x="0" y="604213"/>
                    <a:pt x="0" y="579980"/>
                  </a:cubicBezTo>
                  <a:cubicBezTo>
                    <a:pt x="0" y="555743"/>
                    <a:pt x="21206" y="534534"/>
                    <a:pt x="45446" y="534534"/>
                  </a:cubicBezTo>
                  <a:lnTo>
                    <a:pt x="869905" y="534534"/>
                  </a:lnTo>
                  <a:lnTo>
                    <a:pt x="874041" y="531696"/>
                  </a:lnTo>
                  <a:cubicBezTo>
                    <a:pt x="882373" y="523364"/>
                    <a:pt x="887675" y="512004"/>
                    <a:pt x="887675" y="499887"/>
                  </a:cubicBezTo>
                  <a:cubicBezTo>
                    <a:pt x="887675" y="475650"/>
                    <a:pt x="866466" y="454441"/>
                    <a:pt x="842229" y="454441"/>
                  </a:cubicBezTo>
                  <a:lnTo>
                    <a:pt x="705898" y="454441"/>
                  </a:lnTo>
                  <a:cubicBezTo>
                    <a:pt x="681661" y="454441"/>
                    <a:pt x="660452" y="433232"/>
                    <a:pt x="660452" y="408999"/>
                  </a:cubicBezTo>
                  <a:cubicBezTo>
                    <a:pt x="660452" y="384762"/>
                    <a:pt x="681661" y="363553"/>
                    <a:pt x="705898" y="363553"/>
                  </a:cubicBezTo>
                  <a:lnTo>
                    <a:pt x="827082" y="363553"/>
                  </a:lnTo>
                  <a:cubicBezTo>
                    <a:pt x="851319" y="363553"/>
                    <a:pt x="872528" y="342344"/>
                    <a:pt x="872528" y="318111"/>
                  </a:cubicBezTo>
                  <a:cubicBezTo>
                    <a:pt x="872528" y="293874"/>
                    <a:pt x="851319" y="272665"/>
                    <a:pt x="827082" y="272665"/>
                  </a:cubicBezTo>
                  <a:close/>
                  <a:moveTo>
                    <a:pt x="1196698" y="0"/>
                  </a:moveTo>
                  <a:lnTo>
                    <a:pt x="1284555" y="0"/>
                  </a:lnTo>
                  <a:cubicBezTo>
                    <a:pt x="1308791" y="0"/>
                    <a:pt x="1330000" y="21209"/>
                    <a:pt x="1330000" y="45446"/>
                  </a:cubicBezTo>
                  <a:cubicBezTo>
                    <a:pt x="1330000" y="69679"/>
                    <a:pt x="1308791" y="90888"/>
                    <a:pt x="1284555" y="90888"/>
                  </a:cubicBezTo>
                  <a:lnTo>
                    <a:pt x="1196698" y="90888"/>
                  </a:lnTo>
                  <a:cubicBezTo>
                    <a:pt x="1172461" y="90888"/>
                    <a:pt x="1151252" y="69679"/>
                    <a:pt x="1151252" y="45446"/>
                  </a:cubicBezTo>
                  <a:cubicBezTo>
                    <a:pt x="1151252" y="21209"/>
                    <a:pt x="1172461" y="0"/>
                    <a:pt x="1196698" y="0"/>
                  </a:cubicBezTo>
                  <a:close/>
                  <a:moveTo>
                    <a:pt x="296902" y="0"/>
                  </a:moveTo>
                  <a:lnTo>
                    <a:pt x="990681" y="0"/>
                  </a:lnTo>
                  <a:cubicBezTo>
                    <a:pt x="1014918" y="0"/>
                    <a:pt x="1036127" y="21209"/>
                    <a:pt x="1036127" y="45446"/>
                  </a:cubicBezTo>
                  <a:cubicBezTo>
                    <a:pt x="1036127" y="69679"/>
                    <a:pt x="1014918" y="90888"/>
                    <a:pt x="990681" y="90888"/>
                  </a:cubicBezTo>
                  <a:lnTo>
                    <a:pt x="796787" y="90888"/>
                  </a:lnTo>
                  <a:cubicBezTo>
                    <a:pt x="772550" y="90888"/>
                    <a:pt x="751341" y="112097"/>
                    <a:pt x="751341" y="136334"/>
                  </a:cubicBezTo>
                  <a:cubicBezTo>
                    <a:pt x="751341" y="160567"/>
                    <a:pt x="772550" y="181776"/>
                    <a:pt x="796787" y="181776"/>
                  </a:cubicBezTo>
                  <a:lnTo>
                    <a:pt x="1230022" y="181776"/>
                  </a:lnTo>
                  <a:cubicBezTo>
                    <a:pt x="1254259" y="181776"/>
                    <a:pt x="1275465" y="202985"/>
                    <a:pt x="1275465" y="227222"/>
                  </a:cubicBezTo>
                  <a:cubicBezTo>
                    <a:pt x="1275465" y="251455"/>
                    <a:pt x="1254259" y="272664"/>
                    <a:pt x="1230022" y="272664"/>
                  </a:cubicBezTo>
                  <a:lnTo>
                    <a:pt x="112098" y="272664"/>
                  </a:lnTo>
                  <a:cubicBezTo>
                    <a:pt x="87858" y="272664"/>
                    <a:pt x="69680" y="251455"/>
                    <a:pt x="66652" y="227222"/>
                  </a:cubicBezTo>
                  <a:cubicBezTo>
                    <a:pt x="66652" y="202985"/>
                    <a:pt x="87858" y="181776"/>
                    <a:pt x="112098" y="181776"/>
                  </a:cubicBezTo>
                  <a:lnTo>
                    <a:pt x="448380" y="181776"/>
                  </a:lnTo>
                  <a:cubicBezTo>
                    <a:pt x="472617" y="181776"/>
                    <a:pt x="493826" y="160567"/>
                    <a:pt x="493826" y="136334"/>
                  </a:cubicBezTo>
                  <a:cubicBezTo>
                    <a:pt x="493826" y="112097"/>
                    <a:pt x="472617" y="90888"/>
                    <a:pt x="448380" y="90888"/>
                  </a:cubicBezTo>
                  <a:lnTo>
                    <a:pt x="296902" y="90888"/>
                  </a:lnTo>
                  <a:cubicBezTo>
                    <a:pt x="272665" y="90888"/>
                    <a:pt x="251456" y="69679"/>
                    <a:pt x="251456" y="45446"/>
                  </a:cubicBezTo>
                  <a:cubicBezTo>
                    <a:pt x="251456" y="21209"/>
                    <a:pt x="272665" y="0"/>
                    <a:pt x="296902" y="0"/>
                  </a:cubicBezTo>
                  <a:close/>
                </a:path>
              </a:pathLst>
            </a:custGeom>
            <a:blipFill dpi="0" rotWithShape="0">
              <a:blip r:embed="rId16"/>
              <a:srcRect/>
              <a:stretch>
                <a:fillRect l="-260000" t="-333000" b="-270000"/>
              </a:stretch>
            </a:blipFill>
            <a:ln w="9525" cap="flat">
              <a:noFill/>
              <a:prstDash val="solid"/>
              <a:miter/>
            </a:ln>
          </p:spPr>
          <p:txBody>
            <a:bodyPr wrap="square" rtlCol="0" anchor="ctr">
              <a:noAutofit/>
            </a:bodyPr>
            <a:p>
              <a:endParaRPr lang="zh-CN" altLang="en-US">
                <a:solidFill>
                  <a:srgbClr val="000000"/>
                </a:solidFill>
              </a:endParaRPr>
            </a:p>
          </p:txBody>
        </p:sp>
        <p:sp>
          <p:nvSpPr>
            <p:cNvPr id="13" name="Freeform 50"/>
            <p:cNvSpPr/>
            <p:nvPr>
              <p:custDataLst>
                <p:tags r:id="rId17"/>
              </p:custDataLst>
            </p:nvPr>
          </p:nvSpPr>
          <p:spPr>
            <a:xfrm>
              <a:off x="5753735" y="2007184"/>
              <a:ext cx="1747138" cy="604445"/>
            </a:xfrm>
            <a:custGeom>
              <a:avLst/>
              <a:gdLst>
                <a:gd name="connsiteX0" fmla="*/ 842229 w 1838975"/>
                <a:gd name="connsiteY0" fmla="*/ 454441 h 636217"/>
                <a:gd name="connsiteX1" fmla="*/ 1339085 w 1838975"/>
                <a:gd name="connsiteY1" fmla="*/ 454441 h 636217"/>
                <a:gd name="connsiteX2" fmla="*/ 1293643 w 1838975"/>
                <a:gd name="connsiteY2" fmla="*/ 499887 h 636217"/>
                <a:gd name="connsiteX3" fmla="*/ 1339085 w 1838975"/>
                <a:gd name="connsiteY3" fmla="*/ 545329 h 636217"/>
                <a:gd name="connsiteX4" fmla="*/ 1793530 w 1838975"/>
                <a:gd name="connsiteY4" fmla="*/ 545329 h 636217"/>
                <a:gd name="connsiteX5" fmla="*/ 1838975 w 1838975"/>
                <a:gd name="connsiteY5" fmla="*/ 590775 h 636217"/>
                <a:gd name="connsiteX6" fmla="*/ 1793530 w 1838975"/>
                <a:gd name="connsiteY6" fmla="*/ 636217 h 636217"/>
                <a:gd name="connsiteX7" fmla="*/ 45446 w 1838975"/>
                <a:gd name="connsiteY7" fmla="*/ 636217 h 636217"/>
                <a:gd name="connsiteX8" fmla="*/ 0 w 1838975"/>
                <a:gd name="connsiteY8" fmla="*/ 590775 h 636217"/>
                <a:gd name="connsiteX9" fmla="*/ 45446 w 1838975"/>
                <a:gd name="connsiteY9" fmla="*/ 545329 h 636217"/>
                <a:gd name="connsiteX10" fmla="*/ 842229 w 1838975"/>
                <a:gd name="connsiteY10" fmla="*/ 545329 h 636217"/>
                <a:gd name="connsiteX11" fmla="*/ 887675 w 1838975"/>
                <a:gd name="connsiteY11" fmla="*/ 499887 h 636217"/>
                <a:gd name="connsiteX12" fmla="*/ 842229 w 1838975"/>
                <a:gd name="connsiteY12" fmla="*/ 454441 h 636217"/>
                <a:gd name="connsiteX13" fmla="*/ 302962 w 1838975"/>
                <a:gd name="connsiteY13" fmla="*/ 341963 h 636217"/>
                <a:gd name="connsiteX14" fmla="*/ 512004 w 1838975"/>
                <a:gd name="connsiteY14" fmla="*/ 341963 h 636217"/>
                <a:gd name="connsiteX15" fmla="*/ 557449 w 1838975"/>
                <a:gd name="connsiteY15" fmla="*/ 387409 h 636217"/>
                <a:gd name="connsiteX16" fmla="*/ 512004 w 1838975"/>
                <a:gd name="connsiteY16" fmla="*/ 432851 h 636217"/>
                <a:gd name="connsiteX17" fmla="*/ 302962 w 1838975"/>
                <a:gd name="connsiteY17" fmla="*/ 432851 h 636217"/>
                <a:gd name="connsiteX18" fmla="*/ 257516 w 1838975"/>
                <a:gd name="connsiteY18" fmla="*/ 387409 h 636217"/>
                <a:gd name="connsiteX19" fmla="*/ 302962 w 1838975"/>
                <a:gd name="connsiteY19" fmla="*/ 341963 h 636217"/>
                <a:gd name="connsiteX20" fmla="*/ 296902 w 1838975"/>
                <a:gd name="connsiteY20" fmla="*/ 10795 h 636217"/>
                <a:gd name="connsiteX21" fmla="*/ 990682 w 1838975"/>
                <a:gd name="connsiteY21" fmla="*/ 10795 h 636217"/>
                <a:gd name="connsiteX22" fmla="*/ 1036127 w 1838975"/>
                <a:gd name="connsiteY22" fmla="*/ 56241 h 636217"/>
                <a:gd name="connsiteX23" fmla="*/ 990682 w 1838975"/>
                <a:gd name="connsiteY23" fmla="*/ 101683 h 636217"/>
                <a:gd name="connsiteX24" fmla="*/ 796786 w 1838975"/>
                <a:gd name="connsiteY24" fmla="*/ 101683 h 636217"/>
                <a:gd name="connsiteX25" fmla="*/ 751341 w 1838975"/>
                <a:gd name="connsiteY25" fmla="*/ 147129 h 636217"/>
                <a:gd name="connsiteX26" fmla="*/ 764975 w 1838975"/>
                <a:gd name="connsiteY26" fmla="*/ 178937 h 636217"/>
                <a:gd name="connsiteX27" fmla="*/ 769111 w 1838975"/>
                <a:gd name="connsiteY27" fmla="*/ 181776 h 636217"/>
                <a:gd name="connsiteX28" fmla="*/ 1230023 w 1838975"/>
                <a:gd name="connsiteY28" fmla="*/ 181776 h 636217"/>
                <a:gd name="connsiteX29" fmla="*/ 1275465 w 1838975"/>
                <a:gd name="connsiteY29" fmla="*/ 227222 h 636217"/>
                <a:gd name="connsiteX30" fmla="*/ 1230023 w 1838975"/>
                <a:gd name="connsiteY30" fmla="*/ 272664 h 636217"/>
                <a:gd name="connsiteX31" fmla="*/ 966040 w 1838975"/>
                <a:gd name="connsiteY31" fmla="*/ 272664 h 636217"/>
                <a:gd name="connsiteX32" fmla="*/ 961901 w 1838975"/>
                <a:gd name="connsiteY32" fmla="*/ 275504 h 636217"/>
                <a:gd name="connsiteX33" fmla="*/ 948267 w 1838975"/>
                <a:gd name="connsiteY33" fmla="*/ 307316 h 636217"/>
                <a:gd name="connsiteX34" fmla="*/ 961901 w 1838975"/>
                <a:gd name="connsiteY34" fmla="*/ 339125 h 636217"/>
                <a:gd name="connsiteX35" fmla="*/ 966038 w 1838975"/>
                <a:gd name="connsiteY35" fmla="*/ 341963 h 636217"/>
                <a:gd name="connsiteX36" fmla="*/ 1419179 w 1838975"/>
                <a:gd name="connsiteY36" fmla="*/ 341963 h 636217"/>
                <a:gd name="connsiteX37" fmla="*/ 1464624 w 1838975"/>
                <a:gd name="connsiteY37" fmla="*/ 387409 h 636217"/>
                <a:gd name="connsiteX38" fmla="*/ 1419179 w 1838975"/>
                <a:gd name="connsiteY38" fmla="*/ 432851 h 636217"/>
                <a:gd name="connsiteX39" fmla="*/ 695103 w 1838975"/>
                <a:gd name="connsiteY39" fmla="*/ 432851 h 636217"/>
                <a:gd name="connsiteX40" fmla="*/ 649657 w 1838975"/>
                <a:gd name="connsiteY40" fmla="*/ 387409 h 636217"/>
                <a:gd name="connsiteX41" fmla="*/ 695103 w 1838975"/>
                <a:gd name="connsiteY41" fmla="*/ 341963 h 636217"/>
                <a:gd name="connsiteX42" fmla="*/ 854758 w 1838975"/>
                <a:gd name="connsiteY42" fmla="*/ 341963 h 636217"/>
                <a:gd name="connsiteX43" fmla="*/ 858894 w 1838975"/>
                <a:gd name="connsiteY43" fmla="*/ 339125 h 636217"/>
                <a:gd name="connsiteX44" fmla="*/ 872528 w 1838975"/>
                <a:gd name="connsiteY44" fmla="*/ 307316 h 636217"/>
                <a:gd name="connsiteX45" fmla="*/ 858894 w 1838975"/>
                <a:gd name="connsiteY45" fmla="*/ 275504 h 636217"/>
                <a:gd name="connsiteX46" fmla="*/ 854756 w 1838975"/>
                <a:gd name="connsiteY46" fmla="*/ 272664 h 636217"/>
                <a:gd name="connsiteX47" fmla="*/ 112098 w 1838975"/>
                <a:gd name="connsiteY47" fmla="*/ 272664 h 636217"/>
                <a:gd name="connsiteX48" fmla="*/ 66652 w 1838975"/>
                <a:gd name="connsiteY48" fmla="*/ 227222 h 636217"/>
                <a:gd name="connsiteX49" fmla="*/ 112098 w 1838975"/>
                <a:gd name="connsiteY49" fmla="*/ 181776 h 636217"/>
                <a:gd name="connsiteX50" fmla="*/ 476054 w 1838975"/>
                <a:gd name="connsiteY50" fmla="*/ 181776 h 636217"/>
                <a:gd name="connsiteX51" fmla="*/ 480191 w 1838975"/>
                <a:gd name="connsiteY51" fmla="*/ 178937 h 636217"/>
                <a:gd name="connsiteX52" fmla="*/ 493825 w 1838975"/>
                <a:gd name="connsiteY52" fmla="*/ 147129 h 636217"/>
                <a:gd name="connsiteX53" fmla="*/ 448379 w 1838975"/>
                <a:gd name="connsiteY53" fmla="*/ 101683 h 636217"/>
                <a:gd name="connsiteX54" fmla="*/ 296902 w 1838975"/>
                <a:gd name="connsiteY54" fmla="*/ 101683 h 636217"/>
                <a:gd name="connsiteX55" fmla="*/ 251456 w 1838975"/>
                <a:gd name="connsiteY55" fmla="*/ 56241 h 636217"/>
                <a:gd name="connsiteX56" fmla="*/ 296902 w 1838975"/>
                <a:gd name="connsiteY56" fmla="*/ 10795 h 636217"/>
                <a:gd name="connsiteX57" fmla="*/ 1196698 w 1838975"/>
                <a:gd name="connsiteY57" fmla="*/ 0 h 636217"/>
                <a:gd name="connsiteX58" fmla="*/ 1284555 w 1838975"/>
                <a:gd name="connsiteY58" fmla="*/ 0 h 636217"/>
                <a:gd name="connsiteX59" fmla="*/ 1330000 w 1838975"/>
                <a:gd name="connsiteY59" fmla="*/ 45446 h 636217"/>
                <a:gd name="connsiteX60" fmla="*/ 1284555 w 1838975"/>
                <a:gd name="connsiteY60" fmla="*/ 90888 h 636217"/>
                <a:gd name="connsiteX61" fmla="*/ 1196698 w 1838975"/>
                <a:gd name="connsiteY61" fmla="*/ 90888 h 636217"/>
                <a:gd name="connsiteX62" fmla="*/ 1151252 w 1838975"/>
                <a:gd name="connsiteY62" fmla="*/ 45446 h 636217"/>
                <a:gd name="connsiteX63" fmla="*/ 1196698 w 1838975"/>
                <a:gd name="connsiteY63" fmla="*/ 0 h 63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838975" h="636217">
                  <a:moveTo>
                    <a:pt x="842229" y="454441"/>
                  </a:moveTo>
                  <a:lnTo>
                    <a:pt x="1339085" y="454441"/>
                  </a:lnTo>
                  <a:cubicBezTo>
                    <a:pt x="1314848" y="454441"/>
                    <a:pt x="1293643" y="475650"/>
                    <a:pt x="1293643" y="499887"/>
                  </a:cubicBezTo>
                  <a:cubicBezTo>
                    <a:pt x="1293643" y="524120"/>
                    <a:pt x="1314848" y="545329"/>
                    <a:pt x="1339085" y="545329"/>
                  </a:cubicBezTo>
                  <a:lnTo>
                    <a:pt x="1793530" y="545329"/>
                  </a:lnTo>
                  <a:cubicBezTo>
                    <a:pt x="1817767" y="545329"/>
                    <a:pt x="1838975" y="566538"/>
                    <a:pt x="1838975" y="590775"/>
                  </a:cubicBezTo>
                  <a:cubicBezTo>
                    <a:pt x="1838975" y="615008"/>
                    <a:pt x="1817767" y="636217"/>
                    <a:pt x="1793530" y="636217"/>
                  </a:cubicBezTo>
                  <a:lnTo>
                    <a:pt x="45446" y="636217"/>
                  </a:lnTo>
                  <a:cubicBezTo>
                    <a:pt x="18178" y="636217"/>
                    <a:pt x="0" y="615008"/>
                    <a:pt x="0" y="590775"/>
                  </a:cubicBezTo>
                  <a:cubicBezTo>
                    <a:pt x="0" y="566538"/>
                    <a:pt x="21206" y="545329"/>
                    <a:pt x="45446" y="545329"/>
                  </a:cubicBezTo>
                  <a:lnTo>
                    <a:pt x="842229" y="545329"/>
                  </a:lnTo>
                  <a:cubicBezTo>
                    <a:pt x="866466" y="545329"/>
                    <a:pt x="887675" y="524120"/>
                    <a:pt x="887675" y="499887"/>
                  </a:cubicBezTo>
                  <a:cubicBezTo>
                    <a:pt x="887675" y="475650"/>
                    <a:pt x="866466" y="454441"/>
                    <a:pt x="842229" y="454441"/>
                  </a:cubicBezTo>
                  <a:close/>
                  <a:moveTo>
                    <a:pt x="302962" y="341963"/>
                  </a:moveTo>
                  <a:lnTo>
                    <a:pt x="512004" y="341963"/>
                  </a:lnTo>
                  <a:cubicBezTo>
                    <a:pt x="536240" y="341963"/>
                    <a:pt x="557449" y="363172"/>
                    <a:pt x="557449" y="387409"/>
                  </a:cubicBezTo>
                  <a:cubicBezTo>
                    <a:pt x="557449" y="411642"/>
                    <a:pt x="536240" y="432851"/>
                    <a:pt x="512004" y="432851"/>
                  </a:cubicBezTo>
                  <a:lnTo>
                    <a:pt x="302962" y="432851"/>
                  </a:lnTo>
                  <a:cubicBezTo>
                    <a:pt x="278725" y="432851"/>
                    <a:pt x="257516" y="411642"/>
                    <a:pt x="257516" y="387409"/>
                  </a:cubicBezTo>
                  <a:cubicBezTo>
                    <a:pt x="257516" y="363172"/>
                    <a:pt x="278725" y="341963"/>
                    <a:pt x="302962" y="341963"/>
                  </a:cubicBezTo>
                  <a:close/>
                  <a:moveTo>
                    <a:pt x="296902" y="10795"/>
                  </a:moveTo>
                  <a:lnTo>
                    <a:pt x="990682" y="10795"/>
                  </a:lnTo>
                  <a:cubicBezTo>
                    <a:pt x="1014919" y="10795"/>
                    <a:pt x="1036127" y="32004"/>
                    <a:pt x="1036127" y="56241"/>
                  </a:cubicBezTo>
                  <a:cubicBezTo>
                    <a:pt x="1036127" y="80474"/>
                    <a:pt x="1014919" y="101683"/>
                    <a:pt x="990682" y="101683"/>
                  </a:cubicBezTo>
                  <a:lnTo>
                    <a:pt x="796786" y="101683"/>
                  </a:lnTo>
                  <a:cubicBezTo>
                    <a:pt x="772549" y="101683"/>
                    <a:pt x="751341" y="122892"/>
                    <a:pt x="751341" y="147129"/>
                  </a:cubicBezTo>
                  <a:cubicBezTo>
                    <a:pt x="751341" y="159245"/>
                    <a:pt x="756643" y="170606"/>
                    <a:pt x="764975" y="178937"/>
                  </a:cubicBezTo>
                  <a:lnTo>
                    <a:pt x="769111" y="181776"/>
                  </a:lnTo>
                  <a:lnTo>
                    <a:pt x="1230023" y="181776"/>
                  </a:lnTo>
                  <a:cubicBezTo>
                    <a:pt x="1254260" y="181776"/>
                    <a:pt x="1275465" y="202985"/>
                    <a:pt x="1275465" y="227222"/>
                  </a:cubicBezTo>
                  <a:cubicBezTo>
                    <a:pt x="1275465" y="251455"/>
                    <a:pt x="1254260" y="272664"/>
                    <a:pt x="1230023" y="272664"/>
                  </a:cubicBezTo>
                  <a:lnTo>
                    <a:pt x="966040" y="272664"/>
                  </a:lnTo>
                  <a:lnTo>
                    <a:pt x="961901" y="275504"/>
                  </a:lnTo>
                  <a:cubicBezTo>
                    <a:pt x="953569" y="283836"/>
                    <a:pt x="948267" y="295198"/>
                    <a:pt x="948267" y="307316"/>
                  </a:cubicBezTo>
                  <a:cubicBezTo>
                    <a:pt x="948267" y="319433"/>
                    <a:pt x="953569" y="330793"/>
                    <a:pt x="961901" y="339125"/>
                  </a:cubicBezTo>
                  <a:lnTo>
                    <a:pt x="966038" y="341963"/>
                  </a:lnTo>
                  <a:lnTo>
                    <a:pt x="1419179" y="341963"/>
                  </a:lnTo>
                  <a:cubicBezTo>
                    <a:pt x="1443416" y="341963"/>
                    <a:pt x="1464624" y="363172"/>
                    <a:pt x="1464624" y="387409"/>
                  </a:cubicBezTo>
                  <a:cubicBezTo>
                    <a:pt x="1464624" y="411642"/>
                    <a:pt x="1443416" y="432851"/>
                    <a:pt x="1419179" y="432851"/>
                  </a:cubicBezTo>
                  <a:lnTo>
                    <a:pt x="695103" y="432851"/>
                  </a:lnTo>
                  <a:cubicBezTo>
                    <a:pt x="670866" y="432851"/>
                    <a:pt x="649657" y="411642"/>
                    <a:pt x="649657" y="387409"/>
                  </a:cubicBezTo>
                  <a:cubicBezTo>
                    <a:pt x="649657" y="363172"/>
                    <a:pt x="670866" y="341963"/>
                    <a:pt x="695103" y="341963"/>
                  </a:cubicBezTo>
                  <a:lnTo>
                    <a:pt x="854758" y="341963"/>
                  </a:lnTo>
                  <a:lnTo>
                    <a:pt x="858894" y="339125"/>
                  </a:lnTo>
                  <a:cubicBezTo>
                    <a:pt x="867226" y="330793"/>
                    <a:pt x="872528" y="319433"/>
                    <a:pt x="872528" y="307316"/>
                  </a:cubicBezTo>
                  <a:cubicBezTo>
                    <a:pt x="872528" y="295198"/>
                    <a:pt x="867226" y="283836"/>
                    <a:pt x="858894" y="275504"/>
                  </a:cubicBezTo>
                  <a:lnTo>
                    <a:pt x="854756" y="272664"/>
                  </a:lnTo>
                  <a:lnTo>
                    <a:pt x="112098" y="272664"/>
                  </a:lnTo>
                  <a:cubicBezTo>
                    <a:pt x="87858" y="272664"/>
                    <a:pt x="69680" y="251455"/>
                    <a:pt x="66652" y="227222"/>
                  </a:cubicBezTo>
                  <a:cubicBezTo>
                    <a:pt x="66652" y="202985"/>
                    <a:pt x="87858" y="181776"/>
                    <a:pt x="112098" y="181776"/>
                  </a:cubicBezTo>
                  <a:lnTo>
                    <a:pt x="476054" y="181776"/>
                  </a:lnTo>
                  <a:lnTo>
                    <a:pt x="480191" y="178937"/>
                  </a:lnTo>
                  <a:cubicBezTo>
                    <a:pt x="488523" y="170606"/>
                    <a:pt x="493825" y="159245"/>
                    <a:pt x="493825" y="147129"/>
                  </a:cubicBezTo>
                  <a:cubicBezTo>
                    <a:pt x="493825" y="122892"/>
                    <a:pt x="472616" y="101683"/>
                    <a:pt x="448379" y="101683"/>
                  </a:cubicBezTo>
                  <a:lnTo>
                    <a:pt x="296902" y="101683"/>
                  </a:lnTo>
                  <a:cubicBezTo>
                    <a:pt x="272665" y="101683"/>
                    <a:pt x="251456" y="80474"/>
                    <a:pt x="251456" y="56241"/>
                  </a:cubicBezTo>
                  <a:cubicBezTo>
                    <a:pt x="251456" y="32004"/>
                    <a:pt x="272665" y="10795"/>
                    <a:pt x="296902" y="10795"/>
                  </a:cubicBezTo>
                  <a:close/>
                  <a:moveTo>
                    <a:pt x="1196698" y="0"/>
                  </a:moveTo>
                  <a:lnTo>
                    <a:pt x="1284555" y="0"/>
                  </a:lnTo>
                  <a:cubicBezTo>
                    <a:pt x="1308792" y="0"/>
                    <a:pt x="1330000" y="21209"/>
                    <a:pt x="1330000" y="45446"/>
                  </a:cubicBezTo>
                  <a:cubicBezTo>
                    <a:pt x="1330000" y="69679"/>
                    <a:pt x="1308792" y="90888"/>
                    <a:pt x="1284555" y="90888"/>
                  </a:cubicBezTo>
                  <a:lnTo>
                    <a:pt x="1196698" y="90888"/>
                  </a:lnTo>
                  <a:cubicBezTo>
                    <a:pt x="1172461" y="90888"/>
                    <a:pt x="1151252" y="69679"/>
                    <a:pt x="1151252" y="45446"/>
                  </a:cubicBezTo>
                  <a:cubicBezTo>
                    <a:pt x="1151252" y="21209"/>
                    <a:pt x="1172461" y="0"/>
                    <a:pt x="1196698" y="0"/>
                  </a:cubicBezTo>
                  <a:close/>
                </a:path>
              </a:pathLst>
            </a:custGeom>
            <a:blipFill dpi="0" rotWithShape="0">
              <a:blip r:embed="rId16"/>
              <a:srcRect/>
              <a:stretch>
                <a:fillRect t="-71000" r="-260000" b="-520000"/>
              </a:stretch>
            </a:blipFill>
            <a:ln w="9525" cap="flat">
              <a:noFill/>
              <a:prstDash val="solid"/>
              <a:miter/>
            </a:ln>
          </p:spPr>
          <p:txBody>
            <a:bodyPr wrap="square" rtlCol="0" anchor="ctr">
              <a:noAutofit/>
            </a:bodyPr>
            <a:p>
              <a:endParaRPr lang="zh-CN" altLang="en-US">
                <a:solidFill>
                  <a:srgbClr val="000000"/>
                </a:solidFill>
              </a:endParaRPr>
            </a:p>
          </p:txBody>
        </p:sp>
        <p:sp>
          <p:nvSpPr>
            <p:cNvPr id="14" name="Freeform 2600"/>
            <p:cNvSpPr/>
            <p:nvPr>
              <p:custDataLst>
                <p:tags r:id="rId18"/>
              </p:custDataLst>
            </p:nvPr>
          </p:nvSpPr>
          <p:spPr>
            <a:xfrm>
              <a:off x="8597161" y="4575792"/>
              <a:ext cx="62396" cy="478368"/>
            </a:xfrm>
            <a:custGeom>
              <a:avLst/>
              <a:gdLst>
                <a:gd name="connsiteX0" fmla="*/ 32838 w 65676"/>
                <a:gd name="connsiteY0" fmla="*/ 0 h 503513"/>
                <a:gd name="connsiteX1" fmla="*/ 65676 w 65676"/>
                <a:gd name="connsiteY1" fmla="*/ 32838 h 503513"/>
                <a:gd name="connsiteX2" fmla="*/ 65676 w 65676"/>
                <a:gd name="connsiteY2" fmla="*/ 470675 h 503513"/>
                <a:gd name="connsiteX3" fmla="*/ 32838 w 65676"/>
                <a:gd name="connsiteY3" fmla="*/ 503513 h 503513"/>
                <a:gd name="connsiteX4" fmla="*/ 0 w 65676"/>
                <a:gd name="connsiteY4" fmla="*/ 470675 h 503513"/>
                <a:gd name="connsiteX5" fmla="*/ 0 w 65676"/>
                <a:gd name="connsiteY5" fmla="*/ 32838 h 503513"/>
                <a:gd name="connsiteX6" fmla="*/ 32838 w 65676"/>
                <a:gd name="connsiteY6" fmla="*/ 0 h 50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76" h="503513">
                  <a:moveTo>
                    <a:pt x="32838" y="0"/>
                  </a:moveTo>
                  <a:cubicBezTo>
                    <a:pt x="43784" y="0"/>
                    <a:pt x="65676" y="10946"/>
                    <a:pt x="65676" y="32838"/>
                  </a:cubicBezTo>
                  <a:lnTo>
                    <a:pt x="65676" y="470675"/>
                  </a:lnTo>
                  <a:cubicBezTo>
                    <a:pt x="54730" y="492567"/>
                    <a:pt x="43784" y="503513"/>
                    <a:pt x="32838" y="503513"/>
                  </a:cubicBezTo>
                  <a:cubicBezTo>
                    <a:pt x="21892" y="503513"/>
                    <a:pt x="0" y="492567"/>
                    <a:pt x="0" y="470675"/>
                  </a:cubicBezTo>
                  <a:lnTo>
                    <a:pt x="0" y="32838"/>
                  </a:lnTo>
                  <a:cubicBezTo>
                    <a:pt x="0" y="21892"/>
                    <a:pt x="10946" y="0"/>
                    <a:pt x="32838" y="0"/>
                  </a:cubicBezTo>
                  <a:close/>
                </a:path>
              </a:pathLst>
            </a:custGeom>
            <a:blipFill dpi="0" rotWithShape="0">
              <a:blip r:embed="rId16"/>
              <a:srcRect/>
              <a:stretch>
                <a:fillRect l="-4557000" t="-627000" r="-5411000" b="-147000"/>
              </a:stretch>
            </a:blipFill>
            <a:ln w="21872" cap="flat">
              <a:solidFill>
                <a:srgbClr val="FFFFFF"/>
              </a:solidFill>
              <a:prstDash val="solid"/>
              <a:miter/>
            </a:ln>
          </p:spPr>
          <p:txBody>
            <a:bodyPr rtlCol="0" anchor="ctr"/>
            <a:p>
              <a:endParaRPr lang="zh-CN" altLang="en-US">
                <a:solidFill>
                  <a:srgbClr val="000000"/>
                </a:solidFill>
              </a:endParaRPr>
            </a:p>
          </p:txBody>
        </p:sp>
        <p:sp>
          <p:nvSpPr>
            <p:cNvPr id="15" name="Freeform 2627"/>
            <p:cNvSpPr/>
            <p:nvPr>
              <p:custDataLst>
                <p:tags r:id="rId19"/>
              </p:custDataLst>
            </p:nvPr>
          </p:nvSpPr>
          <p:spPr>
            <a:xfrm>
              <a:off x="5862145" y="1601591"/>
              <a:ext cx="5522030" cy="2516631"/>
            </a:xfrm>
            <a:custGeom>
              <a:avLst/>
              <a:gdLst>
                <a:gd name="connsiteX0" fmla="*/ 2911619 w 5812293"/>
                <a:gd name="connsiteY0" fmla="*/ 0 h 2648916"/>
                <a:gd name="connsiteX1" fmla="*/ 5812293 w 5812293"/>
                <a:gd name="connsiteY1" fmla="*/ 2232971 h 2648916"/>
                <a:gd name="connsiteX2" fmla="*/ 4268916 w 5812293"/>
                <a:gd name="connsiteY2" fmla="*/ 2648916 h 2648916"/>
                <a:gd name="connsiteX3" fmla="*/ 2911619 w 5812293"/>
                <a:gd name="connsiteY3" fmla="*/ 1609053 h 2648916"/>
                <a:gd name="connsiteX4" fmla="*/ 1543377 w 5812293"/>
                <a:gd name="connsiteY4" fmla="*/ 2648916 h 2648916"/>
                <a:gd name="connsiteX5" fmla="*/ 0 w 5812293"/>
                <a:gd name="connsiteY5" fmla="*/ 2232971 h 2648916"/>
                <a:gd name="connsiteX6" fmla="*/ 2911619 w 5812293"/>
                <a:gd name="connsiteY6" fmla="*/ 0 h 26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2293" h="2648916">
                  <a:moveTo>
                    <a:pt x="2911619" y="0"/>
                  </a:moveTo>
                  <a:cubicBezTo>
                    <a:pt x="4301753" y="0"/>
                    <a:pt x="5472969" y="952296"/>
                    <a:pt x="5812293" y="2232971"/>
                  </a:cubicBezTo>
                  <a:lnTo>
                    <a:pt x="4268916" y="2648916"/>
                  </a:lnTo>
                  <a:cubicBezTo>
                    <a:pt x="4115673" y="2046890"/>
                    <a:pt x="3568376" y="1609053"/>
                    <a:pt x="2911619" y="1609053"/>
                  </a:cubicBezTo>
                  <a:cubicBezTo>
                    <a:pt x="2254863" y="1609053"/>
                    <a:pt x="1707566" y="2046890"/>
                    <a:pt x="1543377" y="2648916"/>
                  </a:cubicBezTo>
                  <a:lnTo>
                    <a:pt x="0" y="2232971"/>
                  </a:lnTo>
                  <a:cubicBezTo>
                    <a:pt x="350270" y="952296"/>
                    <a:pt x="1521485" y="0"/>
                    <a:pt x="2911619" y="0"/>
                  </a:cubicBezTo>
                  <a:close/>
                </a:path>
              </a:pathLst>
            </a:custGeom>
            <a:blipFill dpi="0" rotWithShape="0">
              <a:blip r:embed="rId16"/>
              <a:srcRect/>
              <a:stretch>
                <a:fillRect l="-2000" t="-1000" r="-12000" b="-65000"/>
              </a:stretch>
            </a:blipFill>
            <a:ln w="21872" cap="flat">
              <a:solidFill>
                <a:srgbClr val="FFFFFF"/>
              </a:solidFill>
              <a:prstDash val="solid"/>
              <a:miter/>
            </a:ln>
          </p:spPr>
          <p:txBody>
            <a:bodyPr rtlCol="0" anchor="ctr"/>
            <a:p>
              <a:endParaRPr lang="zh-CN" altLang="en-US">
                <a:solidFill>
                  <a:srgbClr val="000000"/>
                </a:solidFill>
              </a:endParaRPr>
            </a:p>
          </p:txBody>
        </p:sp>
        <p:sp>
          <p:nvSpPr>
            <p:cNvPr id="16" name="Freeform 2628"/>
            <p:cNvSpPr/>
            <p:nvPr>
              <p:custDataLst>
                <p:tags r:id="rId20"/>
              </p:custDataLst>
            </p:nvPr>
          </p:nvSpPr>
          <p:spPr>
            <a:xfrm>
              <a:off x="5841345" y="1580793"/>
              <a:ext cx="5574027" cy="2558228"/>
            </a:xfrm>
            <a:custGeom>
              <a:avLst/>
              <a:gdLst>
                <a:gd name="connsiteX0" fmla="*/ 2933511 w 5867023"/>
                <a:gd name="connsiteY0" fmla="*/ 54730 h 2692700"/>
                <a:gd name="connsiteX1" fmla="*/ 65676 w 5867023"/>
                <a:gd name="connsiteY1" fmla="*/ 2232971 h 2692700"/>
                <a:gd name="connsiteX2" fmla="*/ 1554323 w 5867023"/>
                <a:gd name="connsiteY2" fmla="*/ 2637971 h 2692700"/>
                <a:gd name="connsiteX3" fmla="*/ 2933511 w 5867023"/>
                <a:gd name="connsiteY3" fmla="*/ 1598107 h 2692700"/>
                <a:gd name="connsiteX4" fmla="*/ 4312699 w 5867023"/>
                <a:gd name="connsiteY4" fmla="*/ 2637971 h 2692700"/>
                <a:gd name="connsiteX5" fmla="*/ 5801347 w 5867023"/>
                <a:gd name="connsiteY5" fmla="*/ 2232971 h 2692700"/>
                <a:gd name="connsiteX6" fmla="*/ 2933511 w 5867023"/>
                <a:gd name="connsiteY6" fmla="*/ 54730 h 2692700"/>
                <a:gd name="connsiteX7" fmla="*/ 2933511 w 5867023"/>
                <a:gd name="connsiteY7" fmla="*/ 0 h 2692700"/>
                <a:gd name="connsiteX8" fmla="*/ 5867023 w 5867023"/>
                <a:gd name="connsiteY8" fmla="*/ 2243917 h 2692700"/>
                <a:gd name="connsiteX9" fmla="*/ 5856076 w 5867023"/>
                <a:gd name="connsiteY9" fmla="*/ 2276755 h 2692700"/>
                <a:gd name="connsiteX10" fmla="*/ 5845131 w 5867023"/>
                <a:gd name="connsiteY10" fmla="*/ 2276755 h 2692700"/>
                <a:gd name="connsiteX11" fmla="*/ 4290807 w 5867023"/>
                <a:gd name="connsiteY11" fmla="*/ 2692700 h 2692700"/>
                <a:gd name="connsiteX12" fmla="*/ 4279862 w 5867023"/>
                <a:gd name="connsiteY12" fmla="*/ 2692700 h 2692700"/>
                <a:gd name="connsiteX13" fmla="*/ 4268916 w 5867023"/>
                <a:gd name="connsiteY13" fmla="*/ 2670808 h 2692700"/>
                <a:gd name="connsiteX14" fmla="*/ 2933511 w 5867023"/>
                <a:gd name="connsiteY14" fmla="*/ 1652836 h 2692700"/>
                <a:gd name="connsiteX15" fmla="*/ 1598107 w 5867023"/>
                <a:gd name="connsiteY15" fmla="*/ 2670808 h 2692700"/>
                <a:gd name="connsiteX16" fmla="*/ 1587161 w 5867023"/>
                <a:gd name="connsiteY16" fmla="*/ 2692700 h 2692700"/>
                <a:gd name="connsiteX17" fmla="*/ 1565269 w 5867023"/>
                <a:gd name="connsiteY17" fmla="*/ 2692700 h 2692700"/>
                <a:gd name="connsiteX18" fmla="*/ 21892 w 5867023"/>
                <a:gd name="connsiteY18" fmla="*/ 2287701 h 2692700"/>
                <a:gd name="connsiteX19" fmla="*/ 10946 w 5867023"/>
                <a:gd name="connsiteY19" fmla="*/ 2287701 h 2692700"/>
                <a:gd name="connsiteX20" fmla="*/ 0 w 5867023"/>
                <a:gd name="connsiteY20" fmla="*/ 2254863 h 2692700"/>
                <a:gd name="connsiteX21" fmla="*/ 2933511 w 5867023"/>
                <a:gd name="connsiteY21" fmla="*/ 0 h 26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67023" h="2692700">
                  <a:moveTo>
                    <a:pt x="2933511" y="54730"/>
                  </a:moveTo>
                  <a:cubicBezTo>
                    <a:pt x="1598107" y="54730"/>
                    <a:pt x="415946" y="952296"/>
                    <a:pt x="65676" y="2232971"/>
                  </a:cubicBezTo>
                  <a:lnTo>
                    <a:pt x="1554323" y="2637971"/>
                  </a:lnTo>
                  <a:cubicBezTo>
                    <a:pt x="1729458" y="2024998"/>
                    <a:pt x="2287701" y="1598107"/>
                    <a:pt x="2933511" y="1598107"/>
                  </a:cubicBezTo>
                  <a:cubicBezTo>
                    <a:pt x="3568376" y="1598107"/>
                    <a:pt x="4137564" y="2024998"/>
                    <a:pt x="4312699" y="2637971"/>
                  </a:cubicBezTo>
                  <a:lnTo>
                    <a:pt x="5801347" y="2232971"/>
                  </a:lnTo>
                  <a:cubicBezTo>
                    <a:pt x="5451077" y="952296"/>
                    <a:pt x="4268916" y="54730"/>
                    <a:pt x="2933511" y="54730"/>
                  </a:cubicBezTo>
                  <a:close/>
                  <a:moveTo>
                    <a:pt x="2933511" y="0"/>
                  </a:moveTo>
                  <a:cubicBezTo>
                    <a:pt x="4301754" y="0"/>
                    <a:pt x="5505807" y="919459"/>
                    <a:pt x="5867023" y="2243917"/>
                  </a:cubicBezTo>
                  <a:cubicBezTo>
                    <a:pt x="5867023" y="2254863"/>
                    <a:pt x="5867023" y="2265809"/>
                    <a:pt x="5856076" y="2276755"/>
                  </a:cubicBezTo>
                  <a:cubicBezTo>
                    <a:pt x="5856076" y="2276755"/>
                    <a:pt x="5856076" y="2276755"/>
                    <a:pt x="5845131" y="2276755"/>
                  </a:cubicBezTo>
                  <a:lnTo>
                    <a:pt x="4290807" y="2692700"/>
                  </a:lnTo>
                  <a:cubicBezTo>
                    <a:pt x="4290807" y="2692700"/>
                    <a:pt x="4279862" y="2692700"/>
                    <a:pt x="4279862" y="2692700"/>
                  </a:cubicBezTo>
                  <a:cubicBezTo>
                    <a:pt x="4268916" y="2692700"/>
                    <a:pt x="4268916" y="2681754"/>
                    <a:pt x="4268916" y="2670808"/>
                  </a:cubicBezTo>
                  <a:cubicBezTo>
                    <a:pt x="4104726" y="2068782"/>
                    <a:pt x="3557429" y="1652836"/>
                    <a:pt x="2933511" y="1652836"/>
                  </a:cubicBezTo>
                  <a:cubicBezTo>
                    <a:pt x="2309593" y="1652836"/>
                    <a:pt x="1762296" y="2068782"/>
                    <a:pt x="1598107" y="2670808"/>
                  </a:cubicBezTo>
                  <a:cubicBezTo>
                    <a:pt x="1598107" y="2681754"/>
                    <a:pt x="1587161" y="2681754"/>
                    <a:pt x="1587161" y="2692700"/>
                  </a:cubicBezTo>
                  <a:cubicBezTo>
                    <a:pt x="1576215" y="2692700"/>
                    <a:pt x="1576215" y="2692700"/>
                    <a:pt x="1565269" y="2692700"/>
                  </a:cubicBezTo>
                  <a:lnTo>
                    <a:pt x="21892" y="2287701"/>
                  </a:lnTo>
                  <a:cubicBezTo>
                    <a:pt x="21892" y="2287701"/>
                    <a:pt x="10946" y="2287701"/>
                    <a:pt x="10946" y="2287701"/>
                  </a:cubicBezTo>
                  <a:cubicBezTo>
                    <a:pt x="0" y="2276755"/>
                    <a:pt x="0" y="2265809"/>
                    <a:pt x="0" y="2254863"/>
                  </a:cubicBezTo>
                  <a:cubicBezTo>
                    <a:pt x="350270" y="919459"/>
                    <a:pt x="1565269" y="0"/>
                    <a:pt x="2933511" y="0"/>
                  </a:cubicBezTo>
                  <a:close/>
                </a:path>
              </a:pathLst>
            </a:custGeom>
            <a:blipFill dpi="0" rotWithShape="0">
              <a:blip r:embed="rId16"/>
              <a:srcRect/>
              <a:stretch>
                <a:fillRect l="-2000" r="-11000" b="-63000"/>
              </a:stretch>
            </a:blipFill>
            <a:ln w="21872" cap="flat">
              <a:solidFill>
                <a:srgbClr val="FFFFFF"/>
              </a:solidFill>
              <a:prstDash val="solid"/>
              <a:miter/>
            </a:ln>
          </p:spPr>
          <p:txBody>
            <a:bodyPr rtlCol="0" anchor="ctr"/>
            <a:p>
              <a:endParaRPr lang="zh-CN" altLang="en-US">
                <a:solidFill>
                  <a:srgbClr val="000000"/>
                </a:solidFill>
              </a:endParaRPr>
            </a:p>
          </p:txBody>
        </p:sp>
        <p:sp>
          <p:nvSpPr>
            <p:cNvPr id="17" name="Freeform 2602"/>
            <p:cNvSpPr/>
            <p:nvPr>
              <p:custDataLst>
                <p:tags r:id="rId21"/>
              </p:custDataLst>
            </p:nvPr>
          </p:nvSpPr>
          <p:spPr>
            <a:xfrm>
              <a:off x="8607561" y="3702252"/>
              <a:ext cx="2807812" cy="790347"/>
            </a:xfrm>
            <a:custGeom>
              <a:avLst/>
              <a:gdLst>
                <a:gd name="connsiteX0" fmla="*/ 2922565 w 2955403"/>
                <a:gd name="connsiteY0" fmla="*/ 0 h 831891"/>
                <a:gd name="connsiteX1" fmla="*/ 2955403 w 2955403"/>
                <a:gd name="connsiteY1" fmla="*/ 21892 h 831891"/>
                <a:gd name="connsiteX2" fmla="*/ 2933511 w 2955403"/>
                <a:gd name="connsiteY2" fmla="*/ 54730 h 831891"/>
                <a:gd name="connsiteX3" fmla="*/ 21892 w 2955403"/>
                <a:gd name="connsiteY3" fmla="*/ 831891 h 831891"/>
                <a:gd name="connsiteX4" fmla="*/ 0 w 2955403"/>
                <a:gd name="connsiteY4" fmla="*/ 809999 h 831891"/>
                <a:gd name="connsiteX5" fmla="*/ 21892 w 2955403"/>
                <a:gd name="connsiteY5" fmla="*/ 777161 h 83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5403" h="831891">
                  <a:moveTo>
                    <a:pt x="2922565" y="0"/>
                  </a:moveTo>
                  <a:cubicBezTo>
                    <a:pt x="2933511" y="0"/>
                    <a:pt x="2955403" y="0"/>
                    <a:pt x="2955403" y="21892"/>
                  </a:cubicBezTo>
                  <a:cubicBezTo>
                    <a:pt x="2955403" y="32838"/>
                    <a:pt x="2955403" y="54730"/>
                    <a:pt x="2933511" y="54730"/>
                  </a:cubicBezTo>
                  <a:lnTo>
                    <a:pt x="21892" y="831891"/>
                  </a:lnTo>
                  <a:cubicBezTo>
                    <a:pt x="10946" y="831891"/>
                    <a:pt x="0" y="820945"/>
                    <a:pt x="0" y="809999"/>
                  </a:cubicBezTo>
                  <a:cubicBezTo>
                    <a:pt x="0" y="799053"/>
                    <a:pt x="0" y="777161"/>
                    <a:pt x="21892" y="777161"/>
                  </a:cubicBezTo>
                  <a:close/>
                </a:path>
              </a:pathLst>
            </a:custGeom>
            <a:blipFill dpi="0" rotWithShape="0">
              <a:blip r:embed="rId16"/>
              <a:srcRect/>
              <a:stretch>
                <a:fillRect l="-102000" t="-269000" r="-22000" b="-160000"/>
              </a:stretch>
            </a:blipFill>
            <a:ln w="21872" cap="flat">
              <a:solidFill>
                <a:srgbClr val="FFFFFF"/>
              </a:solidFill>
              <a:prstDash val="solid"/>
              <a:miter/>
            </a:ln>
          </p:spPr>
          <p:txBody>
            <a:bodyPr rtlCol="0" anchor="ctr"/>
            <a:p>
              <a:endParaRPr lang="zh-CN" altLang="en-US">
                <a:solidFill>
                  <a:srgbClr val="000000"/>
                </a:solidFill>
              </a:endParaRPr>
            </a:p>
          </p:txBody>
        </p:sp>
        <p:sp>
          <p:nvSpPr>
            <p:cNvPr id="18" name="Freeform 2603"/>
            <p:cNvSpPr/>
            <p:nvPr>
              <p:custDataLst>
                <p:tags r:id="rId22"/>
              </p:custDataLst>
            </p:nvPr>
          </p:nvSpPr>
          <p:spPr>
            <a:xfrm>
              <a:off x="5841345" y="3702252"/>
              <a:ext cx="2818211" cy="790347"/>
            </a:xfrm>
            <a:custGeom>
              <a:avLst/>
              <a:gdLst>
                <a:gd name="connsiteX0" fmla="*/ 32838 w 2966349"/>
                <a:gd name="connsiteY0" fmla="*/ 0 h 831891"/>
                <a:gd name="connsiteX1" fmla="*/ 2944457 w 2966349"/>
                <a:gd name="connsiteY1" fmla="*/ 777161 h 831891"/>
                <a:gd name="connsiteX2" fmla="*/ 2966349 w 2966349"/>
                <a:gd name="connsiteY2" fmla="*/ 809999 h 831891"/>
                <a:gd name="connsiteX3" fmla="*/ 2933511 w 2966349"/>
                <a:gd name="connsiteY3" fmla="*/ 831891 h 831891"/>
                <a:gd name="connsiteX4" fmla="*/ 21892 w 2966349"/>
                <a:gd name="connsiteY4" fmla="*/ 54730 h 831891"/>
                <a:gd name="connsiteX5" fmla="*/ 0 w 2966349"/>
                <a:gd name="connsiteY5" fmla="*/ 21892 h 831891"/>
                <a:gd name="connsiteX6" fmla="*/ 32838 w 2966349"/>
                <a:gd name="connsiteY6" fmla="*/ 0 h 83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6349" h="831891">
                  <a:moveTo>
                    <a:pt x="32838" y="0"/>
                  </a:moveTo>
                  <a:lnTo>
                    <a:pt x="2944457" y="777161"/>
                  </a:lnTo>
                  <a:cubicBezTo>
                    <a:pt x="2955403" y="777161"/>
                    <a:pt x="2966349" y="799053"/>
                    <a:pt x="2966349" y="809999"/>
                  </a:cubicBezTo>
                  <a:cubicBezTo>
                    <a:pt x="2955403" y="820945"/>
                    <a:pt x="2944457" y="831891"/>
                    <a:pt x="2933511" y="831891"/>
                  </a:cubicBezTo>
                  <a:lnTo>
                    <a:pt x="21892" y="54730"/>
                  </a:lnTo>
                  <a:cubicBezTo>
                    <a:pt x="10946" y="54730"/>
                    <a:pt x="0" y="32838"/>
                    <a:pt x="0" y="21892"/>
                  </a:cubicBezTo>
                  <a:cubicBezTo>
                    <a:pt x="0" y="10946"/>
                    <a:pt x="21892" y="0"/>
                    <a:pt x="32838" y="0"/>
                  </a:cubicBezTo>
                  <a:close/>
                </a:path>
              </a:pathLst>
            </a:custGeom>
            <a:blipFill dpi="0" rotWithShape="0">
              <a:blip r:embed="rId16"/>
              <a:srcRect/>
              <a:stretch>
                <a:fillRect l="-3000" t="-269000" r="-120000" b="-160000"/>
              </a:stretch>
            </a:blipFill>
            <a:ln w="21872" cap="flat">
              <a:solidFill>
                <a:srgbClr val="FFFFFF"/>
              </a:solidFill>
              <a:prstDash val="solid"/>
              <a:miter/>
            </a:ln>
          </p:spPr>
          <p:txBody>
            <a:bodyPr rtlCol="0" anchor="ctr"/>
            <a:p>
              <a:endParaRPr lang="zh-CN" altLang="en-US">
                <a:solidFill>
                  <a:srgbClr val="000000"/>
                </a:solidFill>
              </a:endParaRPr>
            </a:p>
          </p:txBody>
        </p:sp>
        <p:sp>
          <p:nvSpPr>
            <p:cNvPr id="19" name="Freeform 2604"/>
            <p:cNvSpPr/>
            <p:nvPr>
              <p:custDataLst>
                <p:tags r:id="rId23"/>
              </p:custDataLst>
            </p:nvPr>
          </p:nvSpPr>
          <p:spPr>
            <a:xfrm>
              <a:off x="6013826" y="3229974"/>
              <a:ext cx="2639638" cy="1262624"/>
            </a:xfrm>
            <a:custGeom>
              <a:avLst/>
              <a:gdLst>
                <a:gd name="connsiteX0" fmla="*/ 27623 w 2778389"/>
                <a:gd name="connsiteY0" fmla="*/ 88 h 1328993"/>
                <a:gd name="connsiteX1" fmla="*/ 37372 w 2778389"/>
                <a:gd name="connsiteY1" fmla="*/ 4535 h 1328993"/>
                <a:gd name="connsiteX2" fmla="*/ 2762910 w 2778389"/>
                <a:gd name="connsiteY2" fmla="*/ 1274264 h 1328993"/>
                <a:gd name="connsiteX3" fmla="*/ 2773856 w 2778389"/>
                <a:gd name="connsiteY3" fmla="*/ 1307101 h 1328993"/>
                <a:gd name="connsiteX4" fmla="*/ 2751964 w 2778389"/>
                <a:gd name="connsiteY4" fmla="*/ 1328993 h 1328993"/>
                <a:gd name="connsiteX5" fmla="*/ 2741018 w 2778389"/>
                <a:gd name="connsiteY5" fmla="*/ 1328993 h 1328993"/>
                <a:gd name="connsiteX6" fmla="*/ 15480 w 2778389"/>
                <a:gd name="connsiteY6" fmla="*/ 48319 h 1328993"/>
                <a:gd name="connsiteX7" fmla="*/ 4534 w 2778389"/>
                <a:gd name="connsiteY7" fmla="*/ 15481 h 1328993"/>
                <a:gd name="connsiteX8" fmla="*/ 27623 w 2778389"/>
                <a:gd name="connsiteY8" fmla="*/ 88 h 132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8389" h="1328993">
                  <a:moveTo>
                    <a:pt x="27623" y="88"/>
                  </a:moveTo>
                  <a:cubicBezTo>
                    <a:pt x="31215" y="430"/>
                    <a:pt x="34636" y="1799"/>
                    <a:pt x="37372" y="4535"/>
                  </a:cubicBezTo>
                  <a:lnTo>
                    <a:pt x="2762910" y="1274264"/>
                  </a:lnTo>
                  <a:cubicBezTo>
                    <a:pt x="2773856" y="1285210"/>
                    <a:pt x="2784802" y="1296155"/>
                    <a:pt x="2773856" y="1307101"/>
                  </a:cubicBezTo>
                  <a:cubicBezTo>
                    <a:pt x="2773856" y="1318047"/>
                    <a:pt x="2762910" y="1328993"/>
                    <a:pt x="2751964" y="1328993"/>
                  </a:cubicBezTo>
                  <a:cubicBezTo>
                    <a:pt x="2751964" y="1328993"/>
                    <a:pt x="2741018" y="1328993"/>
                    <a:pt x="2741018" y="1328993"/>
                  </a:cubicBezTo>
                  <a:lnTo>
                    <a:pt x="15480" y="48319"/>
                  </a:lnTo>
                  <a:cubicBezTo>
                    <a:pt x="4534" y="37373"/>
                    <a:pt x="-6412" y="26427"/>
                    <a:pt x="4534" y="15481"/>
                  </a:cubicBezTo>
                  <a:cubicBezTo>
                    <a:pt x="4534" y="7272"/>
                    <a:pt x="16848" y="-938"/>
                    <a:pt x="27623" y="88"/>
                  </a:cubicBezTo>
                  <a:close/>
                </a:path>
              </a:pathLst>
            </a:custGeom>
            <a:blipFill dpi="0" rotWithShape="0">
              <a:blip r:embed="rId16"/>
              <a:srcRect/>
              <a:stretch>
                <a:fillRect l="-10000" t="-131000" r="-128000" b="-100000"/>
              </a:stretch>
            </a:blipFill>
            <a:ln w="21872" cap="flat">
              <a:solidFill>
                <a:srgbClr val="FFFFFF"/>
              </a:solidFill>
              <a:prstDash val="solid"/>
              <a:miter/>
            </a:ln>
          </p:spPr>
          <p:txBody>
            <a:bodyPr rtlCol="0" anchor="ctr"/>
            <a:p>
              <a:endParaRPr lang="zh-CN" altLang="en-US">
                <a:solidFill>
                  <a:srgbClr val="000000"/>
                </a:solidFill>
              </a:endParaRPr>
            </a:p>
          </p:txBody>
        </p:sp>
        <p:sp>
          <p:nvSpPr>
            <p:cNvPr id="20" name="Freeform 2605"/>
            <p:cNvSpPr/>
            <p:nvPr>
              <p:custDataLst>
                <p:tags r:id="rId24"/>
              </p:custDataLst>
            </p:nvPr>
          </p:nvSpPr>
          <p:spPr>
            <a:xfrm>
              <a:off x="6257317" y="2807911"/>
              <a:ext cx="2391840" cy="1684687"/>
            </a:xfrm>
            <a:custGeom>
              <a:avLst/>
              <a:gdLst>
                <a:gd name="connsiteX0" fmla="*/ 32838 w 2517566"/>
                <a:gd name="connsiteY0" fmla="*/ 0 h 1773242"/>
                <a:gd name="connsiteX1" fmla="*/ 2506620 w 2517566"/>
                <a:gd name="connsiteY1" fmla="*/ 1718512 h 1773242"/>
                <a:gd name="connsiteX2" fmla="*/ 2517566 w 2517566"/>
                <a:gd name="connsiteY2" fmla="*/ 1751350 h 1773242"/>
                <a:gd name="connsiteX3" fmla="*/ 2495674 w 2517566"/>
                <a:gd name="connsiteY3" fmla="*/ 1773242 h 1773242"/>
                <a:gd name="connsiteX4" fmla="*/ 2484728 w 2517566"/>
                <a:gd name="connsiteY4" fmla="*/ 1773242 h 1773242"/>
                <a:gd name="connsiteX5" fmla="*/ 10946 w 2517566"/>
                <a:gd name="connsiteY5" fmla="*/ 43784 h 1773242"/>
                <a:gd name="connsiteX6" fmla="*/ 0 w 2517566"/>
                <a:gd name="connsiteY6" fmla="*/ 10946 h 1773242"/>
                <a:gd name="connsiteX7" fmla="*/ 32838 w 2517566"/>
                <a:gd name="connsiteY7" fmla="*/ 0 h 177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7566" h="1773242">
                  <a:moveTo>
                    <a:pt x="32838" y="0"/>
                  </a:moveTo>
                  <a:lnTo>
                    <a:pt x="2506620" y="1718512"/>
                  </a:lnTo>
                  <a:cubicBezTo>
                    <a:pt x="2517566" y="1729458"/>
                    <a:pt x="2517566" y="1740404"/>
                    <a:pt x="2517566" y="1751350"/>
                  </a:cubicBezTo>
                  <a:cubicBezTo>
                    <a:pt x="2506620" y="1762296"/>
                    <a:pt x="2506620" y="1773242"/>
                    <a:pt x="2495674" y="1773242"/>
                  </a:cubicBezTo>
                  <a:cubicBezTo>
                    <a:pt x="2495674" y="1773242"/>
                    <a:pt x="2484728" y="1773242"/>
                    <a:pt x="2484728" y="1773242"/>
                  </a:cubicBezTo>
                  <a:lnTo>
                    <a:pt x="10946" y="43784"/>
                  </a:lnTo>
                  <a:cubicBezTo>
                    <a:pt x="0" y="32838"/>
                    <a:pt x="0" y="21892"/>
                    <a:pt x="0" y="10946"/>
                  </a:cubicBezTo>
                  <a:cubicBezTo>
                    <a:pt x="10946" y="0"/>
                    <a:pt x="21892" y="0"/>
                    <a:pt x="32838" y="0"/>
                  </a:cubicBezTo>
                  <a:close/>
                </a:path>
              </a:pathLst>
            </a:custGeom>
            <a:blipFill dpi="0" rotWithShape="0">
              <a:blip r:embed="rId16"/>
              <a:srcRect/>
              <a:stretch>
                <a:fillRect l="-21000" t="-73000" r="-142000" b="-75000"/>
              </a:stretch>
            </a:blipFill>
            <a:ln w="21872" cap="flat">
              <a:solidFill>
                <a:srgbClr val="FFFFFF"/>
              </a:solidFill>
              <a:prstDash val="solid"/>
              <a:miter/>
            </a:ln>
          </p:spPr>
          <p:txBody>
            <a:bodyPr rtlCol="0" anchor="ctr"/>
            <a:p>
              <a:endParaRPr lang="zh-CN" altLang="en-US">
                <a:solidFill>
                  <a:srgbClr val="000000"/>
                </a:solidFill>
              </a:endParaRPr>
            </a:p>
          </p:txBody>
        </p:sp>
        <p:sp>
          <p:nvSpPr>
            <p:cNvPr id="21" name="Freeform 2606"/>
            <p:cNvSpPr/>
            <p:nvPr>
              <p:custDataLst>
                <p:tags r:id="rId25"/>
              </p:custDataLst>
            </p:nvPr>
          </p:nvSpPr>
          <p:spPr>
            <a:xfrm>
              <a:off x="6582294" y="2415337"/>
              <a:ext cx="2074661" cy="2077261"/>
            </a:xfrm>
            <a:custGeom>
              <a:avLst/>
              <a:gdLst>
                <a:gd name="connsiteX0" fmla="*/ 30101 w 2183714"/>
                <a:gd name="connsiteY0" fmla="*/ 0 h 2186451"/>
                <a:gd name="connsiteX1" fmla="*/ 51993 w 2183714"/>
                <a:gd name="connsiteY1" fmla="*/ 8209 h 2186451"/>
                <a:gd name="connsiteX2" fmla="*/ 2175505 w 2183714"/>
                <a:gd name="connsiteY2" fmla="*/ 2131721 h 2186451"/>
                <a:gd name="connsiteX3" fmla="*/ 2175505 w 2183714"/>
                <a:gd name="connsiteY3" fmla="*/ 2175505 h 2186451"/>
                <a:gd name="connsiteX4" fmla="*/ 2153613 w 2183714"/>
                <a:gd name="connsiteY4" fmla="*/ 2186451 h 2186451"/>
                <a:gd name="connsiteX5" fmla="*/ 2131721 w 2183714"/>
                <a:gd name="connsiteY5" fmla="*/ 2175505 h 2186451"/>
                <a:gd name="connsiteX6" fmla="*/ 8209 w 2183714"/>
                <a:gd name="connsiteY6" fmla="*/ 51993 h 2186451"/>
                <a:gd name="connsiteX7" fmla="*/ 8209 w 2183714"/>
                <a:gd name="connsiteY7" fmla="*/ 8209 h 2186451"/>
                <a:gd name="connsiteX8" fmla="*/ 30101 w 2183714"/>
                <a:gd name="connsiteY8" fmla="*/ 0 h 218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3714" h="2186451">
                  <a:moveTo>
                    <a:pt x="30101" y="0"/>
                  </a:moveTo>
                  <a:cubicBezTo>
                    <a:pt x="38311" y="0"/>
                    <a:pt x="46520" y="2737"/>
                    <a:pt x="51993" y="8209"/>
                  </a:cubicBezTo>
                  <a:lnTo>
                    <a:pt x="2175505" y="2131721"/>
                  </a:lnTo>
                  <a:cubicBezTo>
                    <a:pt x="2186451" y="2142667"/>
                    <a:pt x="2186451" y="2164559"/>
                    <a:pt x="2175505" y="2175505"/>
                  </a:cubicBezTo>
                  <a:cubicBezTo>
                    <a:pt x="2164559" y="2175505"/>
                    <a:pt x="2164559" y="2186451"/>
                    <a:pt x="2153613" y="2186451"/>
                  </a:cubicBezTo>
                  <a:cubicBezTo>
                    <a:pt x="2142667" y="2186451"/>
                    <a:pt x="2142667" y="2186451"/>
                    <a:pt x="2131721" y="2175505"/>
                  </a:cubicBezTo>
                  <a:lnTo>
                    <a:pt x="8209" y="51993"/>
                  </a:lnTo>
                  <a:cubicBezTo>
                    <a:pt x="-2736" y="41047"/>
                    <a:pt x="-2736" y="19155"/>
                    <a:pt x="8209" y="8209"/>
                  </a:cubicBezTo>
                  <a:cubicBezTo>
                    <a:pt x="13682" y="2737"/>
                    <a:pt x="21892" y="0"/>
                    <a:pt x="30101" y="0"/>
                  </a:cubicBezTo>
                  <a:close/>
                </a:path>
              </a:pathLst>
            </a:custGeom>
            <a:blipFill dpi="0" rotWithShape="0">
              <a:blip r:embed="rId16"/>
              <a:srcRect/>
              <a:stretch>
                <a:fillRect l="-40000" t="-40000" r="-163000" b="-61000"/>
              </a:stretch>
            </a:blipFill>
            <a:ln w="21872" cap="flat">
              <a:solidFill>
                <a:srgbClr val="FFFFFF"/>
              </a:solidFill>
              <a:prstDash val="solid"/>
              <a:miter/>
            </a:ln>
          </p:spPr>
          <p:txBody>
            <a:bodyPr rtlCol="0" anchor="ctr"/>
            <a:p>
              <a:endParaRPr lang="zh-CN" altLang="en-US">
                <a:solidFill>
                  <a:srgbClr val="000000"/>
                </a:solidFill>
              </a:endParaRPr>
            </a:p>
          </p:txBody>
        </p:sp>
        <p:sp>
          <p:nvSpPr>
            <p:cNvPr id="22" name="Freeform 2607"/>
            <p:cNvSpPr/>
            <p:nvPr>
              <p:custDataLst>
                <p:tags r:id="rId26"/>
              </p:custDataLst>
            </p:nvPr>
          </p:nvSpPr>
          <p:spPr>
            <a:xfrm>
              <a:off x="6957641" y="2104328"/>
              <a:ext cx="1698348" cy="2388271"/>
            </a:xfrm>
            <a:custGeom>
              <a:avLst/>
              <a:gdLst>
                <a:gd name="connsiteX0" fmla="*/ 38660 w 1787621"/>
                <a:gd name="connsiteY0" fmla="*/ 349 h 2513809"/>
                <a:gd name="connsiteX1" fmla="*/ 50974 w 1787621"/>
                <a:gd name="connsiteY1" fmla="*/ 18136 h 2513809"/>
                <a:gd name="connsiteX2" fmla="*/ 1780432 w 1787621"/>
                <a:gd name="connsiteY2" fmla="*/ 2480971 h 2513809"/>
                <a:gd name="connsiteX3" fmla="*/ 1769486 w 1787621"/>
                <a:gd name="connsiteY3" fmla="*/ 2513809 h 2513809"/>
                <a:gd name="connsiteX4" fmla="*/ 1758540 w 1787621"/>
                <a:gd name="connsiteY4" fmla="*/ 2513809 h 2513809"/>
                <a:gd name="connsiteX5" fmla="*/ 1736648 w 1787621"/>
                <a:gd name="connsiteY5" fmla="*/ 2502863 h 2513809"/>
                <a:gd name="connsiteX6" fmla="*/ 7190 w 1787621"/>
                <a:gd name="connsiteY6" fmla="*/ 40028 h 2513809"/>
                <a:gd name="connsiteX7" fmla="*/ 18136 w 1787621"/>
                <a:gd name="connsiteY7" fmla="*/ 7190 h 2513809"/>
                <a:gd name="connsiteX8" fmla="*/ 38660 w 1787621"/>
                <a:gd name="connsiteY8" fmla="*/ 349 h 2513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7621" h="2513809">
                  <a:moveTo>
                    <a:pt x="38660" y="349"/>
                  </a:moveTo>
                  <a:cubicBezTo>
                    <a:pt x="45501" y="1717"/>
                    <a:pt x="50974" y="7190"/>
                    <a:pt x="50974" y="18136"/>
                  </a:cubicBezTo>
                  <a:lnTo>
                    <a:pt x="1780432" y="2480971"/>
                  </a:lnTo>
                  <a:cubicBezTo>
                    <a:pt x="1791378" y="2491917"/>
                    <a:pt x="1791378" y="2513809"/>
                    <a:pt x="1769486" y="2513809"/>
                  </a:cubicBezTo>
                  <a:cubicBezTo>
                    <a:pt x="1769486" y="2513809"/>
                    <a:pt x="1758540" y="2513809"/>
                    <a:pt x="1758540" y="2513809"/>
                  </a:cubicBezTo>
                  <a:cubicBezTo>
                    <a:pt x="1747594" y="2513809"/>
                    <a:pt x="1736648" y="2513809"/>
                    <a:pt x="1736648" y="2502863"/>
                  </a:cubicBezTo>
                  <a:lnTo>
                    <a:pt x="7190" y="40028"/>
                  </a:lnTo>
                  <a:cubicBezTo>
                    <a:pt x="-3756" y="29082"/>
                    <a:pt x="-3756" y="7190"/>
                    <a:pt x="18136" y="7190"/>
                  </a:cubicBezTo>
                  <a:cubicBezTo>
                    <a:pt x="23609" y="1717"/>
                    <a:pt x="31819" y="-1019"/>
                    <a:pt x="38660" y="349"/>
                  </a:cubicBezTo>
                  <a:close/>
                </a:path>
              </a:pathLst>
            </a:custGeom>
            <a:blipFill dpi="0" rotWithShape="0">
              <a:blip r:embed="rId16"/>
              <a:srcRect/>
              <a:stretch>
                <a:fillRect l="-71000" t="-22000" r="-199000" b="-53000"/>
              </a:stretch>
            </a:blipFill>
            <a:ln w="21872" cap="flat">
              <a:solidFill>
                <a:srgbClr val="FFFFFF"/>
              </a:solidFill>
              <a:prstDash val="solid"/>
              <a:miter/>
            </a:ln>
          </p:spPr>
          <p:txBody>
            <a:bodyPr rtlCol="0" anchor="ctr"/>
            <a:p>
              <a:endParaRPr lang="zh-CN" altLang="en-US">
                <a:solidFill>
                  <a:srgbClr val="000000"/>
                </a:solidFill>
              </a:endParaRPr>
            </a:p>
          </p:txBody>
        </p:sp>
        <p:sp>
          <p:nvSpPr>
            <p:cNvPr id="23" name="Freeform 2608"/>
            <p:cNvSpPr/>
            <p:nvPr>
              <p:custDataLst>
                <p:tags r:id="rId27"/>
              </p:custDataLst>
            </p:nvPr>
          </p:nvSpPr>
          <p:spPr>
            <a:xfrm>
              <a:off x="7386534" y="1846867"/>
              <a:ext cx="1256531" cy="2645732"/>
            </a:xfrm>
            <a:custGeom>
              <a:avLst/>
              <a:gdLst>
                <a:gd name="connsiteX0" fmla="*/ 25229 w 1322580"/>
                <a:gd name="connsiteY0" fmla="*/ 88 h 2784803"/>
                <a:gd name="connsiteX1" fmla="*/ 48318 w 1322580"/>
                <a:gd name="connsiteY1" fmla="*/ 15481 h 2784803"/>
                <a:gd name="connsiteX2" fmla="*/ 1318046 w 1322580"/>
                <a:gd name="connsiteY2" fmla="*/ 2741019 h 2784803"/>
                <a:gd name="connsiteX3" fmla="*/ 1307101 w 1322580"/>
                <a:gd name="connsiteY3" fmla="*/ 2773857 h 2784803"/>
                <a:gd name="connsiteX4" fmla="*/ 1307101 w 1322580"/>
                <a:gd name="connsiteY4" fmla="*/ 2784803 h 2784803"/>
                <a:gd name="connsiteX5" fmla="*/ 1285209 w 1322580"/>
                <a:gd name="connsiteY5" fmla="*/ 2773857 h 2784803"/>
                <a:gd name="connsiteX6" fmla="*/ 4534 w 1322580"/>
                <a:gd name="connsiteY6" fmla="*/ 37373 h 2784803"/>
                <a:gd name="connsiteX7" fmla="*/ 15480 w 1322580"/>
                <a:gd name="connsiteY7" fmla="*/ 4535 h 2784803"/>
                <a:gd name="connsiteX8" fmla="*/ 25229 w 1322580"/>
                <a:gd name="connsiteY8" fmla="*/ 88 h 278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580" h="2784803">
                  <a:moveTo>
                    <a:pt x="25229" y="88"/>
                  </a:moveTo>
                  <a:cubicBezTo>
                    <a:pt x="36004" y="-938"/>
                    <a:pt x="48318" y="7272"/>
                    <a:pt x="48318" y="15481"/>
                  </a:cubicBezTo>
                  <a:lnTo>
                    <a:pt x="1318046" y="2741019"/>
                  </a:lnTo>
                  <a:cubicBezTo>
                    <a:pt x="1328992" y="2751965"/>
                    <a:pt x="1318046" y="2773857"/>
                    <a:pt x="1307101" y="2773857"/>
                  </a:cubicBezTo>
                  <a:cubicBezTo>
                    <a:pt x="1318046" y="2784803"/>
                    <a:pt x="1307101" y="2784803"/>
                    <a:pt x="1307101" y="2784803"/>
                  </a:cubicBezTo>
                  <a:cubicBezTo>
                    <a:pt x="1296155" y="2784803"/>
                    <a:pt x="1285209" y="2773857"/>
                    <a:pt x="1285209" y="2773857"/>
                  </a:cubicBezTo>
                  <a:lnTo>
                    <a:pt x="4534" y="37373"/>
                  </a:lnTo>
                  <a:cubicBezTo>
                    <a:pt x="-6412" y="26427"/>
                    <a:pt x="4534" y="4535"/>
                    <a:pt x="15480" y="4535"/>
                  </a:cubicBezTo>
                  <a:cubicBezTo>
                    <a:pt x="18217" y="1799"/>
                    <a:pt x="21637" y="430"/>
                    <a:pt x="25229" y="88"/>
                  </a:cubicBezTo>
                  <a:close/>
                </a:path>
              </a:pathLst>
            </a:custGeom>
            <a:blipFill dpi="0" rotWithShape="0">
              <a:blip r:embed="rId16"/>
              <a:srcRect/>
              <a:stretch>
                <a:fillRect l="-130000" t="-10000" r="-270000" b="-48000"/>
              </a:stretch>
            </a:blipFill>
            <a:ln w="21872" cap="flat">
              <a:solidFill>
                <a:srgbClr val="FFFFFF"/>
              </a:solidFill>
              <a:prstDash val="solid"/>
              <a:miter/>
            </a:ln>
          </p:spPr>
          <p:txBody>
            <a:bodyPr rtlCol="0" anchor="ctr"/>
            <a:p>
              <a:endParaRPr lang="zh-CN" altLang="en-US">
                <a:solidFill>
                  <a:srgbClr val="000000"/>
                </a:solidFill>
              </a:endParaRPr>
            </a:p>
          </p:txBody>
        </p:sp>
        <p:sp>
          <p:nvSpPr>
            <p:cNvPr id="24" name="Freeform 2609"/>
            <p:cNvSpPr/>
            <p:nvPr>
              <p:custDataLst>
                <p:tags r:id="rId28"/>
              </p:custDataLst>
            </p:nvPr>
          </p:nvSpPr>
          <p:spPr>
            <a:xfrm>
              <a:off x="7858811" y="1684787"/>
              <a:ext cx="794426" cy="2807812"/>
            </a:xfrm>
            <a:custGeom>
              <a:avLst/>
              <a:gdLst>
                <a:gd name="connsiteX0" fmla="*/ 21892 w 836185"/>
                <a:gd name="connsiteY0" fmla="*/ 0 h 2955403"/>
                <a:gd name="connsiteX1" fmla="*/ 54730 w 836185"/>
                <a:gd name="connsiteY1" fmla="*/ 21892 h 2955403"/>
                <a:gd name="connsiteX2" fmla="*/ 831891 w 836185"/>
                <a:gd name="connsiteY2" fmla="*/ 2922565 h 2955403"/>
                <a:gd name="connsiteX3" fmla="*/ 809999 w 836185"/>
                <a:gd name="connsiteY3" fmla="*/ 2955403 h 2955403"/>
                <a:gd name="connsiteX4" fmla="*/ 788108 w 836185"/>
                <a:gd name="connsiteY4" fmla="*/ 2933511 h 2955403"/>
                <a:gd name="connsiteX5" fmla="*/ 0 w 836185"/>
                <a:gd name="connsiteY5" fmla="*/ 32838 h 2955403"/>
                <a:gd name="connsiteX6" fmla="*/ 21892 w 836185"/>
                <a:gd name="connsiteY6" fmla="*/ 0 h 2955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185" h="2955403">
                  <a:moveTo>
                    <a:pt x="21892" y="0"/>
                  </a:moveTo>
                  <a:cubicBezTo>
                    <a:pt x="32838" y="0"/>
                    <a:pt x="54730" y="0"/>
                    <a:pt x="54730" y="21892"/>
                  </a:cubicBezTo>
                  <a:lnTo>
                    <a:pt x="831891" y="2922565"/>
                  </a:lnTo>
                  <a:cubicBezTo>
                    <a:pt x="842837" y="2933511"/>
                    <a:pt x="831891" y="2944457"/>
                    <a:pt x="809999" y="2955403"/>
                  </a:cubicBezTo>
                  <a:cubicBezTo>
                    <a:pt x="799053" y="2955403"/>
                    <a:pt x="788108" y="2944457"/>
                    <a:pt x="788108" y="2933511"/>
                  </a:cubicBezTo>
                  <a:lnTo>
                    <a:pt x="0" y="32838"/>
                  </a:lnTo>
                  <a:cubicBezTo>
                    <a:pt x="0" y="21892"/>
                    <a:pt x="0" y="0"/>
                    <a:pt x="21892" y="0"/>
                  </a:cubicBezTo>
                  <a:close/>
                </a:path>
              </a:pathLst>
            </a:custGeom>
            <a:blipFill dpi="0" rotWithShape="0">
              <a:blip r:embed="rId16"/>
              <a:srcRect/>
              <a:stretch>
                <a:fillRect l="-265000" t="-4000" r="-426000" b="-45000"/>
              </a:stretch>
            </a:blipFill>
            <a:ln w="21872" cap="flat">
              <a:solidFill>
                <a:srgbClr val="FFFFFF"/>
              </a:solidFill>
              <a:prstDash val="solid"/>
              <a:miter/>
            </a:ln>
          </p:spPr>
          <p:txBody>
            <a:bodyPr rtlCol="0" anchor="ctr"/>
            <a:p>
              <a:endParaRPr lang="zh-CN" altLang="en-US">
                <a:solidFill>
                  <a:srgbClr val="000000"/>
                </a:solidFill>
              </a:endParaRPr>
            </a:p>
          </p:txBody>
        </p:sp>
        <p:sp>
          <p:nvSpPr>
            <p:cNvPr id="25" name="Freeform 2610"/>
            <p:cNvSpPr/>
            <p:nvPr>
              <p:custDataLst>
                <p:tags r:id="rId29"/>
              </p:custDataLst>
            </p:nvPr>
          </p:nvSpPr>
          <p:spPr>
            <a:xfrm>
              <a:off x="8347577" y="1591192"/>
              <a:ext cx="301580" cy="2901405"/>
            </a:xfrm>
            <a:custGeom>
              <a:avLst/>
              <a:gdLst>
                <a:gd name="connsiteX0" fmla="*/ 21892 w 317432"/>
                <a:gd name="connsiteY0" fmla="*/ 0 h 3053916"/>
                <a:gd name="connsiteX1" fmla="*/ 54730 w 317432"/>
                <a:gd name="connsiteY1" fmla="*/ 21892 h 3053916"/>
                <a:gd name="connsiteX2" fmla="*/ 317432 w 317432"/>
                <a:gd name="connsiteY2" fmla="*/ 3021078 h 3053916"/>
                <a:gd name="connsiteX3" fmla="*/ 295540 w 317432"/>
                <a:gd name="connsiteY3" fmla="*/ 3053916 h 3053916"/>
                <a:gd name="connsiteX4" fmla="*/ 273648 w 317432"/>
                <a:gd name="connsiteY4" fmla="*/ 3032024 h 3053916"/>
                <a:gd name="connsiteX5" fmla="*/ 0 w 317432"/>
                <a:gd name="connsiteY5" fmla="*/ 32838 h 3053916"/>
                <a:gd name="connsiteX6" fmla="*/ 21892 w 317432"/>
                <a:gd name="connsiteY6" fmla="*/ 0 h 305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432" h="3053916">
                  <a:moveTo>
                    <a:pt x="21892" y="0"/>
                  </a:moveTo>
                  <a:cubicBezTo>
                    <a:pt x="32838" y="0"/>
                    <a:pt x="54730" y="10946"/>
                    <a:pt x="54730" y="21892"/>
                  </a:cubicBezTo>
                  <a:lnTo>
                    <a:pt x="317432" y="3021078"/>
                  </a:lnTo>
                  <a:cubicBezTo>
                    <a:pt x="317432" y="3032024"/>
                    <a:pt x="306486" y="3053916"/>
                    <a:pt x="295540" y="3053916"/>
                  </a:cubicBezTo>
                  <a:cubicBezTo>
                    <a:pt x="284594" y="3053916"/>
                    <a:pt x="273648" y="3042970"/>
                    <a:pt x="273648" y="3032024"/>
                  </a:cubicBezTo>
                  <a:lnTo>
                    <a:pt x="0" y="32838"/>
                  </a:lnTo>
                  <a:cubicBezTo>
                    <a:pt x="0" y="21892"/>
                    <a:pt x="10946" y="0"/>
                    <a:pt x="21892" y="0"/>
                  </a:cubicBezTo>
                  <a:close/>
                </a:path>
              </a:pathLst>
            </a:custGeom>
            <a:blipFill dpi="0" rotWithShape="0">
              <a:blip r:embed="rId16"/>
              <a:srcRect/>
              <a:stretch>
                <a:fillRect l="-860000" r="-1123000" b="-44000"/>
              </a:stretch>
            </a:blipFill>
            <a:ln w="21872" cap="flat">
              <a:solidFill>
                <a:srgbClr val="FFFFFF"/>
              </a:solidFill>
              <a:prstDash val="solid"/>
              <a:miter/>
            </a:ln>
          </p:spPr>
          <p:txBody>
            <a:bodyPr rtlCol="0" anchor="ctr"/>
            <a:p>
              <a:endParaRPr lang="zh-CN" altLang="en-US">
                <a:solidFill>
                  <a:srgbClr val="000000"/>
                </a:solidFill>
              </a:endParaRPr>
            </a:p>
          </p:txBody>
        </p:sp>
        <p:sp>
          <p:nvSpPr>
            <p:cNvPr id="26" name="Freeform 2611"/>
            <p:cNvSpPr/>
            <p:nvPr>
              <p:custDataLst>
                <p:tags r:id="rId30"/>
              </p:custDataLst>
            </p:nvPr>
          </p:nvSpPr>
          <p:spPr>
            <a:xfrm>
              <a:off x="8603481" y="1591192"/>
              <a:ext cx="295261" cy="2901405"/>
            </a:xfrm>
            <a:custGeom>
              <a:avLst/>
              <a:gdLst>
                <a:gd name="connsiteX0" fmla="*/ 288889 w 310781"/>
                <a:gd name="connsiteY0" fmla="*/ 0 h 3053916"/>
                <a:gd name="connsiteX1" fmla="*/ 310781 w 310781"/>
                <a:gd name="connsiteY1" fmla="*/ 32838 h 3053916"/>
                <a:gd name="connsiteX2" fmla="*/ 48079 w 310781"/>
                <a:gd name="connsiteY2" fmla="*/ 3032024 h 3053916"/>
                <a:gd name="connsiteX3" fmla="*/ 26187 w 310781"/>
                <a:gd name="connsiteY3" fmla="*/ 3053916 h 3053916"/>
                <a:gd name="connsiteX4" fmla="*/ 4295 w 310781"/>
                <a:gd name="connsiteY4" fmla="*/ 3021078 h 3053916"/>
                <a:gd name="connsiteX5" fmla="*/ 256052 w 310781"/>
                <a:gd name="connsiteY5" fmla="*/ 21892 h 3053916"/>
                <a:gd name="connsiteX6" fmla="*/ 288889 w 310781"/>
                <a:gd name="connsiteY6" fmla="*/ 0 h 305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781" h="3053916">
                  <a:moveTo>
                    <a:pt x="288889" y="0"/>
                  </a:moveTo>
                  <a:cubicBezTo>
                    <a:pt x="299835" y="0"/>
                    <a:pt x="310781" y="10946"/>
                    <a:pt x="310781" y="32838"/>
                  </a:cubicBezTo>
                  <a:lnTo>
                    <a:pt x="48079" y="3032024"/>
                  </a:lnTo>
                  <a:cubicBezTo>
                    <a:pt x="48079" y="3042970"/>
                    <a:pt x="37133" y="3053916"/>
                    <a:pt x="26187" y="3053916"/>
                  </a:cubicBezTo>
                  <a:cubicBezTo>
                    <a:pt x="4295" y="3053916"/>
                    <a:pt x="-6651" y="3042970"/>
                    <a:pt x="4295" y="3021078"/>
                  </a:cubicBezTo>
                  <a:lnTo>
                    <a:pt x="256052" y="21892"/>
                  </a:lnTo>
                  <a:cubicBezTo>
                    <a:pt x="256052" y="10946"/>
                    <a:pt x="266998" y="0"/>
                    <a:pt x="288889" y="0"/>
                  </a:cubicBezTo>
                  <a:close/>
                </a:path>
              </a:pathLst>
            </a:custGeom>
            <a:blipFill dpi="0" rotWithShape="0">
              <a:blip r:embed="rId16"/>
              <a:srcRect/>
              <a:stretch>
                <a:fillRect l="-965000" r="-1062000" b="-44000"/>
              </a:stretch>
            </a:blipFill>
            <a:ln w="21872" cap="flat">
              <a:solidFill>
                <a:srgbClr val="FFFFFF"/>
              </a:solidFill>
              <a:prstDash val="solid"/>
              <a:miter/>
            </a:ln>
          </p:spPr>
          <p:txBody>
            <a:bodyPr rtlCol="0" anchor="ctr"/>
            <a:p>
              <a:endParaRPr lang="zh-CN" altLang="en-US">
                <a:solidFill>
                  <a:srgbClr val="000000"/>
                </a:solidFill>
              </a:endParaRPr>
            </a:p>
          </p:txBody>
        </p:sp>
        <p:sp>
          <p:nvSpPr>
            <p:cNvPr id="27" name="Freeform 2612"/>
            <p:cNvSpPr/>
            <p:nvPr>
              <p:custDataLst>
                <p:tags r:id="rId31"/>
              </p:custDataLst>
            </p:nvPr>
          </p:nvSpPr>
          <p:spPr>
            <a:xfrm>
              <a:off x="8603480" y="1684787"/>
              <a:ext cx="794427" cy="2807812"/>
            </a:xfrm>
            <a:custGeom>
              <a:avLst/>
              <a:gdLst>
                <a:gd name="connsiteX0" fmla="*/ 814294 w 836186"/>
                <a:gd name="connsiteY0" fmla="*/ 0 h 2955403"/>
                <a:gd name="connsiteX1" fmla="*/ 836186 w 836186"/>
                <a:gd name="connsiteY1" fmla="*/ 32838 h 2955403"/>
                <a:gd name="connsiteX2" fmla="*/ 59025 w 836186"/>
                <a:gd name="connsiteY2" fmla="*/ 2933511 h 2955403"/>
                <a:gd name="connsiteX3" fmla="*/ 26187 w 836186"/>
                <a:gd name="connsiteY3" fmla="*/ 2955403 h 2955403"/>
                <a:gd name="connsiteX4" fmla="*/ 4295 w 836186"/>
                <a:gd name="connsiteY4" fmla="*/ 2922565 h 2955403"/>
                <a:gd name="connsiteX5" fmla="*/ 781457 w 836186"/>
                <a:gd name="connsiteY5" fmla="*/ 21892 h 2955403"/>
                <a:gd name="connsiteX6" fmla="*/ 814294 w 836186"/>
                <a:gd name="connsiteY6" fmla="*/ 0 h 2955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186" h="2955403">
                  <a:moveTo>
                    <a:pt x="814294" y="0"/>
                  </a:moveTo>
                  <a:cubicBezTo>
                    <a:pt x="825240" y="0"/>
                    <a:pt x="836186" y="21892"/>
                    <a:pt x="836186" y="32838"/>
                  </a:cubicBezTo>
                  <a:lnTo>
                    <a:pt x="59025" y="2933511"/>
                  </a:lnTo>
                  <a:cubicBezTo>
                    <a:pt x="48079" y="2944457"/>
                    <a:pt x="37133" y="2955403"/>
                    <a:pt x="26187" y="2955403"/>
                  </a:cubicBezTo>
                  <a:cubicBezTo>
                    <a:pt x="4295" y="2955403"/>
                    <a:pt x="-6651" y="2933511"/>
                    <a:pt x="4295" y="2922565"/>
                  </a:cubicBezTo>
                  <a:lnTo>
                    <a:pt x="781457" y="21892"/>
                  </a:lnTo>
                  <a:cubicBezTo>
                    <a:pt x="781457" y="10946"/>
                    <a:pt x="803349" y="0"/>
                    <a:pt x="814294" y="0"/>
                  </a:cubicBezTo>
                  <a:close/>
                </a:path>
              </a:pathLst>
            </a:custGeom>
            <a:blipFill dpi="0" rotWithShape="0">
              <a:blip r:embed="rId16"/>
              <a:srcRect/>
              <a:stretch>
                <a:fillRect l="-359000" t="-4000" r="-332000" b="-45000"/>
              </a:stretch>
            </a:blipFill>
            <a:ln w="21872" cap="flat">
              <a:solidFill>
                <a:srgbClr val="FFFFFF"/>
              </a:solidFill>
              <a:prstDash val="solid"/>
              <a:miter/>
            </a:ln>
          </p:spPr>
          <p:txBody>
            <a:bodyPr rtlCol="0" anchor="ctr"/>
            <a:p>
              <a:endParaRPr lang="zh-CN" altLang="en-US">
                <a:solidFill>
                  <a:srgbClr val="000000"/>
                </a:solidFill>
              </a:endParaRPr>
            </a:p>
          </p:txBody>
        </p:sp>
        <p:sp>
          <p:nvSpPr>
            <p:cNvPr id="28" name="Freeform 2613"/>
            <p:cNvSpPr/>
            <p:nvPr>
              <p:custDataLst>
                <p:tags r:id="rId32"/>
              </p:custDataLst>
            </p:nvPr>
          </p:nvSpPr>
          <p:spPr>
            <a:xfrm>
              <a:off x="8603252" y="1846868"/>
              <a:ext cx="1256530" cy="2645732"/>
            </a:xfrm>
            <a:custGeom>
              <a:avLst/>
              <a:gdLst>
                <a:gd name="connsiteX0" fmla="*/ 1298891 w 1322579"/>
                <a:gd name="connsiteY0" fmla="*/ 88 h 2784803"/>
                <a:gd name="connsiteX1" fmla="*/ 1307100 w 1322579"/>
                <a:gd name="connsiteY1" fmla="*/ 4535 h 2784803"/>
                <a:gd name="connsiteX2" fmla="*/ 1318046 w 1322579"/>
                <a:gd name="connsiteY2" fmla="*/ 37373 h 2784803"/>
                <a:gd name="connsiteX3" fmla="*/ 48318 w 1322579"/>
                <a:gd name="connsiteY3" fmla="*/ 2762911 h 2784803"/>
                <a:gd name="connsiteX4" fmla="*/ 26426 w 1322579"/>
                <a:gd name="connsiteY4" fmla="*/ 2784803 h 2784803"/>
                <a:gd name="connsiteX5" fmla="*/ 15480 w 1322579"/>
                <a:gd name="connsiteY5" fmla="*/ 2784803 h 2784803"/>
                <a:gd name="connsiteX6" fmla="*/ 4534 w 1322579"/>
                <a:gd name="connsiteY6" fmla="*/ 2751965 h 2784803"/>
                <a:gd name="connsiteX7" fmla="*/ 1274263 w 1322579"/>
                <a:gd name="connsiteY7" fmla="*/ 15481 h 2784803"/>
                <a:gd name="connsiteX8" fmla="*/ 1298891 w 1322579"/>
                <a:gd name="connsiteY8" fmla="*/ 88 h 278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579" h="2784803">
                  <a:moveTo>
                    <a:pt x="1298891" y="88"/>
                  </a:moveTo>
                  <a:cubicBezTo>
                    <a:pt x="1301628" y="430"/>
                    <a:pt x="1304364" y="1799"/>
                    <a:pt x="1307100" y="4535"/>
                  </a:cubicBezTo>
                  <a:cubicBezTo>
                    <a:pt x="1318046" y="15481"/>
                    <a:pt x="1328992" y="26427"/>
                    <a:pt x="1318046" y="37373"/>
                  </a:cubicBezTo>
                  <a:lnTo>
                    <a:pt x="48318" y="2762911"/>
                  </a:lnTo>
                  <a:cubicBezTo>
                    <a:pt x="48318" y="2773857"/>
                    <a:pt x="37372" y="2784803"/>
                    <a:pt x="26426" y="2784803"/>
                  </a:cubicBezTo>
                  <a:cubicBezTo>
                    <a:pt x="26426" y="2784803"/>
                    <a:pt x="15480" y="2784803"/>
                    <a:pt x="15480" y="2784803"/>
                  </a:cubicBezTo>
                  <a:cubicBezTo>
                    <a:pt x="4534" y="2773857"/>
                    <a:pt x="-6412" y="2762911"/>
                    <a:pt x="4534" y="2751965"/>
                  </a:cubicBezTo>
                  <a:lnTo>
                    <a:pt x="1274263" y="15481"/>
                  </a:lnTo>
                  <a:cubicBezTo>
                    <a:pt x="1282473" y="7272"/>
                    <a:pt x="1290682" y="-938"/>
                    <a:pt x="1298891" y="88"/>
                  </a:cubicBezTo>
                  <a:close/>
                </a:path>
              </a:pathLst>
            </a:custGeom>
            <a:blipFill dpi="0" rotWithShape="0">
              <a:blip r:embed="rId16"/>
              <a:srcRect/>
              <a:stretch>
                <a:fillRect l="-227000" t="-10000" r="-173000" b="-48000"/>
              </a:stretch>
            </a:blipFill>
            <a:ln w="21872" cap="flat">
              <a:solidFill>
                <a:srgbClr val="FFFFFF"/>
              </a:solidFill>
              <a:prstDash val="solid"/>
              <a:miter/>
            </a:ln>
          </p:spPr>
          <p:txBody>
            <a:bodyPr rtlCol="0" anchor="ctr"/>
            <a:p>
              <a:endParaRPr lang="zh-CN" altLang="en-US">
                <a:solidFill>
                  <a:srgbClr val="000000"/>
                </a:solidFill>
              </a:endParaRPr>
            </a:p>
          </p:txBody>
        </p:sp>
        <p:sp>
          <p:nvSpPr>
            <p:cNvPr id="29" name="Freeform 2614"/>
            <p:cNvSpPr/>
            <p:nvPr>
              <p:custDataLst>
                <p:tags r:id="rId33"/>
              </p:custDataLst>
            </p:nvPr>
          </p:nvSpPr>
          <p:spPr>
            <a:xfrm>
              <a:off x="8607560" y="2100759"/>
              <a:ext cx="1674288" cy="2391839"/>
            </a:xfrm>
            <a:custGeom>
              <a:avLst/>
              <a:gdLst>
                <a:gd name="connsiteX0" fmla="*/ 1751350 w 1762296"/>
                <a:gd name="connsiteY0" fmla="*/ 0 h 2517565"/>
                <a:gd name="connsiteX1" fmla="*/ 1762296 w 1762296"/>
                <a:gd name="connsiteY1" fmla="*/ 32838 h 2517565"/>
                <a:gd name="connsiteX2" fmla="*/ 43784 w 1762296"/>
                <a:gd name="connsiteY2" fmla="*/ 2506619 h 2517565"/>
                <a:gd name="connsiteX3" fmla="*/ 21892 w 1762296"/>
                <a:gd name="connsiteY3" fmla="*/ 2517565 h 2517565"/>
                <a:gd name="connsiteX4" fmla="*/ 10946 w 1762296"/>
                <a:gd name="connsiteY4" fmla="*/ 2517565 h 2517565"/>
                <a:gd name="connsiteX5" fmla="*/ 0 w 1762296"/>
                <a:gd name="connsiteY5" fmla="*/ 2484727 h 2517565"/>
                <a:gd name="connsiteX6" fmla="*/ 1718512 w 1762296"/>
                <a:gd name="connsiteY6" fmla="*/ 10946 h 2517565"/>
                <a:gd name="connsiteX7" fmla="*/ 1751350 w 1762296"/>
                <a:gd name="connsiteY7" fmla="*/ 0 h 251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2296" h="2517565">
                  <a:moveTo>
                    <a:pt x="1751350" y="0"/>
                  </a:moveTo>
                  <a:cubicBezTo>
                    <a:pt x="1762296" y="10946"/>
                    <a:pt x="1762296" y="21892"/>
                    <a:pt x="1762296" y="32838"/>
                  </a:cubicBezTo>
                  <a:lnTo>
                    <a:pt x="43784" y="2506619"/>
                  </a:lnTo>
                  <a:cubicBezTo>
                    <a:pt x="32838" y="2506619"/>
                    <a:pt x="32838" y="2517565"/>
                    <a:pt x="21892" y="2517565"/>
                  </a:cubicBezTo>
                  <a:cubicBezTo>
                    <a:pt x="21892" y="2517565"/>
                    <a:pt x="10946" y="2517565"/>
                    <a:pt x="10946" y="2517565"/>
                  </a:cubicBezTo>
                  <a:cubicBezTo>
                    <a:pt x="0" y="2506619"/>
                    <a:pt x="0" y="2495673"/>
                    <a:pt x="0" y="2484727"/>
                  </a:cubicBezTo>
                  <a:lnTo>
                    <a:pt x="1718512" y="10946"/>
                  </a:lnTo>
                  <a:cubicBezTo>
                    <a:pt x="1729458" y="0"/>
                    <a:pt x="1740404" y="0"/>
                    <a:pt x="1751350" y="0"/>
                  </a:cubicBezTo>
                  <a:close/>
                </a:path>
              </a:pathLst>
            </a:custGeom>
            <a:blipFill dpi="0" rotWithShape="0">
              <a:blip r:embed="rId16"/>
              <a:srcRect/>
              <a:stretch>
                <a:fillRect l="-170000" t="-22000" r="-105000" b="-53000"/>
              </a:stretch>
            </a:blipFill>
            <a:ln w="21872" cap="flat">
              <a:solidFill>
                <a:srgbClr val="FFFFFF"/>
              </a:solidFill>
              <a:prstDash val="solid"/>
              <a:miter/>
            </a:ln>
          </p:spPr>
          <p:txBody>
            <a:bodyPr rtlCol="0" anchor="ctr"/>
            <a:p>
              <a:endParaRPr lang="zh-CN" altLang="en-US">
                <a:solidFill>
                  <a:srgbClr val="000000"/>
                </a:solidFill>
              </a:endParaRPr>
            </a:p>
          </p:txBody>
        </p:sp>
        <p:sp>
          <p:nvSpPr>
            <p:cNvPr id="30" name="Freeform 2615"/>
            <p:cNvSpPr/>
            <p:nvPr>
              <p:custDataLst>
                <p:tags r:id="rId34"/>
              </p:custDataLst>
            </p:nvPr>
          </p:nvSpPr>
          <p:spPr>
            <a:xfrm>
              <a:off x="8599760" y="2415337"/>
              <a:ext cx="2074661" cy="2077261"/>
            </a:xfrm>
            <a:custGeom>
              <a:avLst/>
              <a:gdLst>
                <a:gd name="connsiteX0" fmla="*/ 2153613 w 2183714"/>
                <a:gd name="connsiteY0" fmla="*/ 0 h 2186451"/>
                <a:gd name="connsiteX1" fmla="*/ 2175505 w 2183714"/>
                <a:gd name="connsiteY1" fmla="*/ 8209 h 2186451"/>
                <a:gd name="connsiteX2" fmla="*/ 2175505 w 2183714"/>
                <a:gd name="connsiteY2" fmla="*/ 51993 h 2186451"/>
                <a:gd name="connsiteX3" fmla="*/ 51993 w 2183714"/>
                <a:gd name="connsiteY3" fmla="*/ 2175505 h 2186451"/>
                <a:gd name="connsiteX4" fmla="*/ 30101 w 2183714"/>
                <a:gd name="connsiteY4" fmla="*/ 2186451 h 2186451"/>
                <a:gd name="connsiteX5" fmla="*/ 8209 w 2183714"/>
                <a:gd name="connsiteY5" fmla="*/ 2175505 h 2186451"/>
                <a:gd name="connsiteX6" fmla="*/ 8209 w 2183714"/>
                <a:gd name="connsiteY6" fmla="*/ 2131721 h 2186451"/>
                <a:gd name="connsiteX7" fmla="*/ 2131721 w 2183714"/>
                <a:gd name="connsiteY7" fmla="*/ 8209 h 2186451"/>
                <a:gd name="connsiteX8" fmla="*/ 2153613 w 2183714"/>
                <a:gd name="connsiteY8" fmla="*/ 0 h 218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3714" h="2186451">
                  <a:moveTo>
                    <a:pt x="2153613" y="0"/>
                  </a:moveTo>
                  <a:cubicBezTo>
                    <a:pt x="2161822" y="0"/>
                    <a:pt x="2170032" y="2737"/>
                    <a:pt x="2175505" y="8209"/>
                  </a:cubicBezTo>
                  <a:cubicBezTo>
                    <a:pt x="2186451" y="19155"/>
                    <a:pt x="2186451" y="41047"/>
                    <a:pt x="2175505" y="51993"/>
                  </a:cubicBezTo>
                  <a:lnTo>
                    <a:pt x="51993" y="2175505"/>
                  </a:lnTo>
                  <a:cubicBezTo>
                    <a:pt x="41047" y="2175505"/>
                    <a:pt x="41047" y="2186451"/>
                    <a:pt x="30101" y="2186451"/>
                  </a:cubicBezTo>
                  <a:cubicBezTo>
                    <a:pt x="19155" y="2186451"/>
                    <a:pt x="19155" y="2186451"/>
                    <a:pt x="8209" y="2175505"/>
                  </a:cubicBezTo>
                  <a:cubicBezTo>
                    <a:pt x="-2736" y="2164559"/>
                    <a:pt x="-2736" y="2142667"/>
                    <a:pt x="8209" y="2131721"/>
                  </a:cubicBezTo>
                  <a:lnTo>
                    <a:pt x="2131721" y="8209"/>
                  </a:lnTo>
                  <a:cubicBezTo>
                    <a:pt x="2137194" y="2737"/>
                    <a:pt x="2145403" y="0"/>
                    <a:pt x="2153613" y="0"/>
                  </a:cubicBezTo>
                  <a:close/>
                </a:path>
              </a:pathLst>
            </a:custGeom>
            <a:blipFill dpi="0" rotWithShape="0">
              <a:blip r:embed="rId16"/>
              <a:srcRect/>
              <a:stretch>
                <a:fillRect l="-137000" t="-40000" r="-66000" b="-61000"/>
              </a:stretch>
            </a:blipFill>
            <a:ln w="21872" cap="flat">
              <a:solidFill>
                <a:srgbClr val="FFFFFF"/>
              </a:solidFill>
              <a:prstDash val="solid"/>
              <a:miter/>
            </a:ln>
          </p:spPr>
          <p:txBody>
            <a:bodyPr rtlCol="0" anchor="ctr"/>
            <a:p>
              <a:endParaRPr lang="zh-CN" altLang="en-US">
                <a:solidFill>
                  <a:srgbClr val="000000"/>
                </a:solidFill>
              </a:endParaRPr>
            </a:p>
          </p:txBody>
        </p:sp>
        <p:sp>
          <p:nvSpPr>
            <p:cNvPr id="31" name="Freeform 2616"/>
            <p:cNvSpPr/>
            <p:nvPr>
              <p:custDataLst>
                <p:tags r:id="rId35"/>
              </p:custDataLst>
            </p:nvPr>
          </p:nvSpPr>
          <p:spPr>
            <a:xfrm>
              <a:off x="8600729" y="2801081"/>
              <a:ext cx="2395102" cy="1691517"/>
            </a:xfrm>
            <a:custGeom>
              <a:avLst/>
              <a:gdLst>
                <a:gd name="connsiteX0" fmla="*/ 2501495 w 2520999"/>
                <a:gd name="connsiteY0" fmla="*/ 349 h 1780431"/>
                <a:gd name="connsiteX1" fmla="*/ 2513809 w 2520999"/>
                <a:gd name="connsiteY1" fmla="*/ 18136 h 1780431"/>
                <a:gd name="connsiteX2" fmla="*/ 2502864 w 2520999"/>
                <a:gd name="connsiteY2" fmla="*/ 50974 h 1780431"/>
                <a:gd name="connsiteX3" fmla="*/ 40028 w 2520999"/>
                <a:gd name="connsiteY3" fmla="*/ 1769485 h 1780431"/>
                <a:gd name="connsiteX4" fmla="*/ 29082 w 2520999"/>
                <a:gd name="connsiteY4" fmla="*/ 1780431 h 1780431"/>
                <a:gd name="connsiteX5" fmla="*/ 7190 w 2520999"/>
                <a:gd name="connsiteY5" fmla="*/ 1769485 h 1780431"/>
                <a:gd name="connsiteX6" fmla="*/ 18136 w 2520999"/>
                <a:gd name="connsiteY6" fmla="*/ 1736648 h 1780431"/>
                <a:gd name="connsiteX7" fmla="*/ 2480972 w 2520999"/>
                <a:gd name="connsiteY7" fmla="*/ 7190 h 1780431"/>
                <a:gd name="connsiteX8" fmla="*/ 2501495 w 2520999"/>
                <a:gd name="connsiteY8" fmla="*/ 349 h 178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0999" h="1780431">
                  <a:moveTo>
                    <a:pt x="2501495" y="349"/>
                  </a:moveTo>
                  <a:cubicBezTo>
                    <a:pt x="2508336" y="1717"/>
                    <a:pt x="2513809" y="7190"/>
                    <a:pt x="2513809" y="18136"/>
                  </a:cubicBezTo>
                  <a:cubicBezTo>
                    <a:pt x="2524756" y="29082"/>
                    <a:pt x="2524756" y="50974"/>
                    <a:pt x="2502864" y="50974"/>
                  </a:cubicBezTo>
                  <a:lnTo>
                    <a:pt x="40028" y="1769485"/>
                  </a:lnTo>
                  <a:cubicBezTo>
                    <a:pt x="40028" y="1780431"/>
                    <a:pt x="29082" y="1780431"/>
                    <a:pt x="29082" y="1780431"/>
                  </a:cubicBezTo>
                  <a:cubicBezTo>
                    <a:pt x="18136" y="1780431"/>
                    <a:pt x="7190" y="1780431"/>
                    <a:pt x="7190" y="1769485"/>
                  </a:cubicBezTo>
                  <a:cubicBezTo>
                    <a:pt x="-3756" y="1758539"/>
                    <a:pt x="-3756" y="1736648"/>
                    <a:pt x="18136" y="1736648"/>
                  </a:cubicBezTo>
                  <a:lnTo>
                    <a:pt x="2480972" y="7190"/>
                  </a:lnTo>
                  <a:cubicBezTo>
                    <a:pt x="2486445" y="1717"/>
                    <a:pt x="2494654" y="-1019"/>
                    <a:pt x="2501495" y="349"/>
                  </a:cubicBezTo>
                  <a:close/>
                </a:path>
              </a:pathLst>
            </a:custGeom>
            <a:blipFill dpi="0" rotWithShape="0">
              <a:blip r:embed="rId16"/>
              <a:srcRect/>
              <a:stretch>
                <a:fillRect l="-119000" t="-72000" r="-43000" b="-75000"/>
              </a:stretch>
            </a:blipFill>
            <a:ln w="21872" cap="flat">
              <a:solidFill>
                <a:srgbClr val="FFFFFF"/>
              </a:solidFill>
              <a:prstDash val="solid"/>
              <a:miter/>
            </a:ln>
          </p:spPr>
          <p:txBody>
            <a:bodyPr rtlCol="0" anchor="ctr"/>
            <a:p>
              <a:endParaRPr lang="zh-CN" altLang="en-US">
                <a:solidFill>
                  <a:srgbClr val="000000"/>
                </a:solidFill>
              </a:endParaRPr>
            </a:p>
          </p:txBody>
        </p:sp>
        <p:sp>
          <p:nvSpPr>
            <p:cNvPr id="32" name="Freeform 2617"/>
            <p:cNvSpPr/>
            <p:nvPr>
              <p:custDataLst>
                <p:tags r:id="rId36"/>
              </p:custDataLst>
            </p:nvPr>
          </p:nvSpPr>
          <p:spPr>
            <a:xfrm>
              <a:off x="8603255" y="3229975"/>
              <a:ext cx="2639638" cy="1262624"/>
            </a:xfrm>
            <a:custGeom>
              <a:avLst/>
              <a:gdLst>
                <a:gd name="connsiteX0" fmla="*/ 2750767 w 2778389"/>
                <a:gd name="connsiteY0" fmla="*/ 88 h 1328993"/>
                <a:gd name="connsiteX1" fmla="*/ 2773856 w 2778389"/>
                <a:gd name="connsiteY1" fmla="*/ 15481 h 1328993"/>
                <a:gd name="connsiteX2" fmla="*/ 2762910 w 2778389"/>
                <a:gd name="connsiteY2" fmla="*/ 48319 h 1328993"/>
                <a:gd name="connsiteX3" fmla="*/ 37372 w 2778389"/>
                <a:gd name="connsiteY3" fmla="*/ 1318047 h 1328993"/>
                <a:gd name="connsiteX4" fmla="*/ 26426 w 2778389"/>
                <a:gd name="connsiteY4" fmla="*/ 1328993 h 1328993"/>
                <a:gd name="connsiteX5" fmla="*/ 4534 w 2778389"/>
                <a:gd name="connsiteY5" fmla="*/ 1318047 h 1328993"/>
                <a:gd name="connsiteX6" fmla="*/ 15480 w 2778389"/>
                <a:gd name="connsiteY6" fmla="*/ 1285210 h 1328993"/>
                <a:gd name="connsiteX7" fmla="*/ 2741018 w 2778389"/>
                <a:gd name="connsiteY7" fmla="*/ 4535 h 1328993"/>
                <a:gd name="connsiteX8" fmla="*/ 2750767 w 2778389"/>
                <a:gd name="connsiteY8" fmla="*/ 88 h 132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8389" h="1328993">
                  <a:moveTo>
                    <a:pt x="2750767" y="88"/>
                  </a:moveTo>
                  <a:cubicBezTo>
                    <a:pt x="2761542" y="-938"/>
                    <a:pt x="2773856" y="7272"/>
                    <a:pt x="2773856" y="15481"/>
                  </a:cubicBezTo>
                  <a:cubicBezTo>
                    <a:pt x="2784802" y="26427"/>
                    <a:pt x="2773856" y="48319"/>
                    <a:pt x="2762910" y="48319"/>
                  </a:cubicBezTo>
                  <a:lnTo>
                    <a:pt x="37372" y="1318047"/>
                  </a:lnTo>
                  <a:cubicBezTo>
                    <a:pt x="37372" y="1328993"/>
                    <a:pt x="26426" y="1328993"/>
                    <a:pt x="26426" y="1328993"/>
                  </a:cubicBezTo>
                  <a:cubicBezTo>
                    <a:pt x="15480" y="1328993"/>
                    <a:pt x="4534" y="1318047"/>
                    <a:pt x="4534" y="1318047"/>
                  </a:cubicBezTo>
                  <a:cubicBezTo>
                    <a:pt x="-6412" y="1307101"/>
                    <a:pt x="4534" y="1285210"/>
                    <a:pt x="15480" y="1285210"/>
                  </a:cubicBezTo>
                  <a:lnTo>
                    <a:pt x="2741018" y="4535"/>
                  </a:lnTo>
                  <a:cubicBezTo>
                    <a:pt x="2743755" y="1799"/>
                    <a:pt x="2747175" y="430"/>
                    <a:pt x="2750767" y="88"/>
                  </a:cubicBezTo>
                  <a:close/>
                </a:path>
              </a:pathLst>
            </a:custGeom>
            <a:blipFill dpi="0" rotWithShape="0">
              <a:blip r:embed="rId16"/>
              <a:srcRect/>
              <a:stretch>
                <a:fillRect l="-108000" t="-131000" r="-30000" b="-100000"/>
              </a:stretch>
            </a:blipFill>
            <a:ln w="21872" cap="flat">
              <a:solidFill>
                <a:srgbClr val="FFFFFF"/>
              </a:solidFill>
              <a:prstDash val="solid"/>
              <a:miter/>
            </a:ln>
          </p:spPr>
          <p:txBody>
            <a:bodyPr rtlCol="0" anchor="ctr"/>
            <a:p>
              <a:endParaRPr lang="zh-CN" altLang="en-US">
                <a:solidFill>
                  <a:srgbClr val="000000"/>
                </a:solidFill>
              </a:endParaRPr>
            </a:p>
          </p:txBody>
        </p:sp>
        <p:sp>
          <p:nvSpPr>
            <p:cNvPr id="33" name="Freeform 49"/>
            <p:cNvSpPr/>
            <p:nvPr>
              <p:custDataLst>
                <p:tags r:id="rId37"/>
              </p:custDataLst>
            </p:nvPr>
          </p:nvSpPr>
          <p:spPr>
            <a:xfrm>
              <a:off x="8461969" y="4305410"/>
              <a:ext cx="332778" cy="332778"/>
            </a:xfrm>
            <a:custGeom>
              <a:avLst/>
              <a:gdLst>
                <a:gd name="connsiteX0" fmla="*/ 175135 w 350270"/>
                <a:gd name="connsiteY0" fmla="*/ 0 h 350270"/>
                <a:gd name="connsiteX1" fmla="*/ 350270 w 350270"/>
                <a:gd name="connsiteY1" fmla="*/ 175135 h 350270"/>
                <a:gd name="connsiteX2" fmla="*/ 175135 w 350270"/>
                <a:gd name="connsiteY2" fmla="*/ 350270 h 350270"/>
                <a:gd name="connsiteX3" fmla="*/ 0 w 350270"/>
                <a:gd name="connsiteY3" fmla="*/ 175135 h 350270"/>
                <a:gd name="connsiteX4" fmla="*/ 175135 w 350270"/>
                <a:gd name="connsiteY4" fmla="*/ 0 h 350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270" h="350270">
                  <a:moveTo>
                    <a:pt x="175135" y="0"/>
                  </a:moveTo>
                  <a:cubicBezTo>
                    <a:pt x="273648" y="0"/>
                    <a:pt x="350270" y="76622"/>
                    <a:pt x="350270" y="175135"/>
                  </a:cubicBezTo>
                  <a:cubicBezTo>
                    <a:pt x="350270" y="262703"/>
                    <a:pt x="273648" y="350270"/>
                    <a:pt x="175135" y="350270"/>
                  </a:cubicBezTo>
                  <a:cubicBezTo>
                    <a:pt x="76622" y="350270"/>
                    <a:pt x="0" y="273648"/>
                    <a:pt x="0" y="175135"/>
                  </a:cubicBezTo>
                  <a:cubicBezTo>
                    <a:pt x="0" y="76622"/>
                    <a:pt x="76622" y="0"/>
                    <a:pt x="175135" y="0"/>
                  </a:cubicBezTo>
                  <a:close/>
                </a:path>
              </a:pathLst>
            </a:custGeom>
            <a:blipFill dpi="0" rotWithShape="0">
              <a:blip r:embed="rId16"/>
              <a:srcRect/>
              <a:stretch>
                <a:fillRect l="-814000" t="-820000" r="-974000" b="-336000"/>
              </a:stretch>
            </a:blipFill>
            <a:ln w="21872" cap="flat">
              <a:solidFill>
                <a:srgbClr val="FFFFFF"/>
              </a:solidFill>
              <a:prstDash val="solid"/>
              <a:miter/>
            </a:ln>
          </p:spPr>
          <p:txBody>
            <a:bodyPr wrap="square" rtlCol="0" anchor="ctr">
              <a:noAutofit/>
            </a:bodyPr>
            <a:p>
              <a:endParaRPr lang="zh-CN" altLang="en-US">
                <a:solidFill>
                  <a:srgbClr val="000000"/>
                </a:solidFill>
              </a:endParaRPr>
            </a:p>
          </p:txBody>
        </p:sp>
        <p:sp>
          <p:nvSpPr>
            <p:cNvPr id="34" name="Freeform 48"/>
            <p:cNvSpPr/>
            <p:nvPr>
              <p:custDataLst>
                <p:tags r:id="rId38"/>
              </p:custDataLst>
            </p:nvPr>
          </p:nvSpPr>
          <p:spPr>
            <a:xfrm>
              <a:off x="8451572" y="5012567"/>
              <a:ext cx="332780" cy="738351"/>
            </a:xfrm>
            <a:custGeom>
              <a:avLst/>
              <a:gdLst>
                <a:gd name="connsiteX0" fmla="*/ 175134 w 350272"/>
                <a:gd name="connsiteY0" fmla="*/ 1 h 777162"/>
                <a:gd name="connsiteX1" fmla="*/ 350270 w 350272"/>
                <a:gd name="connsiteY1" fmla="*/ 175136 h 777162"/>
                <a:gd name="connsiteX2" fmla="*/ 350272 w 350272"/>
                <a:gd name="connsiteY2" fmla="*/ 415944 h 777162"/>
                <a:gd name="connsiteX3" fmla="*/ 348125 w 350272"/>
                <a:gd name="connsiteY3" fmla="*/ 415946 h 777162"/>
                <a:gd name="connsiteX4" fmla="*/ 348124 w 350272"/>
                <a:gd name="connsiteY4" fmla="*/ 744325 h 777162"/>
                <a:gd name="connsiteX5" fmla="*/ 315285 w 350272"/>
                <a:gd name="connsiteY5" fmla="*/ 777161 h 777162"/>
                <a:gd name="connsiteX6" fmla="*/ 282447 w 350272"/>
                <a:gd name="connsiteY6" fmla="*/ 744323 h 777162"/>
                <a:gd name="connsiteX7" fmla="*/ 282448 w 350272"/>
                <a:gd name="connsiteY7" fmla="*/ 415946 h 777162"/>
                <a:gd name="connsiteX8" fmla="*/ 200631 w 350272"/>
                <a:gd name="connsiteY8" fmla="*/ 415947 h 777162"/>
                <a:gd name="connsiteX9" fmla="*/ 200632 w 350272"/>
                <a:gd name="connsiteY9" fmla="*/ 744324 h 777162"/>
                <a:gd name="connsiteX10" fmla="*/ 167793 w 350272"/>
                <a:gd name="connsiteY10" fmla="*/ 777162 h 777162"/>
                <a:gd name="connsiteX11" fmla="*/ 134957 w 350272"/>
                <a:gd name="connsiteY11" fmla="*/ 744324 h 777162"/>
                <a:gd name="connsiteX12" fmla="*/ 134956 w 350272"/>
                <a:gd name="connsiteY12" fmla="*/ 415945 h 777162"/>
                <a:gd name="connsiteX13" fmla="*/ 65676 w 350272"/>
                <a:gd name="connsiteY13" fmla="*/ 415948 h 777162"/>
                <a:gd name="connsiteX14" fmla="*/ 65675 w 350272"/>
                <a:gd name="connsiteY14" fmla="*/ 744325 h 777162"/>
                <a:gd name="connsiteX15" fmla="*/ 32839 w 350272"/>
                <a:gd name="connsiteY15" fmla="*/ 777162 h 777162"/>
                <a:gd name="connsiteX16" fmla="*/ 2 w 350272"/>
                <a:gd name="connsiteY16" fmla="*/ 744326 h 777162"/>
                <a:gd name="connsiteX17" fmla="*/ 1 w 350272"/>
                <a:gd name="connsiteY17" fmla="*/ 415946 h 777162"/>
                <a:gd name="connsiteX18" fmla="*/ 0 w 350272"/>
                <a:gd name="connsiteY18" fmla="*/ 415947 h 777162"/>
                <a:gd name="connsiteX19" fmla="*/ 1 w 350272"/>
                <a:gd name="connsiteY19" fmla="*/ 175135 h 777162"/>
                <a:gd name="connsiteX20" fmla="*/ 175134 w 350272"/>
                <a:gd name="connsiteY20" fmla="*/ 1 h 77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0272" h="777162">
                  <a:moveTo>
                    <a:pt x="175134" y="1"/>
                  </a:moveTo>
                  <a:cubicBezTo>
                    <a:pt x="273649" y="-2"/>
                    <a:pt x="350270" y="76622"/>
                    <a:pt x="350270" y="175136"/>
                  </a:cubicBezTo>
                  <a:lnTo>
                    <a:pt x="350272" y="415944"/>
                  </a:lnTo>
                  <a:lnTo>
                    <a:pt x="348125" y="415946"/>
                  </a:lnTo>
                  <a:lnTo>
                    <a:pt x="348124" y="744325"/>
                  </a:lnTo>
                  <a:cubicBezTo>
                    <a:pt x="337179" y="766216"/>
                    <a:pt x="326233" y="777162"/>
                    <a:pt x="315285" y="777161"/>
                  </a:cubicBezTo>
                  <a:cubicBezTo>
                    <a:pt x="304341" y="777162"/>
                    <a:pt x="282447" y="766216"/>
                    <a:pt x="282447" y="744323"/>
                  </a:cubicBezTo>
                  <a:lnTo>
                    <a:pt x="282448" y="415946"/>
                  </a:lnTo>
                  <a:lnTo>
                    <a:pt x="200631" y="415947"/>
                  </a:lnTo>
                  <a:lnTo>
                    <a:pt x="200632" y="744324"/>
                  </a:lnTo>
                  <a:cubicBezTo>
                    <a:pt x="189686" y="766215"/>
                    <a:pt x="178739" y="777162"/>
                    <a:pt x="167793" y="777162"/>
                  </a:cubicBezTo>
                  <a:cubicBezTo>
                    <a:pt x="156849" y="777162"/>
                    <a:pt x="134956" y="766215"/>
                    <a:pt x="134957" y="744324"/>
                  </a:cubicBezTo>
                  <a:lnTo>
                    <a:pt x="134956" y="415945"/>
                  </a:lnTo>
                  <a:lnTo>
                    <a:pt x="65676" y="415948"/>
                  </a:lnTo>
                  <a:lnTo>
                    <a:pt x="65675" y="744325"/>
                  </a:lnTo>
                  <a:cubicBezTo>
                    <a:pt x="54731" y="766215"/>
                    <a:pt x="43785" y="777161"/>
                    <a:pt x="32839" y="777162"/>
                  </a:cubicBezTo>
                  <a:cubicBezTo>
                    <a:pt x="21894" y="777164"/>
                    <a:pt x="3" y="766214"/>
                    <a:pt x="2" y="744326"/>
                  </a:cubicBezTo>
                  <a:lnTo>
                    <a:pt x="1" y="415946"/>
                  </a:lnTo>
                  <a:lnTo>
                    <a:pt x="0" y="415947"/>
                  </a:lnTo>
                  <a:lnTo>
                    <a:pt x="1" y="175135"/>
                  </a:lnTo>
                  <a:cubicBezTo>
                    <a:pt x="0" y="76623"/>
                    <a:pt x="76621" y="0"/>
                    <a:pt x="175134" y="1"/>
                  </a:cubicBezTo>
                  <a:close/>
                </a:path>
              </a:pathLst>
            </a:custGeom>
            <a:blipFill dpi="0" rotWithShape="0">
              <a:blip r:embed="rId16"/>
              <a:srcRect/>
              <a:stretch>
                <a:fillRect l="-811000" t="-465000" r="-977000" b="-1000"/>
              </a:stretch>
            </a:blipFill>
            <a:ln w="21872" cap="flat">
              <a:solidFill>
                <a:srgbClr val="FFFFFF"/>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rgbClr val="000000"/>
                </a:solidFill>
              </a:endParaRPr>
            </a:p>
          </p:txBody>
        </p:sp>
      </p:grpSp>
    </p:spTree>
    <p:custDataLst>
      <p:tags r:id="rId3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custDataLst>
              <p:tags r:id="rId1"/>
            </p:custDataLst>
          </p:nvPr>
        </p:nvSpPr>
        <p:spPr>
          <a:xfrm>
            <a:off x="1291056" y="1330860"/>
            <a:ext cx="1957225" cy="2544392"/>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 name="Rectangle 2"/>
          <p:cNvSpPr/>
          <p:nvPr>
            <p:custDataLst>
              <p:tags r:id="rId2"/>
            </p:custDataLst>
          </p:nvPr>
        </p:nvSpPr>
        <p:spPr>
          <a:xfrm>
            <a:off x="3387884" y="1330860"/>
            <a:ext cx="1957225" cy="1957225"/>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5" name="Rectangle 4"/>
          <p:cNvSpPr/>
          <p:nvPr>
            <p:custDataLst>
              <p:tags r:id="rId3"/>
            </p:custDataLst>
          </p:nvPr>
        </p:nvSpPr>
        <p:spPr>
          <a:xfrm rot="5400000">
            <a:off x="997473" y="3729751"/>
            <a:ext cx="1957225" cy="2544392"/>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6" name="Rectangle 5"/>
          <p:cNvSpPr/>
          <p:nvPr>
            <p:custDataLst>
              <p:tags r:id="rId4"/>
            </p:custDataLst>
          </p:nvPr>
        </p:nvSpPr>
        <p:spPr>
          <a:xfrm>
            <a:off x="3387883" y="3437872"/>
            <a:ext cx="1370057" cy="1370057"/>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 name="TextBox 3"/>
          <p:cNvSpPr txBox="1"/>
          <p:nvPr>
            <p:custDataLst>
              <p:tags r:id="rId5"/>
            </p:custDataLst>
          </p:nvPr>
        </p:nvSpPr>
        <p:spPr>
          <a:xfrm>
            <a:off x="963786" y="405321"/>
            <a:ext cx="4459090" cy="584775"/>
          </a:xfrm>
          <a:prstGeom prst="rect">
            <a:avLst/>
          </a:prstGeom>
          <a:noFill/>
        </p:spPr>
        <p:txBody>
          <a:bodyPr wrap="square" rtlCol="0">
            <a:normAutofit lnSpcReduction="10000"/>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rPr>
              <a:t>1. 人—职匹配</a:t>
            </a:r>
            <a:endPar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19" name="TextBox 18"/>
          <p:cNvSpPr txBox="1"/>
          <p:nvPr>
            <p:custDataLst>
              <p:tags r:id="rId6"/>
            </p:custDataLst>
          </p:nvPr>
        </p:nvSpPr>
        <p:spPr>
          <a:xfrm>
            <a:off x="6193790" y="1604645"/>
            <a:ext cx="5047615" cy="2030095"/>
          </a:xfrm>
          <a:prstGeom prst="rect">
            <a:avLst/>
          </a:prstGeom>
          <a:noFill/>
        </p:spPr>
        <p:txBody>
          <a:bodyPr wrap="square" rtlCol="0">
            <a:spAutoFit/>
          </a:bodyPr>
          <a:p>
            <a:pPr lvl="0" algn="just" defTabSz="855345">
              <a:lnSpc>
                <a:spcPct val="120000"/>
              </a:lnSpc>
              <a:defRPr/>
            </a:pPr>
            <a:r>
              <a:rPr lang="zh-CN" altLang="en-US" sz="1500" b="1" spc="150">
                <a:solidFill>
                  <a:sysClr val="window" lastClr="FFFFFF"/>
                </a:solidFill>
                <a:latin typeface="微软雅黑" panose="020B0503020204020204" charset="-122"/>
                <a:ea typeface="微软雅黑" panose="020B0503020204020204" charset="-122"/>
                <a:cs typeface="微软雅黑" panose="020B0503020204020204" charset="-122"/>
              </a:rPr>
              <a:t>人—职匹配</a:t>
            </a:r>
            <a:r>
              <a:rPr lang="zh-CN" altLang="en-US" sz="1500" spc="150">
                <a:solidFill>
                  <a:sysClr val="window" lastClr="FFFFFF"/>
                </a:solidFill>
                <a:latin typeface="微软雅黑" panose="020B0503020204020204" charset="-122"/>
                <a:ea typeface="微软雅黑" panose="020B0503020204020204" charset="-122"/>
                <a:cs typeface="微软雅黑" panose="020B0503020204020204" charset="-122"/>
              </a:rPr>
              <a:t>是指</a:t>
            </a:r>
            <a:r>
              <a:rPr lang="zh-CN" altLang="en-US" sz="1500" b="1" spc="150">
                <a:solidFill>
                  <a:sysClr val="window" lastClr="FFFFFF"/>
                </a:solidFill>
                <a:latin typeface="微软雅黑" panose="020B0503020204020204" charset="-122"/>
                <a:ea typeface="微软雅黑" panose="020B0503020204020204" charset="-122"/>
                <a:cs typeface="微软雅黑" panose="020B0503020204020204" charset="-122"/>
              </a:rPr>
              <a:t>将个人的主观条件（如个性心理、知识、技能、经验等）与打算从事的职业的岗位要求相比较，帮助个人寻找与其个人条件较为一致的职业，即“人的信息与职业信息之间的匹配”。</a:t>
            </a:r>
            <a:endParaRPr lang="zh-CN" altLang="en-US" sz="1500" spc="150">
              <a:solidFill>
                <a:sysClr val="window" lastClr="FFFFFF"/>
              </a:solidFill>
              <a:latin typeface="微软雅黑" panose="020B0503020204020204" charset="-122"/>
              <a:ea typeface="微软雅黑" panose="020B0503020204020204" charset="-122"/>
              <a:cs typeface="微软雅黑" panose="020B0503020204020204" charset="-122"/>
            </a:endParaRPr>
          </a:p>
          <a:p>
            <a:pPr lvl="0" algn="just" defTabSz="855345">
              <a:lnSpc>
                <a:spcPct val="120000"/>
              </a:lnSpc>
              <a:defRPr/>
            </a:pPr>
            <a:r>
              <a:rPr lang="zh-CN" altLang="en-US" sz="1500" spc="150">
                <a:solidFill>
                  <a:sysClr val="window" lastClr="FFFFFF"/>
                </a:solidFill>
                <a:latin typeface="微软雅黑" panose="020B0503020204020204" charset="-122"/>
                <a:ea typeface="微软雅黑" panose="020B0503020204020204" charset="-122"/>
                <a:cs typeface="微软雅黑" panose="020B0503020204020204" charset="-122"/>
              </a:rPr>
              <a:t>根据美国波士顿大学的帕尔森教授提出的职业与人匹配理论，我们将其</a:t>
            </a:r>
            <a:r>
              <a:rPr lang="zh-CN" altLang="en-US" sz="1500" b="1" spc="150">
                <a:solidFill>
                  <a:sysClr val="window" lastClr="FFFFFF"/>
                </a:solidFill>
                <a:latin typeface="微软雅黑" panose="020B0503020204020204" charset="-122"/>
                <a:ea typeface="微软雅黑" panose="020B0503020204020204" charset="-122"/>
                <a:cs typeface="微软雅黑" panose="020B0503020204020204" charset="-122"/>
              </a:rPr>
              <a:t>具体化为选择职业时应注意的以下两个条件</a:t>
            </a:r>
            <a:r>
              <a:rPr lang="zh-CN" altLang="en-US" sz="1500" spc="150">
                <a:solidFill>
                  <a:sysClr val="window" lastClr="FFFFFF"/>
                </a:solidFill>
                <a:latin typeface="微软雅黑" panose="020B0503020204020204" charset="-122"/>
                <a:ea typeface="微软雅黑" panose="020B0503020204020204" charset="-122"/>
                <a:cs typeface="微软雅黑" panose="020B0503020204020204" charset="-122"/>
              </a:rPr>
              <a:t>。</a:t>
            </a:r>
            <a:endParaRPr lang="zh-CN" altLang="en-US" sz="1500" spc="15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20" name="TextBox 19"/>
          <p:cNvSpPr txBox="1"/>
          <p:nvPr>
            <p:custDataLst>
              <p:tags r:id="rId7"/>
            </p:custDataLst>
          </p:nvPr>
        </p:nvSpPr>
        <p:spPr>
          <a:xfrm>
            <a:off x="5825044" y="1030489"/>
            <a:ext cx="588623" cy="739351"/>
          </a:xfrm>
          <a:prstGeom prst="rect">
            <a:avLst/>
          </a:prstGeom>
          <a:noFill/>
        </p:spPr>
        <p:txBody>
          <a:bodyPr wrap="square" rtlCol="0">
            <a:normAutofit fontScale="525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endParaRPr>
          </a:p>
        </p:txBody>
      </p:sp>
      <p:sp>
        <p:nvSpPr>
          <p:cNvPr id="21" name="TextBox 20"/>
          <p:cNvSpPr txBox="1"/>
          <p:nvPr>
            <p:custDataLst>
              <p:tags r:id="rId8"/>
            </p:custDataLst>
          </p:nvPr>
        </p:nvSpPr>
        <p:spPr>
          <a:xfrm flipV="1">
            <a:off x="10883123" y="3533122"/>
            <a:ext cx="715969" cy="646332"/>
          </a:xfrm>
          <a:prstGeom prst="rect">
            <a:avLst/>
          </a:prstGeom>
          <a:noFill/>
        </p:spPr>
        <p:txBody>
          <a:bodyPr wrap="square" rtlCol="0">
            <a:normAutofit fontScale="450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endParaRPr>
          </a:p>
        </p:txBody>
      </p:sp>
      <p:sp>
        <p:nvSpPr>
          <p:cNvPr id="32" name="Rectangle 10"/>
          <p:cNvSpPr/>
          <p:nvPr>
            <p:custDataLst>
              <p:tags r:id="rId9"/>
            </p:custDataLst>
          </p:nvPr>
        </p:nvSpPr>
        <p:spPr>
          <a:xfrm>
            <a:off x="690808" y="634700"/>
            <a:ext cx="151262" cy="137114"/>
          </a:xfrm>
          <a:prstGeom prst="rect">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fontScale="25000" lnSpcReduction="20000"/>
          </a:bodyPr>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lumMod val="75000"/>
                </a:prstClr>
              </a:solidFill>
              <a:effectLst/>
              <a:uLnTx/>
              <a:uFillTx/>
              <a:latin typeface="微软雅黑" panose="020B0503020204020204" charset="-122"/>
              <a:ea typeface="微软雅黑" panose="020B0503020204020204" charset="-122"/>
              <a:cs typeface="+mn-ea"/>
            </a:endParaRPr>
          </a:p>
        </p:txBody>
      </p:sp>
      <p:sp>
        <p:nvSpPr>
          <p:cNvPr id="36" name="TextBox 39"/>
          <p:cNvSpPr txBox="1"/>
          <p:nvPr>
            <p:custDataLst>
              <p:tags r:id="rId10"/>
            </p:custDataLst>
          </p:nvPr>
        </p:nvSpPr>
        <p:spPr>
          <a:xfrm>
            <a:off x="7095795" y="4481547"/>
            <a:ext cx="1148071" cy="461665"/>
          </a:xfrm>
          <a:prstGeom prst="rect">
            <a:avLst/>
          </a:prstGeom>
          <a:noFill/>
        </p:spPr>
        <p:txBody>
          <a:bodyPr wrap="square" rtlCol="0" anchor="b">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 name="矩形 36"/>
          <p:cNvSpPr/>
          <p:nvPr>
            <p:custDataLst>
              <p:tags r:id="rId11"/>
            </p:custDataLst>
          </p:nvPr>
        </p:nvSpPr>
        <p:spPr>
          <a:xfrm>
            <a:off x="6827520" y="4986655"/>
            <a:ext cx="1880235" cy="1209675"/>
          </a:xfrm>
          <a:prstGeom prst="rect">
            <a:avLst/>
          </a:prstGeom>
        </p:spPr>
        <p:txBody>
          <a:bodyPr wrap="square">
            <a:spAutoFit/>
          </a:bodyPr>
          <a:p>
            <a:pPr marL="0" marR="0" lvl="0" indent="0" algn="l" defTabSz="914400" rtl="0" eaLnBrk="1" fontAlgn="auto" latinLnBrk="0" hangingPunct="1">
              <a:lnSpc>
                <a:spcPct val="130000"/>
              </a:lnSpc>
              <a:spcBef>
                <a:spcPts val="0"/>
              </a:spcBef>
              <a:spcAft>
                <a:spcPts val="0"/>
              </a:spcAft>
              <a:buClrTx/>
              <a:buSzTx/>
              <a:buFontTx/>
              <a:buNone/>
              <a:defRPr/>
            </a:pPr>
            <a:r>
              <a:rPr lang="zh-CN" altLang="en-US" sz="1400" spc="150">
                <a:solidFill>
                  <a:prstClr val="white">
                    <a:lumMod val="95000"/>
                  </a:prstClr>
                </a:solidFill>
                <a:latin typeface="微软雅黑" panose="020B0503020204020204" charset="-122"/>
                <a:ea typeface="微软雅黑" panose="020B0503020204020204" charset="-122"/>
                <a:cs typeface="微软雅黑" panose="020B0503020204020204" charset="-122"/>
              </a:rPr>
              <a:t>应清楚地了解自己的态度、能力、兴趣、智谋、局限和其他特征。</a:t>
            </a:r>
            <a:endParaRPr lang="zh-CN" altLang="en-US" sz="1400" spc="150">
              <a:solidFill>
                <a:prstClr val="white">
                  <a:lumMod val="95000"/>
                </a:prstClr>
              </a:solidFill>
              <a:latin typeface="微软雅黑" panose="020B0503020204020204" charset="-122"/>
              <a:ea typeface="微软雅黑" panose="020B0503020204020204" charset="-122"/>
              <a:cs typeface="微软雅黑" panose="020B0503020204020204" charset="-122"/>
            </a:endParaRPr>
          </a:p>
        </p:txBody>
      </p:sp>
      <p:cxnSp>
        <p:nvCxnSpPr>
          <p:cNvPr id="38" name="直接连接符 37"/>
          <p:cNvCxnSpPr/>
          <p:nvPr>
            <p:custDataLst>
              <p:tags r:id="rId12"/>
            </p:custDataLst>
          </p:nvPr>
        </p:nvCxnSpPr>
        <p:spPr>
          <a:xfrm>
            <a:off x="6784915" y="4535893"/>
            <a:ext cx="0" cy="1980000"/>
          </a:xfrm>
          <a:prstGeom prst="line">
            <a:avLst/>
          </a:prstGeom>
          <a:ln w="19050">
            <a:solidFill>
              <a:sysClr val="window" lastClr="FFFFFF">
                <a:lumMod val="95000"/>
              </a:sysClr>
            </a:solidFill>
          </a:ln>
        </p:spPr>
        <p:style>
          <a:lnRef idx="1">
            <a:srgbClr val="1E6BC5"/>
          </a:lnRef>
          <a:fillRef idx="0">
            <a:srgbClr val="1E6BC5"/>
          </a:fillRef>
          <a:effectRef idx="0">
            <a:srgbClr val="1E6BC5"/>
          </a:effectRef>
          <a:fontRef idx="minor">
            <a:srgbClr val="000000"/>
          </a:fontRef>
        </p:style>
      </p:cxnSp>
      <p:sp>
        <p:nvSpPr>
          <p:cNvPr id="39" name="TextBox 39"/>
          <p:cNvSpPr txBox="1"/>
          <p:nvPr>
            <p:custDataLst>
              <p:tags r:id="rId13"/>
            </p:custDataLst>
          </p:nvPr>
        </p:nvSpPr>
        <p:spPr>
          <a:xfrm>
            <a:off x="9467005" y="4478325"/>
            <a:ext cx="1148071" cy="461665"/>
          </a:xfrm>
          <a:prstGeom prst="rect">
            <a:avLst/>
          </a:prstGeom>
          <a:noFill/>
        </p:spPr>
        <p:txBody>
          <a:bodyPr wrap="square" rtlCol="0" anchor="b">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40" name="矩形 39"/>
          <p:cNvSpPr/>
          <p:nvPr>
            <p:custDataLst>
              <p:tags r:id="rId14"/>
            </p:custDataLst>
          </p:nvPr>
        </p:nvSpPr>
        <p:spPr>
          <a:xfrm>
            <a:off x="9288145" y="4972050"/>
            <a:ext cx="2311400" cy="1489075"/>
          </a:xfrm>
          <a:prstGeom prst="rect">
            <a:avLst/>
          </a:prstGeom>
        </p:spPr>
        <p:txBody>
          <a:bodyPr wrap="square">
            <a:spAutoFit/>
          </a:bodyPr>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15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应清楚地了解职业选择成功的条件、所需知识，在不同职业工作岗位上所占有的优势、不利和补偿、机会和前途。</a:t>
            </a:r>
            <a:endParaRPr kumimoji="0" lang="zh-CN" altLang="en-US" sz="1400" b="0" i="0" u="none" strike="noStrike" kern="1200" cap="none" spc="15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endParaRPr>
          </a:p>
        </p:txBody>
      </p:sp>
      <p:cxnSp>
        <p:nvCxnSpPr>
          <p:cNvPr id="41" name="直接连接符 40"/>
          <p:cNvCxnSpPr/>
          <p:nvPr>
            <p:custDataLst>
              <p:tags r:id="rId15"/>
            </p:custDataLst>
          </p:nvPr>
        </p:nvCxnSpPr>
        <p:spPr>
          <a:xfrm>
            <a:off x="9242809" y="4521640"/>
            <a:ext cx="0" cy="1980000"/>
          </a:xfrm>
          <a:prstGeom prst="line">
            <a:avLst/>
          </a:prstGeom>
          <a:ln w="19050">
            <a:solidFill>
              <a:sysClr val="window" lastClr="FFFFFF">
                <a:lumMod val="95000"/>
              </a:sysClr>
            </a:solidFill>
          </a:ln>
        </p:spPr>
        <p:style>
          <a:lnRef idx="1">
            <a:srgbClr val="1E6BC5"/>
          </a:lnRef>
          <a:fillRef idx="0">
            <a:srgbClr val="1E6BC5"/>
          </a:fillRef>
          <a:effectRef idx="0">
            <a:srgbClr val="1E6BC5"/>
          </a:effectRef>
          <a:fontRef idx="minor">
            <a:srgbClr val="000000"/>
          </a:fontRef>
        </p:style>
      </p:cxnSp>
      <p:pic>
        <p:nvPicPr>
          <p:cNvPr id="8" name="图片 7"/>
          <p:cNvPicPr>
            <a:picLocks noChangeAspect="1"/>
          </p:cNvPicPr>
          <p:nvPr>
            <p:custDataLst>
              <p:tags r:id="rId16"/>
            </p:custDataLst>
          </p:nvPr>
        </p:nvPicPr>
        <p:blipFill rotWithShape="1">
          <a:blip r:embed="rId17"/>
          <a:srcRect/>
          <a:stretch>
            <a:fillRect/>
          </a:stretch>
        </p:blipFill>
        <p:spPr>
          <a:xfrm>
            <a:off x="1398000" y="1449071"/>
            <a:ext cx="1743753" cy="2315180"/>
          </a:xfrm>
          <a:prstGeom prst="rect">
            <a:avLst/>
          </a:prstGeom>
        </p:spPr>
      </p:pic>
      <p:pic>
        <p:nvPicPr>
          <p:cNvPr id="10" name="图片 9"/>
          <p:cNvPicPr>
            <a:picLocks noChangeAspect="1"/>
          </p:cNvPicPr>
          <p:nvPr>
            <p:custDataLst>
              <p:tags r:id="rId18"/>
            </p:custDataLst>
          </p:nvPr>
        </p:nvPicPr>
        <p:blipFill rotWithShape="1">
          <a:blip r:embed="rId19"/>
          <a:srcRect/>
          <a:stretch>
            <a:fillRect/>
          </a:stretch>
        </p:blipFill>
        <p:spPr>
          <a:xfrm>
            <a:off x="3486684" y="1429407"/>
            <a:ext cx="1762052" cy="1777143"/>
          </a:xfrm>
          <a:prstGeom prst="rect">
            <a:avLst/>
          </a:prstGeom>
        </p:spPr>
      </p:pic>
      <p:pic>
        <p:nvPicPr>
          <p:cNvPr id="12" name="图片 11"/>
          <p:cNvPicPr>
            <a:picLocks noChangeAspect="1"/>
          </p:cNvPicPr>
          <p:nvPr>
            <p:custDataLst>
              <p:tags r:id="rId20"/>
            </p:custDataLst>
          </p:nvPr>
        </p:nvPicPr>
        <p:blipFill rotWithShape="1">
          <a:blip r:embed="rId21"/>
          <a:srcRect/>
          <a:stretch>
            <a:fillRect/>
          </a:stretch>
        </p:blipFill>
        <p:spPr>
          <a:xfrm>
            <a:off x="810788" y="4112521"/>
            <a:ext cx="2328957" cy="1752523"/>
          </a:xfrm>
          <a:prstGeom prst="rect">
            <a:avLst/>
          </a:prstGeom>
        </p:spPr>
      </p:pic>
      <p:pic>
        <p:nvPicPr>
          <p:cNvPr id="14" name="图片 13"/>
          <p:cNvPicPr>
            <a:picLocks noChangeAspect="1"/>
          </p:cNvPicPr>
          <p:nvPr>
            <p:custDataLst>
              <p:tags r:id="rId22"/>
            </p:custDataLst>
          </p:nvPr>
        </p:nvPicPr>
        <p:blipFill rotWithShape="1">
          <a:blip r:embed="rId23"/>
          <a:srcRect/>
          <a:stretch>
            <a:fillRect/>
          </a:stretch>
        </p:blipFill>
        <p:spPr>
          <a:xfrm>
            <a:off x="3472476" y="3541499"/>
            <a:ext cx="1189080" cy="1162801"/>
          </a:xfrm>
          <a:prstGeom prst="rect">
            <a:avLst/>
          </a:prstGeom>
        </p:spPr>
      </p:pic>
    </p:spTree>
    <p:custDataLst>
      <p:tags r:id="rId24"/>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69783" y="381204"/>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2. 职业性向的选择</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469783" y="1080397"/>
            <a:ext cx="11308360" cy="607695"/>
          </a:xfrm>
          <a:prstGeom prst="rect">
            <a:avLst/>
          </a:prstGeom>
          <a:noFill/>
        </p:spPr>
        <p:txBody>
          <a:bodyPr wrap="square" rtlCol="0" anchor="ctr">
            <a:spAutoFit/>
          </a:bodyPr>
          <a:lstStyle/>
          <a:p>
            <a:pPr algn="ctr">
              <a:lnSpc>
                <a:spcPct val="120000"/>
              </a:lnSpc>
            </a:pPr>
            <a:r>
              <a:rPr kumimoji="1" lang="en-US" altLang="zh-CN" sz="1400" spc="150" dirty="0">
                <a:solidFill>
                  <a:srgbClr val="222222">
                    <a:lumMod val="90000"/>
                    <a:lumOff val="10000"/>
                  </a:srgbClr>
                </a:solidFill>
                <a:latin typeface="Arial" panose="020B0604020202020204" pitchFamily="34" charset="0"/>
                <a:cs typeface="Arial" panose="020B0604020202020204" pitchFamily="34" charset="0"/>
              </a:rPr>
              <a:t>美国心理学教授约翰·霍兰德认为，职业性向包括价值观、动机和需要等，是决定一个人职业选择的重要因素。测试并了解自己的职业性向是职业选择的关键一步。个人职业性向可划分为</a:t>
            </a:r>
            <a:r>
              <a:rPr kumimoji="1" lang="zh-CN" altLang="en-US" sz="1400" spc="150" dirty="0">
                <a:solidFill>
                  <a:srgbClr val="222222">
                    <a:lumMod val="90000"/>
                    <a:lumOff val="10000"/>
                  </a:srgbClr>
                </a:solidFill>
                <a:latin typeface="Arial" panose="020B0604020202020204" pitchFamily="34" charset="0"/>
                <a:cs typeface="Arial" panose="020B0604020202020204" pitchFamily="34" charset="0"/>
              </a:rPr>
              <a:t>以下</a:t>
            </a:r>
            <a:r>
              <a:rPr kumimoji="1" lang="en-US" altLang="zh-CN" sz="1400" spc="150" dirty="0">
                <a:solidFill>
                  <a:srgbClr val="222222">
                    <a:lumMod val="90000"/>
                    <a:lumOff val="10000"/>
                  </a:srgbClr>
                </a:solidFill>
                <a:latin typeface="Arial" panose="020B0604020202020204" pitchFamily="34" charset="0"/>
                <a:cs typeface="Arial" panose="020B0604020202020204" pitchFamily="34" charset="0"/>
              </a:rPr>
              <a:t>6</a:t>
            </a:r>
            <a:r>
              <a:rPr kumimoji="1" lang="zh-CN" altLang="en-US" sz="1400" spc="150" dirty="0">
                <a:solidFill>
                  <a:srgbClr val="222222">
                    <a:lumMod val="90000"/>
                    <a:lumOff val="10000"/>
                  </a:srgbClr>
                </a:solidFill>
                <a:latin typeface="Arial" panose="020B0604020202020204" pitchFamily="34" charset="0"/>
                <a:cs typeface="Arial" panose="020B0604020202020204" pitchFamily="34" charset="0"/>
              </a:rPr>
              <a:t>种。</a:t>
            </a:r>
            <a:endParaRPr kumimoji="1" lang="zh-CN" altLang="en-US" sz="1400" spc="150" dirty="0">
              <a:solidFill>
                <a:srgbClr val="222222">
                  <a:lumMod val="90000"/>
                  <a:lumOff val="10000"/>
                </a:srgbClr>
              </a:solidFill>
              <a:latin typeface="Arial" panose="020B0604020202020204" pitchFamily="34" charset="0"/>
              <a:cs typeface="Arial" panose="020B0604020202020204" pitchFamily="34" charset="0"/>
            </a:endParaRPr>
          </a:p>
        </p:txBody>
      </p:sp>
      <p:sp>
        <p:nvSpPr>
          <p:cNvPr id="25" name="文本框 24"/>
          <p:cNvSpPr txBox="1"/>
          <p:nvPr>
            <p:custDataLst>
              <p:tags r:id="rId3"/>
            </p:custDataLst>
          </p:nvPr>
        </p:nvSpPr>
        <p:spPr>
          <a:xfrm flipH="1">
            <a:off x="1198248" y="2049055"/>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（1）实际性向。</a:t>
            </a:r>
            <a:endParaRPr lang="zh-CN" altLang="en-US" sz="2000" spc="300" dirty="0">
              <a:latin typeface="微软雅黑" panose="020B0503020204020204" charset="-122"/>
              <a:ea typeface="微软雅黑" panose="020B0503020204020204" charset="-122"/>
            </a:endParaRPr>
          </a:p>
        </p:txBody>
      </p:sp>
      <p:sp>
        <p:nvSpPr>
          <p:cNvPr id="26" name="文本框 25"/>
          <p:cNvSpPr txBox="1"/>
          <p:nvPr>
            <p:custDataLst>
              <p:tags r:id="rId4"/>
            </p:custDataLst>
          </p:nvPr>
        </p:nvSpPr>
        <p:spPr>
          <a:xfrm flipH="1">
            <a:off x="470535" y="2477135"/>
            <a:ext cx="4299585" cy="930910"/>
          </a:xfrm>
          <a:prstGeom prst="rect">
            <a:avLst/>
          </a:prstGeom>
          <a:noFill/>
        </p:spPr>
        <p:txBody>
          <a:bodyPr wrap="square" tIns="0" bIns="46800" rtlCol="0" anchor="t" anchorCtr="0">
            <a:spAutoFit/>
          </a:bodyPr>
          <a:lstStyle/>
          <a:p>
            <a:pPr algn="r">
              <a:lnSpc>
                <a:spcPct val="120000"/>
              </a:lnSpc>
            </a:pP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偏好规范、有序、清楚、明确的活动，顺从、高效、实际、缺乏想象力、缺乏灵活性，从事那些包含着体力活动并且需要一定的技巧、力量和协调性的职业。这些职业的例子有：森林工人、耕作工人以及农场主等。</a:t>
            </a:r>
            <a:endParaRPr kumimoji="1"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34" name="文本框 33"/>
          <p:cNvSpPr txBox="1"/>
          <p:nvPr>
            <p:custDataLst>
              <p:tags r:id="rId5"/>
            </p:custDataLst>
          </p:nvPr>
        </p:nvSpPr>
        <p:spPr>
          <a:xfrm>
            <a:off x="7403058" y="2048692"/>
            <a:ext cx="3571645" cy="396583"/>
          </a:xfrm>
          <a:prstGeom prst="rect">
            <a:avLst/>
          </a:prstGeom>
          <a:noFill/>
        </p:spPr>
        <p:txBody>
          <a:bodyPr wrap="square" bIns="0" rtlCol="0" anchor="ctr" anchorCtr="0">
            <a:normAutofit lnSpcReduction="1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（4）常规性向。</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5" name="文本框 34"/>
          <p:cNvSpPr txBox="1"/>
          <p:nvPr>
            <p:custDataLst>
              <p:tags r:id="rId6"/>
            </p:custDataLst>
          </p:nvPr>
        </p:nvSpPr>
        <p:spPr>
          <a:xfrm>
            <a:off x="7402830" y="2477135"/>
            <a:ext cx="4375150" cy="1151890"/>
          </a:xfrm>
          <a:prstGeom prst="rect">
            <a:avLst/>
          </a:prstGeom>
          <a:noFill/>
        </p:spPr>
        <p:txBody>
          <a:bodyPr wrap="square" tIns="0" bIns="46800" rtlCol="0" anchor="t" anchorCtr="0">
            <a:spAutoFit/>
          </a:bodyPr>
          <a:lstStyle/>
          <a:p>
            <a:pPr>
              <a:lnSpc>
                <a:spcPct val="120000"/>
              </a:lnSpc>
            </a:pP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偏好技能、力量、协调性的体力活动，害羞、真诚、持久、稳定、顺从、实际，从事那些包含着大量结构性的且规则较为固定的活动的职业，在这些职业中，雇员个人的需要往往要服从于组织的需要。这类职业的例子有：会计以及银行职员等。</a:t>
            </a:r>
            <a:endParaRPr kumimoji="1"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5" name="Oval 5"/>
          <p:cNvSpPr/>
          <p:nvPr>
            <p:custDataLst>
              <p:tags r:id="rId7"/>
            </p:custDataLst>
          </p:nvPr>
        </p:nvSpPr>
        <p:spPr>
          <a:xfrm>
            <a:off x="4907045" y="2095868"/>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dirty="0">
              <a:solidFill>
                <a:srgbClr val="222222">
                  <a:lumMod val="85000"/>
                  <a:lumOff val="15000"/>
                </a:srgbClr>
              </a:solidFill>
              <a:latin typeface="微软雅黑" panose="020B0503020204020204" charset="-122"/>
              <a:ea typeface="微软雅黑" panose="020B0503020204020204" charset="-122"/>
            </a:endParaRPr>
          </a:p>
        </p:txBody>
      </p:sp>
      <p:sp>
        <p:nvSpPr>
          <p:cNvPr id="148" name="任意多边形: 形状 147"/>
          <p:cNvSpPr/>
          <p:nvPr>
            <p:custDataLst>
              <p:tags r:id="rId8"/>
            </p:custDataLst>
          </p:nvPr>
        </p:nvSpPr>
        <p:spPr>
          <a:xfrm>
            <a:off x="5156155" y="2344978"/>
            <a:ext cx="425740" cy="425741"/>
          </a:xfrm>
          <a:custGeom>
            <a:avLst/>
            <a:gdLst>
              <a:gd name="connsiteX0" fmla="*/ 13500 w 432000"/>
              <a:gd name="connsiteY0" fmla="*/ 391500 h 432000"/>
              <a:gd name="connsiteX1" fmla="*/ 13500 w 432000"/>
              <a:gd name="connsiteY1" fmla="*/ 418500 h 432000"/>
              <a:gd name="connsiteX2" fmla="*/ 418500 w 432000"/>
              <a:gd name="connsiteY2" fmla="*/ 418500 h 432000"/>
              <a:gd name="connsiteX3" fmla="*/ 418500 w 432000"/>
              <a:gd name="connsiteY3" fmla="*/ 391500 h 432000"/>
              <a:gd name="connsiteX4" fmla="*/ 266045 w 432000"/>
              <a:gd name="connsiteY4" fmla="*/ 391500 h 432000"/>
              <a:gd name="connsiteX5" fmla="*/ 252545 w 432000"/>
              <a:gd name="connsiteY5" fmla="*/ 405000 h 432000"/>
              <a:gd name="connsiteX6" fmla="*/ 179455 w 432000"/>
              <a:gd name="connsiteY6" fmla="*/ 405000 h 432000"/>
              <a:gd name="connsiteX7" fmla="*/ 165955 w 432000"/>
              <a:gd name="connsiteY7" fmla="*/ 391500 h 432000"/>
              <a:gd name="connsiteX8" fmla="*/ 0 w 432000"/>
              <a:gd name="connsiteY8" fmla="*/ 378000 h 432000"/>
              <a:gd name="connsiteX9" fmla="*/ 171545 w 432000"/>
              <a:gd name="connsiteY9" fmla="*/ 378000 h 432000"/>
              <a:gd name="connsiteX10" fmla="*/ 185045 w 432000"/>
              <a:gd name="connsiteY10" fmla="*/ 391500 h 432000"/>
              <a:gd name="connsiteX11" fmla="*/ 246955 w 432000"/>
              <a:gd name="connsiteY11" fmla="*/ 391500 h 432000"/>
              <a:gd name="connsiteX12" fmla="*/ 260455 w 432000"/>
              <a:gd name="connsiteY12" fmla="*/ 378000 h 432000"/>
              <a:gd name="connsiteX13" fmla="*/ 432000 w 432000"/>
              <a:gd name="connsiteY13" fmla="*/ 378000 h 432000"/>
              <a:gd name="connsiteX14" fmla="*/ 432000 w 432000"/>
              <a:gd name="connsiteY14" fmla="*/ 418500 h 432000"/>
              <a:gd name="connsiteX15" fmla="*/ 418500 w 432000"/>
              <a:gd name="connsiteY15" fmla="*/ 432000 h 432000"/>
              <a:gd name="connsiteX16" fmla="*/ 13500 w 432000"/>
              <a:gd name="connsiteY16" fmla="*/ 432000 h 432000"/>
              <a:gd name="connsiteX17" fmla="*/ 0 w 432000"/>
              <a:gd name="connsiteY17" fmla="*/ 418500 h 432000"/>
              <a:gd name="connsiteX18" fmla="*/ 196020 w 432000"/>
              <a:gd name="connsiteY18" fmla="*/ 290524 h 432000"/>
              <a:gd name="connsiteX19" fmla="*/ 310803 w 432000"/>
              <a:gd name="connsiteY19" fmla="*/ 290524 h 432000"/>
              <a:gd name="connsiteX20" fmla="*/ 310803 w 432000"/>
              <a:gd name="connsiteY20" fmla="*/ 304024 h 432000"/>
              <a:gd name="connsiteX21" fmla="*/ 196020 w 432000"/>
              <a:gd name="connsiteY21" fmla="*/ 304024 h 432000"/>
              <a:gd name="connsiteX22" fmla="*/ 135066 w 432000"/>
              <a:gd name="connsiteY22" fmla="*/ 283612 h 432000"/>
              <a:gd name="connsiteX23" fmla="*/ 135066 w 432000"/>
              <a:gd name="connsiteY23" fmla="*/ 310605 h 432000"/>
              <a:gd name="connsiteX24" fmla="*/ 162059 w 432000"/>
              <a:gd name="connsiteY24" fmla="*/ 310605 h 432000"/>
              <a:gd name="connsiteX25" fmla="*/ 162059 w 432000"/>
              <a:gd name="connsiteY25" fmla="*/ 283612 h 432000"/>
              <a:gd name="connsiteX26" fmla="*/ 121566 w 432000"/>
              <a:gd name="connsiteY26" fmla="*/ 270112 h 432000"/>
              <a:gd name="connsiteX27" fmla="*/ 175559 w 432000"/>
              <a:gd name="connsiteY27" fmla="*/ 270112 h 432000"/>
              <a:gd name="connsiteX28" fmla="*/ 175559 w 432000"/>
              <a:gd name="connsiteY28" fmla="*/ 324105 h 432000"/>
              <a:gd name="connsiteX29" fmla="*/ 121566 w 432000"/>
              <a:gd name="connsiteY29" fmla="*/ 324105 h 432000"/>
              <a:gd name="connsiteX30" fmla="*/ 196020 w 432000"/>
              <a:gd name="connsiteY30" fmla="*/ 222981 h 432000"/>
              <a:gd name="connsiteX31" fmla="*/ 310803 w 432000"/>
              <a:gd name="connsiteY31" fmla="*/ 222981 h 432000"/>
              <a:gd name="connsiteX32" fmla="*/ 310803 w 432000"/>
              <a:gd name="connsiteY32" fmla="*/ 236481 h 432000"/>
              <a:gd name="connsiteX33" fmla="*/ 196020 w 432000"/>
              <a:gd name="connsiteY33" fmla="*/ 236481 h 432000"/>
              <a:gd name="connsiteX34" fmla="*/ 135066 w 432000"/>
              <a:gd name="connsiteY34" fmla="*/ 216073 h 432000"/>
              <a:gd name="connsiteX35" fmla="*/ 135066 w 432000"/>
              <a:gd name="connsiteY35" fmla="*/ 243066 h 432000"/>
              <a:gd name="connsiteX36" fmla="*/ 162059 w 432000"/>
              <a:gd name="connsiteY36" fmla="*/ 243066 h 432000"/>
              <a:gd name="connsiteX37" fmla="*/ 162059 w 432000"/>
              <a:gd name="connsiteY37" fmla="*/ 216073 h 432000"/>
              <a:gd name="connsiteX38" fmla="*/ 121566 w 432000"/>
              <a:gd name="connsiteY38" fmla="*/ 202573 h 432000"/>
              <a:gd name="connsiteX39" fmla="*/ 175559 w 432000"/>
              <a:gd name="connsiteY39" fmla="*/ 202573 h 432000"/>
              <a:gd name="connsiteX40" fmla="*/ 175559 w 432000"/>
              <a:gd name="connsiteY40" fmla="*/ 256566 h 432000"/>
              <a:gd name="connsiteX41" fmla="*/ 121566 w 432000"/>
              <a:gd name="connsiteY41" fmla="*/ 256566 h 432000"/>
              <a:gd name="connsiteX42" fmla="*/ 351387 w 432000"/>
              <a:gd name="connsiteY42" fmla="*/ 162000 h 432000"/>
              <a:gd name="connsiteX43" fmla="*/ 351426 w 432000"/>
              <a:gd name="connsiteY43" fmla="*/ 351000 h 432000"/>
              <a:gd name="connsiteX44" fmla="*/ 364500 w 432000"/>
              <a:gd name="connsiteY44" fmla="*/ 351000 h 432000"/>
              <a:gd name="connsiteX45" fmla="*/ 364500 w 432000"/>
              <a:gd name="connsiteY45" fmla="*/ 162000 h 432000"/>
              <a:gd name="connsiteX46" fmla="*/ 67500 w 432000"/>
              <a:gd name="connsiteY46" fmla="*/ 162000 h 432000"/>
              <a:gd name="connsiteX47" fmla="*/ 67500 w 432000"/>
              <a:gd name="connsiteY47" fmla="*/ 351000 h 432000"/>
              <a:gd name="connsiteX48" fmla="*/ 81059 w 432000"/>
              <a:gd name="connsiteY48" fmla="*/ 351000 h 432000"/>
              <a:gd name="connsiteX49" fmla="*/ 81059 w 432000"/>
              <a:gd name="connsiteY49" fmla="*/ 162000 h 432000"/>
              <a:gd name="connsiteX50" fmla="*/ 196020 w 432000"/>
              <a:gd name="connsiteY50" fmla="*/ 155441 h 432000"/>
              <a:gd name="connsiteX51" fmla="*/ 310803 w 432000"/>
              <a:gd name="connsiteY51" fmla="*/ 155441 h 432000"/>
              <a:gd name="connsiteX52" fmla="*/ 310803 w 432000"/>
              <a:gd name="connsiteY52" fmla="*/ 168941 h 432000"/>
              <a:gd name="connsiteX53" fmla="*/ 196020 w 432000"/>
              <a:gd name="connsiteY53" fmla="*/ 168941 h 432000"/>
              <a:gd name="connsiteX54" fmla="*/ 135066 w 432000"/>
              <a:gd name="connsiteY54" fmla="*/ 148533 h 432000"/>
              <a:gd name="connsiteX55" fmla="*/ 135066 w 432000"/>
              <a:gd name="connsiteY55" fmla="*/ 175523 h 432000"/>
              <a:gd name="connsiteX56" fmla="*/ 162059 w 432000"/>
              <a:gd name="connsiteY56" fmla="*/ 175523 h 432000"/>
              <a:gd name="connsiteX57" fmla="*/ 162059 w 432000"/>
              <a:gd name="connsiteY57" fmla="*/ 148533 h 432000"/>
              <a:gd name="connsiteX58" fmla="*/ 121566 w 432000"/>
              <a:gd name="connsiteY58" fmla="*/ 135033 h 432000"/>
              <a:gd name="connsiteX59" fmla="*/ 175559 w 432000"/>
              <a:gd name="connsiteY59" fmla="*/ 135033 h 432000"/>
              <a:gd name="connsiteX60" fmla="*/ 175559 w 432000"/>
              <a:gd name="connsiteY60" fmla="*/ 189023 h 432000"/>
              <a:gd name="connsiteX61" fmla="*/ 121566 w 432000"/>
              <a:gd name="connsiteY61" fmla="*/ 189023 h 432000"/>
              <a:gd name="connsiteX62" fmla="*/ 196020 w 432000"/>
              <a:gd name="connsiteY62" fmla="*/ 87902 h 432000"/>
              <a:gd name="connsiteX63" fmla="*/ 310803 w 432000"/>
              <a:gd name="connsiteY63" fmla="*/ 87902 h 432000"/>
              <a:gd name="connsiteX64" fmla="*/ 310803 w 432000"/>
              <a:gd name="connsiteY64" fmla="*/ 101402 h 432000"/>
              <a:gd name="connsiteX65" fmla="*/ 196020 w 432000"/>
              <a:gd name="connsiteY65" fmla="*/ 101402 h 432000"/>
              <a:gd name="connsiteX66" fmla="*/ 135066 w 432000"/>
              <a:gd name="connsiteY66" fmla="*/ 80993 h 432000"/>
              <a:gd name="connsiteX67" fmla="*/ 135066 w 432000"/>
              <a:gd name="connsiteY67" fmla="*/ 107983 h 432000"/>
              <a:gd name="connsiteX68" fmla="*/ 162059 w 432000"/>
              <a:gd name="connsiteY68" fmla="*/ 107983 h 432000"/>
              <a:gd name="connsiteX69" fmla="*/ 162059 w 432000"/>
              <a:gd name="connsiteY69" fmla="*/ 80993 h 432000"/>
              <a:gd name="connsiteX70" fmla="*/ 121566 w 432000"/>
              <a:gd name="connsiteY70" fmla="*/ 67493 h 432000"/>
              <a:gd name="connsiteX71" fmla="*/ 175559 w 432000"/>
              <a:gd name="connsiteY71" fmla="*/ 67493 h 432000"/>
              <a:gd name="connsiteX72" fmla="*/ 175559 w 432000"/>
              <a:gd name="connsiteY72" fmla="*/ 121483 h 432000"/>
              <a:gd name="connsiteX73" fmla="*/ 121566 w 432000"/>
              <a:gd name="connsiteY73" fmla="*/ 121483 h 432000"/>
              <a:gd name="connsiteX74" fmla="*/ 157142 w 432000"/>
              <a:gd name="connsiteY74" fmla="*/ 13500 h 432000"/>
              <a:gd name="connsiteX75" fmla="*/ 169521 w 432000"/>
              <a:gd name="connsiteY75" fmla="*/ 40203 h 432000"/>
              <a:gd name="connsiteX76" fmla="*/ 391230 w 432000"/>
              <a:gd name="connsiteY76" fmla="*/ 40203 h 432000"/>
              <a:gd name="connsiteX77" fmla="*/ 361079 w 432000"/>
              <a:gd name="connsiteY77" fmla="*/ 13500 h 432000"/>
              <a:gd name="connsiteX78" fmla="*/ 125350 w 432000"/>
              <a:gd name="connsiteY78" fmla="*/ 13449 h 432000"/>
              <a:gd name="connsiteX79" fmla="*/ 94559 w 432000"/>
              <a:gd name="connsiteY79" fmla="*/ 44340 h 432000"/>
              <a:gd name="connsiteX80" fmla="*/ 94559 w 432000"/>
              <a:gd name="connsiteY80" fmla="*/ 351000 h 432000"/>
              <a:gd name="connsiteX81" fmla="*/ 337926 w 432000"/>
              <a:gd name="connsiteY81" fmla="*/ 351000 h 432000"/>
              <a:gd name="connsiteX82" fmla="*/ 337865 w 432000"/>
              <a:gd name="connsiteY82" fmla="*/ 53703 h 432000"/>
              <a:gd name="connsiteX83" fmla="*/ 156239 w 432000"/>
              <a:gd name="connsiteY83" fmla="*/ 53703 h 432000"/>
              <a:gd name="connsiteX84" fmla="*/ 156239 w 432000"/>
              <a:gd name="connsiteY84" fmla="*/ 44640 h 432000"/>
              <a:gd name="connsiteX85" fmla="*/ 156241 w 432000"/>
              <a:gd name="connsiteY85" fmla="*/ 44239 h 432000"/>
              <a:gd name="connsiteX86" fmla="*/ 125350 w 432000"/>
              <a:gd name="connsiteY86" fmla="*/ 13449 h 432000"/>
              <a:gd name="connsiteX87" fmla="*/ 125403 w 432000"/>
              <a:gd name="connsiteY87" fmla="*/ 0 h 432000"/>
              <a:gd name="connsiteX88" fmla="*/ 361079 w 432000"/>
              <a:gd name="connsiteY88" fmla="*/ 0 h 432000"/>
              <a:gd name="connsiteX89" fmla="*/ 405422 w 432000"/>
              <a:gd name="connsiteY89" fmla="*/ 46953 h 432000"/>
              <a:gd name="connsiteX90" fmla="*/ 405422 w 432000"/>
              <a:gd name="connsiteY90" fmla="*/ 53703 h 432000"/>
              <a:gd name="connsiteX91" fmla="*/ 351365 w 432000"/>
              <a:gd name="connsiteY91" fmla="*/ 53703 h 432000"/>
              <a:gd name="connsiteX92" fmla="*/ 351379 w 432000"/>
              <a:gd name="connsiteY92" fmla="*/ 121500 h 432000"/>
              <a:gd name="connsiteX93" fmla="*/ 384750 w 432000"/>
              <a:gd name="connsiteY93" fmla="*/ 121500 h 432000"/>
              <a:gd name="connsiteX94" fmla="*/ 405000 w 432000"/>
              <a:gd name="connsiteY94" fmla="*/ 141750 h 432000"/>
              <a:gd name="connsiteX95" fmla="*/ 405000 w 432000"/>
              <a:gd name="connsiteY95" fmla="*/ 364500 h 432000"/>
              <a:gd name="connsiteX96" fmla="*/ 391500 w 432000"/>
              <a:gd name="connsiteY96" fmla="*/ 364500 h 432000"/>
              <a:gd name="connsiteX97" fmla="*/ 391500 w 432000"/>
              <a:gd name="connsiteY97" fmla="*/ 141750 h 432000"/>
              <a:gd name="connsiteX98" fmla="*/ 384750 w 432000"/>
              <a:gd name="connsiteY98" fmla="*/ 135000 h 432000"/>
              <a:gd name="connsiteX99" fmla="*/ 351382 w 432000"/>
              <a:gd name="connsiteY99" fmla="*/ 135000 h 432000"/>
              <a:gd name="connsiteX100" fmla="*/ 351384 w 432000"/>
              <a:gd name="connsiteY100" fmla="*/ 148500 h 432000"/>
              <a:gd name="connsiteX101" fmla="*/ 378000 w 432000"/>
              <a:gd name="connsiteY101" fmla="*/ 148500 h 432000"/>
              <a:gd name="connsiteX102" fmla="*/ 378000 w 432000"/>
              <a:gd name="connsiteY102" fmla="*/ 364500 h 432000"/>
              <a:gd name="connsiteX103" fmla="*/ 54000 w 432000"/>
              <a:gd name="connsiteY103" fmla="*/ 364500 h 432000"/>
              <a:gd name="connsiteX104" fmla="*/ 54000 w 432000"/>
              <a:gd name="connsiteY104" fmla="*/ 148500 h 432000"/>
              <a:gd name="connsiteX105" fmla="*/ 81059 w 432000"/>
              <a:gd name="connsiteY105" fmla="*/ 148500 h 432000"/>
              <a:gd name="connsiteX106" fmla="*/ 81059 w 432000"/>
              <a:gd name="connsiteY106" fmla="*/ 135000 h 432000"/>
              <a:gd name="connsiteX107" fmla="*/ 47250 w 432000"/>
              <a:gd name="connsiteY107" fmla="*/ 135000 h 432000"/>
              <a:gd name="connsiteX108" fmla="*/ 40500 w 432000"/>
              <a:gd name="connsiteY108" fmla="*/ 141750 h 432000"/>
              <a:gd name="connsiteX109" fmla="*/ 40500 w 432000"/>
              <a:gd name="connsiteY109" fmla="*/ 364500 h 432000"/>
              <a:gd name="connsiteX110" fmla="*/ 27000 w 432000"/>
              <a:gd name="connsiteY110" fmla="*/ 364500 h 432000"/>
              <a:gd name="connsiteX111" fmla="*/ 27000 w 432000"/>
              <a:gd name="connsiteY111" fmla="*/ 141750 h 432000"/>
              <a:gd name="connsiteX112" fmla="*/ 47250 w 432000"/>
              <a:gd name="connsiteY112" fmla="*/ 121500 h 432000"/>
              <a:gd name="connsiteX113" fmla="*/ 81060 w 432000"/>
              <a:gd name="connsiteY113" fmla="*/ 121500 h 432000"/>
              <a:gd name="connsiteX114" fmla="*/ 81060 w 432000"/>
              <a:gd name="connsiteY114" fmla="*/ 44340 h 432000"/>
              <a:gd name="connsiteX115" fmla="*/ 125403 w 432000"/>
              <a:gd name="connsiteY11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32000" h="432000">
                <a:moveTo>
                  <a:pt x="13500" y="391500"/>
                </a:moveTo>
                <a:lnTo>
                  <a:pt x="13500" y="418500"/>
                </a:lnTo>
                <a:lnTo>
                  <a:pt x="418500" y="418500"/>
                </a:lnTo>
                <a:lnTo>
                  <a:pt x="418500" y="391500"/>
                </a:lnTo>
                <a:lnTo>
                  <a:pt x="266045" y="391500"/>
                </a:lnTo>
                <a:lnTo>
                  <a:pt x="252545" y="405000"/>
                </a:lnTo>
                <a:lnTo>
                  <a:pt x="179455" y="405000"/>
                </a:lnTo>
                <a:lnTo>
                  <a:pt x="165955" y="391500"/>
                </a:lnTo>
                <a:close/>
                <a:moveTo>
                  <a:pt x="0" y="378000"/>
                </a:moveTo>
                <a:lnTo>
                  <a:pt x="171545" y="378000"/>
                </a:lnTo>
                <a:lnTo>
                  <a:pt x="185045" y="391500"/>
                </a:lnTo>
                <a:lnTo>
                  <a:pt x="246955" y="391500"/>
                </a:lnTo>
                <a:lnTo>
                  <a:pt x="260455" y="378000"/>
                </a:lnTo>
                <a:lnTo>
                  <a:pt x="432000" y="378000"/>
                </a:lnTo>
                <a:lnTo>
                  <a:pt x="432000" y="418500"/>
                </a:lnTo>
                <a:cubicBezTo>
                  <a:pt x="431992" y="425952"/>
                  <a:pt x="425952" y="431992"/>
                  <a:pt x="418500" y="432000"/>
                </a:cubicBezTo>
                <a:lnTo>
                  <a:pt x="13500" y="432000"/>
                </a:lnTo>
                <a:cubicBezTo>
                  <a:pt x="6048" y="431992"/>
                  <a:pt x="9" y="425952"/>
                  <a:pt x="0" y="418500"/>
                </a:cubicBezTo>
                <a:close/>
                <a:moveTo>
                  <a:pt x="196020" y="290524"/>
                </a:moveTo>
                <a:lnTo>
                  <a:pt x="310803" y="290524"/>
                </a:lnTo>
                <a:lnTo>
                  <a:pt x="310803" y="304024"/>
                </a:lnTo>
                <a:lnTo>
                  <a:pt x="196020" y="304024"/>
                </a:lnTo>
                <a:close/>
                <a:moveTo>
                  <a:pt x="135066" y="283612"/>
                </a:moveTo>
                <a:lnTo>
                  <a:pt x="135066" y="310605"/>
                </a:lnTo>
                <a:lnTo>
                  <a:pt x="162059" y="310605"/>
                </a:lnTo>
                <a:lnTo>
                  <a:pt x="162059" y="283612"/>
                </a:lnTo>
                <a:close/>
                <a:moveTo>
                  <a:pt x="121566" y="270112"/>
                </a:moveTo>
                <a:lnTo>
                  <a:pt x="175559" y="270112"/>
                </a:lnTo>
                <a:lnTo>
                  <a:pt x="175559" y="324105"/>
                </a:lnTo>
                <a:lnTo>
                  <a:pt x="121566" y="324105"/>
                </a:lnTo>
                <a:close/>
                <a:moveTo>
                  <a:pt x="196020" y="222981"/>
                </a:moveTo>
                <a:lnTo>
                  <a:pt x="310803" y="222981"/>
                </a:lnTo>
                <a:lnTo>
                  <a:pt x="310803" y="236481"/>
                </a:lnTo>
                <a:lnTo>
                  <a:pt x="196020" y="236481"/>
                </a:lnTo>
                <a:close/>
                <a:moveTo>
                  <a:pt x="135066" y="216073"/>
                </a:moveTo>
                <a:lnTo>
                  <a:pt x="135066" y="243066"/>
                </a:lnTo>
                <a:lnTo>
                  <a:pt x="162059" y="243066"/>
                </a:lnTo>
                <a:lnTo>
                  <a:pt x="162059" y="216073"/>
                </a:lnTo>
                <a:close/>
                <a:moveTo>
                  <a:pt x="121566" y="202573"/>
                </a:moveTo>
                <a:lnTo>
                  <a:pt x="175559" y="202573"/>
                </a:lnTo>
                <a:lnTo>
                  <a:pt x="175559" y="256566"/>
                </a:lnTo>
                <a:lnTo>
                  <a:pt x="121566" y="256566"/>
                </a:lnTo>
                <a:close/>
                <a:moveTo>
                  <a:pt x="351387" y="162000"/>
                </a:moveTo>
                <a:lnTo>
                  <a:pt x="351426" y="351000"/>
                </a:lnTo>
                <a:lnTo>
                  <a:pt x="364500" y="351000"/>
                </a:lnTo>
                <a:lnTo>
                  <a:pt x="364500" y="162000"/>
                </a:lnTo>
                <a:close/>
                <a:moveTo>
                  <a:pt x="67500" y="162000"/>
                </a:moveTo>
                <a:lnTo>
                  <a:pt x="67500" y="351000"/>
                </a:lnTo>
                <a:lnTo>
                  <a:pt x="81059" y="351000"/>
                </a:lnTo>
                <a:lnTo>
                  <a:pt x="81059" y="162000"/>
                </a:lnTo>
                <a:close/>
                <a:moveTo>
                  <a:pt x="196020" y="155441"/>
                </a:moveTo>
                <a:lnTo>
                  <a:pt x="310803" y="155441"/>
                </a:lnTo>
                <a:lnTo>
                  <a:pt x="310803" y="168941"/>
                </a:lnTo>
                <a:lnTo>
                  <a:pt x="196020" y="168941"/>
                </a:lnTo>
                <a:close/>
                <a:moveTo>
                  <a:pt x="135066" y="148533"/>
                </a:moveTo>
                <a:lnTo>
                  <a:pt x="135066" y="175523"/>
                </a:lnTo>
                <a:lnTo>
                  <a:pt x="162059" y="175523"/>
                </a:lnTo>
                <a:lnTo>
                  <a:pt x="162059" y="148533"/>
                </a:lnTo>
                <a:close/>
                <a:moveTo>
                  <a:pt x="121566" y="135033"/>
                </a:moveTo>
                <a:lnTo>
                  <a:pt x="175559" y="135033"/>
                </a:lnTo>
                <a:lnTo>
                  <a:pt x="175559" y="189023"/>
                </a:lnTo>
                <a:lnTo>
                  <a:pt x="121566" y="189023"/>
                </a:lnTo>
                <a:close/>
                <a:moveTo>
                  <a:pt x="196020" y="87902"/>
                </a:moveTo>
                <a:lnTo>
                  <a:pt x="310803" y="87902"/>
                </a:lnTo>
                <a:lnTo>
                  <a:pt x="310803" y="101402"/>
                </a:lnTo>
                <a:lnTo>
                  <a:pt x="196020" y="101402"/>
                </a:lnTo>
                <a:close/>
                <a:moveTo>
                  <a:pt x="135066" y="80993"/>
                </a:moveTo>
                <a:lnTo>
                  <a:pt x="135066" y="107983"/>
                </a:lnTo>
                <a:lnTo>
                  <a:pt x="162059" y="107983"/>
                </a:lnTo>
                <a:lnTo>
                  <a:pt x="162059" y="80993"/>
                </a:lnTo>
                <a:close/>
                <a:moveTo>
                  <a:pt x="121566" y="67493"/>
                </a:moveTo>
                <a:lnTo>
                  <a:pt x="175559" y="67493"/>
                </a:lnTo>
                <a:lnTo>
                  <a:pt x="175559" y="121483"/>
                </a:lnTo>
                <a:lnTo>
                  <a:pt x="121566" y="121483"/>
                </a:lnTo>
                <a:close/>
                <a:moveTo>
                  <a:pt x="157142" y="13500"/>
                </a:moveTo>
                <a:cubicBezTo>
                  <a:pt x="164170" y="20745"/>
                  <a:pt x="168534" y="30158"/>
                  <a:pt x="169521" y="40203"/>
                </a:cubicBezTo>
                <a:lnTo>
                  <a:pt x="391230" y="40203"/>
                </a:lnTo>
                <a:cubicBezTo>
                  <a:pt x="388544" y="25412"/>
                  <a:pt x="376086" y="14379"/>
                  <a:pt x="361079" y="13500"/>
                </a:cubicBezTo>
                <a:close/>
                <a:moveTo>
                  <a:pt x="125350" y="13449"/>
                </a:moveTo>
                <a:cubicBezTo>
                  <a:pt x="108317" y="13477"/>
                  <a:pt x="94532" y="27307"/>
                  <a:pt x="94559" y="44340"/>
                </a:cubicBezTo>
                <a:lnTo>
                  <a:pt x="94559" y="351000"/>
                </a:lnTo>
                <a:lnTo>
                  <a:pt x="337926" y="351000"/>
                </a:lnTo>
                <a:lnTo>
                  <a:pt x="337865" y="53703"/>
                </a:lnTo>
                <a:lnTo>
                  <a:pt x="156239" y="53703"/>
                </a:lnTo>
                <a:lnTo>
                  <a:pt x="156239" y="44640"/>
                </a:lnTo>
                <a:cubicBezTo>
                  <a:pt x="156240" y="44506"/>
                  <a:pt x="156241" y="44373"/>
                  <a:pt x="156241" y="44239"/>
                </a:cubicBezTo>
                <a:cubicBezTo>
                  <a:pt x="156213" y="27206"/>
                  <a:pt x="142383" y="13421"/>
                  <a:pt x="125350" y="13449"/>
                </a:cubicBezTo>
                <a:close/>
                <a:moveTo>
                  <a:pt x="125403" y="0"/>
                </a:moveTo>
                <a:lnTo>
                  <a:pt x="361079" y="0"/>
                </a:lnTo>
                <a:cubicBezTo>
                  <a:pt x="385998" y="1361"/>
                  <a:pt x="405487" y="21997"/>
                  <a:pt x="405422" y="46953"/>
                </a:cubicBezTo>
                <a:lnTo>
                  <a:pt x="405422" y="53703"/>
                </a:lnTo>
                <a:lnTo>
                  <a:pt x="351365" y="53703"/>
                </a:lnTo>
                <a:lnTo>
                  <a:pt x="351379" y="121500"/>
                </a:lnTo>
                <a:lnTo>
                  <a:pt x="384750" y="121500"/>
                </a:lnTo>
                <a:cubicBezTo>
                  <a:pt x="395929" y="121512"/>
                  <a:pt x="404988" y="130571"/>
                  <a:pt x="405000" y="141750"/>
                </a:cubicBezTo>
                <a:lnTo>
                  <a:pt x="405000" y="364500"/>
                </a:lnTo>
                <a:lnTo>
                  <a:pt x="391500" y="364500"/>
                </a:lnTo>
                <a:lnTo>
                  <a:pt x="391500" y="141750"/>
                </a:lnTo>
                <a:cubicBezTo>
                  <a:pt x="391496" y="138024"/>
                  <a:pt x="388476" y="135004"/>
                  <a:pt x="384750" y="135000"/>
                </a:cubicBezTo>
                <a:lnTo>
                  <a:pt x="351382" y="135000"/>
                </a:lnTo>
                <a:lnTo>
                  <a:pt x="351384" y="148500"/>
                </a:lnTo>
                <a:lnTo>
                  <a:pt x="378000" y="148500"/>
                </a:lnTo>
                <a:lnTo>
                  <a:pt x="378000" y="364500"/>
                </a:lnTo>
                <a:lnTo>
                  <a:pt x="54000" y="364500"/>
                </a:lnTo>
                <a:lnTo>
                  <a:pt x="54000" y="148500"/>
                </a:lnTo>
                <a:lnTo>
                  <a:pt x="81059" y="148500"/>
                </a:lnTo>
                <a:lnTo>
                  <a:pt x="81059" y="135000"/>
                </a:lnTo>
                <a:lnTo>
                  <a:pt x="47250" y="135000"/>
                </a:lnTo>
                <a:cubicBezTo>
                  <a:pt x="43524" y="135004"/>
                  <a:pt x="40504" y="138024"/>
                  <a:pt x="40500" y="141750"/>
                </a:cubicBezTo>
                <a:lnTo>
                  <a:pt x="40500" y="364500"/>
                </a:lnTo>
                <a:lnTo>
                  <a:pt x="27000" y="364500"/>
                </a:lnTo>
                <a:lnTo>
                  <a:pt x="27000" y="141750"/>
                </a:lnTo>
                <a:cubicBezTo>
                  <a:pt x="27012" y="130571"/>
                  <a:pt x="36071" y="121512"/>
                  <a:pt x="47250" y="121500"/>
                </a:cubicBezTo>
                <a:lnTo>
                  <a:pt x="81060" y="121500"/>
                </a:lnTo>
                <a:lnTo>
                  <a:pt x="81060" y="44340"/>
                </a:lnTo>
                <a:cubicBezTo>
                  <a:pt x="81089" y="19862"/>
                  <a:pt x="100925" y="27"/>
                  <a:pt x="125403"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8" name="Oval 21"/>
          <p:cNvSpPr/>
          <p:nvPr>
            <p:custDataLst>
              <p:tags r:id="rId9"/>
            </p:custDataLst>
          </p:nvPr>
        </p:nvSpPr>
        <p:spPr>
          <a:xfrm>
            <a:off x="6356715" y="2095868"/>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45" name="图形 21"/>
          <p:cNvSpPr/>
          <p:nvPr>
            <p:custDataLst>
              <p:tags r:id="rId10"/>
            </p:custDataLst>
          </p:nvPr>
        </p:nvSpPr>
        <p:spPr>
          <a:xfrm>
            <a:off x="6588080" y="2327233"/>
            <a:ext cx="461219" cy="461219"/>
          </a:xfrm>
          <a:custGeom>
            <a:avLst/>
            <a:gdLst>
              <a:gd name="connsiteX0" fmla="*/ 15621 w 468000"/>
              <a:gd name="connsiteY0" fmla="*/ 254904 h 468000"/>
              <a:gd name="connsiteX1" fmla="*/ 213093 w 468000"/>
              <a:gd name="connsiteY1" fmla="*/ 452346 h 468000"/>
              <a:gd name="connsiteX2" fmla="*/ 240138 w 468000"/>
              <a:gd name="connsiteY2" fmla="*/ 467125 h 468000"/>
              <a:gd name="connsiteX3" fmla="*/ 254913 w 468000"/>
              <a:gd name="connsiteY3" fmla="*/ 452360 h 468000"/>
              <a:gd name="connsiteX4" fmla="*/ 452361 w 468000"/>
              <a:gd name="connsiteY4" fmla="*/ 254913 h 468000"/>
              <a:gd name="connsiteX5" fmla="*/ 467120 w 468000"/>
              <a:gd name="connsiteY5" fmla="*/ 227857 h 468000"/>
              <a:gd name="connsiteX6" fmla="*/ 452338 w 468000"/>
              <a:gd name="connsiteY6" fmla="*/ 213091 h 468000"/>
              <a:gd name="connsiteX7" fmla="*/ 254909 w 468000"/>
              <a:gd name="connsiteY7" fmla="*/ 15637 h 468000"/>
              <a:gd name="connsiteX8" fmla="*/ 227844 w 468000"/>
              <a:gd name="connsiteY8" fmla="*/ 895 h 468000"/>
              <a:gd name="connsiteX9" fmla="*/ 213091 w 468000"/>
              <a:gd name="connsiteY9" fmla="*/ 15674 h 468000"/>
              <a:gd name="connsiteX10" fmla="*/ 15651 w 468000"/>
              <a:gd name="connsiteY10" fmla="*/ 213098 h 468000"/>
              <a:gd name="connsiteX11" fmla="*/ 891 w 468000"/>
              <a:gd name="connsiteY11" fmla="*/ 240152 h 468000"/>
              <a:gd name="connsiteX12" fmla="*/ 15621 w 468000"/>
              <a:gd name="connsiteY12" fmla="*/ 254904 h 468000"/>
              <a:gd name="connsiteX13" fmla="*/ 15621 w 468000"/>
              <a:gd name="connsiteY13" fmla="*/ 254904 h 468000"/>
              <a:gd name="connsiteX14" fmla="*/ 107318 w 468000"/>
              <a:gd name="connsiteY14" fmla="*/ 148655 h 468000"/>
              <a:gd name="connsiteX15" fmla="*/ 117687 w 468000"/>
              <a:gd name="connsiteY15" fmla="*/ 159565 h 468000"/>
              <a:gd name="connsiteX16" fmla="*/ 111499 w 468000"/>
              <a:gd name="connsiteY16" fmla="*/ 205453 h 468000"/>
              <a:gd name="connsiteX17" fmla="*/ 89501 w 468000"/>
              <a:gd name="connsiteY17" fmla="*/ 226693 h 468000"/>
              <a:gd name="connsiteX18" fmla="*/ 42533 w 468000"/>
              <a:gd name="connsiteY18" fmla="*/ 226693 h 468000"/>
              <a:gd name="connsiteX19" fmla="*/ 32563 w 468000"/>
              <a:gd name="connsiteY19" fmla="*/ 214930 h 468000"/>
              <a:gd name="connsiteX20" fmla="*/ 107318 w 468000"/>
              <a:gd name="connsiteY20" fmla="*/ 148655 h 468000"/>
              <a:gd name="connsiteX21" fmla="*/ 214914 w 468000"/>
              <a:gd name="connsiteY21" fmla="*/ 32535 h 468000"/>
              <a:gd name="connsiteX22" fmla="*/ 226693 w 468000"/>
              <a:gd name="connsiteY22" fmla="*/ 42533 h 468000"/>
              <a:gd name="connsiteX23" fmla="*/ 226693 w 468000"/>
              <a:gd name="connsiteY23" fmla="*/ 81482 h 468000"/>
              <a:gd name="connsiteX24" fmla="*/ 204755 w 468000"/>
              <a:gd name="connsiteY24" fmla="*/ 109693 h 468000"/>
              <a:gd name="connsiteX25" fmla="*/ 204938 w 468000"/>
              <a:gd name="connsiteY25" fmla="*/ 111497 h 468000"/>
              <a:gd name="connsiteX26" fmla="*/ 156977 w 468000"/>
              <a:gd name="connsiteY26" fmla="*/ 118185 h 468000"/>
              <a:gd name="connsiteX27" fmla="*/ 147702 w 468000"/>
              <a:gd name="connsiteY27" fmla="*/ 109617 h 468000"/>
              <a:gd name="connsiteX28" fmla="*/ 214914 w 468000"/>
              <a:gd name="connsiteY28" fmla="*/ 32535 h 468000"/>
              <a:gd name="connsiteX29" fmla="*/ 214914 w 468000"/>
              <a:gd name="connsiteY29" fmla="*/ 32535 h 468000"/>
              <a:gd name="connsiteX30" fmla="*/ 253095 w 468000"/>
              <a:gd name="connsiteY30" fmla="*/ 32537 h 468000"/>
              <a:gd name="connsiteX31" fmla="*/ 320701 w 468000"/>
              <a:gd name="connsiteY31" fmla="*/ 110678 h 468000"/>
              <a:gd name="connsiteX32" fmla="*/ 312550 w 468000"/>
              <a:gd name="connsiteY32" fmla="*/ 118438 h 468000"/>
              <a:gd name="connsiteX33" fmla="*/ 263074 w 468000"/>
              <a:gd name="connsiteY33" fmla="*/ 111488 h 468000"/>
              <a:gd name="connsiteX34" fmla="*/ 263255 w 468000"/>
              <a:gd name="connsiteY34" fmla="*/ 109693 h 468000"/>
              <a:gd name="connsiteX35" fmla="*/ 241318 w 468000"/>
              <a:gd name="connsiteY35" fmla="*/ 81482 h 468000"/>
              <a:gd name="connsiteX36" fmla="*/ 241318 w 468000"/>
              <a:gd name="connsiteY36" fmla="*/ 42533 h 468000"/>
              <a:gd name="connsiteX37" fmla="*/ 253095 w 468000"/>
              <a:gd name="connsiteY37" fmla="*/ 32537 h 468000"/>
              <a:gd name="connsiteX38" fmla="*/ 435528 w 468000"/>
              <a:gd name="connsiteY38" fmla="*/ 214886 h 468000"/>
              <a:gd name="connsiteX39" fmla="*/ 425478 w 468000"/>
              <a:gd name="connsiteY39" fmla="*/ 226693 h 468000"/>
              <a:gd name="connsiteX40" fmla="*/ 378510 w 468000"/>
              <a:gd name="connsiteY40" fmla="*/ 226693 h 468000"/>
              <a:gd name="connsiteX41" fmla="*/ 356514 w 468000"/>
              <a:gd name="connsiteY41" fmla="*/ 205453 h 468000"/>
              <a:gd name="connsiteX42" fmla="*/ 350547 w 468000"/>
              <a:gd name="connsiteY42" fmla="*/ 160718 h 468000"/>
              <a:gd name="connsiteX43" fmla="*/ 361964 w 468000"/>
              <a:gd name="connsiteY43" fmla="*/ 149173 h 468000"/>
              <a:gd name="connsiteX44" fmla="*/ 435528 w 468000"/>
              <a:gd name="connsiteY44" fmla="*/ 214886 h 468000"/>
              <a:gd name="connsiteX45" fmla="*/ 349906 w 468000"/>
              <a:gd name="connsiteY45" fmla="*/ 310601 h 468000"/>
              <a:gd name="connsiteX46" fmla="*/ 356513 w 468000"/>
              <a:gd name="connsiteY46" fmla="*/ 262559 h 468000"/>
              <a:gd name="connsiteX47" fmla="*/ 378510 w 468000"/>
              <a:gd name="connsiteY47" fmla="*/ 241318 h 468000"/>
              <a:gd name="connsiteX48" fmla="*/ 425478 w 468000"/>
              <a:gd name="connsiteY48" fmla="*/ 241318 h 468000"/>
              <a:gd name="connsiteX49" fmla="*/ 435500 w 468000"/>
              <a:gd name="connsiteY49" fmla="*/ 253110 h 468000"/>
              <a:gd name="connsiteX50" fmla="*/ 360208 w 468000"/>
              <a:gd name="connsiteY50" fmla="*/ 319529 h 468000"/>
              <a:gd name="connsiteX51" fmla="*/ 349906 w 468000"/>
              <a:gd name="connsiteY51" fmla="*/ 310601 h 468000"/>
              <a:gd name="connsiteX52" fmla="*/ 349906 w 468000"/>
              <a:gd name="connsiteY52" fmla="*/ 310601 h 468000"/>
              <a:gd name="connsiteX53" fmla="*/ 253097 w 468000"/>
              <a:gd name="connsiteY53" fmla="*/ 435477 h 468000"/>
              <a:gd name="connsiteX54" fmla="*/ 241318 w 468000"/>
              <a:gd name="connsiteY54" fmla="*/ 425478 h 468000"/>
              <a:gd name="connsiteX55" fmla="*/ 241318 w 468000"/>
              <a:gd name="connsiteY55" fmla="*/ 386530 h 468000"/>
              <a:gd name="connsiteX56" fmla="*/ 263255 w 468000"/>
              <a:gd name="connsiteY56" fmla="*/ 358318 h 468000"/>
              <a:gd name="connsiteX57" fmla="*/ 263065 w 468000"/>
              <a:gd name="connsiteY57" fmla="*/ 356439 h 468000"/>
              <a:gd name="connsiteX58" fmla="*/ 310587 w 468000"/>
              <a:gd name="connsiteY58" fmla="*/ 349881 h 468000"/>
              <a:gd name="connsiteX59" fmla="*/ 319545 w 468000"/>
              <a:gd name="connsiteY59" fmla="*/ 360223 h 468000"/>
              <a:gd name="connsiteX60" fmla="*/ 253097 w 468000"/>
              <a:gd name="connsiteY60" fmla="*/ 435477 h 468000"/>
              <a:gd name="connsiteX61" fmla="*/ 253097 w 468000"/>
              <a:gd name="connsiteY61" fmla="*/ 435477 h 468000"/>
              <a:gd name="connsiteX62" fmla="*/ 214916 w 468000"/>
              <a:gd name="connsiteY62" fmla="*/ 435474 h 468000"/>
              <a:gd name="connsiteX63" fmla="*/ 148546 w 468000"/>
              <a:gd name="connsiteY63" fmla="*/ 360371 h 468000"/>
              <a:gd name="connsiteX64" fmla="*/ 158240 w 468000"/>
              <a:gd name="connsiteY64" fmla="*/ 350015 h 468000"/>
              <a:gd name="connsiteX65" fmla="*/ 204946 w 468000"/>
              <a:gd name="connsiteY65" fmla="*/ 356430 h 468000"/>
              <a:gd name="connsiteX66" fmla="*/ 204755 w 468000"/>
              <a:gd name="connsiteY66" fmla="*/ 358318 h 468000"/>
              <a:gd name="connsiteX67" fmla="*/ 226693 w 468000"/>
              <a:gd name="connsiteY67" fmla="*/ 386530 h 468000"/>
              <a:gd name="connsiteX68" fmla="*/ 226693 w 468000"/>
              <a:gd name="connsiteY68" fmla="*/ 425478 h 468000"/>
              <a:gd name="connsiteX69" fmla="*/ 214916 w 468000"/>
              <a:gd name="connsiteY69" fmla="*/ 435473 h 468000"/>
              <a:gd name="connsiteX70" fmla="*/ 214916 w 468000"/>
              <a:gd name="connsiteY70" fmla="*/ 435474 h 468000"/>
              <a:gd name="connsiteX71" fmla="*/ 108435 w 468000"/>
              <a:gd name="connsiteY71" fmla="*/ 319737 h 468000"/>
              <a:gd name="connsiteX72" fmla="*/ 32585 w 468000"/>
              <a:gd name="connsiteY72" fmla="*/ 253069 h 468000"/>
              <a:gd name="connsiteX73" fmla="*/ 42533 w 468000"/>
              <a:gd name="connsiteY73" fmla="*/ 241318 h 468000"/>
              <a:gd name="connsiteX74" fmla="*/ 89501 w 468000"/>
              <a:gd name="connsiteY74" fmla="*/ 241318 h 468000"/>
              <a:gd name="connsiteX75" fmla="*/ 111502 w 468000"/>
              <a:gd name="connsiteY75" fmla="*/ 262560 h 468000"/>
              <a:gd name="connsiteX76" fmla="*/ 118144 w 468000"/>
              <a:gd name="connsiteY76" fmla="*/ 310633 h 468000"/>
              <a:gd name="connsiteX77" fmla="*/ 108435 w 468000"/>
              <a:gd name="connsiteY77" fmla="*/ 319737 h 468000"/>
              <a:gd name="connsiteX78" fmla="*/ 132851 w 468000"/>
              <a:gd name="connsiteY78" fmla="*/ 163926 h 468000"/>
              <a:gd name="connsiteX79" fmla="*/ 162101 w 468000"/>
              <a:gd name="connsiteY79" fmla="*/ 134676 h 468000"/>
              <a:gd name="connsiteX80" fmla="*/ 161843 w 468000"/>
              <a:gd name="connsiteY80" fmla="*/ 132118 h 468000"/>
              <a:gd name="connsiteX81" fmla="*/ 209632 w 468000"/>
              <a:gd name="connsiteY81" fmla="*/ 125807 h 468000"/>
              <a:gd name="connsiteX82" fmla="*/ 226693 w 468000"/>
              <a:gd name="connsiteY82" fmla="*/ 137905 h 468000"/>
              <a:gd name="connsiteX83" fmla="*/ 226693 w 468000"/>
              <a:gd name="connsiteY83" fmla="*/ 190791 h 468000"/>
              <a:gd name="connsiteX84" fmla="*/ 190791 w 468000"/>
              <a:gd name="connsiteY84" fmla="*/ 226693 h 468000"/>
              <a:gd name="connsiteX85" fmla="*/ 145924 w 468000"/>
              <a:gd name="connsiteY85" fmla="*/ 226693 h 468000"/>
              <a:gd name="connsiteX86" fmla="*/ 126113 w 468000"/>
              <a:gd name="connsiteY86" fmla="*/ 206133 h 468000"/>
              <a:gd name="connsiteX87" fmla="*/ 131760 w 468000"/>
              <a:gd name="connsiteY87" fmla="*/ 163816 h 468000"/>
              <a:gd name="connsiteX88" fmla="*/ 132851 w 468000"/>
              <a:gd name="connsiteY88" fmla="*/ 163926 h 468000"/>
              <a:gd name="connsiteX89" fmla="*/ 234005 w 468000"/>
              <a:gd name="connsiteY89" fmla="*/ 95068 h 468000"/>
              <a:gd name="connsiteX90" fmla="*/ 248630 w 468000"/>
              <a:gd name="connsiteY90" fmla="*/ 109693 h 468000"/>
              <a:gd name="connsiteX91" fmla="*/ 234005 w 468000"/>
              <a:gd name="connsiteY91" fmla="*/ 124318 h 468000"/>
              <a:gd name="connsiteX92" fmla="*/ 219380 w 468000"/>
              <a:gd name="connsiteY92" fmla="*/ 109693 h 468000"/>
              <a:gd name="connsiteX93" fmla="*/ 234005 w 468000"/>
              <a:gd name="connsiteY93" fmla="*/ 95068 h 468000"/>
              <a:gd name="connsiteX94" fmla="*/ 258377 w 468000"/>
              <a:gd name="connsiteY94" fmla="*/ 125809 h 468000"/>
              <a:gd name="connsiteX95" fmla="*/ 307429 w 468000"/>
              <a:gd name="connsiteY95" fmla="*/ 132333 h 468000"/>
              <a:gd name="connsiteX96" fmla="*/ 307130 w 468000"/>
              <a:gd name="connsiteY96" fmla="*/ 135287 h 468000"/>
              <a:gd name="connsiteX97" fmla="*/ 336380 w 468000"/>
              <a:gd name="connsiteY97" fmla="*/ 164537 h 468000"/>
              <a:gd name="connsiteX98" fmla="*/ 336393 w 468000"/>
              <a:gd name="connsiteY98" fmla="*/ 164536 h 468000"/>
              <a:gd name="connsiteX99" fmla="*/ 341904 w 468000"/>
              <a:gd name="connsiteY99" fmla="*/ 206131 h 468000"/>
              <a:gd name="connsiteX100" fmla="*/ 322087 w 468000"/>
              <a:gd name="connsiteY100" fmla="*/ 226694 h 468000"/>
              <a:gd name="connsiteX101" fmla="*/ 277220 w 468000"/>
              <a:gd name="connsiteY101" fmla="*/ 226694 h 468000"/>
              <a:gd name="connsiteX102" fmla="*/ 241318 w 468000"/>
              <a:gd name="connsiteY102" fmla="*/ 190791 h 468000"/>
              <a:gd name="connsiteX103" fmla="*/ 241318 w 468000"/>
              <a:gd name="connsiteY103" fmla="*/ 137905 h 468000"/>
              <a:gd name="connsiteX104" fmla="*/ 258377 w 468000"/>
              <a:gd name="connsiteY104" fmla="*/ 125809 h 468000"/>
              <a:gd name="connsiteX105" fmla="*/ 335669 w 468000"/>
              <a:gd name="connsiteY105" fmla="*/ 307203 h 468000"/>
              <a:gd name="connsiteX106" fmla="*/ 307205 w 468000"/>
              <a:gd name="connsiteY106" fmla="*/ 335639 h 468000"/>
              <a:gd name="connsiteX107" fmla="*/ 258322 w 468000"/>
              <a:gd name="connsiteY107" fmla="*/ 342101 h 468000"/>
              <a:gd name="connsiteX108" fmla="*/ 241318 w 468000"/>
              <a:gd name="connsiteY108" fmla="*/ 330107 h 468000"/>
              <a:gd name="connsiteX109" fmla="*/ 241318 w 468000"/>
              <a:gd name="connsiteY109" fmla="*/ 277220 h 468000"/>
              <a:gd name="connsiteX110" fmla="*/ 277220 w 468000"/>
              <a:gd name="connsiteY110" fmla="*/ 241318 h 468000"/>
              <a:gd name="connsiteX111" fmla="*/ 322087 w 468000"/>
              <a:gd name="connsiteY111" fmla="*/ 241318 h 468000"/>
              <a:gd name="connsiteX112" fmla="*/ 341904 w 468000"/>
              <a:gd name="connsiteY112" fmla="*/ 261881 h 468000"/>
              <a:gd name="connsiteX113" fmla="*/ 335669 w 468000"/>
              <a:gd name="connsiteY113" fmla="*/ 307203 h 468000"/>
              <a:gd name="connsiteX114" fmla="*/ 234005 w 468000"/>
              <a:gd name="connsiteY114" fmla="*/ 372943 h 468000"/>
              <a:gd name="connsiteX115" fmla="*/ 219380 w 468000"/>
              <a:gd name="connsiteY115" fmla="*/ 358318 h 468000"/>
              <a:gd name="connsiteX116" fmla="*/ 234005 w 468000"/>
              <a:gd name="connsiteY116" fmla="*/ 343693 h 468000"/>
              <a:gd name="connsiteX117" fmla="*/ 248630 w 468000"/>
              <a:gd name="connsiteY117" fmla="*/ 358318 h 468000"/>
              <a:gd name="connsiteX118" fmla="*/ 234005 w 468000"/>
              <a:gd name="connsiteY118" fmla="*/ 372943 h 468000"/>
              <a:gd name="connsiteX119" fmla="*/ 209678 w 468000"/>
              <a:gd name="connsiteY119" fmla="*/ 342121 h 468000"/>
              <a:gd name="connsiteX120" fmla="*/ 162092 w 468000"/>
              <a:gd name="connsiteY120" fmla="*/ 335867 h 468000"/>
              <a:gd name="connsiteX121" fmla="*/ 162101 w 468000"/>
              <a:gd name="connsiteY121" fmla="*/ 335770 h 468000"/>
              <a:gd name="connsiteX122" fmla="*/ 132851 w 468000"/>
              <a:gd name="connsiteY122" fmla="*/ 306520 h 468000"/>
              <a:gd name="connsiteX123" fmla="*/ 132241 w 468000"/>
              <a:gd name="connsiteY123" fmla="*/ 306582 h 468000"/>
              <a:gd name="connsiteX124" fmla="*/ 126108 w 468000"/>
              <a:gd name="connsiteY124" fmla="*/ 261880 h 468000"/>
              <a:gd name="connsiteX125" fmla="*/ 145924 w 468000"/>
              <a:gd name="connsiteY125" fmla="*/ 241318 h 468000"/>
              <a:gd name="connsiteX126" fmla="*/ 190791 w 468000"/>
              <a:gd name="connsiteY126" fmla="*/ 241318 h 468000"/>
              <a:gd name="connsiteX127" fmla="*/ 226693 w 468000"/>
              <a:gd name="connsiteY127" fmla="*/ 277220 h 468000"/>
              <a:gd name="connsiteX128" fmla="*/ 226693 w 468000"/>
              <a:gd name="connsiteY128" fmla="*/ 330107 h 468000"/>
              <a:gd name="connsiteX129" fmla="*/ 209678 w 468000"/>
              <a:gd name="connsiteY129" fmla="*/ 342121 h 468000"/>
              <a:gd name="connsiteX130" fmla="*/ 234005 w 468000"/>
              <a:gd name="connsiteY130" fmla="*/ 204756 h 468000"/>
              <a:gd name="connsiteX131" fmla="*/ 263255 w 468000"/>
              <a:gd name="connsiteY131" fmla="*/ 234006 h 468000"/>
              <a:gd name="connsiteX132" fmla="*/ 234005 w 468000"/>
              <a:gd name="connsiteY132" fmla="*/ 263256 h 468000"/>
              <a:gd name="connsiteX133" fmla="*/ 204755 w 468000"/>
              <a:gd name="connsiteY133" fmla="*/ 234006 h 468000"/>
              <a:gd name="connsiteX134" fmla="*/ 234005 w 468000"/>
              <a:gd name="connsiteY134" fmla="*/ 204756 h 468000"/>
              <a:gd name="connsiteX135" fmla="*/ 350298 w 468000"/>
              <a:gd name="connsiteY135" fmla="*/ 248631 h 468000"/>
              <a:gd name="connsiteX136" fmla="*/ 335673 w 468000"/>
              <a:gd name="connsiteY136" fmla="*/ 234006 h 468000"/>
              <a:gd name="connsiteX137" fmla="*/ 350298 w 468000"/>
              <a:gd name="connsiteY137" fmla="*/ 219381 h 468000"/>
              <a:gd name="connsiteX138" fmla="*/ 364923 w 468000"/>
              <a:gd name="connsiteY138" fmla="*/ 234006 h 468000"/>
              <a:gd name="connsiteX139" fmla="*/ 350298 w 468000"/>
              <a:gd name="connsiteY139" fmla="*/ 248631 h 468000"/>
              <a:gd name="connsiteX140" fmla="*/ 117712 w 468000"/>
              <a:gd name="connsiteY140" fmla="*/ 219381 h 468000"/>
              <a:gd name="connsiteX141" fmla="*/ 132337 w 468000"/>
              <a:gd name="connsiteY141" fmla="*/ 234006 h 468000"/>
              <a:gd name="connsiteX142" fmla="*/ 117712 w 468000"/>
              <a:gd name="connsiteY142" fmla="*/ 248631 h 468000"/>
              <a:gd name="connsiteX143" fmla="*/ 103087 w 468000"/>
              <a:gd name="connsiteY143" fmla="*/ 234006 h 468000"/>
              <a:gd name="connsiteX144" fmla="*/ 117712 w 468000"/>
              <a:gd name="connsiteY144" fmla="*/ 219381 h 468000"/>
              <a:gd name="connsiteX145" fmla="*/ 132851 w 468000"/>
              <a:gd name="connsiteY145" fmla="*/ 321145 h 468000"/>
              <a:gd name="connsiteX146" fmla="*/ 147476 w 468000"/>
              <a:gd name="connsiteY146" fmla="*/ 335770 h 468000"/>
              <a:gd name="connsiteX147" fmla="*/ 132851 w 468000"/>
              <a:gd name="connsiteY147" fmla="*/ 350395 h 468000"/>
              <a:gd name="connsiteX148" fmla="*/ 118226 w 468000"/>
              <a:gd name="connsiteY148" fmla="*/ 335770 h 468000"/>
              <a:gd name="connsiteX149" fmla="*/ 132851 w 468000"/>
              <a:gd name="connsiteY149" fmla="*/ 321145 h 468000"/>
              <a:gd name="connsiteX150" fmla="*/ 336380 w 468000"/>
              <a:gd name="connsiteY150" fmla="*/ 351006 h 468000"/>
              <a:gd name="connsiteX151" fmla="*/ 321755 w 468000"/>
              <a:gd name="connsiteY151" fmla="*/ 336381 h 468000"/>
              <a:gd name="connsiteX152" fmla="*/ 336380 w 468000"/>
              <a:gd name="connsiteY152" fmla="*/ 321756 h 468000"/>
              <a:gd name="connsiteX153" fmla="*/ 351005 w 468000"/>
              <a:gd name="connsiteY153" fmla="*/ 336381 h 468000"/>
              <a:gd name="connsiteX154" fmla="*/ 336380 w 468000"/>
              <a:gd name="connsiteY154" fmla="*/ 351006 h 468000"/>
              <a:gd name="connsiteX155" fmla="*/ 336380 w 468000"/>
              <a:gd name="connsiteY155" fmla="*/ 149912 h 468000"/>
              <a:gd name="connsiteX156" fmla="*/ 321755 w 468000"/>
              <a:gd name="connsiteY156" fmla="*/ 135287 h 468000"/>
              <a:gd name="connsiteX157" fmla="*/ 336380 w 468000"/>
              <a:gd name="connsiteY157" fmla="*/ 120662 h 468000"/>
              <a:gd name="connsiteX158" fmla="*/ 351005 w 468000"/>
              <a:gd name="connsiteY158" fmla="*/ 135287 h 468000"/>
              <a:gd name="connsiteX159" fmla="*/ 336380 w 468000"/>
              <a:gd name="connsiteY159" fmla="*/ 149912 h 468000"/>
              <a:gd name="connsiteX160" fmla="*/ 132851 w 468000"/>
              <a:gd name="connsiteY160" fmla="*/ 120051 h 468000"/>
              <a:gd name="connsiteX161" fmla="*/ 147476 w 468000"/>
              <a:gd name="connsiteY161" fmla="*/ 134676 h 468000"/>
              <a:gd name="connsiteX162" fmla="*/ 132851 w 468000"/>
              <a:gd name="connsiteY162" fmla="*/ 149301 h 468000"/>
              <a:gd name="connsiteX163" fmla="*/ 118226 w 468000"/>
              <a:gd name="connsiteY163" fmla="*/ 134676 h 468000"/>
              <a:gd name="connsiteX164" fmla="*/ 132851 w 468000"/>
              <a:gd name="connsiteY164" fmla="*/ 120051 h 468000"/>
              <a:gd name="connsiteX165" fmla="*/ 36468 w 468000"/>
              <a:gd name="connsiteY165" fmla="*/ 287996 h 468000"/>
              <a:gd name="connsiteX166" fmla="*/ 103818 w 468000"/>
              <a:gd name="connsiteY166" fmla="*/ 333631 h 468000"/>
              <a:gd name="connsiteX167" fmla="*/ 103601 w 468000"/>
              <a:gd name="connsiteY167" fmla="*/ 335770 h 468000"/>
              <a:gd name="connsiteX168" fmla="*/ 132851 w 468000"/>
              <a:gd name="connsiteY168" fmla="*/ 365020 h 468000"/>
              <a:gd name="connsiteX169" fmla="*/ 134592 w 468000"/>
              <a:gd name="connsiteY169" fmla="*/ 364845 h 468000"/>
              <a:gd name="connsiteX170" fmla="*/ 179912 w 468000"/>
              <a:gd name="connsiteY170" fmla="*/ 431518 h 468000"/>
              <a:gd name="connsiteX171" fmla="*/ 36468 w 468000"/>
              <a:gd name="connsiteY171" fmla="*/ 287996 h 468000"/>
              <a:gd name="connsiteX172" fmla="*/ 234005 w 468000"/>
              <a:gd name="connsiteY172" fmla="*/ 453381 h 468000"/>
              <a:gd name="connsiteX173" fmla="*/ 226693 w 468000"/>
              <a:gd name="connsiteY173" fmla="*/ 446068 h 468000"/>
              <a:gd name="connsiteX174" fmla="*/ 234005 w 468000"/>
              <a:gd name="connsiteY174" fmla="*/ 438756 h 468000"/>
              <a:gd name="connsiteX175" fmla="*/ 241318 w 468000"/>
              <a:gd name="connsiteY175" fmla="*/ 446068 h 468000"/>
              <a:gd name="connsiteX176" fmla="*/ 234005 w 468000"/>
              <a:gd name="connsiteY176" fmla="*/ 453381 h 468000"/>
              <a:gd name="connsiteX177" fmla="*/ 288136 w 468000"/>
              <a:gd name="connsiteY177" fmla="*/ 431500 h 468000"/>
              <a:gd name="connsiteX178" fmla="*/ 333243 w 468000"/>
              <a:gd name="connsiteY178" fmla="*/ 365313 h 468000"/>
              <a:gd name="connsiteX179" fmla="*/ 336380 w 468000"/>
              <a:gd name="connsiteY179" fmla="*/ 365631 h 468000"/>
              <a:gd name="connsiteX180" fmla="*/ 365630 w 468000"/>
              <a:gd name="connsiteY180" fmla="*/ 336381 h 468000"/>
              <a:gd name="connsiteX181" fmla="*/ 365311 w 468000"/>
              <a:gd name="connsiteY181" fmla="*/ 333222 h 468000"/>
              <a:gd name="connsiteX182" fmla="*/ 431491 w 468000"/>
              <a:gd name="connsiteY182" fmla="*/ 288169 h 468000"/>
              <a:gd name="connsiteX183" fmla="*/ 288136 w 468000"/>
              <a:gd name="connsiteY183" fmla="*/ 431500 h 468000"/>
              <a:gd name="connsiteX184" fmla="*/ 446068 w 468000"/>
              <a:gd name="connsiteY184" fmla="*/ 241318 h 468000"/>
              <a:gd name="connsiteX185" fmla="*/ 438755 w 468000"/>
              <a:gd name="connsiteY185" fmla="*/ 234006 h 468000"/>
              <a:gd name="connsiteX186" fmla="*/ 446068 w 468000"/>
              <a:gd name="connsiteY186" fmla="*/ 226693 h 468000"/>
              <a:gd name="connsiteX187" fmla="*/ 453380 w 468000"/>
              <a:gd name="connsiteY187" fmla="*/ 234006 h 468000"/>
              <a:gd name="connsiteX188" fmla="*/ 446068 w 468000"/>
              <a:gd name="connsiteY188" fmla="*/ 241318 h 468000"/>
              <a:gd name="connsiteX189" fmla="*/ 431418 w 468000"/>
              <a:gd name="connsiteY189" fmla="*/ 179627 h 468000"/>
              <a:gd name="connsiteX190" fmla="*/ 365580 w 468000"/>
              <a:gd name="connsiteY190" fmla="*/ 134795 h 468000"/>
              <a:gd name="connsiteX191" fmla="*/ 336380 w 468000"/>
              <a:gd name="connsiteY191" fmla="*/ 106037 h 468000"/>
              <a:gd name="connsiteX192" fmla="*/ 334655 w 468000"/>
              <a:gd name="connsiteY192" fmla="*/ 106211 h 468000"/>
              <a:gd name="connsiteX193" fmla="*/ 288224 w 468000"/>
              <a:gd name="connsiteY193" fmla="*/ 36577 h 468000"/>
              <a:gd name="connsiteX194" fmla="*/ 431418 w 468000"/>
              <a:gd name="connsiteY194" fmla="*/ 179627 h 468000"/>
              <a:gd name="connsiteX195" fmla="*/ 234005 w 468000"/>
              <a:gd name="connsiteY195" fmla="*/ 14631 h 468000"/>
              <a:gd name="connsiteX196" fmla="*/ 241318 w 468000"/>
              <a:gd name="connsiteY196" fmla="*/ 21943 h 468000"/>
              <a:gd name="connsiteX197" fmla="*/ 234005 w 468000"/>
              <a:gd name="connsiteY197" fmla="*/ 29256 h 468000"/>
              <a:gd name="connsiteX198" fmla="*/ 226693 w 468000"/>
              <a:gd name="connsiteY198" fmla="*/ 21943 h 468000"/>
              <a:gd name="connsiteX199" fmla="*/ 234005 w 468000"/>
              <a:gd name="connsiteY199" fmla="*/ 14631 h 468000"/>
              <a:gd name="connsiteX200" fmla="*/ 179845 w 468000"/>
              <a:gd name="connsiteY200" fmla="*/ 36485 h 468000"/>
              <a:gd name="connsiteX201" fmla="*/ 133619 w 468000"/>
              <a:gd name="connsiteY201" fmla="*/ 105504 h 468000"/>
              <a:gd name="connsiteX202" fmla="*/ 132851 w 468000"/>
              <a:gd name="connsiteY202" fmla="*/ 105426 h 468000"/>
              <a:gd name="connsiteX203" fmla="*/ 103632 w 468000"/>
              <a:gd name="connsiteY203" fmla="*/ 134377 h 468000"/>
              <a:gd name="connsiteX204" fmla="*/ 36448 w 468000"/>
              <a:gd name="connsiteY204" fmla="*/ 179972 h 468000"/>
              <a:gd name="connsiteX205" fmla="*/ 179845 w 468000"/>
              <a:gd name="connsiteY205" fmla="*/ 36485 h 468000"/>
              <a:gd name="connsiteX206" fmla="*/ 21943 w 468000"/>
              <a:gd name="connsiteY206" fmla="*/ 226693 h 468000"/>
              <a:gd name="connsiteX207" fmla="*/ 29255 w 468000"/>
              <a:gd name="connsiteY207" fmla="*/ 234006 h 468000"/>
              <a:gd name="connsiteX208" fmla="*/ 21943 w 468000"/>
              <a:gd name="connsiteY208" fmla="*/ 241318 h 468000"/>
              <a:gd name="connsiteX209" fmla="*/ 14630 w 468000"/>
              <a:gd name="connsiteY209" fmla="*/ 234006 h 468000"/>
              <a:gd name="connsiteX210" fmla="*/ 21943 w 468000"/>
              <a:gd name="connsiteY210" fmla="*/ 226693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468000" h="468000">
                <a:moveTo>
                  <a:pt x="15621" y="254904"/>
                </a:moveTo>
                <a:cubicBezTo>
                  <a:pt x="25475" y="359607"/>
                  <a:pt x="108389" y="442508"/>
                  <a:pt x="213093" y="452346"/>
                </a:cubicBezTo>
                <a:cubicBezTo>
                  <a:pt x="216480" y="463895"/>
                  <a:pt x="228589" y="470512"/>
                  <a:pt x="240138" y="467125"/>
                </a:cubicBezTo>
                <a:cubicBezTo>
                  <a:pt x="247254" y="465038"/>
                  <a:pt x="252821" y="459475"/>
                  <a:pt x="254913" y="452360"/>
                </a:cubicBezTo>
                <a:cubicBezTo>
                  <a:pt x="359607" y="442505"/>
                  <a:pt x="442506" y="359607"/>
                  <a:pt x="452361" y="254913"/>
                </a:cubicBezTo>
                <a:cubicBezTo>
                  <a:pt x="463908" y="251517"/>
                  <a:pt x="470516" y="239403"/>
                  <a:pt x="467120" y="227857"/>
                </a:cubicBezTo>
                <a:cubicBezTo>
                  <a:pt x="465027" y="220740"/>
                  <a:pt x="459457" y="215176"/>
                  <a:pt x="452338" y="213091"/>
                </a:cubicBezTo>
                <a:cubicBezTo>
                  <a:pt x="442234" y="108520"/>
                  <a:pt x="359479" y="25754"/>
                  <a:pt x="254909" y="15637"/>
                </a:cubicBezTo>
                <a:cubicBezTo>
                  <a:pt x="251506" y="4092"/>
                  <a:pt x="239388" y="-2508"/>
                  <a:pt x="227844" y="895"/>
                </a:cubicBezTo>
                <a:cubicBezTo>
                  <a:pt x="220732" y="2991"/>
                  <a:pt x="215174" y="8559"/>
                  <a:pt x="213091" y="15674"/>
                </a:cubicBezTo>
                <a:cubicBezTo>
                  <a:pt x="108378" y="25467"/>
                  <a:pt x="25452" y="108386"/>
                  <a:pt x="15651" y="213098"/>
                </a:cubicBezTo>
                <a:cubicBezTo>
                  <a:pt x="4104" y="216493"/>
                  <a:pt x="-2504" y="228605"/>
                  <a:pt x="891" y="240152"/>
                </a:cubicBezTo>
                <a:cubicBezTo>
                  <a:pt x="2978" y="247251"/>
                  <a:pt x="8525" y="252806"/>
                  <a:pt x="15621" y="254904"/>
                </a:cubicBezTo>
                <a:lnTo>
                  <a:pt x="15621" y="254904"/>
                </a:lnTo>
                <a:close/>
                <a:moveTo>
                  <a:pt x="107318" y="148655"/>
                </a:moveTo>
                <a:cubicBezTo>
                  <a:pt x="109764" y="153134"/>
                  <a:pt x="113339" y="156895"/>
                  <a:pt x="117687" y="159565"/>
                </a:cubicBezTo>
                <a:cubicBezTo>
                  <a:pt x="114664" y="174716"/>
                  <a:pt x="112597" y="190042"/>
                  <a:pt x="111499" y="205453"/>
                </a:cubicBezTo>
                <a:cubicBezTo>
                  <a:pt x="100754" y="207831"/>
                  <a:pt x="92254" y="216039"/>
                  <a:pt x="89501" y="226693"/>
                </a:cubicBezTo>
                <a:lnTo>
                  <a:pt x="42533" y="226693"/>
                </a:lnTo>
                <a:cubicBezTo>
                  <a:pt x="40745" y="221693"/>
                  <a:pt x="37202" y="217513"/>
                  <a:pt x="32563" y="214930"/>
                </a:cubicBezTo>
                <a:cubicBezTo>
                  <a:pt x="41346" y="188957"/>
                  <a:pt x="67880" y="165357"/>
                  <a:pt x="107318" y="148655"/>
                </a:cubicBezTo>
                <a:close/>
                <a:moveTo>
                  <a:pt x="214914" y="32535"/>
                </a:moveTo>
                <a:cubicBezTo>
                  <a:pt x="217496" y="37188"/>
                  <a:pt x="221683" y="40741"/>
                  <a:pt x="226693" y="42533"/>
                </a:cubicBezTo>
                <a:lnTo>
                  <a:pt x="226693" y="81482"/>
                </a:lnTo>
                <a:cubicBezTo>
                  <a:pt x="213812" y="84797"/>
                  <a:pt x="204795" y="96393"/>
                  <a:pt x="204755" y="109693"/>
                </a:cubicBezTo>
                <a:cubicBezTo>
                  <a:pt x="204755" y="110311"/>
                  <a:pt x="204900" y="110889"/>
                  <a:pt x="204938" y="111497"/>
                </a:cubicBezTo>
                <a:cubicBezTo>
                  <a:pt x="188821" y="112667"/>
                  <a:pt x="172799" y="114902"/>
                  <a:pt x="156977" y="118185"/>
                </a:cubicBezTo>
                <a:cubicBezTo>
                  <a:pt x="154543" y="114690"/>
                  <a:pt x="151378" y="111767"/>
                  <a:pt x="147702" y="109617"/>
                </a:cubicBezTo>
                <a:cubicBezTo>
                  <a:pt x="164437" y="68853"/>
                  <a:pt x="188361" y="41514"/>
                  <a:pt x="214914" y="32535"/>
                </a:cubicBezTo>
                <a:lnTo>
                  <a:pt x="214914" y="32535"/>
                </a:lnTo>
                <a:close/>
                <a:moveTo>
                  <a:pt x="253095" y="32537"/>
                </a:moveTo>
                <a:cubicBezTo>
                  <a:pt x="279817" y="41594"/>
                  <a:pt x="303942" y="69382"/>
                  <a:pt x="320701" y="110678"/>
                </a:cubicBezTo>
                <a:cubicBezTo>
                  <a:pt x="317510" y="112715"/>
                  <a:pt x="314742" y="115350"/>
                  <a:pt x="312550" y="118438"/>
                </a:cubicBezTo>
                <a:cubicBezTo>
                  <a:pt x="296236" y="114996"/>
                  <a:pt x="279705" y="112674"/>
                  <a:pt x="263074" y="111488"/>
                </a:cubicBezTo>
                <a:cubicBezTo>
                  <a:pt x="263111" y="110883"/>
                  <a:pt x="263255" y="110308"/>
                  <a:pt x="263255" y="109693"/>
                </a:cubicBezTo>
                <a:cubicBezTo>
                  <a:pt x="263216" y="96393"/>
                  <a:pt x="254199" y="84797"/>
                  <a:pt x="241318" y="81482"/>
                </a:cubicBezTo>
                <a:lnTo>
                  <a:pt x="241318" y="42533"/>
                </a:lnTo>
                <a:cubicBezTo>
                  <a:pt x="246327" y="40742"/>
                  <a:pt x="250514" y="37189"/>
                  <a:pt x="253095" y="32537"/>
                </a:cubicBezTo>
                <a:close/>
                <a:moveTo>
                  <a:pt x="435528" y="214886"/>
                </a:moveTo>
                <a:cubicBezTo>
                  <a:pt x="430851" y="217465"/>
                  <a:pt x="427276" y="221664"/>
                  <a:pt x="425478" y="226693"/>
                </a:cubicBezTo>
                <a:lnTo>
                  <a:pt x="378510" y="226693"/>
                </a:lnTo>
                <a:cubicBezTo>
                  <a:pt x="375757" y="216039"/>
                  <a:pt x="367257" y="207832"/>
                  <a:pt x="356514" y="205453"/>
                </a:cubicBezTo>
                <a:cubicBezTo>
                  <a:pt x="355441" y="190434"/>
                  <a:pt x="353448" y="175494"/>
                  <a:pt x="350547" y="160718"/>
                </a:cubicBezTo>
                <a:cubicBezTo>
                  <a:pt x="355366" y="158025"/>
                  <a:pt x="359324" y="154022"/>
                  <a:pt x="361964" y="149173"/>
                </a:cubicBezTo>
                <a:cubicBezTo>
                  <a:pt x="400771" y="165828"/>
                  <a:pt x="426820" y="189108"/>
                  <a:pt x="435528" y="214886"/>
                </a:cubicBezTo>
                <a:close/>
                <a:moveTo>
                  <a:pt x="349906" y="310601"/>
                </a:moveTo>
                <a:cubicBezTo>
                  <a:pt x="353168" y="294751"/>
                  <a:pt x="355375" y="278702"/>
                  <a:pt x="356513" y="262559"/>
                </a:cubicBezTo>
                <a:cubicBezTo>
                  <a:pt x="367257" y="260180"/>
                  <a:pt x="375757" y="251973"/>
                  <a:pt x="378510" y="241318"/>
                </a:cubicBezTo>
                <a:lnTo>
                  <a:pt x="425478" y="241318"/>
                </a:lnTo>
                <a:cubicBezTo>
                  <a:pt x="427273" y="246337"/>
                  <a:pt x="430836" y="250530"/>
                  <a:pt x="435500" y="253110"/>
                </a:cubicBezTo>
                <a:cubicBezTo>
                  <a:pt x="426630" y="279210"/>
                  <a:pt x="399942" y="302841"/>
                  <a:pt x="360208" y="319529"/>
                </a:cubicBezTo>
                <a:cubicBezTo>
                  <a:pt x="357523" y="315785"/>
                  <a:pt x="353994" y="312727"/>
                  <a:pt x="349906" y="310601"/>
                </a:cubicBezTo>
                <a:lnTo>
                  <a:pt x="349906" y="310601"/>
                </a:lnTo>
                <a:close/>
                <a:moveTo>
                  <a:pt x="253097" y="435477"/>
                </a:moveTo>
                <a:cubicBezTo>
                  <a:pt x="250515" y="430824"/>
                  <a:pt x="246328" y="427270"/>
                  <a:pt x="241318" y="425478"/>
                </a:cubicBezTo>
                <a:lnTo>
                  <a:pt x="241318" y="386530"/>
                </a:lnTo>
                <a:cubicBezTo>
                  <a:pt x="254199" y="383215"/>
                  <a:pt x="263216" y="371619"/>
                  <a:pt x="263255" y="358318"/>
                </a:cubicBezTo>
                <a:cubicBezTo>
                  <a:pt x="263255" y="357675"/>
                  <a:pt x="263106" y="357072"/>
                  <a:pt x="263065" y="356439"/>
                </a:cubicBezTo>
                <a:cubicBezTo>
                  <a:pt x="279032" y="355290"/>
                  <a:pt x="294906" y="353099"/>
                  <a:pt x="310587" y="349881"/>
                </a:cubicBezTo>
                <a:cubicBezTo>
                  <a:pt x="312716" y="353986"/>
                  <a:pt x="315785" y="357530"/>
                  <a:pt x="319545" y="360223"/>
                </a:cubicBezTo>
                <a:cubicBezTo>
                  <a:pt x="302840" y="399927"/>
                  <a:pt x="279188" y="426626"/>
                  <a:pt x="253097" y="435477"/>
                </a:cubicBezTo>
                <a:lnTo>
                  <a:pt x="253097" y="435477"/>
                </a:lnTo>
                <a:close/>
                <a:moveTo>
                  <a:pt x="214916" y="435474"/>
                </a:moveTo>
                <a:cubicBezTo>
                  <a:pt x="188888" y="426639"/>
                  <a:pt x="165245" y="399978"/>
                  <a:pt x="148546" y="360371"/>
                </a:cubicBezTo>
                <a:cubicBezTo>
                  <a:pt x="152577" y="357765"/>
                  <a:pt x="155906" y="354209"/>
                  <a:pt x="158240" y="350015"/>
                </a:cubicBezTo>
                <a:cubicBezTo>
                  <a:pt x="173655" y="353150"/>
                  <a:pt x="189256" y="355293"/>
                  <a:pt x="204946" y="356430"/>
                </a:cubicBezTo>
                <a:cubicBezTo>
                  <a:pt x="204905" y="357066"/>
                  <a:pt x="204755" y="357672"/>
                  <a:pt x="204755" y="358318"/>
                </a:cubicBezTo>
                <a:cubicBezTo>
                  <a:pt x="204795" y="371619"/>
                  <a:pt x="213812" y="383215"/>
                  <a:pt x="226693" y="386530"/>
                </a:cubicBezTo>
                <a:lnTo>
                  <a:pt x="226693" y="425478"/>
                </a:lnTo>
                <a:cubicBezTo>
                  <a:pt x="221684" y="427269"/>
                  <a:pt x="217497" y="430822"/>
                  <a:pt x="214916" y="435473"/>
                </a:cubicBezTo>
                <a:lnTo>
                  <a:pt x="214916" y="435474"/>
                </a:lnTo>
                <a:close/>
                <a:moveTo>
                  <a:pt x="108435" y="319737"/>
                </a:moveTo>
                <a:cubicBezTo>
                  <a:pt x="68418" y="303032"/>
                  <a:pt x="41488" y="279285"/>
                  <a:pt x="32585" y="253069"/>
                </a:cubicBezTo>
                <a:cubicBezTo>
                  <a:pt x="37214" y="250485"/>
                  <a:pt x="40748" y="246310"/>
                  <a:pt x="42533" y="241318"/>
                </a:cubicBezTo>
                <a:lnTo>
                  <a:pt x="89501" y="241318"/>
                </a:lnTo>
                <a:cubicBezTo>
                  <a:pt x="92254" y="251974"/>
                  <a:pt x="100756" y="260182"/>
                  <a:pt x="111502" y="262560"/>
                </a:cubicBezTo>
                <a:cubicBezTo>
                  <a:pt x="112653" y="278713"/>
                  <a:pt x="114871" y="294773"/>
                  <a:pt x="118144" y="310633"/>
                </a:cubicBezTo>
                <a:cubicBezTo>
                  <a:pt x="114253" y="312884"/>
                  <a:pt x="110931" y="315999"/>
                  <a:pt x="108435" y="319737"/>
                </a:cubicBezTo>
                <a:close/>
                <a:moveTo>
                  <a:pt x="132851" y="163926"/>
                </a:moveTo>
                <a:cubicBezTo>
                  <a:pt x="148999" y="163909"/>
                  <a:pt x="162084" y="150824"/>
                  <a:pt x="162101" y="134676"/>
                </a:cubicBezTo>
                <a:cubicBezTo>
                  <a:pt x="162101" y="133800"/>
                  <a:pt x="161919" y="132975"/>
                  <a:pt x="161843" y="132118"/>
                </a:cubicBezTo>
                <a:cubicBezTo>
                  <a:pt x="177611" y="128933"/>
                  <a:pt x="193578" y="126825"/>
                  <a:pt x="209632" y="125807"/>
                </a:cubicBezTo>
                <a:cubicBezTo>
                  <a:pt x="213635" y="131803"/>
                  <a:pt x="219710" y="136111"/>
                  <a:pt x="226693" y="137905"/>
                </a:cubicBezTo>
                <a:lnTo>
                  <a:pt x="226693" y="190791"/>
                </a:lnTo>
                <a:cubicBezTo>
                  <a:pt x="208319" y="193927"/>
                  <a:pt x="193926" y="208319"/>
                  <a:pt x="190791" y="226693"/>
                </a:cubicBezTo>
                <a:lnTo>
                  <a:pt x="145924" y="226693"/>
                </a:lnTo>
                <a:cubicBezTo>
                  <a:pt x="143352" y="216857"/>
                  <a:pt x="135847" y="209067"/>
                  <a:pt x="126113" y="206133"/>
                </a:cubicBezTo>
                <a:cubicBezTo>
                  <a:pt x="127139" y="191926"/>
                  <a:pt x="129025" y="177795"/>
                  <a:pt x="131760" y="163816"/>
                </a:cubicBezTo>
                <a:cubicBezTo>
                  <a:pt x="132130" y="163830"/>
                  <a:pt x="132477" y="163926"/>
                  <a:pt x="132851" y="163926"/>
                </a:cubicBezTo>
                <a:close/>
                <a:moveTo>
                  <a:pt x="234005" y="95068"/>
                </a:moveTo>
                <a:cubicBezTo>
                  <a:pt x="242082" y="95068"/>
                  <a:pt x="248630" y="101616"/>
                  <a:pt x="248630" y="109693"/>
                </a:cubicBezTo>
                <a:cubicBezTo>
                  <a:pt x="248630" y="117770"/>
                  <a:pt x="242082" y="124318"/>
                  <a:pt x="234005" y="124318"/>
                </a:cubicBezTo>
                <a:cubicBezTo>
                  <a:pt x="225928" y="124318"/>
                  <a:pt x="219380" y="117770"/>
                  <a:pt x="219380" y="109693"/>
                </a:cubicBezTo>
                <a:cubicBezTo>
                  <a:pt x="219389" y="101620"/>
                  <a:pt x="225932" y="95077"/>
                  <a:pt x="234005" y="95068"/>
                </a:cubicBezTo>
                <a:close/>
                <a:moveTo>
                  <a:pt x="258377" y="125809"/>
                </a:moveTo>
                <a:cubicBezTo>
                  <a:pt x="274860" y="126837"/>
                  <a:pt x="291251" y="129017"/>
                  <a:pt x="307429" y="132333"/>
                </a:cubicBezTo>
                <a:cubicBezTo>
                  <a:pt x="307278" y="133312"/>
                  <a:pt x="307179" y="134298"/>
                  <a:pt x="307130" y="135287"/>
                </a:cubicBezTo>
                <a:cubicBezTo>
                  <a:pt x="307147" y="151434"/>
                  <a:pt x="320233" y="164520"/>
                  <a:pt x="336380" y="164537"/>
                </a:cubicBezTo>
                <a:lnTo>
                  <a:pt x="336393" y="164536"/>
                </a:lnTo>
                <a:cubicBezTo>
                  <a:pt x="339051" y="178280"/>
                  <a:pt x="340891" y="192169"/>
                  <a:pt x="341904" y="206131"/>
                </a:cubicBezTo>
                <a:cubicBezTo>
                  <a:pt x="332167" y="209064"/>
                  <a:pt x="324659" y="216855"/>
                  <a:pt x="322087" y="226694"/>
                </a:cubicBezTo>
                <a:lnTo>
                  <a:pt x="277220" y="226694"/>
                </a:lnTo>
                <a:cubicBezTo>
                  <a:pt x="274084" y="208320"/>
                  <a:pt x="259692" y="193927"/>
                  <a:pt x="241318" y="190791"/>
                </a:cubicBezTo>
                <a:lnTo>
                  <a:pt x="241318" y="137905"/>
                </a:lnTo>
                <a:cubicBezTo>
                  <a:pt x="248300" y="136112"/>
                  <a:pt x="254374" y="131805"/>
                  <a:pt x="258377" y="125809"/>
                </a:cubicBezTo>
                <a:close/>
                <a:moveTo>
                  <a:pt x="335669" y="307203"/>
                </a:moveTo>
                <a:cubicBezTo>
                  <a:pt x="320123" y="307590"/>
                  <a:pt x="307608" y="320093"/>
                  <a:pt x="307205" y="335639"/>
                </a:cubicBezTo>
                <a:cubicBezTo>
                  <a:pt x="291080" y="338926"/>
                  <a:pt x="274746" y="341085"/>
                  <a:pt x="258322" y="342101"/>
                </a:cubicBezTo>
                <a:cubicBezTo>
                  <a:pt x="254314" y="336155"/>
                  <a:pt x="248263" y="331887"/>
                  <a:pt x="241318" y="330107"/>
                </a:cubicBezTo>
                <a:lnTo>
                  <a:pt x="241318" y="277220"/>
                </a:lnTo>
                <a:cubicBezTo>
                  <a:pt x="259692" y="274085"/>
                  <a:pt x="274084" y="259692"/>
                  <a:pt x="277220" y="241318"/>
                </a:cubicBezTo>
                <a:lnTo>
                  <a:pt x="322087" y="241318"/>
                </a:lnTo>
                <a:cubicBezTo>
                  <a:pt x="324659" y="251157"/>
                  <a:pt x="332167" y="258948"/>
                  <a:pt x="341904" y="261881"/>
                </a:cubicBezTo>
                <a:cubicBezTo>
                  <a:pt x="340812" y="277108"/>
                  <a:pt x="338729" y="292247"/>
                  <a:pt x="335669" y="307203"/>
                </a:cubicBezTo>
                <a:close/>
                <a:moveTo>
                  <a:pt x="234005" y="372943"/>
                </a:moveTo>
                <a:cubicBezTo>
                  <a:pt x="225928" y="372943"/>
                  <a:pt x="219380" y="366395"/>
                  <a:pt x="219380" y="358318"/>
                </a:cubicBezTo>
                <a:cubicBezTo>
                  <a:pt x="219380" y="350241"/>
                  <a:pt x="225928" y="343693"/>
                  <a:pt x="234005" y="343693"/>
                </a:cubicBezTo>
                <a:cubicBezTo>
                  <a:pt x="242082" y="343693"/>
                  <a:pt x="248630" y="350241"/>
                  <a:pt x="248630" y="358318"/>
                </a:cubicBezTo>
                <a:cubicBezTo>
                  <a:pt x="248621" y="366392"/>
                  <a:pt x="242079" y="372934"/>
                  <a:pt x="234005" y="372943"/>
                </a:cubicBezTo>
                <a:close/>
                <a:moveTo>
                  <a:pt x="209678" y="342121"/>
                </a:moveTo>
                <a:cubicBezTo>
                  <a:pt x="193693" y="341114"/>
                  <a:pt x="177794" y="339024"/>
                  <a:pt x="162092" y="335867"/>
                </a:cubicBezTo>
                <a:lnTo>
                  <a:pt x="162101" y="335770"/>
                </a:lnTo>
                <a:cubicBezTo>
                  <a:pt x="162084" y="319623"/>
                  <a:pt x="148999" y="306537"/>
                  <a:pt x="132851" y="306520"/>
                </a:cubicBezTo>
                <a:cubicBezTo>
                  <a:pt x="132643" y="306520"/>
                  <a:pt x="132449" y="306577"/>
                  <a:pt x="132241" y="306582"/>
                </a:cubicBezTo>
                <a:cubicBezTo>
                  <a:pt x="129246" y="291827"/>
                  <a:pt x="127198" y="276896"/>
                  <a:pt x="126108" y="261880"/>
                </a:cubicBezTo>
                <a:cubicBezTo>
                  <a:pt x="135845" y="258946"/>
                  <a:pt x="143352" y="251156"/>
                  <a:pt x="145924" y="241318"/>
                </a:cubicBezTo>
                <a:lnTo>
                  <a:pt x="190791" y="241318"/>
                </a:lnTo>
                <a:cubicBezTo>
                  <a:pt x="193926" y="259692"/>
                  <a:pt x="208319" y="274085"/>
                  <a:pt x="226693" y="277220"/>
                </a:cubicBezTo>
                <a:lnTo>
                  <a:pt x="226693" y="330107"/>
                </a:lnTo>
                <a:cubicBezTo>
                  <a:pt x="219740" y="331890"/>
                  <a:pt x="213685" y="336166"/>
                  <a:pt x="209678" y="342121"/>
                </a:cubicBezTo>
                <a:close/>
                <a:moveTo>
                  <a:pt x="234005" y="204756"/>
                </a:moveTo>
                <a:cubicBezTo>
                  <a:pt x="250160" y="204756"/>
                  <a:pt x="263255" y="217851"/>
                  <a:pt x="263255" y="234006"/>
                </a:cubicBezTo>
                <a:cubicBezTo>
                  <a:pt x="263255" y="250160"/>
                  <a:pt x="250160" y="263256"/>
                  <a:pt x="234005" y="263256"/>
                </a:cubicBezTo>
                <a:cubicBezTo>
                  <a:pt x="217851" y="263256"/>
                  <a:pt x="204755" y="250160"/>
                  <a:pt x="204755" y="234006"/>
                </a:cubicBezTo>
                <a:cubicBezTo>
                  <a:pt x="204772" y="217859"/>
                  <a:pt x="217858" y="204773"/>
                  <a:pt x="234005" y="204756"/>
                </a:cubicBezTo>
                <a:close/>
                <a:moveTo>
                  <a:pt x="350298" y="248631"/>
                </a:moveTo>
                <a:cubicBezTo>
                  <a:pt x="342221" y="248631"/>
                  <a:pt x="335673" y="242083"/>
                  <a:pt x="335673" y="234006"/>
                </a:cubicBezTo>
                <a:cubicBezTo>
                  <a:pt x="335673" y="225929"/>
                  <a:pt x="342221" y="219381"/>
                  <a:pt x="350298" y="219381"/>
                </a:cubicBezTo>
                <a:cubicBezTo>
                  <a:pt x="358375" y="219381"/>
                  <a:pt x="364923" y="225929"/>
                  <a:pt x="364923" y="234006"/>
                </a:cubicBezTo>
                <a:cubicBezTo>
                  <a:pt x="364914" y="242079"/>
                  <a:pt x="358372" y="248622"/>
                  <a:pt x="350298" y="248631"/>
                </a:cubicBezTo>
                <a:close/>
                <a:moveTo>
                  <a:pt x="117712" y="219381"/>
                </a:moveTo>
                <a:cubicBezTo>
                  <a:pt x="125789" y="219381"/>
                  <a:pt x="132337" y="225929"/>
                  <a:pt x="132337" y="234006"/>
                </a:cubicBezTo>
                <a:cubicBezTo>
                  <a:pt x="132337" y="242083"/>
                  <a:pt x="125789" y="248631"/>
                  <a:pt x="117712" y="248631"/>
                </a:cubicBezTo>
                <a:cubicBezTo>
                  <a:pt x="109635" y="248631"/>
                  <a:pt x="103087" y="242083"/>
                  <a:pt x="103087" y="234006"/>
                </a:cubicBezTo>
                <a:cubicBezTo>
                  <a:pt x="103096" y="225932"/>
                  <a:pt x="109639" y="219390"/>
                  <a:pt x="117712" y="219381"/>
                </a:cubicBezTo>
                <a:close/>
                <a:moveTo>
                  <a:pt x="132851" y="321145"/>
                </a:moveTo>
                <a:cubicBezTo>
                  <a:pt x="140929" y="321145"/>
                  <a:pt x="147476" y="327693"/>
                  <a:pt x="147476" y="335770"/>
                </a:cubicBezTo>
                <a:cubicBezTo>
                  <a:pt x="147476" y="343847"/>
                  <a:pt x="140929" y="350395"/>
                  <a:pt x="132851" y="350395"/>
                </a:cubicBezTo>
                <a:cubicBezTo>
                  <a:pt x="124774" y="350395"/>
                  <a:pt x="118226" y="343847"/>
                  <a:pt x="118226" y="335770"/>
                </a:cubicBezTo>
                <a:cubicBezTo>
                  <a:pt x="118236" y="327697"/>
                  <a:pt x="124778" y="321154"/>
                  <a:pt x="132851" y="321145"/>
                </a:cubicBezTo>
                <a:close/>
                <a:moveTo>
                  <a:pt x="336380" y="351006"/>
                </a:moveTo>
                <a:cubicBezTo>
                  <a:pt x="328303" y="351006"/>
                  <a:pt x="321755" y="344458"/>
                  <a:pt x="321755" y="336381"/>
                </a:cubicBezTo>
                <a:cubicBezTo>
                  <a:pt x="321755" y="328304"/>
                  <a:pt x="328303" y="321756"/>
                  <a:pt x="336380" y="321756"/>
                </a:cubicBezTo>
                <a:cubicBezTo>
                  <a:pt x="344457" y="321756"/>
                  <a:pt x="351005" y="328304"/>
                  <a:pt x="351005" y="336381"/>
                </a:cubicBezTo>
                <a:cubicBezTo>
                  <a:pt x="350996" y="344454"/>
                  <a:pt x="344454" y="350997"/>
                  <a:pt x="336380" y="351006"/>
                </a:cubicBezTo>
                <a:close/>
                <a:moveTo>
                  <a:pt x="336380" y="149912"/>
                </a:moveTo>
                <a:cubicBezTo>
                  <a:pt x="328303" y="149912"/>
                  <a:pt x="321755" y="143364"/>
                  <a:pt x="321755" y="135287"/>
                </a:cubicBezTo>
                <a:cubicBezTo>
                  <a:pt x="321755" y="127210"/>
                  <a:pt x="328303" y="120662"/>
                  <a:pt x="336380" y="120662"/>
                </a:cubicBezTo>
                <a:cubicBezTo>
                  <a:pt x="344457" y="120662"/>
                  <a:pt x="351005" y="127210"/>
                  <a:pt x="351005" y="135287"/>
                </a:cubicBezTo>
                <a:cubicBezTo>
                  <a:pt x="350996" y="143360"/>
                  <a:pt x="344454" y="149903"/>
                  <a:pt x="336380" y="149912"/>
                </a:cubicBezTo>
                <a:close/>
                <a:moveTo>
                  <a:pt x="132851" y="120051"/>
                </a:moveTo>
                <a:cubicBezTo>
                  <a:pt x="140929" y="120051"/>
                  <a:pt x="147476" y="126599"/>
                  <a:pt x="147476" y="134676"/>
                </a:cubicBezTo>
                <a:cubicBezTo>
                  <a:pt x="147476" y="142754"/>
                  <a:pt x="140929" y="149301"/>
                  <a:pt x="132851" y="149301"/>
                </a:cubicBezTo>
                <a:cubicBezTo>
                  <a:pt x="124774" y="149301"/>
                  <a:pt x="118226" y="142754"/>
                  <a:pt x="118226" y="134676"/>
                </a:cubicBezTo>
                <a:cubicBezTo>
                  <a:pt x="118236" y="126603"/>
                  <a:pt x="124778" y="120061"/>
                  <a:pt x="132851" y="120051"/>
                </a:cubicBezTo>
                <a:close/>
                <a:moveTo>
                  <a:pt x="36468" y="287996"/>
                </a:moveTo>
                <a:cubicBezTo>
                  <a:pt x="55056" y="308247"/>
                  <a:pt x="78119" y="323874"/>
                  <a:pt x="103818" y="333631"/>
                </a:cubicBezTo>
                <a:cubicBezTo>
                  <a:pt x="103765" y="334350"/>
                  <a:pt x="103601" y="335038"/>
                  <a:pt x="103601" y="335770"/>
                </a:cubicBezTo>
                <a:cubicBezTo>
                  <a:pt x="103619" y="351918"/>
                  <a:pt x="116704" y="365003"/>
                  <a:pt x="132851" y="365020"/>
                </a:cubicBezTo>
                <a:cubicBezTo>
                  <a:pt x="133447" y="365020"/>
                  <a:pt x="134004" y="364880"/>
                  <a:pt x="134592" y="364845"/>
                </a:cubicBezTo>
                <a:cubicBezTo>
                  <a:pt x="144337" y="390276"/>
                  <a:pt x="159850" y="413099"/>
                  <a:pt x="179912" y="431518"/>
                </a:cubicBezTo>
                <a:cubicBezTo>
                  <a:pt x="110048" y="412466"/>
                  <a:pt x="55481" y="357870"/>
                  <a:pt x="36468" y="287996"/>
                </a:cubicBezTo>
                <a:close/>
                <a:moveTo>
                  <a:pt x="234005" y="453381"/>
                </a:moveTo>
                <a:cubicBezTo>
                  <a:pt x="229967" y="453381"/>
                  <a:pt x="226693" y="450107"/>
                  <a:pt x="226693" y="446068"/>
                </a:cubicBezTo>
                <a:cubicBezTo>
                  <a:pt x="226693" y="442030"/>
                  <a:pt x="229967" y="438756"/>
                  <a:pt x="234005" y="438756"/>
                </a:cubicBezTo>
                <a:cubicBezTo>
                  <a:pt x="238044" y="438756"/>
                  <a:pt x="241318" y="442030"/>
                  <a:pt x="241318" y="446068"/>
                </a:cubicBezTo>
                <a:cubicBezTo>
                  <a:pt x="241314" y="450105"/>
                  <a:pt x="238042" y="453377"/>
                  <a:pt x="234005" y="453381"/>
                </a:cubicBezTo>
                <a:close/>
                <a:moveTo>
                  <a:pt x="288136" y="431500"/>
                </a:moveTo>
                <a:cubicBezTo>
                  <a:pt x="308068" y="413205"/>
                  <a:pt x="323505" y="390555"/>
                  <a:pt x="333243" y="365313"/>
                </a:cubicBezTo>
                <a:cubicBezTo>
                  <a:pt x="334282" y="365477"/>
                  <a:pt x="335330" y="365583"/>
                  <a:pt x="336380" y="365631"/>
                </a:cubicBezTo>
                <a:cubicBezTo>
                  <a:pt x="352527" y="365614"/>
                  <a:pt x="365613" y="352528"/>
                  <a:pt x="365630" y="336381"/>
                </a:cubicBezTo>
                <a:cubicBezTo>
                  <a:pt x="365582" y="335323"/>
                  <a:pt x="365476" y="334268"/>
                  <a:pt x="365311" y="333222"/>
                </a:cubicBezTo>
                <a:cubicBezTo>
                  <a:pt x="390545" y="323499"/>
                  <a:pt x="413193" y="308081"/>
                  <a:pt x="431491" y="288169"/>
                </a:cubicBezTo>
                <a:cubicBezTo>
                  <a:pt x="412430" y="357944"/>
                  <a:pt x="357914" y="412450"/>
                  <a:pt x="288136" y="431500"/>
                </a:cubicBezTo>
                <a:close/>
                <a:moveTo>
                  <a:pt x="446068" y="241318"/>
                </a:moveTo>
                <a:cubicBezTo>
                  <a:pt x="442029" y="241318"/>
                  <a:pt x="438755" y="238044"/>
                  <a:pt x="438755" y="234006"/>
                </a:cubicBezTo>
                <a:cubicBezTo>
                  <a:pt x="438755" y="229967"/>
                  <a:pt x="442029" y="226693"/>
                  <a:pt x="446068" y="226693"/>
                </a:cubicBezTo>
                <a:cubicBezTo>
                  <a:pt x="450106" y="226693"/>
                  <a:pt x="453380" y="229967"/>
                  <a:pt x="453380" y="234006"/>
                </a:cubicBezTo>
                <a:cubicBezTo>
                  <a:pt x="453376" y="238043"/>
                  <a:pt x="450105" y="241314"/>
                  <a:pt x="446068" y="241318"/>
                </a:cubicBezTo>
                <a:close/>
                <a:moveTo>
                  <a:pt x="431418" y="179627"/>
                </a:moveTo>
                <a:cubicBezTo>
                  <a:pt x="413200" y="159832"/>
                  <a:pt x="390673" y="144493"/>
                  <a:pt x="365580" y="134795"/>
                </a:cubicBezTo>
                <a:cubicBezTo>
                  <a:pt x="365310" y="118853"/>
                  <a:pt x="352324" y="106064"/>
                  <a:pt x="336380" y="106037"/>
                </a:cubicBezTo>
                <a:cubicBezTo>
                  <a:pt x="335789" y="106037"/>
                  <a:pt x="335237" y="106177"/>
                  <a:pt x="334655" y="106211"/>
                </a:cubicBezTo>
                <a:cubicBezTo>
                  <a:pt x="324912" y="79650"/>
                  <a:pt x="308998" y="55783"/>
                  <a:pt x="288224" y="36577"/>
                </a:cubicBezTo>
                <a:cubicBezTo>
                  <a:pt x="357772" y="55793"/>
                  <a:pt x="412132" y="110098"/>
                  <a:pt x="431418" y="179627"/>
                </a:cubicBezTo>
                <a:close/>
                <a:moveTo>
                  <a:pt x="234005" y="14631"/>
                </a:moveTo>
                <a:cubicBezTo>
                  <a:pt x="238044" y="14631"/>
                  <a:pt x="241318" y="17905"/>
                  <a:pt x="241318" y="21943"/>
                </a:cubicBezTo>
                <a:cubicBezTo>
                  <a:pt x="241318" y="25982"/>
                  <a:pt x="238044" y="29256"/>
                  <a:pt x="234005" y="29256"/>
                </a:cubicBezTo>
                <a:cubicBezTo>
                  <a:pt x="229967" y="29256"/>
                  <a:pt x="226693" y="25982"/>
                  <a:pt x="226693" y="21943"/>
                </a:cubicBezTo>
                <a:cubicBezTo>
                  <a:pt x="226697" y="17906"/>
                  <a:pt x="229968" y="14635"/>
                  <a:pt x="234005" y="14631"/>
                </a:cubicBezTo>
                <a:close/>
                <a:moveTo>
                  <a:pt x="179845" y="36485"/>
                </a:moveTo>
                <a:cubicBezTo>
                  <a:pt x="159202" y="55518"/>
                  <a:pt x="143361" y="79170"/>
                  <a:pt x="133619" y="105504"/>
                </a:cubicBezTo>
                <a:cubicBezTo>
                  <a:pt x="133358" y="105497"/>
                  <a:pt x="133115" y="105426"/>
                  <a:pt x="132851" y="105426"/>
                </a:cubicBezTo>
                <a:cubicBezTo>
                  <a:pt x="116828" y="105450"/>
                  <a:pt x="103804" y="118354"/>
                  <a:pt x="103632" y="134377"/>
                </a:cubicBezTo>
                <a:cubicBezTo>
                  <a:pt x="77994" y="144140"/>
                  <a:pt x="54989" y="159752"/>
                  <a:pt x="36448" y="179972"/>
                </a:cubicBezTo>
                <a:cubicBezTo>
                  <a:pt x="55437" y="110108"/>
                  <a:pt x="109993" y="55518"/>
                  <a:pt x="179845" y="36485"/>
                </a:cubicBezTo>
                <a:close/>
                <a:moveTo>
                  <a:pt x="21943" y="226693"/>
                </a:moveTo>
                <a:cubicBezTo>
                  <a:pt x="25981" y="226693"/>
                  <a:pt x="29255" y="229967"/>
                  <a:pt x="29255" y="234006"/>
                </a:cubicBezTo>
                <a:cubicBezTo>
                  <a:pt x="29255" y="238044"/>
                  <a:pt x="25981" y="241318"/>
                  <a:pt x="21943" y="241318"/>
                </a:cubicBezTo>
                <a:cubicBezTo>
                  <a:pt x="17904" y="241318"/>
                  <a:pt x="14630" y="238044"/>
                  <a:pt x="14630" y="234006"/>
                </a:cubicBezTo>
                <a:cubicBezTo>
                  <a:pt x="14634" y="229969"/>
                  <a:pt x="17906" y="226697"/>
                  <a:pt x="21943" y="226693"/>
                </a:cubicBezTo>
                <a:close/>
              </a:path>
            </a:pathLst>
          </a:custGeom>
          <a:solidFill>
            <a:srgbClr val="FFFFFF"/>
          </a:solidFill>
          <a:ln w="7293" cap="flat">
            <a:noFill/>
            <a:prstDash val="solid"/>
            <a:miter/>
          </a:ln>
        </p:spPr>
        <p:txBody>
          <a:bodyPr rtlCol="0" anchor="ctr"/>
          <a:lstStyle/>
          <a:p>
            <a:endParaRPr lang="zh-CN" altLang="en-US">
              <a:latin typeface="微软雅黑" panose="020B0503020204020204" charset="-122"/>
              <a:ea typeface="微软雅黑" panose="020B0503020204020204" charset="-122"/>
            </a:endParaRPr>
          </a:p>
        </p:txBody>
      </p:sp>
      <p:sp>
        <p:nvSpPr>
          <p:cNvPr id="38" name="文本框 37"/>
          <p:cNvSpPr txBox="1"/>
          <p:nvPr>
            <p:custDataLst>
              <p:tags r:id="rId11"/>
            </p:custDataLst>
          </p:nvPr>
        </p:nvSpPr>
        <p:spPr>
          <a:xfrm>
            <a:off x="7422108" y="3577906"/>
            <a:ext cx="3571645" cy="396583"/>
          </a:xfrm>
          <a:prstGeom prst="rect">
            <a:avLst/>
          </a:prstGeom>
          <a:noFill/>
        </p:spPr>
        <p:txBody>
          <a:bodyPr wrap="square" bIns="0" rtlCol="0" anchor="ctr" anchorCtr="0">
            <a:normAutofit lnSpcReduction="1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（5）企业性向。</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9" name="文本框 38"/>
          <p:cNvSpPr txBox="1"/>
          <p:nvPr>
            <p:custDataLst>
              <p:tags r:id="rId12"/>
            </p:custDataLst>
          </p:nvPr>
        </p:nvSpPr>
        <p:spPr>
          <a:xfrm>
            <a:off x="7421880" y="3996690"/>
            <a:ext cx="4356100" cy="1151890"/>
          </a:xfrm>
          <a:prstGeom prst="rect">
            <a:avLst/>
          </a:prstGeom>
          <a:noFill/>
        </p:spPr>
        <p:txBody>
          <a:bodyPr wrap="square" tIns="0" bIns="46800" rtlCol="0" anchor="t" anchorCtr="0">
            <a:spAutoFit/>
          </a:bodyPr>
          <a:lstStyle/>
          <a:p>
            <a:pPr>
              <a:lnSpc>
                <a:spcPct val="120000"/>
              </a:lnSpc>
            </a:pP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偏好能够影响他人和获得权力的活动，自信、进取、精力充沛、盛气凌人。具有这种性向的人会被吸引去从事那些包含着大量以影响他人为目的的语言活动的职业。这类职业的例子有：管理人员、律师以及公共关系管理者等。</a:t>
            </a:r>
            <a:endParaRPr kumimoji="1"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9" name="Oval 25"/>
          <p:cNvSpPr/>
          <p:nvPr>
            <p:custDataLst>
              <p:tags r:id="rId13"/>
            </p:custDataLst>
          </p:nvPr>
        </p:nvSpPr>
        <p:spPr>
          <a:xfrm>
            <a:off x="6382463" y="3620227"/>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0" name="任意多边形: 形状 149"/>
          <p:cNvSpPr/>
          <p:nvPr>
            <p:custDataLst>
              <p:tags r:id="rId14"/>
            </p:custDataLst>
          </p:nvPr>
        </p:nvSpPr>
        <p:spPr>
          <a:xfrm>
            <a:off x="6631572" y="3869336"/>
            <a:ext cx="425740" cy="425741"/>
          </a:xfrm>
          <a:custGeom>
            <a:avLst/>
            <a:gdLst>
              <a:gd name="connsiteX0" fmla="*/ 391500 w 432000"/>
              <a:gd name="connsiteY0" fmla="*/ 391500 h 432000"/>
              <a:gd name="connsiteX1" fmla="*/ 405000 w 432000"/>
              <a:gd name="connsiteY1" fmla="*/ 391500 h 432000"/>
              <a:gd name="connsiteX2" fmla="*/ 405000 w 432000"/>
              <a:gd name="connsiteY2" fmla="*/ 405000 h 432000"/>
              <a:gd name="connsiteX3" fmla="*/ 391500 w 432000"/>
              <a:gd name="connsiteY3" fmla="*/ 405000 h 432000"/>
              <a:gd name="connsiteX4" fmla="*/ 364500 w 432000"/>
              <a:gd name="connsiteY4" fmla="*/ 391500 h 432000"/>
              <a:gd name="connsiteX5" fmla="*/ 378000 w 432000"/>
              <a:gd name="connsiteY5" fmla="*/ 391500 h 432000"/>
              <a:gd name="connsiteX6" fmla="*/ 378000 w 432000"/>
              <a:gd name="connsiteY6" fmla="*/ 405000 h 432000"/>
              <a:gd name="connsiteX7" fmla="*/ 364500 w 432000"/>
              <a:gd name="connsiteY7" fmla="*/ 405000 h 432000"/>
              <a:gd name="connsiteX8" fmla="*/ 337500 w 432000"/>
              <a:gd name="connsiteY8" fmla="*/ 391500 h 432000"/>
              <a:gd name="connsiteX9" fmla="*/ 351000 w 432000"/>
              <a:gd name="connsiteY9" fmla="*/ 391500 h 432000"/>
              <a:gd name="connsiteX10" fmla="*/ 351000 w 432000"/>
              <a:gd name="connsiteY10" fmla="*/ 405000 h 432000"/>
              <a:gd name="connsiteX11" fmla="*/ 337500 w 432000"/>
              <a:gd name="connsiteY11" fmla="*/ 405000 h 432000"/>
              <a:gd name="connsiteX12" fmla="*/ 310500 w 432000"/>
              <a:gd name="connsiteY12" fmla="*/ 391500 h 432000"/>
              <a:gd name="connsiteX13" fmla="*/ 324000 w 432000"/>
              <a:gd name="connsiteY13" fmla="*/ 391500 h 432000"/>
              <a:gd name="connsiteX14" fmla="*/ 324000 w 432000"/>
              <a:gd name="connsiteY14" fmla="*/ 405000 h 432000"/>
              <a:gd name="connsiteX15" fmla="*/ 310500 w 432000"/>
              <a:gd name="connsiteY15" fmla="*/ 405000 h 432000"/>
              <a:gd name="connsiteX16" fmla="*/ 283500 w 432000"/>
              <a:gd name="connsiteY16" fmla="*/ 391500 h 432000"/>
              <a:gd name="connsiteX17" fmla="*/ 297000 w 432000"/>
              <a:gd name="connsiteY17" fmla="*/ 391500 h 432000"/>
              <a:gd name="connsiteX18" fmla="*/ 297000 w 432000"/>
              <a:gd name="connsiteY18" fmla="*/ 405000 h 432000"/>
              <a:gd name="connsiteX19" fmla="*/ 283500 w 432000"/>
              <a:gd name="connsiteY19" fmla="*/ 405000 h 432000"/>
              <a:gd name="connsiteX20" fmla="*/ 256500 w 432000"/>
              <a:gd name="connsiteY20" fmla="*/ 391500 h 432000"/>
              <a:gd name="connsiteX21" fmla="*/ 270000 w 432000"/>
              <a:gd name="connsiteY21" fmla="*/ 391500 h 432000"/>
              <a:gd name="connsiteX22" fmla="*/ 270000 w 432000"/>
              <a:gd name="connsiteY22" fmla="*/ 405000 h 432000"/>
              <a:gd name="connsiteX23" fmla="*/ 256500 w 432000"/>
              <a:gd name="connsiteY23" fmla="*/ 405000 h 432000"/>
              <a:gd name="connsiteX24" fmla="*/ 229500 w 432000"/>
              <a:gd name="connsiteY24" fmla="*/ 391500 h 432000"/>
              <a:gd name="connsiteX25" fmla="*/ 243000 w 432000"/>
              <a:gd name="connsiteY25" fmla="*/ 391500 h 432000"/>
              <a:gd name="connsiteX26" fmla="*/ 243000 w 432000"/>
              <a:gd name="connsiteY26" fmla="*/ 405000 h 432000"/>
              <a:gd name="connsiteX27" fmla="*/ 229500 w 432000"/>
              <a:gd name="connsiteY27" fmla="*/ 405000 h 432000"/>
              <a:gd name="connsiteX28" fmla="*/ 202500 w 432000"/>
              <a:gd name="connsiteY28" fmla="*/ 391500 h 432000"/>
              <a:gd name="connsiteX29" fmla="*/ 216000 w 432000"/>
              <a:gd name="connsiteY29" fmla="*/ 391500 h 432000"/>
              <a:gd name="connsiteX30" fmla="*/ 216000 w 432000"/>
              <a:gd name="connsiteY30" fmla="*/ 405000 h 432000"/>
              <a:gd name="connsiteX31" fmla="*/ 202500 w 432000"/>
              <a:gd name="connsiteY31" fmla="*/ 405000 h 432000"/>
              <a:gd name="connsiteX32" fmla="*/ 175500 w 432000"/>
              <a:gd name="connsiteY32" fmla="*/ 391500 h 432000"/>
              <a:gd name="connsiteX33" fmla="*/ 189000 w 432000"/>
              <a:gd name="connsiteY33" fmla="*/ 391500 h 432000"/>
              <a:gd name="connsiteX34" fmla="*/ 189000 w 432000"/>
              <a:gd name="connsiteY34" fmla="*/ 405000 h 432000"/>
              <a:gd name="connsiteX35" fmla="*/ 175500 w 432000"/>
              <a:gd name="connsiteY35" fmla="*/ 405000 h 432000"/>
              <a:gd name="connsiteX36" fmla="*/ 148500 w 432000"/>
              <a:gd name="connsiteY36" fmla="*/ 391500 h 432000"/>
              <a:gd name="connsiteX37" fmla="*/ 162000 w 432000"/>
              <a:gd name="connsiteY37" fmla="*/ 391500 h 432000"/>
              <a:gd name="connsiteX38" fmla="*/ 162000 w 432000"/>
              <a:gd name="connsiteY38" fmla="*/ 405000 h 432000"/>
              <a:gd name="connsiteX39" fmla="*/ 148500 w 432000"/>
              <a:gd name="connsiteY39" fmla="*/ 405000 h 432000"/>
              <a:gd name="connsiteX40" fmla="*/ 121500 w 432000"/>
              <a:gd name="connsiteY40" fmla="*/ 391500 h 432000"/>
              <a:gd name="connsiteX41" fmla="*/ 135000 w 432000"/>
              <a:gd name="connsiteY41" fmla="*/ 391500 h 432000"/>
              <a:gd name="connsiteX42" fmla="*/ 135000 w 432000"/>
              <a:gd name="connsiteY42" fmla="*/ 405000 h 432000"/>
              <a:gd name="connsiteX43" fmla="*/ 121500 w 432000"/>
              <a:gd name="connsiteY43" fmla="*/ 405000 h 432000"/>
              <a:gd name="connsiteX44" fmla="*/ 94500 w 432000"/>
              <a:gd name="connsiteY44" fmla="*/ 391500 h 432000"/>
              <a:gd name="connsiteX45" fmla="*/ 108000 w 432000"/>
              <a:gd name="connsiteY45" fmla="*/ 391500 h 432000"/>
              <a:gd name="connsiteX46" fmla="*/ 108000 w 432000"/>
              <a:gd name="connsiteY46" fmla="*/ 405000 h 432000"/>
              <a:gd name="connsiteX47" fmla="*/ 94500 w 432000"/>
              <a:gd name="connsiteY47" fmla="*/ 405000 h 432000"/>
              <a:gd name="connsiteX48" fmla="*/ 82127 w 432000"/>
              <a:gd name="connsiteY48" fmla="*/ 270000 h 432000"/>
              <a:gd name="connsiteX49" fmla="*/ 135560 w 432000"/>
              <a:gd name="connsiteY49" fmla="*/ 270000 h 432000"/>
              <a:gd name="connsiteX50" fmla="*/ 135560 w 432000"/>
              <a:gd name="connsiteY50" fmla="*/ 283500 h 432000"/>
              <a:gd name="connsiteX51" fmla="*/ 82127 w 432000"/>
              <a:gd name="connsiteY51" fmla="*/ 283500 h 432000"/>
              <a:gd name="connsiteX52" fmla="*/ 67500 w 432000"/>
              <a:gd name="connsiteY52" fmla="*/ 256500 h 432000"/>
              <a:gd name="connsiteX53" fmla="*/ 67500 w 432000"/>
              <a:gd name="connsiteY53" fmla="*/ 297000 h 432000"/>
              <a:gd name="connsiteX54" fmla="*/ 148500 w 432000"/>
              <a:gd name="connsiteY54" fmla="*/ 297000 h 432000"/>
              <a:gd name="connsiteX55" fmla="*/ 148500 w 432000"/>
              <a:gd name="connsiteY55" fmla="*/ 256500 h 432000"/>
              <a:gd name="connsiteX56" fmla="*/ 67500 w 432000"/>
              <a:gd name="connsiteY56" fmla="*/ 189000 h 432000"/>
              <a:gd name="connsiteX57" fmla="*/ 67500 w 432000"/>
              <a:gd name="connsiteY57" fmla="*/ 243000 h 432000"/>
              <a:gd name="connsiteX58" fmla="*/ 162000 w 432000"/>
              <a:gd name="connsiteY58" fmla="*/ 243000 h 432000"/>
              <a:gd name="connsiteX59" fmla="*/ 162000 w 432000"/>
              <a:gd name="connsiteY59" fmla="*/ 310500 h 432000"/>
              <a:gd name="connsiteX60" fmla="*/ 67500 w 432000"/>
              <a:gd name="connsiteY60" fmla="*/ 310500 h 432000"/>
              <a:gd name="connsiteX61" fmla="*/ 67500 w 432000"/>
              <a:gd name="connsiteY61" fmla="*/ 398250 h 432000"/>
              <a:gd name="connsiteX62" fmla="*/ 60737 w 432000"/>
              <a:gd name="connsiteY62" fmla="*/ 418500 h 432000"/>
              <a:gd name="connsiteX63" fmla="*/ 398250 w 432000"/>
              <a:gd name="connsiteY63" fmla="*/ 418500 h 432000"/>
              <a:gd name="connsiteX64" fmla="*/ 418500 w 432000"/>
              <a:gd name="connsiteY64" fmla="*/ 398250 h 432000"/>
              <a:gd name="connsiteX65" fmla="*/ 418500 w 432000"/>
              <a:gd name="connsiteY65" fmla="*/ 189000 h 432000"/>
              <a:gd name="connsiteX66" fmla="*/ 13500 w 432000"/>
              <a:gd name="connsiteY66" fmla="*/ 128250 h 432000"/>
              <a:gd name="connsiteX67" fmla="*/ 13500 w 432000"/>
              <a:gd name="connsiteY67" fmla="*/ 398250 h 432000"/>
              <a:gd name="connsiteX68" fmla="*/ 33750 w 432000"/>
              <a:gd name="connsiteY68" fmla="*/ 418500 h 432000"/>
              <a:gd name="connsiteX69" fmla="*/ 54000 w 432000"/>
              <a:gd name="connsiteY69" fmla="*/ 398250 h 432000"/>
              <a:gd name="connsiteX70" fmla="*/ 54000 w 432000"/>
              <a:gd name="connsiteY70" fmla="*/ 175500 h 432000"/>
              <a:gd name="connsiteX71" fmla="*/ 108000 w 432000"/>
              <a:gd name="connsiteY71" fmla="*/ 175500 h 432000"/>
              <a:gd name="connsiteX72" fmla="*/ 108000 w 432000"/>
              <a:gd name="connsiteY72" fmla="*/ 148500 h 432000"/>
              <a:gd name="connsiteX73" fmla="*/ 96623 w 432000"/>
              <a:gd name="connsiteY73" fmla="*/ 148500 h 432000"/>
              <a:gd name="connsiteX74" fmla="*/ 81547 w 432000"/>
              <a:gd name="connsiteY74" fmla="*/ 128250 h 432000"/>
              <a:gd name="connsiteX75" fmla="*/ 200884 w 432000"/>
              <a:gd name="connsiteY75" fmla="*/ 13500 h 432000"/>
              <a:gd name="connsiteX76" fmla="*/ 216000 w 432000"/>
              <a:gd name="connsiteY76" fmla="*/ 62052 h 432000"/>
              <a:gd name="connsiteX77" fmla="*/ 216000 w 432000"/>
              <a:gd name="connsiteY77" fmla="*/ 94335 h 432000"/>
              <a:gd name="connsiteX78" fmla="*/ 206851 w 432000"/>
              <a:gd name="connsiteY78" fmla="*/ 94335 h 432000"/>
              <a:gd name="connsiteX79" fmla="*/ 260402 w 432000"/>
              <a:gd name="connsiteY79" fmla="*/ 136744 h 432000"/>
              <a:gd name="connsiteX80" fmla="*/ 307685 w 432000"/>
              <a:gd name="connsiteY80" fmla="*/ 94335 h 432000"/>
              <a:gd name="connsiteX81" fmla="*/ 297000 w 432000"/>
              <a:gd name="connsiteY81" fmla="*/ 94335 h 432000"/>
              <a:gd name="connsiteX82" fmla="*/ 297000 w 432000"/>
              <a:gd name="connsiteY82" fmla="*/ 62042 h 432000"/>
              <a:gd name="connsiteX83" fmla="*/ 248458 w 432000"/>
              <a:gd name="connsiteY83" fmla="*/ 13500 h 432000"/>
              <a:gd name="connsiteX84" fmla="*/ 98745 w 432000"/>
              <a:gd name="connsiteY84" fmla="*/ 13500 h 432000"/>
              <a:gd name="connsiteX85" fmla="*/ 121500 w 432000"/>
              <a:gd name="connsiteY85" fmla="*/ 60977 h 432000"/>
              <a:gd name="connsiteX86" fmla="*/ 121500 w 432000"/>
              <a:gd name="connsiteY86" fmla="*/ 135000 h 432000"/>
              <a:gd name="connsiteX87" fmla="*/ 122060 w 432000"/>
              <a:gd name="connsiteY87" fmla="*/ 135000 h 432000"/>
              <a:gd name="connsiteX88" fmla="*/ 122060 w 432000"/>
              <a:gd name="connsiteY88" fmla="*/ 148500 h 432000"/>
              <a:gd name="connsiteX89" fmla="*/ 121500 w 432000"/>
              <a:gd name="connsiteY89" fmla="*/ 148500 h 432000"/>
              <a:gd name="connsiteX90" fmla="*/ 121500 w 432000"/>
              <a:gd name="connsiteY90" fmla="*/ 175500 h 432000"/>
              <a:gd name="connsiteX91" fmla="*/ 378000 w 432000"/>
              <a:gd name="connsiteY91" fmla="*/ 175500 h 432000"/>
              <a:gd name="connsiteX92" fmla="*/ 378000 w 432000"/>
              <a:gd name="connsiteY92" fmla="*/ 60977 h 432000"/>
              <a:gd name="connsiteX93" fmla="*/ 330526 w 432000"/>
              <a:gd name="connsiteY93" fmla="*/ 13500 h 432000"/>
              <a:gd name="connsiteX94" fmla="*/ 286985 w 432000"/>
              <a:gd name="connsiteY94" fmla="*/ 13500 h 432000"/>
              <a:gd name="connsiteX95" fmla="*/ 310500 w 432000"/>
              <a:gd name="connsiteY95" fmla="*/ 62042 h 432000"/>
              <a:gd name="connsiteX96" fmla="*/ 310500 w 432000"/>
              <a:gd name="connsiteY96" fmla="*/ 80835 h 432000"/>
              <a:gd name="connsiteX97" fmla="*/ 342965 w 432000"/>
              <a:gd name="connsiteY97" fmla="*/ 80835 h 432000"/>
              <a:gd name="connsiteX98" fmla="*/ 260943 w 432000"/>
              <a:gd name="connsiteY98" fmla="*/ 154390 h 432000"/>
              <a:gd name="connsiteX99" fmla="*/ 168064 w 432000"/>
              <a:gd name="connsiteY99" fmla="*/ 80835 h 432000"/>
              <a:gd name="connsiteX100" fmla="*/ 202500 w 432000"/>
              <a:gd name="connsiteY100" fmla="*/ 80835 h 432000"/>
              <a:gd name="connsiteX101" fmla="*/ 202500 w 432000"/>
              <a:gd name="connsiteY101" fmla="*/ 62052 h 432000"/>
              <a:gd name="connsiteX102" fmla="*/ 167458 w 432000"/>
              <a:gd name="connsiteY102" fmla="*/ 13510 h 432000"/>
              <a:gd name="connsiteX103" fmla="*/ 167458 w 432000"/>
              <a:gd name="connsiteY103" fmla="*/ 13500 h 432000"/>
              <a:gd name="connsiteX104" fmla="*/ 57052 w 432000"/>
              <a:gd name="connsiteY104" fmla="*/ 13500 h 432000"/>
              <a:gd name="connsiteX105" fmla="*/ 26756 w 432000"/>
              <a:gd name="connsiteY105" fmla="*/ 27112 h 432000"/>
              <a:gd name="connsiteX106" fmla="*/ 93739 w 432000"/>
              <a:gd name="connsiteY106" fmla="*/ 27112 h 432000"/>
              <a:gd name="connsiteX107" fmla="*/ 60526 w 432000"/>
              <a:gd name="connsiteY107" fmla="*/ 13500 h 432000"/>
              <a:gd name="connsiteX108" fmla="*/ 57052 w 432000"/>
              <a:gd name="connsiteY108" fmla="*/ 0 h 432000"/>
              <a:gd name="connsiteX109" fmla="*/ 330526 w 432000"/>
              <a:gd name="connsiteY109" fmla="*/ 0 h 432000"/>
              <a:gd name="connsiteX110" fmla="*/ 391500 w 432000"/>
              <a:gd name="connsiteY110" fmla="*/ 60977 h 432000"/>
              <a:gd name="connsiteX111" fmla="*/ 391500 w 432000"/>
              <a:gd name="connsiteY111" fmla="*/ 175500 h 432000"/>
              <a:gd name="connsiteX112" fmla="*/ 432000 w 432000"/>
              <a:gd name="connsiteY112" fmla="*/ 175500 h 432000"/>
              <a:gd name="connsiteX113" fmla="*/ 432000 w 432000"/>
              <a:gd name="connsiteY113" fmla="*/ 398250 h 432000"/>
              <a:gd name="connsiteX114" fmla="*/ 398250 w 432000"/>
              <a:gd name="connsiteY114" fmla="*/ 432000 h 432000"/>
              <a:gd name="connsiteX115" fmla="*/ 37685 w 432000"/>
              <a:gd name="connsiteY115" fmla="*/ 432000 h 432000"/>
              <a:gd name="connsiteX116" fmla="*/ 37685 w 432000"/>
              <a:gd name="connsiteY116" fmla="*/ 431773 h 432000"/>
              <a:gd name="connsiteX117" fmla="*/ 33750 w 432000"/>
              <a:gd name="connsiteY117" fmla="*/ 432000 h 432000"/>
              <a:gd name="connsiteX118" fmla="*/ 0 w 432000"/>
              <a:gd name="connsiteY118" fmla="*/ 398250 h 432000"/>
              <a:gd name="connsiteX119" fmla="*/ 0 w 432000"/>
              <a:gd name="connsiteY119" fmla="*/ 114750 h 432000"/>
              <a:gd name="connsiteX120" fmla="*/ 88324 w 432000"/>
              <a:gd name="connsiteY120" fmla="*/ 114750 h 432000"/>
              <a:gd name="connsiteX121" fmla="*/ 103399 w 432000"/>
              <a:gd name="connsiteY121" fmla="*/ 135000 h 432000"/>
              <a:gd name="connsiteX122" fmla="*/ 108000 w 432000"/>
              <a:gd name="connsiteY122" fmla="*/ 135000 h 432000"/>
              <a:gd name="connsiteX123" fmla="*/ 108000 w 432000"/>
              <a:gd name="connsiteY123" fmla="*/ 60977 h 432000"/>
              <a:gd name="connsiteX124" fmla="*/ 103345 w 432000"/>
              <a:gd name="connsiteY124" fmla="*/ 40612 h 432000"/>
              <a:gd name="connsiteX125" fmla="*/ 1905 w 432000"/>
              <a:gd name="connsiteY125" fmla="*/ 40612 h 432000"/>
              <a:gd name="connsiteX126" fmla="*/ 7778 w 432000"/>
              <a:gd name="connsiteY126" fmla="*/ 30477 h 432000"/>
              <a:gd name="connsiteX127" fmla="*/ 57052 w 432000"/>
              <a:gd name="connsiteY127"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432000" h="432000">
                <a:moveTo>
                  <a:pt x="391500" y="391500"/>
                </a:moveTo>
                <a:lnTo>
                  <a:pt x="405000" y="391500"/>
                </a:lnTo>
                <a:lnTo>
                  <a:pt x="405000" y="405000"/>
                </a:lnTo>
                <a:lnTo>
                  <a:pt x="391500" y="405000"/>
                </a:lnTo>
                <a:close/>
                <a:moveTo>
                  <a:pt x="364500" y="391500"/>
                </a:moveTo>
                <a:lnTo>
                  <a:pt x="378000" y="391500"/>
                </a:lnTo>
                <a:lnTo>
                  <a:pt x="378000" y="405000"/>
                </a:lnTo>
                <a:lnTo>
                  <a:pt x="364500" y="405000"/>
                </a:lnTo>
                <a:close/>
                <a:moveTo>
                  <a:pt x="337500" y="391500"/>
                </a:moveTo>
                <a:lnTo>
                  <a:pt x="351000" y="391500"/>
                </a:lnTo>
                <a:lnTo>
                  <a:pt x="351000" y="405000"/>
                </a:lnTo>
                <a:lnTo>
                  <a:pt x="337500" y="405000"/>
                </a:lnTo>
                <a:close/>
                <a:moveTo>
                  <a:pt x="310500" y="391500"/>
                </a:moveTo>
                <a:lnTo>
                  <a:pt x="324000" y="391500"/>
                </a:lnTo>
                <a:lnTo>
                  <a:pt x="324000" y="405000"/>
                </a:lnTo>
                <a:lnTo>
                  <a:pt x="310500" y="405000"/>
                </a:lnTo>
                <a:close/>
                <a:moveTo>
                  <a:pt x="283500" y="391500"/>
                </a:moveTo>
                <a:lnTo>
                  <a:pt x="297000" y="391500"/>
                </a:lnTo>
                <a:lnTo>
                  <a:pt x="297000" y="405000"/>
                </a:lnTo>
                <a:lnTo>
                  <a:pt x="283500" y="405000"/>
                </a:lnTo>
                <a:close/>
                <a:moveTo>
                  <a:pt x="256500" y="391500"/>
                </a:moveTo>
                <a:lnTo>
                  <a:pt x="270000" y="391500"/>
                </a:lnTo>
                <a:lnTo>
                  <a:pt x="270000" y="405000"/>
                </a:lnTo>
                <a:lnTo>
                  <a:pt x="256500" y="405000"/>
                </a:lnTo>
                <a:close/>
                <a:moveTo>
                  <a:pt x="229500" y="391500"/>
                </a:moveTo>
                <a:lnTo>
                  <a:pt x="243000" y="391500"/>
                </a:lnTo>
                <a:lnTo>
                  <a:pt x="243000" y="405000"/>
                </a:lnTo>
                <a:lnTo>
                  <a:pt x="229500" y="405000"/>
                </a:lnTo>
                <a:close/>
                <a:moveTo>
                  <a:pt x="202500" y="391500"/>
                </a:moveTo>
                <a:lnTo>
                  <a:pt x="216000" y="391500"/>
                </a:lnTo>
                <a:lnTo>
                  <a:pt x="216000" y="405000"/>
                </a:lnTo>
                <a:lnTo>
                  <a:pt x="202500" y="405000"/>
                </a:lnTo>
                <a:close/>
                <a:moveTo>
                  <a:pt x="175500" y="391500"/>
                </a:moveTo>
                <a:lnTo>
                  <a:pt x="189000" y="391500"/>
                </a:lnTo>
                <a:lnTo>
                  <a:pt x="189000" y="405000"/>
                </a:lnTo>
                <a:lnTo>
                  <a:pt x="175500" y="405000"/>
                </a:lnTo>
                <a:close/>
                <a:moveTo>
                  <a:pt x="148500" y="391500"/>
                </a:moveTo>
                <a:lnTo>
                  <a:pt x="162000" y="391500"/>
                </a:lnTo>
                <a:lnTo>
                  <a:pt x="162000" y="405000"/>
                </a:lnTo>
                <a:lnTo>
                  <a:pt x="148500" y="405000"/>
                </a:lnTo>
                <a:close/>
                <a:moveTo>
                  <a:pt x="121500" y="391500"/>
                </a:moveTo>
                <a:lnTo>
                  <a:pt x="135000" y="391500"/>
                </a:lnTo>
                <a:lnTo>
                  <a:pt x="135000" y="405000"/>
                </a:lnTo>
                <a:lnTo>
                  <a:pt x="121500" y="405000"/>
                </a:lnTo>
                <a:close/>
                <a:moveTo>
                  <a:pt x="94500" y="391500"/>
                </a:moveTo>
                <a:lnTo>
                  <a:pt x="108000" y="391500"/>
                </a:lnTo>
                <a:lnTo>
                  <a:pt x="108000" y="405000"/>
                </a:lnTo>
                <a:lnTo>
                  <a:pt x="94500" y="405000"/>
                </a:lnTo>
                <a:close/>
                <a:moveTo>
                  <a:pt x="82127" y="270000"/>
                </a:moveTo>
                <a:lnTo>
                  <a:pt x="135560" y="270000"/>
                </a:lnTo>
                <a:lnTo>
                  <a:pt x="135560" y="283500"/>
                </a:lnTo>
                <a:lnTo>
                  <a:pt x="82127" y="283500"/>
                </a:lnTo>
                <a:close/>
                <a:moveTo>
                  <a:pt x="67500" y="256500"/>
                </a:moveTo>
                <a:lnTo>
                  <a:pt x="67500" y="297000"/>
                </a:lnTo>
                <a:lnTo>
                  <a:pt x="148500" y="297000"/>
                </a:lnTo>
                <a:lnTo>
                  <a:pt x="148500" y="256500"/>
                </a:lnTo>
                <a:close/>
                <a:moveTo>
                  <a:pt x="67500" y="189000"/>
                </a:moveTo>
                <a:lnTo>
                  <a:pt x="67500" y="243000"/>
                </a:lnTo>
                <a:lnTo>
                  <a:pt x="162000" y="243000"/>
                </a:lnTo>
                <a:lnTo>
                  <a:pt x="162000" y="310500"/>
                </a:lnTo>
                <a:lnTo>
                  <a:pt x="67500" y="310500"/>
                </a:lnTo>
                <a:lnTo>
                  <a:pt x="67500" y="398250"/>
                </a:lnTo>
                <a:cubicBezTo>
                  <a:pt x="67508" y="405556"/>
                  <a:pt x="65133" y="412665"/>
                  <a:pt x="60737" y="418500"/>
                </a:cubicBezTo>
                <a:lnTo>
                  <a:pt x="398250" y="418500"/>
                </a:lnTo>
                <a:cubicBezTo>
                  <a:pt x="409429" y="418488"/>
                  <a:pt x="418488" y="409429"/>
                  <a:pt x="418500" y="398250"/>
                </a:cubicBezTo>
                <a:lnTo>
                  <a:pt x="418500" y="189000"/>
                </a:lnTo>
                <a:close/>
                <a:moveTo>
                  <a:pt x="13500" y="128250"/>
                </a:moveTo>
                <a:lnTo>
                  <a:pt x="13500" y="398250"/>
                </a:lnTo>
                <a:cubicBezTo>
                  <a:pt x="13500" y="409434"/>
                  <a:pt x="22566" y="418500"/>
                  <a:pt x="33750" y="418500"/>
                </a:cubicBezTo>
                <a:cubicBezTo>
                  <a:pt x="44934" y="418500"/>
                  <a:pt x="54000" y="409434"/>
                  <a:pt x="54000" y="398250"/>
                </a:cubicBezTo>
                <a:lnTo>
                  <a:pt x="54000" y="175500"/>
                </a:lnTo>
                <a:lnTo>
                  <a:pt x="108000" y="175500"/>
                </a:lnTo>
                <a:lnTo>
                  <a:pt x="108000" y="148500"/>
                </a:lnTo>
                <a:lnTo>
                  <a:pt x="96623" y="148500"/>
                </a:lnTo>
                <a:lnTo>
                  <a:pt x="81547" y="128250"/>
                </a:lnTo>
                <a:close/>
                <a:moveTo>
                  <a:pt x="200884" y="13500"/>
                </a:moveTo>
                <a:cubicBezTo>
                  <a:pt x="210692" y="24058"/>
                  <a:pt x="216000" y="40527"/>
                  <a:pt x="216000" y="62052"/>
                </a:cubicBezTo>
                <a:lnTo>
                  <a:pt x="216000" y="94335"/>
                </a:lnTo>
                <a:lnTo>
                  <a:pt x="206851" y="94335"/>
                </a:lnTo>
                <a:lnTo>
                  <a:pt x="260402" y="136744"/>
                </a:lnTo>
                <a:lnTo>
                  <a:pt x="307685" y="94335"/>
                </a:lnTo>
                <a:lnTo>
                  <a:pt x="297000" y="94335"/>
                </a:lnTo>
                <a:lnTo>
                  <a:pt x="297000" y="62042"/>
                </a:lnTo>
                <a:cubicBezTo>
                  <a:pt x="296971" y="35245"/>
                  <a:pt x="275255" y="13529"/>
                  <a:pt x="248458" y="13500"/>
                </a:cubicBezTo>
                <a:close/>
                <a:moveTo>
                  <a:pt x="98745" y="13500"/>
                </a:moveTo>
                <a:cubicBezTo>
                  <a:pt x="113134" y="25059"/>
                  <a:pt x="121503" y="42521"/>
                  <a:pt x="121500" y="60977"/>
                </a:cubicBezTo>
                <a:lnTo>
                  <a:pt x="121500" y="135000"/>
                </a:lnTo>
                <a:lnTo>
                  <a:pt x="122060" y="135000"/>
                </a:lnTo>
                <a:lnTo>
                  <a:pt x="122060" y="148500"/>
                </a:lnTo>
                <a:lnTo>
                  <a:pt x="121500" y="148500"/>
                </a:lnTo>
                <a:lnTo>
                  <a:pt x="121500" y="175500"/>
                </a:lnTo>
                <a:lnTo>
                  <a:pt x="378000" y="175500"/>
                </a:lnTo>
                <a:lnTo>
                  <a:pt x="378000" y="60977"/>
                </a:lnTo>
                <a:cubicBezTo>
                  <a:pt x="377971" y="34770"/>
                  <a:pt x="356734" y="13531"/>
                  <a:pt x="330526" y="13500"/>
                </a:cubicBezTo>
                <a:lnTo>
                  <a:pt x="286985" y="13500"/>
                </a:lnTo>
                <a:cubicBezTo>
                  <a:pt x="301830" y="25237"/>
                  <a:pt x="310492" y="43118"/>
                  <a:pt x="310500" y="62042"/>
                </a:cubicBezTo>
                <a:lnTo>
                  <a:pt x="310500" y="80835"/>
                </a:lnTo>
                <a:lnTo>
                  <a:pt x="342965" y="80835"/>
                </a:lnTo>
                <a:lnTo>
                  <a:pt x="260943" y="154390"/>
                </a:lnTo>
                <a:lnTo>
                  <a:pt x="168064" y="80835"/>
                </a:lnTo>
                <a:lnTo>
                  <a:pt x="202500" y="80835"/>
                </a:lnTo>
                <a:lnTo>
                  <a:pt x="202500" y="62052"/>
                </a:lnTo>
                <a:cubicBezTo>
                  <a:pt x="202500" y="39907"/>
                  <a:pt x="196422" y="13510"/>
                  <a:pt x="167458" y="13510"/>
                </a:cubicBezTo>
                <a:lnTo>
                  <a:pt x="167458" y="13500"/>
                </a:lnTo>
                <a:close/>
                <a:moveTo>
                  <a:pt x="57052" y="13500"/>
                </a:moveTo>
                <a:cubicBezTo>
                  <a:pt x="45440" y="13347"/>
                  <a:pt x="34353" y="18328"/>
                  <a:pt x="26756" y="27112"/>
                </a:cubicBezTo>
                <a:lnTo>
                  <a:pt x="93739" y="27112"/>
                </a:lnTo>
                <a:cubicBezTo>
                  <a:pt x="84886" y="18387"/>
                  <a:pt x="72955" y="13497"/>
                  <a:pt x="60526" y="13500"/>
                </a:cubicBezTo>
                <a:close/>
                <a:moveTo>
                  <a:pt x="57052" y="0"/>
                </a:moveTo>
                <a:lnTo>
                  <a:pt x="330526" y="0"/>
                </a:lnTo>
                <a:cubicBezTo>
                  <a:pt x="364185" y="41"/>
                  <a:pt x="391461" y="27318"/>
                  <a:pt x="391500" y="60977"/>
                </a:cubicBezTo>
                <a:lnTo>
                  <a:pt x="391500" y="175500"/>
                </a:lnTo>
                <a:lnTo>
                  <a:pt x="432000" y="175500"/>
                </a:lnTo>
                <a:lnTo>
                  <a:pt x="432000" y="398250"/>
                </a:lnTo>
                <a:cubicBezTo>
                  <a:pt x="431978" y="416881"/>
                  <a:pt x="416881" y="431978"/>
                  <a:pt x="398250" y="432000"/>
                </a:cubicBezTo>
                <a:lnTo>
                  <a:pt x="37685" y="432000"/>
                </a:lnTo>
                <a:lnTo>
                  <a:pt x="37685" y="431773"/>
                </a:lnTo>
                <a:cubicBezTo>
                  <a:pt x="36379" y="431925"/>
                  <a:pt x="35065" y="432001"/>
                  <a:pt x="33750" y="432000"/>
                </a:cubicBezTo>
                <a:cubicBezTo>
                  <a:pt x="15119" y="431978"/>
                  <a:pt x="22" y="416881"/>
                  <a:pt x="0" y="398250"/>
                </a:cubicBezTo>
                <a:lnTo>
                  <a:pt x="0" y="114750"/>
                </a:lnTo>
                <a:lnTo>
                  <a:pt x="88324" y="114750"/>
                </a:lnTo>
                <a:lnTo>
                  <a:pt x="103399" y="135000"/>
                </a:lnTo>
                <a:lnTo>
                  <a:pt x="108000" y="135000"/>
                </a:lnTo>
                <a:lnTo>
                  <a:pt x="108000" y="60977"/>
                </a:lnTo>
                <a:cubicBezTo>
                  <a:pt x="107992" y="53926"/>
                  <a:pt x="106402" y="46967"/>
                  <a:pt x="103345" y="40612"/>
                </a:cubicBezTo>
                <a:lnTo>
                  <a:pt x="1905" y="40612"/>
                </a:lnTo>
                <a:lnTo>
                  <a:pt x="7778" y="30477"/>
                </a:lnTo>
                <a:cubicBezTo>
                  <a:pt x="17166" y="11862"/>
                  <a:pt x="36204" y="87"/>
                  <a:pt x="57052"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29" name="文本框 28"/>
          <p:cNvSpPr txBox="1"/>
          <p:nvPr>
            <p:custDataLst>
              <p:tags r:id="rId15"/>
            </p:custDataLst>
          </p:nvPr>
        </p:nvSpPr>
        <p:spPr>
          <a:xfrm flipH="1">
            <a:off x="1198248" y="3578269"/>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（2）调研性向。</a:t>
            </a:r>
            <a:endParaRPr lang="zh-CN" altLang="en-US" sz="2000" spc="300" dirty="0">
              <a:latin typeface="微软雅黑" panose="020B0503020204020204" charset="-122"/>
              <a:ea typeface="微软雅黑" panose="020B0503020204020204" charset="-122"/>
            </a:endParaRPr>
          </a:p>
        </p:txBody>
      </p:sp>
      <p:sp>
        <p:nvSpPr>
          <p:cNvPr id="30" name="文本框 29"/>
          <p:cNvSpPr txBox="1"/>
          <p:nvPr>
            <p:custDataLst>
              <p:tags r:id="rId16"/>
            </p:custDataLst>
          </p:nvPr>
        </p:nvSpPr>
        <p:spPr>
          <a:xfrm flipH="1">
            <a:off x="470535" y="3996055"/>
            <a:ext cx="4299585" cy="1151890"/>
          </a:xfrm>
          <a:prstGeom prst="rect">
            <a:avLst/>
          </a:prstGeom>
          <a:noFill/>
        </p:spPr>
        <p:txBody>
          <a:bodyPr wrap="square" tIns="0" bIns="46800" rtlCol="0" anchor="t" anchorCtr="0">
            <a:spAutoFit/>
          </a:bodyPr>
          <a:lstStyle/>
          <a:p>
            <a:pPr algn="r">
              <a:lnSpc>
                <a:spcPct val="120000"/>
              </a:lnSpc>
            </a:pP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偏好需要思考、组织和理解的活动，具有分析、创造、好奇、独立的特点，从事那些包含着较多认知活动的职业，而不是那些主要以感知活动为主要内容的职业。这类职业的例子有：天文学家、生物学家、化学家以及大学教授等。</a:t>
            </a:r>
            <a:endParaRPr kumimoji="1"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6" name="Oval 11"/>
          <p:cNvSpPr/>
          <p:nvPr>
            <p:custDataLst>
              <p:tags r:id="rId17"/>
            </p:custDataLst>
          </p:nvPr>
        </p:nvSpPr>
        <p:spPr>
          <a:xfrm>
            <a:off x="4907045" y="3620227"/>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49" name="任意多边形: 形状 148"/>
          <p:cNvSpPr/>
          <p:nvPr>
            <p:custDataLst>
              <p:tags r:id="rId18"/>
            </p:custDataLst>
          </p:nvPr>
        </p:nvSpPr>
        <p:spPr>
          <a:xfrm>
            <a:off x="5156155" y="3869337"/>
            <a:ext cx="425740" cy="425741"/>
          </a:xfrm>
          <a:custGeom>
            <a:avLst/>
            <a:gdLst>
              <a:gd name="connsiteX0" fmla="*/ 243000 w 432000"/>
              <a:gd name="connsiteY0" fmla="*/ 364500 h 432000"/>
              <a:gd name="connsiteX1" fmla="*/ 243000 w 432000"/>
              <a:gd name="connsiteY1" fmla="*/ 391500 h 432000"/>
              <a:gd name="connsiteX2" fmla="*/ 270000 w 432000"/>
              <a:gd name="connsiteY2" fmla="*/ 391500 h 432000"/>
              <a:gd name="connsiteX3" fmla="*/ 270000 w 432000"/>
              <a:gd name="connsiteY3" fmla="*/ 364500 h 432000"/>
              <a:gd name="connsiteX4" fmla="*/ 175500 w 432000"/>
              <a:gd name="connsiteY4" fmla="*/ 364500 h 432000"/>
              <a:gd name="connsiteX5" fmla="*/ 175500 w 432000"/>
              <a:gd name="connsiteY5" fmla="*/ 391500 h 432000"/>
              <a:gd name="connsiteX6" fmla="*/ 202500 w 432000"/>
              <a:gd name="connsiteY6" fmla="*/ 391500 h 432000"/>
              <a:gd name="connsiteX7" fmla="*/ 202500 w 432000"/>
              <a:gd name="connsiteY7" fmla="*/ 364500 h 432000"/>
              <a:gd name="connsiteX8" fmla="*/ 108000 w 432000"/>
              <a:gd name="connsiteY8" fmla="*/ 364500 h 432000"/>
              <a:gd name="connsiteX9" fmla="*/ 108000 w 432000"/>
              <a:gd name="connsiteY9" fmla="*/ 391500 h 432000"/>
              <a:gd name="connsiteX10" fmla="*/ 135000 w 432000"/>
              <a:gd name="connsiteY10" fmla="*/ 391500 h 432000"/>
              <a:gd name="connsiteX11" fmla="*/ 135000 w 432000"/>
              <a:gd name="connsiteY11" fmla="*/ 364500 h 432000"/>
              <a:gd name="connsiteX12" fmla="*/ 40500 w 432000"/>
              <a:gd name="connsiteY12" fmla="*/ 364500 h 432000"/>
              <a:gd name="connsiteX13" fmla="*/ 40500 w 432000"/>
              <a:gd name="connsiteY13" fmla="*/ 391500 h 432000"/>
              <a:gd name="connsiteX14" fmla="*/ 67500 w 432000"/>
              <a:gd name="connsiteY14" fmla="*/ 391500 h 432000"/>
              <a:gd name="connsiteX15" fmla="*/ 67500 w 432000"/>
              <a:gd name="connsiteY15" fmla="*/ 364500 h 432000"/>
              <a:gd name="connsiteX16" fmla="*/ 297000 w 432000"/>
              <a:gd name="connsiteY16" fmla="*/ 351000 h 432000"/>
              <a:gd name="connsiteX17" fmla="*/ 310500 w 432000"/>
              <a:gd name="connsiteY17" fmla="*/ 351000 h 432000"/>
              <a:gd name="connsiteX18" fmla="*/ 310500 w 432000"/>
              <a:gd name="connsiteY18" fmla="*/ 405000 h 432000"/>
              <a:gd name="connsiteX19" fmla="*/ 297000 w 432000"/>
              <a:gd name="connsiteY19" fmla="*/ 405000 h 432000"/>
              <a:gd name="connsiteX20" fmla="*/ 229500 w 432000"/>
              <a:gd name="connsiteY20" fmla="*/ 351000 h 432000"/>
              <a:gd name="connsiteX21" fmla="*/ 283500 w 432000"/>
              <a:gd name="connsiteY21" fmla="*/ 351000 h 432000"/>
              <a:gd name="connsiteX22" fmla="*/ 283500 w 432000"/>
              <a:gd name="connsiteY22" fmla="*/ 405000 h 432000"/>
              <a:gd name="connsiteX23" fmla="*/ 229500 w 432000"/>
              <a:gd name="connsiteY23" fmla="*/ 405000 h 432000"/>
              <a:gd name="connsiteX24" fmla="*/ 162000 w 432000"/>
              <a:gd name="connsiteY24" fmla="*/ 351000 h 432000"/>
              <a:gd name="connsiteX25" fmla="*/ 216000 w 432000"/>
              <a:gd name="connsiteY25" fmla="*/ 351000 h 432000"/>
              <a:gd name="connsiteX26" fmla="*/ 216000 w 432000"/>
              <a:gd name="connsiteY26" fmla="*/ 405000 h 432000"/>
              <a:gd name="connsiteX27" fmla="*/ 162000 w 432000"/>
              <a:gd name="connsiteY27" fmla="*/ 405000 h 432000"/>
              <a:gd name="connsiteX28" fmla="*/ 94500 w 432000"/>
              <a:gd name="connsiteY28" fmla="*/ 351000 h 432000"/>
              <a:gd name="connsiteX29" fmla="*/ 148500 w 432000"/>
              <a:gd name="connsiteY29" fmla="*/ 351000 h 432000"/>
              <a:gd name="connsiteX30" fmla="*/ 148500 w 432000"/>
              <a:gd name="connsiteY30" fmla="*/ 405000 h 432000"/>
              <a:gd name="connsiteX31" fmla="*/ 94500 w 432000"/>
              <a:gd name="connsiteY31" fmla="*/ 405000 h 432000"/>
              <a:gd name="connsiteX32" fmla="*/ 27000 w 432000"/>
              <a:gd name="connsiteY32" fmla="*/ 351000 h 432000"/>
              <a:gd name="connsiteX33" fmla="*/ 81000 w 432000"/>
              <a:gd name="connsiteY33" fmla="*/ 351000 h 432000"/>
              <a:gd name="connsiteX34" fmla="*/ 81000 w 432000"/>
              <a:gd name="connsiteY34" fmla="*/ 405000 h 432000"/>
              <a:gd name="connsiteX35" fmla="*/ 27000 w 432000"/>
              <a:gd name="connsiteY35" fmla="*/ 405000 h 432000"/>
              <a:gd name="connsiteX36" fmla="*/ 13500 w 432000"/>
              <a:gd name="connsiteY36" fmla="*/ 337500 h 432000"/>
              <a:gd name="connsiteX37" fmla="*/ 13500 w 432000"/>
              <a:gd name="connsiteY37" fmla="*/ 418500 h 432000"/>
              <a:gd name="connsiteX38" fmla="*/ 342402 w 432000"/>
              <a:gd name="connsiteY38" fmla="*/ 418500 h 432000"/>
              <a:gd name="connsiteX39" fmla="*/ 324000 w 432000"/>
              <a:gd name="connsiteY39" fmla="*/ 378000 h 432000"/>
              <a:gd name="connsiteX40" fmla="*/ 324000 w 432000"/>
              <a:gd name="connsiteY40" fmla="*/ 337500 h 432000"/>
              <a:gd name="connsiteX41" fmla="*/ 364500 w 432000"/>
              <a:gd name="connsiteY41" fmla="*/ 310500 h 432000"/>
              <a:gd name="connsiteX42" fmla="*/ 364500 w 432000"/>
              <a:gd name="connsiteY42" fmla="*/ 337500 h 432000"/>
              <a:gd name="connsiteX43" fmla="*/ 391500 w 432000"/>
              <a:gd name="connsiteY43" fmla="*/ 337500 h 432000"/>
              <a:gd name="connsiteX44" fmla="*/ 391500 w 432000"/>
              <a:gd name="connsiteY44" fmla="*/ 310500 h 432000"/>
              <a:gd name="connsiteX45" fmla="*/ 351000 w 432000"/>
              <a:gd name="connsiteY45" fmla="*/ 297000 h 432000"/>
              <a:gd name="connsiteX46" fmla="*/ 405000 w 432000"/>
              <a:gd name="connsiteY46" fmla="*/ 297000 h 432000"/>
              <a:gd name="connsiteX47" fmla="*/ 405000 w 432000"/>
              <a:gd name="connsiteY47" fmla="*/ 351000 h 432000"/>
              <a:gd name="connsiteX48" fmla="*/ 351000 w 432000"/>
              <a:gd name="connsiteY48" fmla="*/ 351000 h 432000"/>
              <a:gd name="connsiteX49" fmla="*/ 254190 w 432000"/>
              <a:gd name="connsiteY49" fmla="*/ 246089 h 432000"/>
              <a:gd name="connsiteX50" fmla="*/ 239167 w 432000"/>
              <a:gd name="connsiteY50" fmla="*/ 262024 h 432000"/>
              <a:gd name="connsiteX51" fmla="*/ 239589 w 432000"/>
              <a:gd name="connsiteY51" fmla="*/ 290787 h 432000"/>
              <a:gd name="connsiteX52" fmla="*/ 268791 w 432000"/>
              <a:gd name="connsiteY52" fmla="*/ 290787 h 432000"/>
              <a:gd name="connsiteX53" fmla="*/ 269216 w 432000"/>
              <a:gd name="connsiteY53" fmla="*/ 262024 h 432000"/>
              <a:gd name="connsiteX54" fmla="*/ 364500 w 432000"/>
              <a:gd name="connsiteY54" fmla="*/ 243000 h 432000"/>
              <a:gd name="connsiteX55" fmla="*/ 364500 w 432000"/>
              <a:gd name="connsiteY55" fmla="*/ 270000 h 432000"/>
              <a:gd name="connsiteX56" fmla="*/ 391500 w 432000"/>
              <a:gd name="connsiteY56" fmla="*/ 270000 h 432000"/>
              <a:gd name="connsiteX57" fmla="*/ 391500 w 432000"/>
              <a:gd name="connsiteY57" fmla="*/ 243000 h 432000"/>
              <a:gd name="connsiteX58" fmla="*/ 351000 w 432000"/>
              <a:gd name="connsiteY58" fmla="*/ 229500 h 432000"/>
              <a:gd name="connsiteX59" fmla="*/ 405000 w 432000"/>
              <a:gd name="connsiteY59" fmla="*/ 229500 h 432000"/>
              <a:gd name="connsiteX60" fmla="*/ 405000 w 432000"/>
              <a:gd name="connsiteY60" fmla="*/ 283500 h 432000"/>
              <a:gd name="connsiteX61" fmla="*/ 351000 w 432000"/>
              <a:gd name="connsiteY61" fmla="*/ 283500 h 432000"/>
              <a:gd name="connsiteX62" fmla="*/ 254190 w 432000"/>
              <a:gd name="connsiteY62" fmla="*/ 226412 h 432000"/>
              <a:gd name="connsiteX63" fmla="*/ 279038 w 432000"/>
              <a:gd name="connsiteY63" fmla="*/ 252763 h 432000"/>
              <a:gd name="connsiteX64" fmla="*/ 279038 w 432000"/>
              <a:gd name="connsiteY64" fmla="*/ 299609 h 432000"/>
              <a:gd name="connsiteX65" fmla="*/ 230768 w 432000"/>
              <a:gd name="connsiteY65" fmla="*/ 301032 h 432000"/>
              <a:gd name="connsiteX66" fmla="*/ 229345 w 432000"/>
              <a:gd name="connsiteY66" fmla="*/ 252763 h 432000"/>
              <a:gd name="connsiteX67" fmla="*/ 364500 w 432000"/>
              <a:gd name="connsiteY67" fmla="*/ 175500 h 432000"/>
              <a:gd name="connsiteX68" fmla="*/ 364500 w 432000"/>
              <a:gd name="connsiteY68" fmla="*/ 202500 h 432000"/>
              <a:gd name="connsiteX69" fmla="*/ 391500 w 432000"/>
              <a:gd name="connsiteY69" fmla="*/ 202500 h 432000"/>
              <a:gd name="connsiteX70" fmla="*/ 391500 w 432000"/>
              <a:gd name="connsiteY70" fmla="*/ 175500 h 432000"/>
              <a:gd name="connsiteX71" fmla="*/ 351000 w 432000"/>
              <a:gd name="connsiteY71" fmla="*/ 162000 h 432000"/>
              <a:gd name="connsiteX72" fmla="*/ 405000 w 432000"/>
              <a:gd name="connsiteY72" fmla="*/ 162000 h 432000"/>
              <a:gd name="connsiteX73" fmla="*/ 405000 w 432000"/>
              <a:gd name="connsiteY73" fmla="*/ 216000 h 432000"/>
              <a:gd name="connsiteX74" fmla="*/ 351000 w 432000"/>
              <a:gd name="connsiteY74" fmla="*/ 216000 h 432000"/>
              <a:gd name="connsiteX75" fmla="*/ 167391 w 432000"/>
              <a:gd name="connsiteY75" fmla="*/ 138754 h 432000"/>
              <a:gd name="connsiteX76" fmla="*/ 138753 w 432000"/>
              <a:gd name="connsiteY76" fmla="*/ 167393 h 432000"/>
              <a:gd name="connsiteX77" fmla="*/ 185938 w 432000"/>
              <a:gd name="connsiteY77" fmla="*/ 214579 h 432000"/>
              <a:gd name="connsiteX78" fmla="*/ 195486 w 432000"/>
              <a:gd name="connsiteY78" fmla="*/ 214576 h 432000"/>
              <a:gd name="connsiteX79" fmla="*/ 200259 w 432000"/>
              <a:gd name="connsiteY79" fmla="*/ 209807 h 432000"/>
              <a:gd name="connsiteX80" fmla="*/ 219348 w 432000"/>
              <a:gd name="connsiteY80" fmla="*/ 228896 h 432000"/>
              <a:gd name="connsiteX81" fmla="*/ 228896 w 432000"/>
              <a:gd name="connsiteY81" fmla="*/ 219348 h 432000"/>
              <a:gd name="connsiteX82" fmla="*/ 209807 w 432000"/>
              <a:gd name="connsiteY82" fmla="*/ 200258 h 432000"/>
              <a:gd name="connsiteX83" fmla="*/ 214576 w 432000"/>
              <a:gd name="connsiteY83" fmla="*/ 195486 h 432000"/>
              <a:gd name="connsiteX84" fmla="*/ 214576 w 432000"/>
              <a:gd name="connsiteY84" fmla="*/ 185938 h 432000"/>
              <a:gd name="connsiteX85" fmla="*/ 364500 w 432000"/>
              <a:gd name="connsiteY85" fmla="*/ 108000 h 432000"/>
              <a:gd name="connsiteX86" fmla="*/ 364500 w 432000"/>
              <a:gd name="connsiteY86" fmla="*/ 135000 h 432000"/>
              <a:gd name="connsiteX87" fmla="*/ 391500 w 432000"/>
              <a:gd name="connsiteY87" fmla="*/ 135000 h 432000"/>
              <a:gd name="connsiteX88" fmla="*/ 391500 w 432000"/>
              <a:gd name="connsiteY88" fmla="*/ 108000 h 432000"/>
              <a:gd name="connsiteX89" fmla="*/ 129209 w 432000"/>
              <a:gd name="connsiteY89" fmla="*/ 100571 h 432000"/>
              <a:gd name="connsiteX90" fmla="*/ 100570 w 432000"/>
              <a:gd name="connsiteY90" fmla="*/ 129209 h 432000"/>
              <a:gd name="connsiteX91" fmla="*/ 129208 w 432000"/>
              <a:gd name="connsiteY91" fmla="*/ 157847 h 432000"/>
              <a:gd name="connsiteX92" fmla="*/ 157847 w 432000"/>
              <a:gd name="connsiteY92" fmla="*/ 129209 h 432000"/>
              <a:gd name="connsiteX93" fmla="*/ 351000 w 432000"/>
              <a:gd name="connsiteY93" fmla="*/ 94500 h 432000"/>
              <a:gd name="connsiteX94" fmla="*/ 405000 w 432000"/>
              <a:gd name="connsiteY94" fmla="*/ 94500 h 432000"/>
              <a:gd name="connsiteX95" fmla="*/ 405000 w 432000"/>
              <a:gd name="connsiteY95" fmla="*/ 148500 h 432000"/>
              <a:gd name="connsiteX96" fmla="*/ 351000 w 432000"/>
              <a:gd name="connsiteY96" fmla="*/ 148500 h 432000"/>
              <a:gd name="connsiteX97" fmla="*/ 129208 w 432000"/>
              <a:gd name="connsiteY97" fmla="*/ 62388 h 432000"/>
              <a:gd name="connsiteX98" fmla="*/ 119664 w 432000"/>
              <a:gd name="connsiteY98" fmla="*/ 71933 h 432000"/>
              <a:gd name="connsiteX99" fmla="*/ 71933 w 432000"/>
              <a:gd name="connsiteY99" fmla="*/ 119664 h 432000"/>
              <a:gd name="connsiteX100" fmla="*/ 62388 w 432000"/>
              <a:gd name="connsiteY100" fmla="*/ 129209 h 432000"/>
              <a:gd name="connsiteX101" fmla="*/ 71932 w 432000"/>
              <a:gd name="connsiteY101" fmla="*/ 138757 h 432000"/>
              <a:gd name="connsiteX102" fmla="*/ 81481 w 432000"/>
              <a:gd name="connsiteY102" fmla="*/ 129209 h 432000"/>
              <a:gd name="connsiteX103" fmla="*/ 129208 w 432000"/>
              <a:gd name="connsiteY103" fmla="*/ 81481 h 432000"/>
              <a:gd name="connsiteX104" fmla="*/ 138757 w 432000"/>
              <a:gd name="connsiteY104" fmla="*/ 71933 h 432000"/>
              <a:gd name="connsiteX105" fmla="*/ 364500 w 432000"/>
              <a:gd name="connsiteY105" fmla="*/ 40500 h 432000"/>
              <a:gd name="connsiteX106" fmla="*/ 364500 w 432000"/>
              <a:gd name="connsiteY106" fmla="*/ 67500 h 432000"/>
              <a:gd name="connsiteX107" fmla="*/ 391500 w 432000"/>
              <a:gd name="connsiteY107" fmla="*/ 67500 h 432000"/>
              <a:gd name="connsiteX108" fmla="*/ 391500 w 432000"/>
              <a:gd name="connsiteY108" fmla="*/ 40500 h 432000"/>
              <a:gd name="connsiteX109" fmla="*/ 351000 w 432000"/>
              <a:gd name="connsiteY109" fmla="*/ 27000 h 432000"/>
              <a:gd name="connsiteX110" fmla="*/ 405000 w 432000"/>
              <a:gd name="connsiteY110" fmla="*/ 27000 h 432000"/>
              <a:gd name="connsiteX111" fmla="*/ 405000 w 432000"/>
              <a:gd name="connsiteY111" fmla="*/ 81000 h 432000"/>
              <a:gd name="connsiteX112" fmla="*/ 351000 w 432000"/>
              <a:gd name="connsiteY112" fmla="*/ 81000 h 432000"/>
              <a:gd name="connsiteX113" fmla="*/ 33768 w 432000"/>
              <a:gd name="connsiteY113" fmla="*/ 13516 h 432000"/>
              <a:gd name="connsiteX114" fmla="*/ 19467 w 432000"/>
              <a:gd name="connsiteY114" fmla="*/ 19429 h 432000"/>
              <a:gd name="connsiteX115" fmla="*/ 19429 w 432000"/>
              <a:gd name="connsiteY115" fmla="*/ 48070 h 432000"/>
              <a:gd name="connsiteX116" fmla="*/ 71933 w 432000"/>
              <a:gd name="connsiteY116" fmla="*/ 100574 h 432000"/>
              <a:gd name="connsiteX117" fmla="*/ 100574 w 432000"/>
              <a:gd name="connsiteY117" fmla="*/ 71933 h 432000"/>
              <a:gd name="connsiteX118" fmla="*/ 48070 w 432000"/>
              <a:gd name="connsiteY118" fmla="*/ 19429 h 432000"/>
              <a:gd name="connsiteX119" fmla="*/ 33768 w 432000"/>
              <a:gd name="connsiteY119" fmla="*/ 13516 h 432000"/>
              <a:gd name="connsiteX120" fmla="*/ 337500 w 432000"/>
              <a:gd name="connsiteY120" fmla="*/ 13500 h 432000"/>
              <a:gd name="connsiteX121" fmla="*/ 337500 w 432000"/>
              <a:gd name="connsiteY121" fmla="*/ 378000 h 432000"/>
              <a:gd name="connsiteX122" fmla="*/ 378000 w 432000"/>
              <a:gd name="connsiteY122" fmla="*/ 418500 h 432000"/>
              <a:gd name="connsiteX123" fmla="*/ 418500 w 432000"/>
              <a:gd name="connsiteY123" fmla="*/ 378000 h 432000"/>
              <a:gd name="connsiteX124" fmla="*/ 418500 w 432000"/>
              <a:gd name="connsiteY124" fmla="*/ 13500 h 432000"/>
              <a:gd name="connsiteX125" fmla="*/ 310500 w 432000"/>
              <a:gd name="connsiteY125" fmla="*/ 13500 h 432000"/>
              <a:gd name="connsiteX126" fmla="*/ 310500 w 432000"/>
              <a:gd name="connsiteY126" fmla="*/ 324000 h 432000"/>
              <a:gd name="connsiteX127" fmla="*/ 324000 w 432000"/>
              <a:gd name="connsiteY127" fmla="*/ 324000 h 432000"/>
              <a:gd name="connsiteX128" fmla="*/ 324000 w 432000"/>
              <a:gd name="connsiteY128" fmla="*/ 13500 h 432000"/>
              <a:gd name="connsiteX129" fmla="*/ 33738 w 432000"/>
              <a:gd name="connsiteY129" fmla="*/ 28 h 432000"/>
              <a:gd name="connsiteX130" fmla="*/ 57615 w 432000"/>
              <a:gd name="connsiteY130" fmla="*/ 9884 h 432000"/>
              <a:gd name="connsiteX131" fmla="*/ 110119 w 432000"/>
              <a:gd name="connsiteY131" fmla="*/ 62388 h 432000"/>
              <a:gd name="connsiteX132" fmla="*/ 129209 w 432000"/>
              <a:gd name="connsiteY132" fmla="*/ 43298 h 432000"/>
              <a:gd name="connsiteX133" fmla="*/ 157847 w 432000"/>
              <a:gd name="connsiteY133" fmla="*/ 71933 h 432000"/>
              <a:gd name="connsiteX134" fmla="*/ 138753 w 432000"/>
              <a:gd name="connsiteY134" fmla="*/ 91026 h 432000"/>
              <a:gd name="connsiteX135" fmla="*/ 224124 w 432000"/>
              <a:gd name="connsiteY135" fmla="*/ 176393 h 432000"/>
              <a:gd name="connsiteX136" fmla="*/ 228079 w 432000"/>
              <a:gd name="connsiteY136" fmla="*/ 199438 h 432000"/>
              <a:gd name="connsiteX137" fmla="*/ 247986 w 432000"/>
              <a:gd name="connsiteY137" fmla="*/ 219349 h 432000"/>
              <a:gd name="connsiteX138" fmla="*/ 219348 w 432000"/>
              <a:gd name="connsiteY138" fmla="*/ 247987 h 432000"/>
              <a:gd name="connsiteX139" fmla="*/ 199437 w 432000"/>
              <a:gd name="connsiteY139" fmla="*/ 228080 h 432000"/>
              <a:gd name="connsiteX140" fmla="*/ 176393 w 432000"/>
              <a:gd name="connsiteY140" fmla="*/ 224128 h 432000"/>
              <a:gd name="connsiteX141" fmla="*/ 91025 w 432000"/>
              <a:gd name="connsiteY141" fmla="*/ 138755 h 432000"/>
              <a:gd name="connsiteX142" fmla="*/ 71933 w 432000"/>
              <a:gd name="connsiteY142" fmla="*/ 157847 h 432000"/>
              <a:gd name="connsiteX143" fmla="*/ 43298 w 432000"/>
              <a:gd name="connsiteY143" fmla="*/ 129209 h 432000"/>
              <a:gd name="connsiteX144" fmla="*/ 62388 w 432000"/>
              <a:gd name="connsiteY144" fmla="*/ 110119 h 432000"/>
              <a:gd name="connsiteX145" fmla="*/ 9884 w 432000"/>
              <a:gd name="connsiteY145" fmla="*/ 57615 h 432000"/>
              <a:gd name="connsiteX146" fmla="*/ 9884 w 432000"/>
              <a:gd name="connsiteY146" fmla="*/ 9943 h 432000"/>
              <a:gd name="connsiteX147" fmla="*/ 33738 w 432000"/>
              <a:gd name="connsiteY147" fmla="*/ 28 h 432000"/>
              <a:gd name="connsiteX148" fmla="*/ 270000 w 432000"/>
              <a:gd name="connsiteY148" fmla="*/ 0 h 432000"/>
              <a:gd name="connsiteX149" fmla="*/ 432000 w 432000"/>
              <a:gd name="connsiteY149" fmla="*/ 0 h 432000"/>
              <a:gd name="connsiteX150" fmla="*/ 432000 w 432000"/>
              <a:gd name="connsiteY150" fmla="*/ 378000 h 432000"/>
              <a:gd name="connsiteX151" fmla="*/ 378000 w 432000"/>
              <a:gd name="connsiteY151" fmla="*/ 432000 h 432000"/>
              <a:gd name="connsiteX152" fmla="*/ 0 w 432000"/>
              <a:gd name="connsiteY152" fmla="*/ 432000 h 432000"/>
              <a:gd name="connsiteX153" fmla="*/ 0 w 432000"/>
              <a:gd name="connsiteY153" fmla="*/ 324000 h 432000"/>
              <a:gd name="connsiteX154" fmla="*/ 297000 w 432000"/>
              <a:gd name="connsiteY154" fmla="*/ 324000 h 432000"/>
              <a:gd name="connsiteX155" fmla="*/ 297000 w 432000"/>
              <a:gd name="connsiteY155" fmla="*/ 13500 h 432000"/>
              <a:gd name="connsiteX156" fmla="*/ 283500 w 432000"/>
              <a:gd name="connsiteY156" fmla="*/ 13500 h 432000"/>
              <a:gd name="connsiteX157" fmla="*/ 283500 w 432000"/>
              <a:gd name="connsiteY157" fmla="*/ 229500 h 432000"/>
              <a:gd name="connsiteX158" fmla="*/ 270000 w 432000"/>
              <a:gd name="connsiteY158" fmla="*/ 22950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32000" h="432000">
                <a:moveTo>
                  <a:pt x="243000" y="364500"/>
                </a:moveTo>
                <a:lnTo>
                  <a:pt x="243000" y="391500"/>
                </a:lnTo>
                <a:lnTo>
                  <a:pt x="270000" y="391500"/>
                </a:lnTo>
                <a:lnTo>
                  <a:pt x="270000" y="364500"/>
                </a:lnTo>
                <a:close/>
                <a:moveTo>
                  <a:pt x="175500" y="364500"/>
                </a:moveTo>
                <a:lnTo>
                  <a:pt x="175500" y="391500"/>
                </a:lnTo>
                <a:lnTo>
                  <a:pt x="202500" y="391500"/>
                </a:lnTo>
                <a:lnTo>
                  <a:pt x="202500" y="364500"/>
                </a:lnTo>
                <a:close/>
                <a:moveTo>
                  <a:pt x="108000" y="364500"/>
                </a:moveTo>
                <a:lnTo>
                  <a:pt x="108000" y="391500"/>
                </a:lnTo>
                <a:lnTo>
                  <a:pt x="135000" y="391500"/>
                </a:lnTo>
                <a:lnTo>
                  <a:pt x="135000" y="364500"/>
                </a:lnTo>
                <a:close/>
                <a:moveTo>
                  <a:pt x="40500" y="364500"/>
                </a:moveTo>
                <a:lnTo>
                  <a:pt x="40500" y="391500"/>
                </a:lnTo>
                <a:lnTo>
                  <a:pt x="67500" y="391500"/>
                </a:lnTo>
                <a:lnTo>
                  <a:pt x="67500" y="364500"/>
                </a:lnTo>
                <a:close/>
                <a:moveTo>
                  <a:pt x="297000" y="351000"/>
                </a:moveTo>
                <a:lnTo>
                  <a:pt x="310500" y="351000"/>
                </a:lnTo>
                <a:lnTo>
                  <a:pt x="310500" y="405000"/>
                </a:lnTo>
                <a:lnTo>
                  <a:pt x="297000" y="405000"/>
                </a:lnTo>
                <a:close/>
                <a:moveTo>
                  <a:pt x="229500" y="351000"/>
                </a:moveTo>
                <a:lnTo>
                  <a:pt x="283500" y="351000"/>
                </a:lnTo>
                <a:lnTo>
                  <a:pt x="283500" y="405000"/>
                </a:lnTo>
                <a:lnTo>
                  <a:pt x="229500" y="405000"/>
                </a:lnTo>
                <a:close/>
                <a:moveTo>
                  <a:pt x="162000" y="351000"/>
                </a:moveTo>
                <a:lnTo>
                  <a:pt x="216000" y="351000"/>
                </a:lnTo>
                <a:lnTo>
                  <a:pt x="216000" y="405000"/>
                </a:lnTo>
                <a:lnTo>
                  <a:pt x="162000" y="405000"/>
                </a:lnTo>
                <a:close/>
                <a:moveTo>
                  <a:pt x="94500" y="351000"/>
                </a:moveTo>
                <a:lnTo>
                  <a:pt x="148500" y="351000"/>
                </a:lnTo>
                <a:lnTo>
                  <a:pt x="148500" y="405000"/>
                </a:lnTo>
                <a:lnTo>
                  <a:pt x="94500" y="405000"/>
                </a:lnTo>
                <a:close/>
                <a:moveTo>
                  <a:pt x="27000" y="351000"/>
                </a:moveTo>
                <a:lnTo>
                  <a:pt x="81000" y="351000"/>
                </a:lnTo>
                <a:lnTo>
                  <a:pt x="81000" y="405000"/>
                </a:lnTo>
                <a:lnTo>
                  <a:pt x="27000" y="405000"/>
                </a:lnTo>
                <a:close/>
                <a:moveTo>
                  <a:pt x="13500" y="337500"/>
                </a:moveTo>
                <a:lnTo>
                  <a:pt x="13500" y="418500"/>
                </a:lnTo>
                <a:lnTo>
                  <a:pt x="342402" y="418500"/>
                </a:lnTo>
                <a:cubicBezTo>
                  <a:pt x="330717" y="408284"/>
                  <a:pt x="324009" y="393522"/>
                  <a:pt x="324000" y="378000"/>
                </a:cubicBezTo>
                <a:lnTo>
                  <a:pt x="324000" y="337500"/>
                </a:lnTo>
                <a:close/>
                <a:moveTo>
                  <a:pt x="364500" y="310500"/>
                </a:moveTo>
                <a:lnTo>
                  <a:pt x="364500" y="337500"/>
                </a:lnTo>
                <a:lnTo>
                  <a:pt x="391500" y="337500"/>
                </a:lnTo>
                <a:lnTo>
                  <a:pt x="391500" y="310500"/>
                </a:lnTo>
                <a:close/>
                <a:moveTo>
                  <a:pt x="351000" y="297000"/>
                </a:moveTo>
                <a:lnTo>
                  <a:pt x="405000" y="297000"/>
                </a:lnTo>
                <a:lnTo>
                  <a:pt x="405000" y="351000"/>
                </a:lnTo>
                <a:lnTo>
                  <a:pt x="351000" y="351000"/>
                </a:lnTo>
                <a:close/>
                <a:moveTo>
                  <a:pt x="254190" y="246089"/>
                </a:moveTo>
                <a:lnTo>
                  <a:pt x="239167" y="262024"/>
                </a:lnTo>
                <a:cubicBezTo>
                  <a:pt x="231454" y="270128"/>
                  <a:pt x="231641" y="282914"/>
                  <a:pt x="239589" y="290787"/>
                </a:cubicBezTo>
                <a:cubicBezTo>
                  <a:pt x="247759" y="298592"/>
                  <a:pt x="260621" y="298592"/>
                  <a:pt x="268791" y="290787"/>
                </a:cubicBezTo>
                <a:cubicBezTo>
                  <a:pt x="276737" y="282913"/>
                  <a:pt x="276926" y="270130"/>
                  <a:pt x="269216" y="262024"/>
                </a:cubicBezTo>
                <a:close/>
                <a:moveTo>
                  <a:pt x="364500" y="243000"/>
                </a:moveTo>
                <a:lnTo>
                  <a:pt x="364500" y="270000"/>
                </a:lnTo>
                <a:lnTo>
                  <a:pt x="391500" y="270000"/>
                </a:lnTo>
                <a:lnTo>
                  <a:pt x="391500" y="243000"/>
                </a:lnTo>
                <a:close/>
                <a:moveTo>
                  <a:pt x="351000" y="229500"/>
                </a:moveTo>
                <a:lnTo>
                  <a:pt x="405000" y="229500"/>
                </a:lnTo>
                <a:lnTo>
                  <a:pt x="405000" y="283500"/>
                </a:lnTo>
                <a:lnTo>
                  <a:pt x="351000" y="283500"/>
                </a:lnTo>
                <a:close/>
                <a:moveTo>
                  <a:pt x="254190" y="226412"/>
                </a:moveTo>
                <a:lnTo>
                  <a:pt x="279038" y="252763"/>
                </a:lnTo>
                <a:cubicBezTo>
                  <a:pt x="291438" y="265916"/>
                  <a:pt x="291438" y="286456"/>
                  <a:pt x="279038" y="299609"/>
                </a:cubicBezTo>
                <a:cubicBezTo>
                  <a:pt x="266101" y="313331"/>
                  <a:pt x="244490" y="313969"/>
                  <a:pt x="230768" y="301032"/>
                </a:cubicBezTo>
                <a:cubicBezTo>
                  <a:pt x="217046" y="288096"/>
                  <a:pt x="216409" y="266485"/>
                  <a:pt x="229345" y="252763"/>
                </a:cubicBezTo>
                <a:close/>
                <a:moveTo>
                  <a:pt x="364500" y="175500"/>
                </a:moveTo>
                <a:lnTo>
                  <a:pt x="364500" y="202500"/>
                </a:lnTo>
                <a:lnTo>
                  <a:pt x="391500" y="202500"/>
                </a:lnTo>
                <a:lnTo>
                  <a:pt x="391500" y="175500"/>
                </a:lnTo>
                <a:close/>
                <a:moveTo>
                  <a:pt x="351000" y="162000"/>
                </a:moveTo>
                <a:lnTo>
                  <a:pt x="405000" y="162000"/>
                </a:lnTo>
                <a:lnTo>
                  <a:pt x="405000" y="216000"/>
                </a:lnTo>
                <a:lnTo>
                  <a:pt x="351000" y="216000"/>
                </a:lnTo>
                <a:close/>
                <a:moveTo>
                  <a:pt x="167391" y="138754"/>
                </a:moveTo>
                <a:lnTo>
                  <a:pt x="138753" y="167393"/>
                </a:lnTo>
                <a:lnTo>
                  <a:pt x="185938" y="214579"/>
                </a:lnTo>
                <a:cubicBezTo>
                  <a:pt x="188577" y="217212"/>
                  <a:pt x="192849" y="217210"/>
                  <a:pt x="195486" y="214576"/>
                </a:cubicBezTo>
                <a:lnTo>
                  <a:pt x="200259" y="209807"/>
                </a:lnTo>
                <a:lnTo>
                  <a:pt x="219348" y="228896"/>
                </a:lnTo>
                <a:lnTo>
                  <a:pt x="228896" y="219348"/>
                </a:lnTo>
                <a:lnTo>
                  <a:pt x="209807" y="200258"/>
                </a:lnTo>
                <a:lnTo>
                  <a:pt x="214576" y="195486"/>
                </a:lnTo>
                <a:cubicBezTo>
                  <a:pt x="217214" y="192850"/>
                  <a:pt x="217211" y="188577"/>
                  <a:pt x="214576" y="185938"/>
                </a:cubicBezTo>
                <a:close/>
                <a:moveTo>
                  <a:pt x="364500" y="108000"/>
                </a:moveTo>
                <a:lnTo>
                  <a:pt x="364500" y="135000"/>
                </a:lnTo>
                <a:lnTo>
                  <a:pt x="391500" y="135000"/>
                </a:lnTo>
                <a:lnTo>
                  <a:pt x="391500" y="108000"/>
                </a:lnTo>
                <a:close/>
                <a:moveTo>
                  <a:pt x="129209" y="100571"/>
                </a:moveTo>
                <a:lnTo>
                  <a:pt x="100570" y="129209"/>
                </a:lnTo>
                <a:lnTo>
                  <a:pt x="129208" y="157847"/>
                </a:lnTo>
                <a:lnTo>
                  <a:pt x="157847" y="129209"/>
                </a:lnTo>
                <a:close/>
                <a:moveTo>
                  <a:pt x="351000" y="94500"/>
                </a:moveTo>
                <a:lnTo>
                  <a:pt x="405000" y="94500"/>
                </a:lnTo>
                <a:lnTo>
                  <a:pt x="405000" y="148500"/>
                </a:lnTo>
                <a:lnTo>
                  <a:pt x="351000" y="148500"/>
                </a:lnTo>
                <a:close/>
                <a:moveTo>
                  <a:pt x="129208" y="62388"/>
                </a:moveTo>
                <a:lnTo>
                  <a:pt x="119664" y="71933"/>
                </a:lnTo>
                <a:lnTo>
                  <a:pt x="71933" y="119664"/>
                </a:lnTo>
                <a:lnTo>
                  <a:pt x="62388" y="129209"/>
                </a:lnTo>
                <a:lnTo>
                  <a:pt x="71932" y="138757"/>
                </a:lnTo>
                <a:lnTo>
                  <a:pt x="81481" y="129209"/>
                </a:lnTo>
                <a:lnTo>
                  <a:pt x="129208" y="81481"/>
                </a:lnTo>
                <a:lnTo>
                  <a:pt x="138757" y="71933"/>
                </a:lnTo>
                <a:close/>
                <a:moveTo>
                  <a:pt x="364500" y="40500"/>
                </a:moveTo>
                <a:lnTo>
                  <a:pt x="364500" y="67500"/>
                </a:lnTo>
                <a:lnTo>
                  <a:pt x="391500" y="67500"/>
                </a:lnTo>
                <a:lnTo>
                  <a:pt x="391500" y="40500"/>
                </a:lnTo>
                <a:close/>
                <a:moveTo>
                  <a:pt x="351000" y="27000"/>
                </a:moveTo>
                <a:lnTo>
                  <a:pt x="405000" y="27000"/>
                </a:lnTo>
                <a:lnTo>
                  <a:pt x="405000" y="81000"/>
                </a:lnTo>
                <a:lnTo>
                  <a:pt x="351000" y="81000"/>
                </a:lnTo>
                <a:close/>
                <a:moveTo>
                  <a:pt x="33768" y="13516"/>
                </a:moveTo>
                <a:cubicBezTo>
                  <a:pt x="28594" y="13516"/>
                  <a:pt x="23419" y="15487"/>
                  <a:pt x="19467" y="19429"/>
                </a:cubicBezTo>
                <a:cubicBezTo>
                  <a:pt x="11547" y="27328"/>
                  <a:pt x="11530" y="40151"/>
                  <a:pt x="19429" y="48070"/>
                </a:cubicBezTo>
                <a:lnTo>
                  <a:pt x="71933" y="100574"/>
                </a:lnTo>
                <a:lnTo>
                  <a:pt x="100574" y="71933"/>
                </a:lnTo>
                <a:lnTo>
                  <a:pt x="48070" y="19429"/>
                </a:lnTo>
                <a:cubicBezTo>
                  <a:pt x="44118" y="15487"/>
                  <a:pt x="38943" y="13516"/>
                  <a:pt x="33768" y="13516"/>
                </a:cubicBezTo>
                <a:close/>
                <a:moveTo>
                  <a:pt x="337500" y="13500"/>
                </a:moveTo>
                <a:lnTo>
                  <a:pt x="337500" y="378000"/>
                </a:lnTo>
                <a:cubicBezTo>
                  <a:pt x="337500" y="400368"/>
                  <a:pt x="355632" y="418500"/>
                  <a:pt x="378000" y="418500"/>
                </a:cubicBezTo>
                <a:cubicBezTo>
                  <a:pt x="400368" y="418500"/>
                  <a:pt x="418500" y="400368"/>
                  <a:pt x="418500" y="378000"/>
                </a:cubicBezTo>
                <a:lnTo>
                  <a:pt x="418500" y="13500"/>
                </a:lnTo>
                <a:close/>
                <a:moveTo>
                  <a:pt x="310500" y="13500"/>
                </a:moveTo>
                <a:lnTo>
                  <a:pt x="310500" y="324000"/>
                </a:lnTo>
                <a:lnTo>
                  <a:pt x="324000" y="324000"/>
                </a:lnTo>
                <a:lnTo>
                  <a:pt x="324000" y="13500"/>
                </a:lnTo>
                <a:close/>
                <a:moveTo>
                  <a:pt x="33738" y="28"/>
                </a:moveTo>
                <a:cubicBezTo>
                  <a:pt x="42376" y="17"/>
                  <a:pt x="51017" y="3302"/>
                  <a:pt x="57615" y="9884"/>
                </a:cubicBezTo>
                <a:lnTo>
                  <a:pt x="110119" y="62388"/>
                </a:lnTo>
                <a:lnTo>
                  <a:pt x="129209" y="43298"/>
                </a:lnTo>
                <a:lnTo>
                  <a:pt x="157847" y="71933"/>
                </a:lnTo>
                <a:lnTo>
                  <a:pt x="138753" y="91026"/>
                </a:lnTo>
                <a:lnTo>
                  <a:pt x="224124" y="176393"/>
                </a:lnTo>
                <a:cubicBezTo>
                  <a:pt x="230180" y="182467"/>
                  <a:pt x="231763" y="191693"/>
                  <a:pt x="228079" y="199438"/>
                </a:cubicBezTo>
                <a:lnTo>
                  <a:pt x="247986" y="219349"/>
                </a:lnTo>
                <a:lnTo>
                  <a:pt x="219348" y="247987"/>
                </a:lnTo>
                <a:lnTo>
                  <a:pt x="199437" y="228080"/>
                </a:lnTo>
                <a:cubicBezTo>
                  <a:pt x="191692" y="231763"/>
                  <a:pt x="182468" y="230181"/>
                  <a:pt x="176393" y="224128"/>
                </a:cubicBezTo>
                <a:lnTo>
                  <a:pt x="91025" y="138755"/>
                </a:lnTo>
                <a:lnTo>
                  <a:pt x="71933" y="157847"/>
                </a:lnTo>
                <a:lnTo>
                  <a:pt x="43298" y="129209"/>
                </a:lnTo>
                <a:lnTo>
                  <a:pt x="62388" y="110119"/>
                </a:lnTo>
                <a:lnTo>
                  <a:pt x="9884" y="57615"/>
                </a:lnTo>
                <a:cubicBezTo>
                  <a:pt x="-3257" y="44442"/>
                  <a:pt x="-3257" y="23117"/>
                  <a:pt x="9884" y="9943"/>
                </a:cubicBezTo>
                <a:cubicBezTo>
                  <a:pt x="16467" y="3345"/>
                  <a:pt x="25101" y="39"/>
                  <a:pt x="33738" y="28"/>
                </a:cubicBezTo>
                <a:close/>
                <a:moveTo>
                  <a:pt x="270000" y="0"/>
                </a:moveTo>
                <a:lnTo>
                  <a:pt x="432000" y="0"/>
                </a:lnTo>
                <a:lnTo>
                  <a:pt x="432000" y="378000"/>
                </a:lnTo>
                <a:cubicBezTo>
                  <a:pt x="431966" y="407809"/>
                  <a:pt x="407809" y="431966"/>
                  <a:pt x="378000" y="432000"/>
                </a:cubicBezTo>
                <a:lnTo>
                  <a:pt x="0" y="432000"/>
                </a:lnTo>
                <a:lnTo>
                  <a:pt x="0" y="324000"/>
                </a:lnTo>
                <a:lnTo>
                  <a:pt x="297000" y="324000"/>
                </a:lnTo>
                <a:lnTo>
                  <a:pt x="297000" y="13500"/>
                </a:lnTo>
                <a:lnTo>
                  <a:pt x="283500" y="13500"/>
                </a:lnTo>
                <a:lnTo>
                  <a:pt x="283500" y="229500"/>
                </a:lnTo>
                <a:lnTo>
                  <a:pt x="270000" y="229500"/>
                </a:ln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32" name="文本框 31"/>
          <p:cNvSpPr txBox="1"/>
          <p:nvPr>
            <p:custDataLst>
              <p:tags r:id="rId19"/>
            </p:custDataLst>
          </p:nvPr>
        </p:nvSpPr>
        <p:spPr>
          <a:xfrm flipH="1">
            <a:off x="1198248" y="5097773"/>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（3）社会性向。</a:t>
            </a:r>
            <a:endParaRPr lang="zh-CN" altLang="en-US" sz="2000" spc="300" dirty="0">
              <a:latin typeface="微软雅黑" panose="020B0503020204020204" charset="-122"/>
              <a:ea typeface="微软雅黑" panose="020B0503020204020204" charset="-122"/>
            </a:endParaRPr>
          </a:p>
        </p:txBody>
      </p:sp>
      <p:sp>
        <p:nvSpPr>
          <p:cNvPr id="33" name="文本框 32"/>
          <p:cNvSpPr txBox="1"/>
          <p:nvPr>
            <p:custDataLst>
              <p:tags r:id="rId20"/>
            </p:custDataLst>
          </p:nvPr>
        </p:nvSpPr>
        <p:spPr>
          <a:xfrm flipH="1">
            <a:off x="469900" y="5530215"/>
            <a:ext cx="4300220" cy="1151890"/>
          </a:xfrm>
          <a:prstGeom prst="rect">
            <a:avLst/>
          </a:prstGeom>
          <a:noFill/>
        </p:spPr>
        <p:txBody>
          <a:bodyPr wrap="square" tIns="0" bIns="46800" rtlCol="0" anchor="t" anchorCtr="0">
            <a:spAutoFit/>
          </a:bodyPr>
          <a:lstStyle/>
          <a:p>
            <a:pPr algn="r">
              <a:lnSpc>
                <a:spcPct val="120000"/>
              </a:lnSpc>
            </a:pP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偏好能够帮助和提高别人的活动，沟通、友好、合作、理解，从事那些包含着大量人际交往内容的职业，而不是那些包含着大量智力活动或体力活动的职业。这种职业的例子有：诊所的心理医生、外交工作者以及社会工作者等。</a:t>
            </a:r>
            <a:endParaRPr kumimoji="1"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7" name="Oval 15"/>
          <p:cNvSpPr/>
          <p:nvPr>
            <p:custDataLst>
              <p:tags r:id="rId21"/>
            </p:custDataLst>
          </p:nvPr>
        </p:nvSpPr>
        <p:spPr>
          <a:xfrm>
            <a:off x="4907045" y="5146806"/>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1" name="任意多边形: 形状 150"/>
          <p:cNvSpPr/>
          <p:nvPr>
            <p:custDataLst>
              <p:tags r:id="rId22"/>
            </p:custDataLst>
          </p:nvPr>
        </p:nvSpPr>
        <p:spPr>
          <a:xfrm>
            <a:off x="5156155" y="5395900"/>
            <a:ext cx="425740" cy="425773"/>
          </a:xfrm>
          <a:custGeom>
            <a:avLst/>
            <a:gdLst>
              <a:gd name="connsiteX0" fmla="*/ 351383 w 432000"/>
              <a:gd name="connsiteY0" fmla="*/ 405033 h 432033"/>
              <a:gd name="connsiteX1" fmla="*/ 351349 w 432000"/>
              <a:gd name="connsiteY1" fmla="*/ 418533 h 432033"/>
              <a:gd name="connsiteX2" fmla="*/ 378349 w 432000"/>
              <a:gd name="connsiteY2" fmla="*/ 418533 h 432033"/>
              <a:gd name="connsiteX3" fmla="*/ 378383 w 432000"/>
              <a:gd name="connsiteY3" fmla="*/ 405033 h 432033"/>
              <a:gd name="connsiteX4" fmla="*/ 54382 w 432000"/>
              <a:gd name="connsiteY4" fmla="*/ 405033 h 432033"/>
              <a:gd name="connsiteX5" fmla="*/ 54346 w 432000"/>
              <a:gd name="connsiteY5" fmla="*/ 418533 h 432033"/>
              <a:gd name="connsiteX6" fmla="*/ 81346 w 432000"/>
              <a:gd name="connsiteY6" fmla="*/ 418533 h 432033"/>
              <a:gd name="connsiteX7" fmla="*/ 81382 w 432000"/>
              <a:gd name="connsiteY7" fmla="*/ 405033 h 432033"/>
              <a:gd name="connsiteX8" fmla="*/ 311126 w 432000"/>
              <a:gd name="connsiteY8" fmla="*/ 324000 h 432033"/>
              <a:gd name="connsiteX9" fmla="*/ 310500 w 432000"/>
              <a:gd name="connsiteY9" fmla="*/ 391533 h 432033"/>
              <a:gd name="connsiteX10" fmla="*/ 418500 w 432000"/>
              <a:gd name="connsiteY10" fmla="*/ 391533 h 432033"/>
              <a:gd name="connsiteX11" fmla="*/ 418500 w 432000"/>
              <a:gd name="connsiteY11" fmla="*/ 324000 h 432033"/>
              <a:gd name="connsiteX12" fmla="*/ 14126 w 432000"/>
              <a:gd name="connsiteY12" fmla="*/ 324000 h 432033"/>
              <a:gd name="connsiteX13" fmla="*/ 13500 w 432000"/>
              <a:gd name="connsiteY13" fmla="*/ 391533 h 432033"/>
              <a:gd name="connsiteX14" fmla="*/ 121500 w 432000"/>
              <a:gd name="connsiteY14" fmla="*/ 391533 h 432033"/>
              <a:gd name="connsiteX15" fmla="*/ 121500 w 432000"/>
              <a:gd name="connsiteY15" fmla="*/ 324000 h 432033"/>
              <a:gd name="connsiteX16" fmla="*/ 310500 w 432000"/>
              <a:gd name="connsiteY16" fmla="*/ 310500 h 432033"/>
              <a:gd name="connsiteX17" fmla="*/ 418500 w 432000"/>
              <a:gd name="connsiteY17" fmla="*/ 310500 h 432033"/>
              <a:gd name="connsiteX18" fmla="*/ 432000 w 432000"/>
              <a:gd name="connsiteY18" fmla="*/ 324000 h 432033"/>
              <a:gd name="connsiteX19" fmla="*/ 432000 w 432000"/>
              <a:gd name="connsiteY19" fmla="*/ 391533 h 432033"/>
              <a:gd name="connsiteX20" fmla="*/ 418500 w 432000"/>
              <a:gd name="connsiteY20" fmla="*/ 405033 h 432033"/>
              <a:gd name="connsiteX21" fmla="*/ 391883 w 432000"/>
              <a:gd name="connsiteY21" fmla="*/ 405033 h 432033"/>
              <a:gd name="connsiteX22" fmla="*/ 391849 w 432000"/>
              <a:gd name="connsiteY22" fmla="*/ 418533 h 432033"/>
              <a:gd name="connsiteX23" fmla="*/ 404941 w 432000"/>
              <a:gd name="connsiteY23" fmla="*/ 418533 h 432033"/>
              <a:gd name="connsiteX24" fmla="*/ 404941 w 432000"/>
              <a:gd name="connsiteY24" fmla="*/ 432033 h 432033"/>
              <a:gd name="connsiteX25" fmla="*/ 323941 w 432000"/>
              <a:gd name="connsiteY25" fmla="*/ 432033 h 432033"/>
              <a:gd name="connsiteX26" fmla="*/ 323941 w 432000"/>
              <a:gd name="connsiteY26" fmla="*/ 418533 h 432033"/>
              <a:gd name="connsiteX27" fmla="*/ 337848 w 432000"/>
              <a:gd name="connsiteY27" fmla="*/ 418533 h 432033"/>
              <a:gd name="connsiteX28" fmla="*/ 337883 w 432000"/>
              <a:gd name="connsiteY28" fmla="*/ 405033 h 432033"/>
              <a:gd name="connsiteX29" fmla="*/ 310500 w 432000"/>
              <a:gd name="connsiteY29" fmla="*/ 405033 h 432033"/>
              <a:gd name="connsiteX30" fmla="*/ 297000 w 432000"/>
              <a:gd name="connsiteY30" fmla="*/ 391533 h 432033"/>
              <a:gd name="connsiteX31" fmla="*/ 297000 w 432000"/>
              <a:gd name="connsiteY31" fmla="*/ 324000 h 432033"/>
              <a:gd name="connsiteX32" fmla="*/ 310500 w 432000"/>
              <a:gd name="connsiteY32" fmla="*/ 310500 h 432033"/>
              <a:gd name="connsiteX33" fmla="*/ 13500 w 432000"/>
              <a:gd name="connsiteY33" fmla="*/ 310500 h 432033"/>
              <a:gd name="connsiteX34" fmla="*/ 121500 w 432000"/>
              <a:gd name="connsiteY34" fmla="*/ 310500 h 432033"/>
              <a:gd name="connsiteX35" fmla="*/ 135000 w 432000"/>
              <a:gd name="connsiteY35" fmla="*/ 324000 h 432033"/>
              <a:gd name="connsiteX36" fmla="*/ 135000 w 432000"/>
              <a:gd name="connsiteY36" fmla="*/ 391533 h 432033"/>
              <a:gd name="connsiteX37" fmla="*/ 121500 w 432000"/>
              <a:gd name="connsiteY37" fmla="*/ 405033 h 432033"/>
              <a:gd name="connsiteX38" fmla="*/ 94882 w 432000"/>
              <a:gd name="connsiteY38" fmla="*/ 405033 h 432033"/>
              <a:gd name="connsiteX39" fmla="*/ 94846 w 432000"/>
              <a:gd name="connsiteY39" fmla="*/ 418533 h 432033"/>
              <a:gd name="connsiteX40" fmla="*/ 107944 w 432000"/>
              <a:gd name="connsiteY40" fmla="*/ 418533 h 432033"/>
              <a:gd name="connsiteX41" fmla="*/ 107944 w 432000"/>
              <a:gd name="connsiteY41" fmla="*/ 432033 h 432033"/>
              <a:gd name="connsiteX42" fmla="*/ 26944 w 432000"/>
              <a:gd name="connsiteY42" fmla="*/ 432033 h 432033"/>
              <a:gd name="connsiteX43" fmla="*/ 26944 w 432000"/>
              <a:gd name="connsiteY43" fmla="*/ 418533 h 432033"/>
              <a:gd name="connsiteX44" fmla="*/ 40846 w 432000"/>
              <a:gd name="connsiteY44" fmla="*/ 418533 h 432033"/>
              <a:gd name="connsiteX45" fmla="*/ 40882 w 432000"/>
              <a:gd name="connsiteY45" fmla="*/ 405033 h 432033"/>
              <a:gd name="connsiteX46" fmla="*/ 13500 w 432000"/>
              <a:gd name="connsiteY46" fmla="*/ 405033 h 432033"/>
              <a:gd name="connsiteX47" fmla="*/ 0 w 432000"/>
              <a:gd name="connsiteY47" fmla="*/ 391533 h 432033"/>
              <a:gd name="connsiteX48" fmla="*/ 0 w 432000"/>
              <a:gd name="connsiteY48" fmla="*/ 324000 h 432033"/>
              <a:gd name="connsiteX49" fmla="*/ 13500 w 432000"/>
              <a:gd name="connsiteY49" fmla="*/ 310500 h 432033"/>
              <a:gd name="connsiteX50" fmla="*/ 303757 w 432000"/>
              <a:gd name="connsiteY50" fmla="*/ 263332 h 432033"/>
              <a:gd name="connsiteX51" fmla="*/ 317257 w 432000"/>
              <a:gd name="connsiteY51" fmla="*/ 263332 h 432033"/>
              <a:gd name="connsiteX52" fmla="*/ 317257 w 432000"/>
              <a:gd name="connsiteY52" fmla="*/ 276832 h 432033"/>
              <a:gd name="connsiteX53" fmla="*/ 303757 w 432000"/>
              <a:gd name="connsiteY53" fmla="*/ 276832 h 432033"/>
              <a:gd name="connsiteX54" fmla="*/ 276757 w 432000"/>
              <a:gd name="connsiteY54" fmla="*/ 263332 h 432033"/>
              <a:gd name="connsiteX55" fmla="*/ 290257 w 432000"/>
              <a:gd name="connsiteY55" fmla="*/ 263332 h 432033"/>
              <a:gd name="connsiteX56" fmla="*/ 290257 w 432000"/>
              <a:gd name="connsiteY56" fmla="*/ 276832 h 432033"/>
              <a:gd name="connsiteX57" fmla="*/ 276757 w 432000"/>
              <a:gd name="connsiteY57" fmla="*/ 276832 h 432033"/>
              <a:gd name="connsiteX58" fmla="*/ 249750 w 432000"/>
              <a:gd name="connsiteY58" fmla="*/ 263332 h 432033"/>
              <a:gd name="connsiteX59" fmla="*/ 263250 w 432000"/>
              <a:gd name="connsiteY59" fmla="*/ 263332 h 432033"/>
              <a:gd name="connsiteX60" fmla="*/ 263250 w 432000"/>
              <a:gd name="connsiteY60" fmla="*/ 276832 h 432033"/>
              <a:gd name="connsiteX61" fmla="*/ 249750 w 432000"/>
              <a:gd name="connsiteY61" fmla="*/ 276832 h 432033"/>
              <a:gd name="connsiteX62" fmla="*/ 222750 w 432000"/>
              <a:gd name="connsiteY62" fmla="*/ 263332 h 432033"/>
              <a:gd name="connsiteX63" fmla="*/ 236250 w 432000"/>
              <a:gd name="connsiteY63" fmla="*/ 263332 h 432033"/>
              <a:gd name="connsiteX64" fmla="*/ 236250 w 432000"/>
              <a:gd name="connsiteY64" fmla="*/ 276832 h 432033"/>
              <a:gd name="connsiteX65" fmla="*/ 222750 w 432000"/>
              <a:gd name="connsiteY65" fmla="*/ 276832 h 432033"/>
              <a:gd name="connsiteX66" fmla="*/ 195753 w 432000"/>
              <a:gd name="connsiteY66" fmla="*/ 263332 h 432033"/>
              <a:gd name="connsiteX67" fmla="*/ 209253 w 432000"/>
              <a:gd name="connsiteY67" fmla="*/ 263332 h 432033"/>
              <a:gd name="connsiteX68" fmla="*/ 209253 w 432000"/>
              <a:gd name="connsiteY68" fmla="*/ 276832 h 432033"/>
              <a:gd name="connsiteX69" fmla="*/ 195753 w 432000"/>
              <a:gd name="connsiteY69" fmla="*/ 276832 h 432033"/>
              <a:gd name="connsiteX70" fmla="*/ 168753 w 432000"/>
              <a:gd name="connsiteY70" fmla="*/ 263332 h 432033"/>
              <a:gd name="connsiteX71" fmla="*/ 182253 w 432000"/>
              <a:gd name="connsiteY71" fmla="*/ 263332 h 432033"/>
              <a:gd name="connsiteX72" fmla="*/ 182253 w 432000"/>
              <a:gd name="connsiteY72" fmla="*/ 276832 h 432033"/>
              <a:gd name="connsiteX73" fmla="*/ 168753 w 432000"/>
              <a:gd name="connsiteY73" fmla="*/ 276832 h 432033"/>
              <a:gd name="connsiteX74" fmla="*/ 141753 w 432000"/>
              <a:gd name="connsiteY74" fmla="*/ 263332 h 432033"/>
              <a:gd name="connsiteX75" fmla="*/ 155253 w 432000"/>
              <a:gd name="connsiteY75" fmla="*/ 263332 h 432033"/>
              <a:gd name="connsiteX76" fmla="*/ 155253 w 432000"/>
              <a:gd name="connsiteY76" fmla="*/ 276832 h 432033"/>
              <a:gd name="connsiteX77" fmla="*/ 141753 w 432000"/>
              <a:gd name="connsiteY77" fmla="*/ 276832 h 432033"/>
              <a:gd name="connsiteX78" fmla="*/ 114753 w 432000"/>
              <a:gd name="connsiteY78" fmla="*/ 263332 h 432033"/>
              <a:gd name="connsiteX79" fmla="*/ 128253 w 432000"/>
              <a:gd name="connsiteY79" fmla="*/ 263332 h 432033"/>
              <a:gd name="connsiteX80" fmla="*/ 128253 w 432000"/>
              <a:gd name="connsiteY80" fmla="*/ 276832 h 432033"/>
              <a:gd name="connsiteX81" fmla="*/ 114753 w 432000"/>
              <a:gd name="connsiteY81" fmla="*/ 276832 h 432033"/>
              <a:gd name="connsiteX82" fmla="*/ 351125 w 432000"/>
              <a:gd name="connsiteY82" fmla="*/ 256592 h 432033"/>
              <a:gd name="connsiteX83" fmla="*/ 351125 w 432000"/>
              <a:gd name="connsiteY83" fmla="*/ 283592 h 432033"/>
              <a:gd name="connsiteX84" fmla="*/ 378125 w 432000"/>
              <a:gd name="connsiteY84" fmla="*/ 283592 h 432033"/>
              <a:gd name="connsiteX85" fmla="*/ 378125 w 432000"/>
              <a:gd name="connsiteY85" fmla="*/ 256592 h 432033"/>
              <a:gd name="connsiteX86" fmla="*/ 53947 w 432000"/>
              <a:gd name="connsiteY86" fmla="*/ 256592 h 432033"/>
              <a:gd name="connsiteX87" fmla="*/ 53947 w 432000"/>
              <a:gd name="connsiteY87" fmla="*/ 283592 h 432033"/>
              <a:gd name="connsiteX88" fmla="*/ 80947 w 432000"/>
              <a:gd name="connsiteY88" fmla="*/ 283592 h 432033"/>
              <a:gd name="connsiteX89" fmla="*/ 80947 w 432000"/>
              <a:gd name="connsiteY89" fmla="*/ 256592 h 432033"/>
              <a:gd name="connsiteX90" fmla="*/ 337625 w 432000"/>
              <a:gd name="connsiteY90" fmla="*/ 243092 h 432033"/>
              <a:gd name="connsiteX91" fmla="*/ 391625 w 432000"/>
              <a:gd name="connsiteY91" fmla="*/ 243092 h 432033"/>
              <a:gd name="connsiteX92" fmla="*/ 391625 w 432000"/>
              <a:gd name="connsiteY92" fmla="*/ 297092 h 432033"/>
              <a:gd name="connsiteX93" fmla="*/ 337625 w 432000"/>
              <a:gd name="connsiteY93" fmla="*/ 297092 h 432033"/>
              <a:gd name="connsiteX94" fmla="*/ 40447 w 432000"/>
              <a:gd name="connsiteY94" fmla="*/ 243092 h 432033"/>
              <a:gd name="connsiteX95" fmla="*/ 94447 w 432000"/>
              <a:gd name="connsiteY95" fmla="*/ 243092 h 432033"/>
              <a:gd name="connsiteX96" fmla="*/ 94447 w 432000"/>
              <a:gd name="connsiteY96" fmla="*/ 297092 h 432033"/>
              <a:gd name="connsiteX97" fmla="*/ 40447 w 432000"/>
              <a:gd name="connsiteY97" fmla="*/ 297092 h 432033"/>
              <a:gd name="connsiteX98" fmla="*/ 357842 w 432000"/>
              <a:gd name="connsiteY98" fmla="*/ 222779 h 432033"/>
              <a:gd name="connsiteX99" fmla="*/ 371342 w 432000"/>
              <a:gd name="connsiteY99" fmla="*/ 222779 h 432033"/>
              <a:gd name="connsiteX100" fmla="*/ 371342 w 432000"/>
              <a:gd name="connsiteY100" fmla="*/ 236263 h 432033"/>
              <a:gd name="connsiteX101" fmla="*/ 357842 w 432000"/>
              <a:gd name="connsiteY101" fmla="*/ 236263 h 432033"/>
              <a:gd name="connsiteX102" fmla="*/ 60661 w 432000"/>
              <a:gd name="connsiteY102" fmla="*/ 222779 h 432033"/>
              <a:gd name="connsiteX103" fmla="*/ 74161 w 432000"/>
              <a:gd name="connsiteY103" fmla="*/ 222779 h 432033"/>
              <a:gd name="connsiteX104" fmla="*/ 74161 w 432000"/>
              <a:gd name="connsiteY104" fmla="*/ 236263 h 432033"/>
              <a:gd name="connsiteX105" fmla="*/ 60661 w 432000"/>
              <a:gd name="connsiteY105" fmla="*/ 236263 h 432033"/>
              <a:gd name="connsiteX106" fmla="*/ 357842 w 432000"/>
              <a:gd name="connsiteY106" fmla="*/ 195779 h 432033"/>
              <a:gd name="connsiteX107" fmla="*/ 371342 w 432000"/>
              <a:gd name="connsiteY107" fmla="*/ 195779 h 432033"/>
              <a:gd name="connsiteX108" fmla="*/ 371342 w 432000"/>
              <a:gd name="connsiteY108" fmla="*/ 209279 h 432033"/>
              <a:gd name="connsiteX109" fmla="*/ 357842 w 432000"/>
              <a:gd name="connsiteY109" fmla="*/ 209279 h 432033"/>
              <a:gd name="connsiteX110" fmla="*/ 60661 w 432000"/>
              <a:gd name="connsiteY110" fmla="*/ 195779 h 432033"/>
              <a:gd name="connsiteX111" fmla="*/ 74161 w 432000"/>
              <a:gd name="connsiteY111" fmla="*/ 195779 h 432033"/>
              <a:gd name="connsiteX112" fmla="*/ 74161 w 432000"/>
              <a:gd name="connsiteY112" fmla="*/ 209279 h 432033"/>
              <a:gd name="connsiteX113" fmla="*/ 60661 w 432000"/>
              <a:gd name="connsiteY113" fmla="*/ 209279 h 432033"/>
              <a:gd name="connsiteX114" fmla="*/ 303757 w 432000"/>
              <a:gd name="connsiteY114" fmla="*/ 155266 h 432033"/>
              <a:gd name="connsiteX115" fmla="*/ 317257 w 432000"/>
              <a:gd name="connsiteY115" fmla="*/ 155266 h 432033"/>
              <a:gd name="connsiteX116" fmla="*/ 317257 w 432000"/>
              <a:gd name="connsiteY116" fmla="*/ 168766 h 432033"/>
              <a:gd name="connsiteX117" fmla="*/ 303757 w 432000"/>
              <a:gd name="connsiteY117" fmla="*/ 168766 h 432033"/>
              <a:gd name="connsiteX118" fmla="*/ 276757 w 432000"/>
              <a:gd name="connsiteY118" fmla="*/ 155266 h 432033"/>
              <a:gd name="connsiteX119" fmla="*/ 290257 w 432000"/>
              <a:gd name="connsiteY119" fmla="*/ 155266 h 432033"/>
              <a:gd name="connsiteX120" fmla="*/ 290257 w 432000"/>
              <a:gd name="connsiteY120" fmla="*/ 168766 h 432033"/>
              <a:gd name="connsiteX121" fmla="*/ 276757 w 432000"/>
              <a:gd name="connsiteY121" fmla="*/ 168766 h 432033"/>
              <a:gd name="connsiteX122" fmla="*/ 249750 w 432000"/>
              <a:gd name="connsiteY122" fmla="*/ 155266 h 432033"/>
              <a:gd name="connsiteX123" fmla="*/ 263250 w 432000"/>
              <a:gd name="connsiteY123" fmla="*/ 155266 h 432033"/>
              <a:gd name="connsiteX124" fmla="*/ 263250 w 432000"/>
              <a:gd name="connsiteY124" fmla="*/ 168766 h 432033"/>
              <a:gd name="connsiteX125" fmla="*/ 249750 w 432000"/>
              <a:gd name="connsiteY125" fmla="*/ 168766 h 432033"/>
              <a:gd name="connsiteX126" fmla="*/ 222750 w 432000"/>
              <a:gd name="connsiteY126" fmla="*/ 155266 h 432033"/>
              <a:gd name="connsiteX127" fmla="*/ 236250 w 432000"/>
              <a:gd name="connsiteY127" fmla="*/ 155266 h 432033"/>
              <a:gd name="connsiteX128" fmla="*/ 236250 w 432000"/>
              <a:gd name="connsiteY128" fmla="*/ 168766 h 432033"/>
              <a:gd name="connsiteX129" fmla="*/ 222750 w 432000"/>
              <a:gd name="connsiteY129" fmla="*/ 168766 h 432033"/>
              <a:gd name="connsiteX130" fmla="*/ 195753 w 432000"/>
              <a:gd name="connsiteY130" fmla="*/ 155266 h 432033"/>
              <a:gd name="connsiteX131" fmla="*/ 209253 w 432000"/>
              <a:gd name="connsiteY131" fmla="*/ 155266 h 432033"/>
              <a:gd name="connsiteX132" fmla="*/ 209253 w 432000"/>
              <a:gd name="connsiteY132" fmla="*/ 168766 h 432033"/>
              <a:gd name="connsiteX133" fmla="*/ 195753 w 432000"/>
              <a:gd name="connsiteY133" fmla="*/ 168766 h 432033"/>
              <a:gd name="connsiteX134" fmla="*/ 168753 w 432000"/>
              <a:gd name="connsiteY134" fmla="*/ 155266 h 432033"/>
              <a:gd name="connsiteX135" fmla="*/ 182253 w 432000"/>
              <a:gd name="connsiteY135" fmla="*/ 155266 h 432033"/>
              <a:gd name="connsiteX136" fmla="*/ 182253 w 432000"/>
              <a:gd name="connsiteY136" fmla="*/ 168766 h 432033"/>
              <a:gd name="connsiteX137" fmla="*/ 168753 w 432000"/>
              <a:gd name="connsiteY137" fmla="*/ 168766 h 432033"/>
              <a:gd name="connsiteX138" fmla="*/ 141753 w 432000"/>
              <a:gd name="connsiteY138" fmla="*/ 155266 h 432033"/>
              <a:gd name="connsiteX139" fmla="*/ 155253 w 432000"/>
              <a:gd name="connsiteY139" fmla="*/ 155266 h 432033"/>
              <a:gd name="connsiteX140" fmla="*/ 155253 w 432000"/>
              <a:gd name="connsiteY140" fmla="*/ 168766 h 432033"/>
              <a:gd name="connsiteX141" fmla="*/ 141753 w 432000"/>
              <a:gd name="connsiteY141" fmla="*/ 168766 h 432033"/>
              <a:gd name="connsiteX142" fmla="*/ 114753 w 432000"/>
              <a:gd name="connsiteY142" fmla="*/ 155266 h 432033"/>
              <a:gd name="connsiteX143" fmla="*/ 128253 w 432000"/>
              <a:gd name="connsiteY143" fmla="*/ 155266 h 432033"/>
              <a:gd name="connsiteX144" fmla="*/ 128253 w 432000"/>
              <a:gd name="connsiteY144" fmla="*/ 168766 h 432033"/>
              <a:gd name="connsiteX145" fmla="*/ 114753 w 432000"/>
              <a:gd name="connsiteY145" fmla="*/ 168766 h 432033"/>
              <a:gd name="connsiteX146" fmla="*/ 351125 w 432000"/>
              <a:gd name="connsiteY146" fmla="*/ 148530 h 432033"/>
              <a:gd name="connsiteX147" fmla="*/ 351125 w 432000"/>
              <a:gd name="connsiteY147" fmla="*/ 175530 h 432033"/>
              <a:gd name="connsiteX148" fmla="*/ 378125 w 432000"/>
              <a:gd name="connsiteY148" fmla="*/ 175530 h 432033"/>
              <a:gd name="connsiteX149" fmla="*/ 378125 w 432000"/>
              <a:gd name="connsiteY149" fmla="*/ 148530 h 432033"/>
              <a:gd name="connsiteX150" fmla="*/ 53947 w 432000"/>
              <a:gd name="connsiteY150" fmla="*/ 148530 h 432033"/>
              <a:gd name="connsiteX151" fmla="*/ 53947 w 432000"/>
              <a:gd name="connsiteY151" fmla="*/ 175530 h 432033"/>
              <a:gd name="connsiteX152" fmla="*/ 80947 w 432000"/>
              <a:gd name="connsiteY152" fmla="*/ 175530 h 432033"/>
              <a:gd name="connsiteX153" fmla="*/ 80947 w 432000"/>
              <a:gd name="connsiteY153" fmla="*/ 148530 h 432033"/>
              <a:gd name="connsiteX154" fmla="*/ 337625 w 432000"/>
              <a:gd name="connsiteY154" fmla="*/ 135030 h 432033"/>
              <a:gd name="connsiteX155" fmla="*/ 391625 w 432000"/>
              <a:gd name="connsiteY155" fmla="*/ 135030 h 432033"/>
              <a:gd name="connsiteX156" fmla="*/ 391625 w 432000"/>
              <a:gd name="connsiteY156" fmla="*/ 189030 h 432033"/>
              <a:gd name="connsiteX157" fmla="*/ 337625 w 432000"/>
              <a:gd name="connsiteY157" fmla="*/ 189030 h 432033"/>
              <a:gd name="connsiteX158" fmla="*/ 40447 w 432000"/>
              <a:gd name="connsiteY158" fmla="*/ 135030 h 432033"/>
              <a:gd name="connsiteX159" fmla="*/ 94447 w 432000"/>
              <a:gd name="connsiteY159" fmla="*/ 135030 h 432033"/>
              <a:gd name="connsiteX160" fmla="*/ 94447 w 432000"/>
              <a:gd name="connsiteY160" fmla="*/ 189030 h 432033"/>
              <a:gd name="connsiteX161" fmla="*/ 40447 w 432000"/>
              <a:gd name="connsiteY161" fmla="*/ 189030 h 432033"/>
              <a:gd name="connsiteX162" fmla="*/ 351383 w 432000"/>
              <a:gd name="connsiteY162" fmla="*/ 94533 h 432033"/>
              <a:gd name="connsiteX163" fmla="*/ 351349 w 432000"/>
              <a:gd name="connsiteY163" fmla="*/ 108033 h 432033"/>
              <a:gd name="connsiteX164" fmla="*/ 378349 w 432000"/>
              <a:gd name="connsiteY164" fmla="*/ 108033 h 432033"/>
              <a:gd name="connsiteX165" fmla="*/ 378383 w 432000"/>
              <a:gd name="connsiteY165" fmla="*/ 94533 h 432033"/>
              <a:gd name="connsiteX166" fmla="*/ 54382 w 432000"/>
              <a:gd name="connsiteY166" fmla="*/ 94533 h 432033"/>
              <a:gd name="connsiteX167" fmla="*/ 54346 w 432000"/>
              <a:gd name="connsiteY167" fmla="*/ 108033 h 432033"/>
              <a:gd name="connsiteX168" fmla="*/ 81346 w 432000"/>
              <a:gd name="connsiteY168" fmla="*/ 108033 h 432033"/>
              <a:gd name="connsiteX169" fmla="*/ 81382 w 432000"/>
              <a:gd name="connsiteY169" fmla="*/ 94533 h 432033"/>
              <a:gd name="connsiteX170" fmla="*/ 311126 w 432000"/>
              <a:gd name="connsiteY170" fmla="*/ 13500 h 432033"/>
              <a:gd name="connsiteX171" fmla="*/ 310500 w 432000"/>
              <a:gd name="connsiteY171" fmla="*/ 81033 h 432033"/>
              <a:gd name="connsiteX172" fmla="*/ 418500 w 432000"/>
              <a:gd name="connsiteY172" fmla="*/ 81033 h 432033"/>
              <a:gd name="connsiteX173" fmla="*/ 418500 w 432000"/>
              <a:gd name="connsiteY173" fmla="*/ 13500 h 432033"/>
              <a:gd name="connsiteX174" fmla="*/ 14126 w 432000"/>
              <a:gd name="connsiteY174" fmla="*/ 13500 h 432033"/>
              <a:gd name="connsiteX175" fmla="*/ 13500 w 432000"/>
              <a:gd name="connsiteY175" fmla="*/ 81033 h 432033"/>
              <a:gd name="connsiteX176" fmla="*/ 121500 w 432000"/>
              <a:gd name="connsiteY176" fmla="*/ 81033 h 432033"/>
              <a:gd name="connsiteX177" fmla="*/ 121500 w 432000"/>
              <a:gd name="connsiteY177" fmla="*/ 13500 h 432033"/>
              <a:gd name="connsiteX178" fmla="*/ 310500 w 432000"/>
              <a:gd name="connsiteY178" fmla="*/ 0 h 432033"/>
              <a:gd name="connsiteX179" fmla="*/ 418500 w 432000"/>
              <a:gd name="connsiteY179" fmla="*/ 0 h 432033"/>
              <a:gd name="connsiteX180" fmla="*/ 432000 w 432000"/>
              <a:gd name="connsiteY180" fmla="*/ 13500 h 432033"/>
              <a:gd name="connsiteX181" fmla="*/ 432000 w 432000"/>
              <a:gd name="connsiteY181" fmla="*/ 81033 h 432033"/>
              <a:gd name="connsiteX182" fmla="*/ 418500 w 432000"/>
              <a:gd name="connsiteY182" fmla="*/ 94533 h 432033"/>
              <a:gd name="connsiteX183" fmla="*/ 391883 w 432000"/>
              <a:gd name="connsiteY183" fmla="*/ 94533 h 432033"/>
              <a:gd name="connsiteX184" fmla="*/ 391849 w 432000"/>
              <a:gd name="connsiteY184" fmla="*/ 108033 h 432033"/>
              <a:gd name="connsiteX185" fmla="*/ 404941 w 432000"/>
              <a:gd name="connsiteY185" fmla="*/ 108033 h 432033"/>
              <a:gd name="connsiteX186" fmla="*/ 404941 w 432000"/>
              <a:gd name="connsiteY186" fmla="*/ 121533 h 432033"/>
              <a:gd name="connsiteX187" fmla="*/ 323941 w 432000"/>
              <a:gd name="connsiteY187" fmla="*/ 121533 h 432033"/>
              <a:gd name="connsiteX188" fmla="*/ 323941 w 432000"/>
              <a:gd name="connsiteY188" fmla="*/ 108033 h 432033"/>
              <a:gd name="connsiteX189" fmla="*/ 337848 w 432000"/>
              <a:gd name="connsiteY189" fmla="*/ 108033 h 432033"/>
              <a:gd name="connsiteX190" fmla="*/ 337883 w 432000"/>
              <a:gd name="connsiteY190" fmla="*/ 94533 h 432033"/>
              <a:gd name="connsiteX191" fmla="*/ 310500 w 432000"/>
              <a:gd name="connsiteY191" fmla="*/ 94533 h 432033"/>
              <a:gd name="connsiteX192" fmla="*/ 297000 w 432000"/>
              <a:gd name="connsiteY192" fmla="*/ 81033 h 432033"/>
              <a:gd name="connsiteX193" fmla="*/ 297000 w 432000"/>
              <a:gd name="connsiteY193" fmla="*/ 13500 h 432033"/>
              <a:gd name="connsiteX194" fmla="*/ 310500 w 432000"/>
              <a:gd name="connsiteY194" fmla="*/ 0 h 432033"/>
              <a:gd name="connsiteX195" fmla="*/ 13500 w 432000"/>
              <a:gd name="connsiteY195" fmla="*/ 0 h 432033"/>
              <a:gd name="connsiteX196" fmla="*/ 121500 w 432000"/>
              <a:gd name="connsiteY196" fmla="*/ 0 h 432033"/>
              <a:gd name="connsiteX197" fmla="*/ 135000 w 432000"/>
              <a:gd name="connsiteY197" fmla="*/ 13500 h 432033"/>
              <a:gd name="connsiteX198" fmla="*/ 135000 w 432000"/>
              <a:gd name="connsiteY198" fmla="*/ 81033 h 432033"/>
              <a:gd name="connsiteX199" fmla="*/ 121500 w 432000"/>
              <a:gd name="connsiteY199" fmla="*/ 94533 h 432033"/>
              <a:gd name="connsiteX200" fmla="*/ 94882 w 432000"/>
              <a:gd name="connsiteY200" fmla="*/ 94533 h 432033"/>
              <a:gd name="connsiteX201" fmla="*/ 94846 w 432000"/>
              <a:gd name="connsiteY201" fmla="*/ 108033 h 432033"/>
              <a:gd name="connsiteX202" fmla="*/ 107944 w 432000"/>
              <a:gd name="connsiteY202" fmla="*/ 108033 h 432033"/>
              <a:gd name="connsiteX203" fmla="*/ 107944 w 432000"/>
              <a:gd name="connsiteY203" fmla="*/ 121533 h 432033"/>
              <a:gd name="connsiteX204" fmla="*/ 26944 w 432000"/>
              <a:gd name="connsiteY204" fmla="*/ 121533 h 432033"/>
              <a:gd name="connsiteX205" fmla="*/ 26944 w 432000"/>
              <a:gd name="connsiteY205" fmla="*/ 108033 h 432033"/>
              <a:gd name="connsiteX206" fmla="*/ 40846 w 432000"/>
              <a:gd name="connsiteY206" fmla="*/ 108033 h 432033"/>
              <a:gd name="connsiteX207" fmla="*/ 40882 w 432000"/>
              <a:gd name="connsiteY207" fmla="*/ 94533 h 432033"/>
              <a:gd name="connsiteX208" fmla="*/ 13500 w 432000"/>
              <a:gd name="connsiteY208" fmla="*/ 94533 h 432033"/>
              <a:gd name="connsiteX209" fmla="*/ 0 w 432000"/>
              <a:gd name="connsiteY209" fmla="*/ 81033 h 432033"/>
              <a:gd name="connsiteX210" fmla="*/ 0 w 432000"/>
              <a:gd name="connsiteY210" fmla="*/ 13500 h 432033"/>
              <a:gd name="connsiteX211" fmla="*/ 13500 w 432000"/>
              <a:gd name="connsiteY211" fmla="*/ 0 h 43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432000" h="432033">
                <a:moveTo>
                  <a:pt x="351383" y="405033"/>
                </a:moveTo>
                <a:lnTo>
                  <a:pt x="351349" y="418533"/>
                </a:lnTo>
                <a:lnTo>
                  <a:pt x="378349" y="418533"/>
                </a:lnTo>
                <a:lnTo>
                  <a:pt x="378383" y="405033"/>
                </a:lnTo>
                <a:close/>
                <a:moveTo>
                  <a:pt x="54382" y="405033"/>
                </a:moveTo>
                <a:lnTo>
                  <a:pt x="54346" y="418533"/>
                </a:lnTo>
                <a:lnTo>
                  <a:pt x="81346" y="418533"/>
                </a:lnTo>
                <a:lnTo>
                  <a:pt x="81382" y="405033"/>
                </a:lnTo>
                <a:close/>
                <a:moveTo>
                  <a:pt x="311126" y="324000"/>
                </a:moveTo>
                <a:lnTo>
                  <a:pt x="310500" y="391533"/>
                </a:lnTo>
                <a:lnTo>
                  <a:pt x="418500" y="391533"/>
                </a:lnTo>
                <a:lnTo>
                  <a:pt x="418500" y="324000"/>
                </a:lnTo>
                <a:close/>
                <a:moveTo>
                  <a:pt x="14126" y="324000"/>
                </a:moveTo>
                <a:lnTo>
                  <a:pt x="13500" y="391533"/>
                </a:lnTo>
                <a:lnTo>
                  <a:pt x="121500" y="391533"/>
                </a:lnTo>
                <a:lnTo>
                  <a:pt x="121500" y="324000"/>
                </a:lnTo>
                <a:close/>
                <a:moveTo>
                  <a:pt x="310500" y="310500"/>
                </a:moveTo>
                <a:lnTo>
                  <a:pt x="418500" y="310500"/>
                </a:lnTo>
                <a:cubicBezTo>
                  <a:pt x="425952" y="310509"/>
                  <a:pt x="431992" y="316548"/>
                  <a:pt x="432000" y="324000"/>
                </a:cubicBezTo>
                <a:lnTo>
                  <a:pt x="432000" y="391533"/>
                </a:lnTo>
                <a:cubicBezTo>
                  <a:pt x="431992" y="398985"/>
                  <a:pt x="425952" y="405024"/>
                  <a:pt x="418500" y="405033"/>
                </a:cubicBezTo>
                <a:lnTo>
                  <a:pt x="391883" y="405033"/>
                </a:lnTo>
                <a:lnTo>
                  <a:pt x="391849" y="418533"/>
                </a:lnTo>
                <a:lnTo>
                  <a:pt x="404941" y="418533"/>
                </a:lnTo>
                <a:lnTo>
                  <a:pt x="404941" y="432033"/>
                </a:lnTo>
                <a:lnTo>
                  <a:pt x="323941" y="432033"/>
                </a:lnTo>
                <a:lnTo>
                  <a:pt x="323941" y="418533"/>
                </a:lnTo>
                <a:lnTo>
                  <a:pt x="337848" y="418533"/>
                </a:lnTo>
                <a:lnTo>
                  <a:pt x="337883" y="405033"/>
                </a:lnTo>
                <a:lnTo>
                  <a:pt x="310500" y="405033"/>
                </a:lnTo>
                <a:cubicBezTo>
                  <a:pt x="303048" y="405024"/>
                  <a:pt x="297008" y="398985"/>
                  <a:pt x="297000" y="391533"/>
                </a:cubicBezTo>
                <a:lnTo>
                  <a:pt x="297000" y="324000"/>
                </a:lnTo>
                <a:cubicBezTo>
                  <a:pt x="297008" y="316548"/>
                  <a:pt x="303048" y="310509"/>
                  <a:pt x="310500" y="310500"/>
                </a:cubicBezTo>
                <a:close/>
                <a:moveTo>
                  <a:pt x="13500" y="310500"/>
                </a:moveTo>
                <a:lnTo>
                  <a:pt x="121500" y="310500"/>
                </a:lnTo>
                <a:cubicBezTo>
                  <a:pt x="128953" y="310507"/>
                  <a:pt x="134993" y="316547"/>
                  <a:pt x="135000" y="324000"/>
                </a:cubicBezTo>
                <a:lnTo>
                  <a:pt x="135000" y="391533"/>
                </a:lnTo>
                <a:cubicBezTo>
                  <a:pt x="134993" y="398986"/>
                  <a:pt x="128953" y="405025"/>
                  <a:pt x="121500" y="405033"/>
                </a:cubicBezTo>
                <a:lnTo>
                  <a:pt x="94882" y="405033"/>
                </a:lnTo>
                <a:lnTo>
                  <a:pt x="94846" y="418533"/>
                </a:lnTo>
                <a:lnTo>
                  <a:pt x="107944" y="418533"/>
                </a:lnTo>
                <a:lnTo>
                  <a:pt x="107944" y="432033"/>
                </a:lnTo>
                <a:lnTo>
                  <a:pt x="26944" y="432033"/>
                </a:lnTo>
                <a:lnTo>
                  <a:pt x="26944" y="418533"/>
                </a:lnTo>
                <a:lnTo>
                  <a:pt x="40846" y="418533"/>
                </a:lnTo>
                <a:lnTo>
                  <a:pt x="40882" y="405033"/>
                </a:lnTo>
                <a:lnTo>
                  <a:pt x="13500" y="405033"/>
                </a:lnTo>
                <a:cubicBezTo>
                  <a:pt x="6047" y="405026"/>
                  <a:pt x="7" y="398986"/>
                  <a:pt x="0" y="391533"/>
                </a:cubicBezTo>
                <a:lnTo>
                  <a:pt x="0" y="324000"/>
                </a:lnTo>
                <a:cubicBezTo>
                  <a:pt x="7" y="316547"/>
                  <a:pt x="6047" y="310507"/>
                  <a:pt x="13500" y="310500"/>
                </a:cubicBezTo>
                <a:close/>
                <a:moveTo>
                  <a:pt x="303757" y="263332"/>
                </a:moveTo>
                <a:lnTo>
                  <a:pt x="317257" y="263332"/>
                </a:lnTo>
                <a:lnTo>
                  <a:pt x="317257" y="276832"/>
                </a:lnTo>
                <a:lnTo>
                  <a:pt x="303757" y="276832"/>
                </a:lnTo>
                <a:close/>
                <a:moveTo>
                  <a:pt x="276757" y="263332"/>
                </a:moveTo>
                <a:lnTo>
                  <a:pt x="290257" y="263332"/>
                </a:lnTo>
                <a:lnTo>
                  <a:pt x="290257" y="276832"/>
                </a:lnTo>
                <a:lnTo>
                  <a:pt x="276757" y="276832"/>
                </a:lnTo>
                <a:close/>
                <a:moveTo>
                  <a:pt x="249750" y="263332"/>
                </a:moveTo>
                <a:lnTo>
                  <a:pt x="263250" y="263332"/>
                </a:lnTo>
                <a:lnTo>
                  <a:pt x="263250" y="276832"/>
                </a:lnTo>
                <a:lnTo>
                  <a:pt x="249750" y="276832"/>
                </a:lnTo>
                <a:close/>
                <a:moveTo>
                  <a:pt x="222750" y="263332"/>
                </a:moveTo>
                <a:lnTo>
                  <a:pt x="236250" y="263332"/>
                </a:lnTo>
                <a:lnTo>
                  <a:pt x="236250" y="276832"/>
                </a:lnTo>
                <a:lnTo>
                  <a:pt x="222750" y="276832"/>
                </a:lnTo>
                <a:close/>
                <a:moveTo>
                  <a:pt x="195753" y="263332"/>
                </a:moveTo>
                <a:lnTo>
                  <a:pt x="209253" y="263332"/>
                </a:lnTo>
                <a:lnTo>
                  <a:pt x="209253" y="276832"/>
                </a:lnTo>
                <a:lnTo>
                  <a:pt x="195753" y="276832"/>
                </a:lnTo>
                <a:close/>
                <a:moveTo>
                  <a:pt x="168753" y="263332"/>
                </a:moveTo>
                <a:lnTo>
                  <a:pt x="182253" y="263332"/>
                </a:lnTo>
                <a:lnTo>
                  <a:pt x="182253" y="276832"/>
                </a:lnTo>
                <a:lnTo>
                  <a:pt x="168753" y="276832"/>
                </a:lnTo>
                <a:close/>
                <a:moveTo>
                  <a:pt x="141753" y="263332"/>
                </a:moveTo>
                <a:lnTo>
                  <a:pt x="155253" y="263332"/>
                </a:lnTo>
                <a:lnTo>
                  <a:pt x="155253" y="276832"/>
                </a:lnTo>
                <a:lnTo>
                  <a:pt x="141753" y="276832"/>
                </a:lnTo>
                <a:close/>
                <a:moveTo>
                  <a:pt x="114753" y="263332"/>
                </a:moveTo>
                <a:lnTo>
                  <a:pt x="128253" y="263332"/>
                </a:lnTo>
                <a:lnTo>
                  <a:pt x="128253" y="276832"/>
                </a:lnTo>
                <a:lnTo>
                  <a:pt x="114753" y="276832"/>
                </a:lnTo>
                <a:close/>
                <a:moveTo>
                  <a:pt x="351125" y="256592"/>
                </a:moveTo>
                <a:lnTo>
                  <a:pt x="351125" y="283592"/>
                </a:lnTo>
                <a:lnTo>
                  <a:pt x="378125" y="283592"/>
                </a:lnTo>
                <a:lnTo>
                  <a:pt x="378125" y="256592"/>
                </a:lnTo>
                <a:close/>
                <a:moveTo>
                  <a:pt x="53947" y="256592"/>
                </a:moveTo>
                <a:lnTo>
                  <a:pt x="53947" y="283592"/>
                </a:lnTo>
                <a:lnTo>
                  <a:pt x="80947" y="283592"/>
                </a:lnTo>
                <a:lnTo>
                  <a:pt x="80947" y="256592"/>
                </a:lnTo>
                <a:close/>
                <a:moveTo>
                  <a:pt x="337625" y="243092"/>
                </a:moveTo>
                <a:lnTo>
                  <a:pt x="391625" y="243092"/>
                </a:lnTo>
                <a:lnTo>
                  <a:pt x="391625" y="297092"/>
                </a:lnTo>
                <a:lnTo>
                  <a:pt x="337625" y="297092"/>
                </a:lnTo>
                <a:close/>
                <a:moveTo>
                  <a:pt x="40447" y="243092"/>
                </a:moveTo>
                <a:lnTo>
                  <a:pt x="94447" y="243092"/>
                </a:lnTo>
                <a:lnTo>
                  <a:pt x="94447" y="297092"/>
                </a:lnTo>
                <a:lnTo>
                  <a:pt x="40447" y="297092"/>
                </a:lnTo>
                <a:close/>
                <a:moveTo>
                  <a:pt x="357842" y="222779"/>
                </a:moveTo>
                <a:lnTo>
                  <a:pt x="371342" y="222779"/>
                </a:lnTo>
                <a:lnTo>
                  <a:pt x="371342" y="236263"/>
                </a:lnTo>
                <a:lnTo>
                  <a:pt x="357842" y="236263"/>
                </a:lnTo>
                <a:close/>
                <a:moveTo>
                  <a:pt x="60661" y="222779"/>
                </a:moveTo>
                <a:lnTo>
                  <a:pt x="74161" y="222779"/>
                </a:lnTo>
                <a:lnTo>
                  <a:pt x="74161" y="236263"/>
                </a:lnTo>
                <a:lnTo>
                  <a:pt x="60661" y="236263"/>
                </a:lnTo>
                <a:close/>
                <a:moveTo>
                  <a:pt x="357842" y="195779"/>
                </a:moveTo>
                <a:lnTo>
                  <a:pt x="371342" y="195779"/>
                </a:lnTo>
                <a:lnTo>
                  <a:pt x="371342" y="209279"/>
                </a:lnTo>
                <a:lnTo>
                  <a:pt x="357842" y="209279"/>
                </a:lnTo>
                <a:close/>
                <a:moveTo>
                  <a:pt x="60661" y="195779"/>
                </a:moveTo>
                <a:lnTo>
                  <a:pt x="74161" y="195779"/>
                </a:lnTo>
                <a:lnTo>
                  <a:pt x="74161" y="209279"/>
                </a:lnTo>
                <a:lnTo>
                  <a:pt x="60661" y="209279"/>
                </a:lnTo>
                <a:close/>
                <a:moveTo>
                  <a:pt x="303757" y="155266"/>
                </a:moveTo>
                <a:lnTo>
                  <a:pt x="317257" y="155266"/>
                </a:lnTo>
                <a:lnTo>
                  <a:pt x="317257" y="168766"/>
                </a:lnTo>
                <a:lnTo>
                  <a:pt x="303757" y="168766"/>
                </a:lnTo>
                <a:close/>
                <a:moveTo>
                  <a:pt x="276757" y="155266"/>
                </a:moveTo>
                <a:lnTo>
                  <a:pt x="290257" y="155266"/>
                </a:lnTo>
                <a:lnTo>
                  <a:pt x="290257" y="168766"/>
                </a:lnTo>
                <a:lnTo>
                  <a:pt x="276757" y="168766"/>
                </a:lnTo>
                <a:close/>
                <a:moveTo>
                  <a:pt x="249750" y="155266"/>
                </a:moveTo>
                <a:lnTo>
                  <a:pt x="263250" y="155266"/>
                </a:lnTo>
                <a:lnTo>
                  <a:pt x="263250" y="168766"/>
                </a:lnTo>
                <a:lnTo>
                  <a:pt x="249750" y="168766"/>
                </a:lnTo>
                <a:close/>
                <a:moveTo>
                  <a:pt x="222750" y="155266"/>
                </a:moveTo>
                <a:lnTo>
                  <a:pt x="236250" y="155266"/>
                </a:lnTo>
                <a:lnTo>
                  <a:pt x="236250" y="168766"/>
                </a:lnTo>
                <a:lnTo>
                  <a:pt x="222750" y="168766"/>
                </a:lnTo>
                <a:close/>
                <a:moveTo>
                  <a:pt x="195753" y="155266"/>
                </a:moveTo>
                <a:lnTo>
                  <a:pt x="209253" y="155266"/>
                </a:lnTo>
                <a:lnTo>
                  <a:pt x="209253" y="168766"/>
                </a:lnTo>
                <a:lnTo>
                  <a:pt x="195753" y="168766"/>
                </a:lnTo>
                <a:close/>
                <a:moveTo>
                  <a:pt x="168753" y="155266"/>
                </a:moveTo>
                <a:lnTo>
                  <a:pt x="182253" y="155266"/>
                </a:lnTo>
                <a:lnTo>
                  <a:pt x="182253" y="168766"/>
                </a:lnTo>
                <a:lnTo>
                  <a:pt x="168753" y="168766"/>
                </a:lnTo>
                <a:close/>
                <a:moveTo>
                  <a:pt x="141753" y="155266"/>
                </a:moveTo>
                <a:lnTo>
                  <a:pt x="155253" y="155266"/>
                </a:lnTo>
                <a:lnTo>
                  <a:pt x="155253" y="168766"/>
                </a:lnTo>
                <a:lnTo>
                  <a:pt x="141753" y="168766"/>
                </a:lnTo>
                <a:close/>
                <a:moveTo>
                  <a:pt x="114753" y="155266"/>
                </a:moveTo>
                <a:lnTo>
                  <a:pt x="128253" y="155266"/>
                </a:lnTo>
                <a:lnTo>
                  <a:pt x="128253" y="168766"/>
                </a:lnTo>
                <a:lnTo>
                  <a:pt x="114753" y="168766"/>
                </a:lnTo>
                <a:close/>
                <a:moveTo>
                  <a:pt x="351125" y="148530"/>
                </a:moveTo>
                <a:lnTo>
                  <a:pt x="351125" y="175530"/>
                </a:lnTo>
                <a:lnTo>
                  <a:pt x="378125" y="175530"/>
                </a:lnTo>
                <a:lnTo>
                  <a:pt x="378125" y="148530"/>
                </a:lnTo>
                <a:close/>
                <a:moveTo>
                  <a:pt x="53947" y="148530"/>
                </a:moveTo>
                <a:lnTo>
                  <a:pt x="53947" y="175530"/>
                </a:lnTo>
                <a:lnTo>
                  <a:pt x="80947" y="175530"/>
                </a:lnTo>
                <a:lnTo>
                  <a:pt x="80947" y="148530"/>
                </a:lnTo>
                <a:close/>
                <a:moveTo>
                  <a:pt x="337625" y="135030"/>
                </a:moveTo>
                <a:lnTo>
                  <a:pt x="391625" y="135030"/>
                </a:lnTo>
                <a:lnTo>
                  <a:pt x="391625" y="189030"/>
                </a:lnTo>
                <a:lnTo>
                  <a:pt x="337625" y="189030"/>
                </a:lnTo>
                <a:close/>
                <a:moveTo>
                  <a:pt x="40447" y="135030"/>
                </a:moveTo>
                <a:lnTo>
                  <a:pt x="94447" y="135030"/>
                </a:lnTo>
                <a:lnTo>
                  <a:pt x="94447" y="189030"/>
                </a:lnTo>
                <a:lnTo>
                  <a:pt x="40447" y="189030"/>
                </a:lnTo>
                <a:close/>
                <a:moveTo>
                  <a:pt x="351383" y="94533"/>
                </a:moveTo>
                <a:lnTo>
                  <a:pt x="351349" y="108033"/>
                </a:lnTo>
                <a:lnTo>
                  <a:pt x="378349" y="108033"/>
                </a:lnTo>
                <a:lnTo>
                  <a:pt x="378383" y="94533"/>
                </a:lnTo>
                <a:close/>
                <a:moveTo>
                  <a:pt x="54382" y="94533"/>
                </a:moveTo>
                <a:lnTo>
                  <a:pt x="54346" y="108033"/>
                </a:lnTo>
                <a:lnTo>
                  <a:pt x="81346" y="108033"/>
                </a:lnTo>
                <a:lnTo>
                  <a:pt x="81382" y="94533"/>
                </a:lnTo>
                <a:close/>
                <a:moveTo>
                  <a:pt x="311126" y="13500"/>
                </a:moveTo>
                <a:lnTo>
                  <a:pt x="310500" y="81033"/>
                </a:lnTo>
                <a:lnTo>
                  <a:pt x="418500" y="81033"/>
                </a:lnTo>
                <a:lnTo>
                  <a:pt x="418500" y="13500"/>
                </a:lnTo>
                <a:close/>
                <a:moveTo>
                  <a:pt x="14126" y="13500"/>
                </a:moveTo>
                <a:lnTo>
                  <a:pt x="13500" y="81033"/>
                </a:lnTo>
                <a:lnTo>
                  <a:pt x="121500" y="81033"/>
                </a:lnTo>
                <a:lnTo>
                  <a:pt x="121500" y="13500"/>
                </a:lnTo>
                <a:close/>
                <a:moveTo>
                  <a:pt x="310500" y="0"/>
                </a:moveTo>
                <a:lnTo>
                  <a:pt x="418500" y="0"/>
                </a:lnTo>
                <a:cubicBezTo>
                  <a:pt x="425952" y="9"/>
                  <a:pt x="431992" y="6048"/>
                  <a:pt x="432000" y="13500"/>
                </a:cubicBezTo>
                <a:lnTo>
                  <a:pt x="432000" y="81033"/>
                </a:lnTo>
                <a:cubicBezTo>
                  <a:pt x="431992" y="88485"/>
                  <a:pt x="425952" y="94524"/>
                  <a:pt x="418500" y="94533"/>
                </a:cubicBezTo>
                <a:lnTo>
                  <a:pt x="391883" y="94533"/>
                </a:lnTo>
                <a:lnTo>
                  <a:pt x="391849" y="108033"/>
                </a:lnTo>
                <a:lnTo>
                  <a:pt x="404941" y="108033"/>
                </a:lnTo>
                <a:lnTo>
                  <a:pt x="404941" y="121533"/>
                </a:lnTo>
                <a:lnTo>
                  <a:pt x="323941" y="121533"/>
                </a:lnTo>
                <a:lnTo>
                  <a:pt x="323941" y="108033"/>
                </a:lnTo>
                <a:lnTo>
                  <a:pt x="337848" y="108033"/>
                </a:lnTo>
                <a:lnTo>
                  <a:pt x="337883" y="94533"/>
                </a:lnTo>
                <a:lnTo>
                  <a:pt x="310500" y="94533"/>
                </a:lnTo>
                <a:cubicBezTo>
                  <a:pt x="303048" y="94524"/>
                  <a:pt x="297008" y="88485"/>
                  <a:pt x="297000" y="81033"/>
                </a:cubicBezTo>
                <a:lnTo>
                  <a:pt x="297000" y="13500"/>
                </a:lnTo>
                <a:cubicBezTo>
                  <a:pt x="297008" y="6048"/>
                  <a:pt x="303048" y="9"/>
                  <a:pt x="310500" y="0"/>
                </a:cubicBezTo>
                <a:close/>
                <a:moveTo>
                  <a:pt x="13500" y="0"/>
                </a:moveTo>
                <a:lnTo>
                  <a:pt x="121500" y="0"/>
                </a:lnTo>
                <a:cubicBezTo>
                  <a:pt x="128953" y="7"/>
                  <a:pt x="134993" y="6047"/>
                  <a:pt x="135000" y="13500"/>
                </a:cubicBezTo>
                <a:lnTo>
                  <a:pt x="135000" y="81033"/>
                </a:lnTo>
                <a:cubicBezTo>
                  <a:pt x="134993" y="88486"/>
                  <a:pt x="128953" y="94526"/>
                  <a:pt x="121500" y="94533"/>
                </a:cubicBezTo>
                <a:lnTo>
                  <a:pt x="94882" y="94533"/>
                </a:lnTo>
                <a:lnTo>
                  <a:pt x="94846" y="108033"/>
                </a:lnTo>
                <a:lnTo>
                  <a:pt x="107944" y="108033"/>
                </a:lnTo>
                <a:lnTo>
                  <a:pt x="107944" y="121533"/>
                </a:lnTo>
                <a:lnTo>
                  <a:pt x="26944" y="121533"/>
                </a:lnTo>
                <a:lnTo>
                  <a:pt x="26944" y="108033"/>
                </a:lnTo>
                <a:lnTo>
                  <a:pt x="40846" y="108033"/>
                </a:lnTo>
                <a:lnTo>
                  <a:pt x="40882" y="94533"/>
                </a:lnTo>
                <a:lnTo>
                  <a:pt x="13500" y="94533"/>
                </a:lnTo>
                <a:cubicBezTo>
                  <a:pt x="6047" y="94526"/>
                  <a:pt x="7" y="88486"/>
                  <a:pt x="0" y="81033"/>
                </a:cubicBezTo>
                <a:lnTo>
                  <a:pt x="0" y="13500"/>
                </a:lnTo>
                <a:cubicBezTo>
                  <a:pt x="7" y="6047"/>
                  <a:pt x="6047" y="7"/>
                  <a:pt x="13500"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41" name="文本框 40"/>
          <p:cNvSpPr txBox="1"/>
          <p:nvPr>
            <p:custDataLst>
              <p:tags r:id="rId23"/>
            </p:custDataLst>
          </p:nvPr>
        </p:nvSpPr>
        <p:spPr>
          <a:xfrm>
            <a:off x="7422108" y="5097410"/>
            <a:ext cx="3571645" cy="396583"/>
          </a:xfrm>
          <a:prstGeom prst="rect">
            <a:avLst/>
          </a:prstGeom>
          <a:noFill/>
        </p:spPr>
        <p:txBody>
          <a:bodyPr wrap="square" bIns="0" rtlCol="0" anchor="ctr" anchorCtr="0">
            <a:normAutofit lnSpcReduction="1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（6）艺术性向。</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42" name="文本框 41"/>
          <p:cNvSpPr txBox="1"/>
          <p:nvPr>
            <p:custDataLst>
              <p:tags r:id="rId24"/>
            </p:custDataLst>
          </p:nvPr>
        </p:nvSpPr>
        <p:spPr>
          <a:xfrm>
            <a:off x="7421880" y="5530215"/>
            <a:ext cx="4356100" cy="1151890"/>
          </a:xfrm>
          <a:prstGeom prst="rect">
            <a:avLst/>
          </a:prstGeom>
          <a:noFill/>
        </p:spPr>
        <p:txBody>
          <a:bodyPr wrap="square" tIns="0" bIns="46800" rtlCol="0" anchor="t" anchorCtr="0">
            <a:spAutoFit/>
          </a:bodyPr>
          <a:lstStyle/>
          <a:p>
            <a:pPr>
              <a:lnSpc>
                <a:spcPct val="120000"/>
              </a:lnSpc>
            </a:pPr>
            <a:r>
              <a:rPr kumimoji="1" lang="zh-CN" altLang="en-US" sz="1200" spc="150" dirty="0">
                <a:solidFill>
                  <a:srgbClr val="222222">
                    <a:lumMod val="75000"/>
                    <a:lumOff val="25000"/>
                  </a:srgbClr>
                </a:solidFill>
                <a:latin typeface="微软雅黑" panose="020B0503020204020204" charset="-122"/>
                <a:ea typeface="微软雅黑" panose="020B0503020204020204" charset="-122"/>
              </a:rPr>
              <a:t>偏好需要创造性表达且无规则可循的活动，富于想象力、无序、理想主义、情绪化、不实际，从事那些包含着大量自我表现、艺术创造、情感表达以及个性化活动的职业。这类职业的例子有：艺术家、广告制作者以及音乐家等。</a:t>
            </a:r>
            <a:endParaRPr kumimoji="1"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10" name="Oval 31"/>
          <p:cNvSpPr/>
          <p:nvPr>
            <p:custDataLst>
              <p:tags r:id="rId25"/>
            </p:custDataLst>
          </p:nvPr>
        </p:nvSpPr>
        <p:spPr>
          <a:xfrm>
            <a:off x="6356715" y="5146806"/>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2" name="任意多边形: 形状 151"/>
          <p:cNvSpPr/>
          <p:nvPr>
            <p:custDataLst>
              <p:tags r:id="rId26"/>
            </p:custDataLst>
          </p:nvPr>
        </p:nvSpPr>
        <p:spPr>
          <a:xfrm>
            <a:off x="6605825" y="5395916"/>
            <a:ext cx="425740" cy="425741"/>
          </a:xfrm>
          <a:custGeom>
            <a:avLst/>
            <a:gdLst>
              <a:gd name="connsiteX0" fmla="*/ 290183 w 432000"/>
              <a:gd name="connsiteY0" fmla="*/ 351000 h 432000"/>
              <a:gd name="connsiteX1" fmla="*/ 303683 w 432000"/>
              <a:gd name="connsiteY1" fmla="*/ 351000 h 432000"/>
              <a:gd name="connsiteX2" fmla="*/ 303683 w 432000"/>
              <a:gd name="connsiteY2" fmla="*/ 381955 h 432000"/>
              <a:gd name="connsiteX3" fmla="*/ 317318 w 432000"/>
              <a:gd name="connsiteY3" fmla="*/ 395590 h 432000"/>
              <a:gd name="connsiteX4" fmla="*/ 317318 w 432000"/>
              <a:gd name="connsiteY4" fmla="*/ 432000 h 432000"/>
              <a:gd name="connsiteX5" fmla="*/ 303818 w 432000"/>
              <a:gd name="connsiteY5" fmla="*/ 432000 h 432000"/>
              <a:gd name="connsiteX6" fmla="*/ 303818 w 432000"/>
              <a:gd name="connsiteY6" fmla="*/ 401186 h 432000"/>
              <a:gd name="connsiteX7" fmla="*/ 290183 w 432000"/>
              <a:gd name="connsiteY7" fmla="*/ 387545 h 432000"/>
              <a:gd name="connsiteX8" fmla="*/ 263183 w 432000"/>
              <a:gd name="connsiteY8" fmla="*/ 351000 h 432000"/>
              <a:gd name="connsiteX9" fmla="*/ 276683 w 432000"/>
              <a:gd name="connsiteY9" fmla="*/ 351000 h 432000"/>
              <a:gd name="connsiteX10" fmla="*/ 276683 w 432000"/>
              <a:gd name="connsiteY10" fmla="*/ 388705 h 432000"/>
              <a:gd name="connsiteX11" fmla="*/ 290318 w 432000"/>
              <a:gd name="connsiteY11" fmla="*/ 402340 h 432000"/>
              <a:gd name="connsiteX12" fmla="*/ 290318 w 432000"/>
              <a:gd name="connsiteY12" fmla="*/ 432000 h 432000"/>
              <a:gd name="connsiteX13" fmla="*/ 276818 w 432000"/>
              <a:gd name="connsiteY13" fmla="*/ 432000 h 432000"/>
              <a:gd name="connsiteX14" fmla="*/ 276818 w 432000"/>
              <a:gd name="connsiteY14" fmla="*/ 407936 h 432000"/>
              <a:gd name="connsiteX15" fmla="*/ 263183 w 432000"/>
              <a:gd name="connsiteY15" fmla="*/ 394295 h 432000"/>
              <a:gd name="connsiteX16" fmla="*/ 236183 w 432000"/>
              <a:gd name="connsiteY16" fmla="*/ 351000 h 432000"/>
              <a:gd name="connsiteX17" fmla="*/ 249683 w 432000"/>
              <a:gd name="connsiteY17" fmla="*/ 351000 h 432000"/>
              <a:gd name="connsiteX18" fmla="*/ 249683 w 432000"/>
              <a:gd name="connsiteY18" fmla="*/ 395455 h 432000"/>
              <a:gd name="connsiteX19" fmla="*/ 263318 w 432000"/>
              <a:gd name="connsiteY19" fmla="*/ 409090 h 432000"/>
              <a:gd name="connsiteX20" fmla="*/ 263318 w 432000"/>
              <a:gd name="connsiteY20" fmla="*/ 432000 h 432000"/>
              <a:gd name="connsiteX21" fmla="*/ 249818 w 432000"/>
              <a:gd name="connsiteY21" fmla="*/ 432000 h 432000"/>
              <a:gd name="connsiteX22" fmla="*/ 249818 w 432000"/>
              <a:gd name="connsiteY22" fmla="*/ 414686 h 432000"/>
              <a:gd name="connsiteX23" fmla="*/ 236183 w 432000"/>
              <a:gd name="connsiteY23" fmla="*/ 401045 h 432000"/>
              <a:gd name="connsiteX24" fmla="*/ 209317 w 432000"/>
              <a:gd name="connsiteY24" fmla="*/ 351000 h 432000"/>
              <a:gd name="connsiteX25" fmla="*/ 222817 w 432000"/>
              <a:gd name="connsiteY25" fmla="*/ 351000 h 432000"/>
              <a:gd name="connsiteX26" fmla="*/ 222682 w 432000"/>
              <a:gd name="connsiteY26" fmla="*/ 432000 h 432000"/>
              <a:gd name="connsiteX27" fmla="*/ 209182 w 432000"/>
              <a:gd name="connsiteY27" fmla="*/ 432000 h 432000"/>
              <a:gd name="connsiteX28" fmla="*/ 182317 w 432000"/>
              <a:gd name="connsiteY28" fmla="*/ 351000 h 432000"/>
              <a:gd name="connsiteX29" fmla="*/ 195817 w 432000"/>
              <a:gd name="connsiteY29" fmla="*/ 351000 h 432000"/>
              <a:gd name="connsiteX30" fmla="*/ 195817 w 432000"/>
              <a:gd name="connsiteY30" fmla="*/ 401045 h 432000"/>
              <a:gd name="connsiteX31" fmla="*/ 182182 w 432000"/>
              <a:gd name="connsiteY31" fmla="*/ 414686 h 432000"/>
              <a:gd name="connsiteX32" fmla="*/ 182182 w 432000"/>
              <a:gd name="connsiteY32" fmla="*/ 432000 h 432000"/>
              <a:gd name="connsiteX33" fmla="*/ 168682 w 432000"/>
              <a:gd name="connsiteY33" fmla="*/ 432000 h 432000"/>
              <a:gd name="connsiteX34" fmla="*/ 168682 w 432000"/>
              <a:gd name="connsiteY34" fmla="*/ 409090 h 432000"/>
              <a:gd name="connsiteX35" fmla="*/ 182317 w 432000"/>
              <a:gd name="connsiteY35" fmla="*/ 395455 h 432000"/>
              <a:gd name="connsiteX36" fmla="*/ 155317 w 432000"/>
              <a:gd name="connsiteY36" fmla="*/ 351000 h 432000"/>
              <a:gd name="connsiteX37" fmla="*/ 168817 w 432000"/>
              <a:gd name="connsiteY37" fmla="*/ 351000 h 432000"/>
              <a:gd name="connsiteX38" fmla="*/ 168817 w 432000"/>
              <a:gd name="connsiteY38" fmla="*/ 394295 h 432000"/>
              <a:gd name="connsiteX39" fmla="*/ 155182 w 432000"/>
              <a:gd name="connsiteY39" fmla="*/ 407936 h 432000"/>
              <a:gd name="connsiteX40" fmla="*/ 155182 w 432000"/>
              <a:gd name="connsiteY40" fmla="*/ 432000 h 432000"/>
              <a:gd name="connsiteX41" fmla="*/ 141682 w 432000"/>
              <a:gd name="connsiteY41" fmla="*/ 432000 h 432000"/>
              <a:gd name="connsiteX42" fmla="*/ 141682 w 432000"/>
              <a:gd name="connsiteY42" fmla="*/ 402340 h 432000"/>
              <a:gd name="connsiteX43" fmla="*/ 155317 w 432000"/>
              <a:gd name="connsiteY43" fmla="*/ 388705 h 432000"/>
              <a:gd name="connsiteX44" fmla="*/ 128317 w 432000"/>
              <a:gd name="connsiteY44" fmla="*/ 351000 h 432000"/>
              <a:gd name="connsiteX45" fmla="*/ 141817 w 432000"/>
              <a:gd name="connsiteY45" fmla="*/ 351000 h 432000"/>
              <a:gd name="connsiteX46" fmla="*/ 141817 w 432000"/>
              <a:gd name="connsiteY46" fmla="*/ 387545 h 432000"/>
              <a:gd name="connsiteX47" fmla="*/ 128182 w 432000"/>
              <a:gd name="connsiteY47" fmla="*/ 401186 h 432000"/>
              <a:gd name="connsiteX48" fmla="*/ 128182 w 432000"/>
              <a:gd name="connsiteY48" fmla="*/ 432000 h 432000"/>
              <a:gd name="connsiteX49" fmla="*/ 114682 w 432000"/>
              <a:gd name="connsiteY49" fmla="*/ 432000 h 432000"/>
              <a:gd name="connsiteX50" fmla="*/ 114682 w 432000"/>
              <a:gd name="connsiteY50" fmla="*/ 395590 h 432000"/>
              <a:gd name="connsiteX51" fmla="*/ 128317 w 432000"/>
              <a:gd name="connsiteY51" fmla="*/ 381955 h 432000"/>
              <a:gd name="connsiteX52" fmla="*/ 67426 w 432000"/>
              <a:gd name="connsiteY52" fmla="*/ 317317 h 432000"/>
              <a:gd name="connsiteX53" fmla="*/ 80926 w 432000"/>
              <a:gd name="connsiteY53" fmla="*/ 317317 h 432000"/>
              <a:gd name="connsiteX54" fmla="*/ 80926 w 432000"/>
              <a:gd name="connsiteY54" fmla="*/ 351000 h 432000"/>
              <a:gd name="connsiteX55" fmla="*/ 115803 w 432000"/>
              <a:gd name="connsiteY55" fmla="*/ 351000 h 432000"/>
              <a:gd name="connsiteX56" fmla="*/ 115803 w 432000"/>
              <a:gd name="connsiteY56" fmla="*/ 364500 h 432000"/>
              <a:gd name="connsiteX57" fmla="*/ 67426 w 432000"/>
              <a:gd name="connsiteY57" fmla="*/ 364500 h 432000"/>
              <a:gd name="connsiteX58" fmla="*/ 350926 w 432000"/>
              <a:gd name="connsiteY58" fmla="*/ 317183 h 432000"/>
              <a:gd name="connsiteX59" fmla="*/ 364426 w 432000"/>
              <a:gd name="connsiteY59" fmla="*/ 317183 h 432000"/>
              <a:gd name="connsiteX60" fmla="*/ 364426 w 432000"/>
              <a:gd name="connsiteY60" fmla="*/ 364500 h 432000"/>
              <a:gd name="connsiteX61" fmla="*/ 317176 w 432000"/>
              <a:gd name="connsiteY61" fmla="*/ 364500 h 432000"/>
              <a:gd name="connsiteX62" fmla="*/ 317176 w 432000"/>
              <a:gd name="connsiteY62" fmla="*/ 351000 h 432000"/>
              <a:gd name="connsiteX63" fmla="*/ 350926 w 432000"/>
              <a:gd name="connsiteY63" fmla="*/ 351000 h 432000"/>
              <a:gd name="connsiteX64" fmla="*/ 283428 w 432000"/>
              <a:gd name="connsiteY64" fmla="*/ 297000 h 432000"/>
              <a:gd name="connsiteX65" fmla="*/ 296928 w 432000"/>
              <a:gd name="connsiteY65" fmla="*/ 297000 h 432000"/>
              <a:gd name="connsiteX66" fmla="*/ 296928 w 432000"/>
              <a:gd name="connsiteY66" fmla="*/ 310500 h 432000"/>
              <a:gd name="connsiteX67" fmla="*/ 283428 w 432000"/>
              <a:gd name="connsiteY67" fmla="*/ 310500 h 432000"/>
              <a:gd name="connsiteX68" fmla="*/ 256428 w 432000"/>
              <a:gd name="connsiteY68" fmla="*/ 297000 h 432000"/>
              <a:gd name="connsiteX69" fmla="*/ 269928 w 432000"/>
              <a:gd name="connsiteY69" fmla="*/ 297000 h 432000"/>
              <a:gd name="connsiteX70" fmla="*/ 269928 w 432000"/>
              <a:gd name="connsiteY70" fmla="*/ 310500 h 432000"/>
              <a:gd name="connsiteX71" fmla="*/ 256428 w 432000"/>
              <a:gd name="connsiteY71" fmla="*/ 310500 h 432000"/>
              <a:gd name="connsiteX72" fmla="*/ 229428 w 432000"/>
              <a:gd name="connsiteY72" fmla="*/ 297000 h 432000"/>
              <a:gd name="connsiteX73" fmla="*/ 242928 w 432000"/>
              <a:gd name="connsiteY73" fmla="*/ 297000 h 432000"/>
              <a:gd name="connsiteX74" fmla="*/ 242928 w 432000"/>
              <a:gd name="connsiteY74" fmla="*/ 310500 h 432000"/>
              <a:gd name="connsiteX75" fmla="*/ 229428 w 432000"/>
              <a:gd name="connsiteY75" fmla="*/ 310500 h 432000"/>
              <a:gd name="connsiteX76" fmla="*/ 202428 w 432000"/>
              <a:gd name="connsiteY76" fmla="*/ 297000 h 432000"/>
              <a:gd name="connsiteX77" fmla="*/ 215928 w 432000"/>
              <a:gd name="connsiteY77" fmla="*/ 297000 h 432000"/>
              <a:gd name="connsiteX78" fmla="*/ 215928 w 432000"/>
              <a:gd name="connsiteY78" fmla="*/ 310500 h 432000"/>
              <a:gd name="connsiteX79" fmla="*/ 202428 w 432000"/>
              <a:gd name="connsiteY79" fmla="*/ 310500 h 432000"/>
              <a:gd name="connsiteX80" fmla="*/ 175428 w 432000"/>
              <a:gd name="connsiteY80" fmla="*/ 297000 h 432000"/>
              <a:gd name="connsiteX81" fmla="*/ 188928 w 432000"/>
              <a:gd name="connsiteY81" fmla="*/ 297000 h 432000"/>
              <a:gd name="connsiteX82" fmla="*/ 188928 w 432000"/>
              <a:gd name="connsiteY82" fmla="*/ 310500 h 432000"/>
              <a:gd name="connsiteX83" fmla="*/ 175428 w 432000"/>
              <a:gd name="connsiteY83" fmla="*/ 310500 h 432000"/>
              <a:gd name="connsiteX84" fmla="*/ 148428 w 432000"/>
              <a:gd name="connsiteY84" fmla="*/ 297000 h 432000"/>
              <a:gd name="connsiteX85" fmla="*/ 161928 w 432000"/>
              <a:gd name="connsiteY85" fmla="*/ 297000 h 432000"/>
              <a:gd name="connsiteX86" fmla="*/ 161928 w 432000"/>
              <a:gd name="connsiteY86" fmla="*/ 310500 h 432000"/>
              <a:gd name="connsiteX87" fmla="*/ 148428 w 432000"/>
              <a:gd name="connsiteY87" fmla="*/ 310500 h 432000"/>
              <a:gd name="connsiteX88" fmla="*/ 121428 w 432000"/>
              <a:gd name="connsiteY88" fmla="*/ 297000 h 432000"/>
              <a:gd name="connsiteX89" fmla="*/ 134928 w 432000"/>
              <a:gd name="connsiteY89" fmla="*/ 297000 h 432000"/>
              <a:gd name="connsiteX90" fmla="*/ 134928 w 432000"/>
              <a:gd name="connsiteY90" fmla="*/ 310500 h 432000"/>
              <a:gd name="connsiteX91" fmla="*/ 121428 w 432000"/>
              <a:gd name="connsiteY91" fmla="*/ 310500 h 432000"/>
              <a:gd name="connsiteX92" fmla="*/ 351000 w 432000"/>
              <a:gd name="connsiteY92" fmla="*/ 290183 h 432000"/>
              <a:gd name="connsiteX93" fmla="*/ 387545 w 432000"/>
              <a:gd name="connsiteY93" fmla="*/ 290183 h 432000"/>
              <a:gd name="connsiteX94" fmla="*/ 401186 w 432000"/>
              <a:gd name="connsiteY94" fmla="*/ 303818 h 432000"/>
              <a:gd name="connsiteX95" fmla="*/ 432000 w 432000"/>
              <a:gd name="connsiteY95" fmla="*/ 303818 h 432000"/>
              <a:gd name="connsiteX96" fmla="*/ 432000 w 432000"/>
              <a:gd name="connsiteY96" fmla="*/ 317318 h 432000"/>
              <a:gd name="connsiteX97" fmla="*/ 395590 w 432000"/>
              <a:gd name="connsiteY97" fmla="*/ 317318 h 432000"/>
              <a:gd name="connsiteX98" fmla="*/ 381955 w 432000"/>
              <a:gd name="connsiteY98" fmla="*/ 303683 h 432000"/>
              <a:gd name="connsiteX99" fmla="*/ 351000 w 432000"/>
              <a:gd name="connsiteY99" fmla="*/ 303683 h 432000"/>
              <a:gd name="connsiteX100" fmla="*/ 44456 w 432000"/>
              <a:gd name="connsiteY100" fmla="*/ 290183 h 432000"/>
              <a:gd name="connsiteX101" fmla="*/ 81000 w 432000"/>
              <a:gd name="connsiteY101" fmla="*/ 290183 h 432000"/>
              <a:gd name="connsiteX102" fmla="*/ 81000 w 432000"/>
              <a:gd name="connsiteY102" fmla="*/ 303683 h 432000"/>
              <a:gd name="connsiteX103" fmla="*/ 50045 w 432000"/>
              <a:gd name="connsiteY103" fmla="*/ 303683 h 432000"/>
              <a:gd name="connsiteX104" fmla="*/ 36410 w 432000"/>
              <a:gd name="connsiteY104" fmla="*/ 317318 h 432000"/>
              <a:gd name="connsiteX105" fmla="*/ 0 w 432000"/>
              <a:gd name="connsiteY105" fmla="*/ 317318 h 432000"/>
              <a:gd name="connsiteX106" fmla="*/ 0 w 432000"/>
              <a:gd name="connsiteY106" fmla="*/ 303818 h 432000"/>
              <a:gd name="connsiteX107" fmla="*/ 30814 w 432000"/>
              <a:gd name="connsiteY107" fmla="*/ 303818 h 432000"/>
              <a:gd name="connsiteX108" fmla="*/ 351000 w 432000"/>
              <a:gd name="connsiteY108" fmla="*/ 263183 h 432000"/>
              <a:gd name="connsiteX109" fmla="*/ 394295 w 432000"/>
              <a:gd name="connsiteY109" fmla="*/ 263183 h 432000"/>
              <a:gd name="connsiteX110" fmla="*/ 407936 w 432000"/>
              <a:gd name="connsiteY110" fmla="*/ 276818 h 432000"/>
              <a:gd name="connsiteX111" fmla="*/ 432000 w 432000"/>
              <a:gd name="connsiteY111" fmla="*/ 276818 h 432000"/>
              <a:gd name="connsiteX112" fmla="*/ 432000 w 432000"/>
              <a:gd name="connsiteY112" fmla="*/ 290318 h 432000"/>
              <a:gd name="connsiteX113" fmla="*/ 402340 w 432000"/>
              <a:gd name="connsiteY113" fmla="*/ 290318 h 432000"/>
              <a:gd name="connsiteX114" fmla="*/ 388705 w 432000"/>
              <a:gd name="connsiteY114" fmla="*/ 276683 h 432000"/>
              <a:gd name="connsiteX115" fmla="*/ 351000 w 432000"/>
              <a:gd name="connsiteY115" fmla="*/ 276683 h 432000"/>
              <a:gd name="connsiteX116" fmla="*/ 37706 w 432000"/>
              <a:gd name="connsiteY116" fmla="*/ 263183 h 432000"/>
              <a:gd name="connsiteX117" fmla="*/ 81000 w 432000"/>
              <a:gd name="connsiteY117" fmla="*/ 263183 h 432000"/>
              <a:gd name="connsiteX118" fmla="*/ 81000 w 432000"/>
              <a:gd name="connsiteY118" fmla="*/ 276683 h 432000"/>
              <a:gd name="connsiteX119" fmla="*/ 43295 w 432000"/>
              <a:gd name="connsiteY119" fmla="*/ 276683 h 432000"/>
              <a:gd name="connsiteX120" fmla="*/ 29660 w 432000"/>
              <a:gd name="connsiteY120" fmla="*/ 290318 h 432000"/>
              <a:gd name="connsiteX121" fmla="*/ 0 w 432000"/>
              <a:gd name="connsiteY121" fmla="*/ 290318 h 432000"/>
              <a:gd name="connsiteX122" fmla="*/ 0 w 432000"/>
              <a:gd name="connsiteY122" fmla="*/ 276818 h 432000"/>
              <a:gd name="connsiteX123" fmla="*/ 24064 w 432000"/>
              <a:gd name="connsiteY123" fmla="*/ 276818 h 432000"/>
              <a:gd name="connsiteX124" fmla="*/ 351000 w 432000"/>
              <a:gd name="connsiteY124" fmla="*/ 236183 h 432000"/>
              <a:gd name="connsiteX125" fmla="*/ 401045 w 432000"/>
              <a:gd name="connsiteY125" fmla="*/ 236183 h 432000"/>
              <a:gd name="connsiteX126" fmla="*/ 414686 w 432000"/>
              <a:gd name="connsiteY126" fmla="*/ 249818 h 432000"/>
              <a:gd name="connsiteX127" fmla="*/ 432000 w 432000"/>
              <a:gd name="connsiteY127" fmla="*/ 249818 h 432000"/>
              <a:gd name="connsiteX128" fmla="*/ 432000 w 432000"/>
              <a:gd name="connsiteY128" fmla="*/ 263318 h 432000"/>
              <a:gd name="connsiteX129" fmla="*/ 409090 w 432000"/>
              <a:gd name="connsiteY129" fmla="*/ 263318 h 432000"/>
              <a:gd name="connsiteX130" fmla="*/ 395455 w 432000"/>
              <a:gd name="connsiteY130" fmla="*/ 249683 h 432000"/>
              <a:gd name="connsiteX131" fmla="*/ 351000 w 432000"/>
              <a:gd name="connsiteY131" fmla="*/ 249683 h 432000"/>
              <a:gd name="connsiteX132" fmla="*/ 30956 w 432000"/>
              <a:gd name="connsiteY132" fmla="*/ 236183 h 432000"/>
              <a:gd name="connsiteX133" fmla="*/ 81000 w 432000"/>
              <a:gd name="connsiteY133" fmla="*/ 236183 h 432000"/>
              <a:gd name="connsiteX134" fmla="*/ 81000 w 432000"/>
              <a:gd name="connsiteY134" fmla="*/ 249683 h 432000"/>
              <a:gd name="connsiteX135" fmla="*/ 36545 w 432000"/>
              <a:gd name="connsiteY135" fmla="*/ 249683 h 432000"/>
              <a:gd name="connsiteX136" fmla="*/ 22910 w 432000"/>
              <a:gd name="connsiteY136" fmla="*/ 263318 h 432000"/>
              <a:gd name="connsiteX137" fmla="*/ 0 w 432000"/>
              <a:gd name="connsiteY137" fmla="*/ 263318 h 432000"/>
              <a:gd name="connsiteX138" fmla="*/ 0 w 432000"/>
              <a:gd name="connsiteY138" fmla="*/ 249818 h 432000"/>
              <a:gd name="connsiteX139" fmla="*/ 17314 w 432000"/>
              <a:gd name="connsiteY139" fmla="*/ 249818 h 432000"/>
              <a:gd name="connsiteX140" fmla="*/ 351000 w 432000"/>
              <a:gd name="connsiteY140" fmla="*/ 209182 h 432000"/>
              <a:gd name="connsiteX141" fmla="*/ 432000 w 432000"/>
              <a:gd name="connsiteY141" fmla="*/ 209317 h 432000"/>
              <a:gd name="connsiteX142" fmla="*/ 432000 w 432000"/>
              <a:gd name="connsiteY142" fmla="*/ 222817 h 432000"/>
              <a:gd name="connsiteX143" fmla="*/ 351000 w 432000"/>
              <a:gd name="connsiteY143" fmla="*/ 222682 h 432000"/>
              <a:gd name="connsiteX144" fmla="*/ 81000 w 432000"/>
              <a:gd name="connsiteY144" fmla="*/ 209182 h 432000"/>
              <a:gd name="connsiteX145" fmla="*/ 81000 w 432000"/>
              <a:gd name="connsiteY145" fmla="*/ 222682 h 432000"/>
              <a:gd name="connsiteX146" fmla="*/ 0 w 432000"/>
              <a:gd name="connsiteY146" fmla="*/ 222817 h 432000"/>
              <a:gd name="connsiteX147" fmla="*/ 0 w 432000"/>
              <a:gd name="connsiteY147" fmla="*/ 209317 h 432000"/>
              <a:gd name="connsiteX148" fmla="*/ 229428 w 432000"/>
              <a:gd name="connsiteY148" fmla="*/ 175500 h 432000"/>
              <a:gd name="connsiteX149" fmla="*/ 296928 w 432000"/>
              <a:gd name="connsiteY149" fmla="*/ 175500 h 432000"/>
              <a:gd name="connsiteX150" fmla="*/ 296928 w 432000"/>
              <a:gd name="connsiteY150" fmla="*/ 189000 h 432000"/>
              <a:gd name="connsiteX151" fmla="*/ 229428 w 432000"/>
              <a:gd name="connsiteY151" fmla="*/ 189000 h 432000"/>
              <a:gd name="connsiteX152" fmla="*/ 409090 w 432000"/>
              <a:gd name="connsiteY152" fmla="*/ 168682 h 432000"/>
              <a:gd name="connsiteX153" fmla="*/ 432000 w 432000"/>
              <a:gd name="connsiteY153" fmla="*/ 168682 h 432000"/>
              <a:gd name="connsiteX154" fmla="*/ 432000 w 432000"/>
              <a:gd name="connsiteY154" fmla="*/ 182182 h 432000"/>
              <a:gd name="connsiteX155" fmla="*/ 414686 w 432000"/>
              <a:gd name="connsiteY155" fmla="*/ 182182 h 432000"/>
              <a:gd name="connsiteX156" fmla="*/ 401045 w 432000"/>
              <a:gd name="connsiteY156" fmla="*/ 195817 h 432000"/>
              <a:gd name="connsiteX157" fmla="*/ 351000 w 432000"/>
              <a:gd name="connsiteY157" fmla="*/ 195817 h 432000"/>
              <a:gd name="connsiteX158" fmla="*/ 351000 w 432000"/>
              <a:gd name="connsiteY158" fmla="*/ 182317 h 432000"/>
              <a:gd name="connsiteX159" fmla="*/ 395455 w 432000"/>
              <a:gd name="connsiteY159" fmla="*/ 182317 h 432000"/>
              <a:gd name="connsiteX160" fmla="*/ 0 w 432000"/>
              <a:gd name="connsiteY160" fmla="*/ 168682 h 432000"/>
              <a:gd name="connsiteX161" fmla="*/ 22910 w 432000"/>
              <a:gd name="connsiteY161" fmla="*/ 168682 h 432000"/>
              <a:gd name="connsiteX162" fmla="*/ 36545 w 432000"/>
              <a:gd name="connsiteY162" fmla="*/ 182317 h 432000"/>
              <a:gd name="connsiteX163" fmla="*/ 81000 w 432000"/>
              <a:gd name="connsiteY163" fmla="*/ 182317 h 432000"/>
              <a:gd name="connsiteX164" fmla="*/ 81000 w 432000"/>
              <a:gd name="connsiteY164" fmla="*/ 195817 h 432000"/>
              <a:gd name="connsiteX165" fmla="*/ 30956 w 432000"/>
              <a:gd name="connsiteY165" fmla="*/ 195817 h 432000"/>
              <a:gd name="connsiteX166" fmla="*/ 17314 w 432000"/>
              <a:gd name="connsiteY166" fmla="*/ 182182 h 432000"/>
              <a:gd name="connsiteX167" fmla="*/ 0 w 432000"/>
              <a:gd name="connsiteY167" fmla="*/ 182182 h 432000"/>
              <a:gd name="connsiteX168" fmla="*/ 148428 w 432000"/>
              <a:gd name="connsiteY168" fmla="*/ 162000 h 432000"/>
              <a:gd name="connsiteX169" fmla="*/ 148428 w 432000"/>
              <a:gd name="connsiteY169" fmla="*/ 175500 h 432000"/>
              <a:gd name="connsiteX170" fmla="*/ 202428 w 432000"/>
              <a:gd name="connsiteY170" fmla="*/ 175500 h 432000"/>
              <a:gd name="connsiteX171" fmla="*/ 202428 w 432000"/>
              <a:gd name="connsiteY171" fmla="*/ 162000 h 432000"/>
              <a:gd name="connsiteX172" fmla="*/ 229428 w 432000"/>
              <a:gd name="connsiteY172" fmla="*/ 148500 h 432000"/>
              <a:gd name="connsiteX173" fmla="*/ 296928 w 432000"/>
              <a:gd name="connsiteY173" fmla="*/ 148500 h 432000"/>
              <a:gd name="connsiteX174" fmla="*/ 296928 w 432000"/>
              <a:gd name="connsiteY174" fmla="*/ 162000 h 432000"/>
              <a:gd name="connsiteX175" fmla="*/ 229428 w 432000"/>
              <a:gd name="connsiteY175" fmla="*/ 162000 h 432000"/>
              <a:gd name="connsiteX176" fmla="*/ 134928 w 432000"/>
              <a:gd name="connsiteY176" fmla="*/ 148500 h 432000"/>
              <a:gd name="connsiteX177" fmla="*/ 215928 w 432000"/>
              <a:gd name="connsiteY177" fmla="*/ 148500 h 432000"/>
              <a:gd name="connsiteX178" fmla="*/ 215928 w 432000"/>
              <a:gd name="connsiteY178" fmla="*/ 189000 h 432000"/>
              <a:gd name="connsiteX179" fmla="*/ 134928 w 432000"/>
              <a:gd name="connsiteY179" fmla="*/ 189000 h 432000"/>
              <a:gd name="connsiteX180" fmla="*/ 402340 w 432000"/>
              <a:gd name="connsiteY180" fmla="*/ 141682 h 432000"/>
              <a:gd name="connsiteX181" fmla="*/ 432000 w 432000"/>
              <a:gd name="connsiteY181" fmla="*/ 141682 h 432000"/>
              <a:gd name="connsiteX182" fmla="*/ 432000 w 432000"/>
              <a:gd name="connsiteY182" fmla="*/ 155182 h 432000"/>
              <a:gd name="connsiteX183" fmla="*/ 407936 w 432000"/>
              <a:gd name="connsiteY183" fmla="*/ 155182 h 432000"/>
              <a:gd name="connsiteX184" fmla="*/ 394295 w 432000"/>
              <a:gd name="connsiteY184" fmla="*/ 168817 h 432000"/>
              <a:gd name="connsiteX185" fmla="*/ 351000 w 432000"/>
              <a:gd name="connsiteY185" fmla="*/ 168817 h 432000"/>
              <a:gd name="connsiteX186" fmla="*/ 351000 w 432000"/>
              <a:gd name="connsiteY186" fmla="*/ 155317 h 432000"/>
              <a:gd name="connsiteX187" fmla="*/ 388705 w 432000"/>
              <a:gd name="connsiteY187" fmla="*/ 155317 h 432000"/>
              <a:gd name="connsiteX188" fmla="*/ 0 w 432000"/>
              <a:gd name="connsiteY188" fmla="*/ 141682 h 432000"/>
              <a:gd name="connsiteX189" fmla="*/ 29660 w 432000"/>
              <a:gd name="connsiteY189" fmla="*/ 141682 h 432000"/>
              <a:gd name="connsiteX190" fmla="*/ 43295 w 432000"/>
              <a:gd name="connsiteY190" fmla="*/ 155317 h 432000"/>
              <a:gd name="connsiteX191" fmla="*/ 81000 w 432000"/>
              <a:gd name="connsiteY191" fmla="*/ 155317 h 432000"/>
              <a:gd name="connsiteX192" fmla="*/ 81000 w 432000"/>
              <a:gd name="connsiteY192" fmla="*/ 168817 h 432000"/>
              <a:gd name="connsiteX193" fmla="*/ 37706 w 432000"/>
              <a:gd name="connsiteY193" fmla="*/ 168817 h 432000"/>
              <a:gd name="connsiteX194" fmla="*/ 24064 w 432000"/>
              <a:gd name="connsiteY194" fmla="*/ 155182 h 432000"/>
              <a:gd name="connsiteX195" fmla="*/ 0 w 432000"/>
              <a:gd name="connsiteY195" fmla="*/ 155182 h 432000"/>
              <a:gd name="connsiteX196" fmla="*/ 395590 w 432000"/>
              <a:gd name="connsiteY196" fmla="*/ 114682 h 432000"/>
              <a:gd name="connsiteX197" fmla="*/ 432000 w 432000"/>
              <a:gd name="connsiteY197" fmla="*/ 114682 h 432000"/>
              <a:gd name="connsiteX198" fmla="*/ 432000 w 432000"/>
              <a:gd name="connsiteY198" fmla="*/ 128182 h 432000"/>
              <a:gd name="connsiteX199" fmla="*/ 401186 w 432000"/>
              <a:gd name="connsiteY199" fmla="*/ 128182 h 432000"/>
              <a:gd name="connsiteX200" fmla="*/ 387545 w 432000"/>
              <a:gd name="connsiteY200" fmla="*/ 141817 h 432000"/>
              <a:gd name="connsiteX201" fmla="*/ 351000 w 432000"/>
              <a:gd name="connsiteY201" fmla="*/ 141817 h 432000"/>
              <a:gd name="connsiteX202" fmla="*/ 351000 w 432000"/>
              <a:gd name="connsiteY202" fmla="*/ 128317 h 432000"/>
              <a:gd name="connsiteX203" fmla="*/ 381955 w 432000"/>
              <a:gd name="connsiteY203" fmla="*/ 128317 h 432000"/>
              <a:gd name="connsiteX204" fmla="*/ 0 w 432000"/>
              <a:gd name="connsiteY204" fmla="*/ 114682 h 432000"/>
              <a:gd name="connsiteX205" fmla="*/ 36410 w 432000"/>
              <a:gd name="connsiteY205" fmla="*/ 114682 h 432000"/>
              <a:gd name="connsiteX206" fmla="*/ 50045 w 432000"/>
              <a:gd name="connsiteY206" fmla="*/ 128317 h 432000"/>
              <a:gd name="connsiteX207" fmla="*/ 81000 w 432000"/>
              <a:gd name="connsiteY207" fmla="*/ 128317 h 432000"/>
              <a:gd name="connsiteX208" fmla="*/ 81000 w 432000"/>
              <a:gd name="connsiteY208" fmla="*/ 141817 h 432000"/>
              <a:gd name="connsiteX209" fmla="*/ 44456 w 432000"/>
              <a:gd name="connsiteY209" fmla="*/ 141817 h 432000"/>
              <a:gd name="connsiteX210" fmla="*/ 30814 w 432000"/>
              <a:gd name="connsiteY210" fmla="*/ 128182 h 432000"/>
              <a:gd name="connsiteX211" fmla="*/ 0 w 432000"/>
              <a:gd name="connsiteY211" fmla="*/ 128182 h 432000"/>
              <a:gd name="connsiteX212" fmla="*/ 107928 w 432000"/>
              <a:gd name="connsiteY212" fmla="*/ 108000 h 432000"/>
              <a:gd name="connsiteX213" fmla="*/ 107928 w 432000"/>
              <a:gd name="connsiteY213" fmla="*/ 324000 h 432000"/>
              <a:gd name="connsiteX214" fmla="*/ 323928 w 432000"/>
              <a:gd name="connsiteY214" fmla="*/ 324000 h 432000"/>
              <a:gd name="connsiteX215" fmla="*/ 323928 w 432000"/>
              <a:gd name="connsiteY215" fmla="*/ 108000 h 432000"/>
              <a:gd name="connsiteX216" fmla="*/ 94428 w 432000"/>
              <a:gd name="connsiteY216" fmla="*/ 94500 h 432000"/>
              <a:gd name="connsiteX217" fmla="*/ 337428 w 432000"/>
              <a:gd name="connsiteY217" fmla="*/ 94500 h 432000"/>
              <a:gd name="connsiteX218" fmla="*/ 337428 w 432000"/>
              <a:gd name="connsiteY218" fmla="*/ 337500 h 432000"/>
              <a:gd name="connsiteX219" fmla="*/ 94428 w 432000"/>
              <a:gd name="connsiteY219" fmla="*/ 337500 h 432000"/>
              <a:gd name="connsiteX220" fmla="*/ 317176 w 432000"/>
              <a:gd name="connsiteY220" fmla="*/ 67500 h 432000"/>
              <a:gd name="connsiteX221" fmla="*/ 364426 w 432000"/>
              <a:gd name="connsiteY221" fmla="*/ 67500 h 432000"/>
              <a:gd name="connsiteX222" fmla="*/ 364426 w 432000"/>
              <a:gd name="connsiteY222" fmla="*/ 114818 h 432000"/>
              <a:gd name="connsiteX223" fmla="*/ 350926 w 432000"/>
              <a:gd name="connsiteY223" fmla="*/ 114818 h 432000"/>
              <a:gd name="connsiteX224" fmla="*/ 350926 w 432000"/>
              <a:gd name="connsiteY224" fmla="*/ 81000 h 432000"/>
              <a:gd name="connsiteX225" fmla="*/ 317176 w 432000"/>
              <a:gd name="connsiteY225" fmla="*/ 81000 h 432000"/>
              <a:gd name="connsiteX226" fmla="*/ 67426 w 432000"/>
              <a:gd name="connsiteY226" fmla="*/ 67500 h 432000"/>
              <a:gd name="connsiteX227" fmla="*/ 115803 w 432000"/>
              <a:gd name="connsiteY227" fmla="*/ 67500 h 432000"/>
              <a:gd name="connsiteX228" fmla="*/ 115803 w 432000"/>
              <a:gd name="connsiteY228" fmla="*/ 81000 h 432000"/>
              <a:gd name="connsiteX229" fmla="*/ 80926 w 432000"/>
              <a:gd name="connsiteY229" fmla="*/ 81000 h 432000"/>
              <a:gd name="connsiteX230" fmla="*/ 80926 w 432000"/>
              <a:gd name="connsiteY230" fmla="*/ 114683 h 432000"/>
              <a:gd name="connsiteX231" fmla="*/ 67426 w 432000"/>
              <a:gd name="connsiteY231" fmla="*/ 114683 h 432000"/>
              <a:gd name="connsiteX232" fmla="*/ 303818 w 432000"/>
              <a:gd name="connsiteY232" fmla="*/ 0 h 432000"/>
              <a:gd name="connsiteX233" fmla="*/ 317318 w 432000"/>
              <a:gd name="connsiteY233" fmla="*/ 0 h 432000"/>
              <a:gd name="connsiteX234" fmla="*/ 317318 w 432000"/>
              <a:gd name="connsiteY234" fmla="*/ 36410 h 432000"/>
              <a:gd name="connsiteX235" fmla="*/ 303683 w 432000"/>
              <a:gd name="connsiteY235" fmla="*/ 50045 h 432000"/>
              <a:gd name="connsiteX236" fmla="*/ 303683 w 432000"/>
              <a:gd name="connsiteY236" fmla="*/ 81000 h 432000"/>
              <a:gd name="connsiteX237" fmla="*/ 290183 w 432000"/>
              <a:gd name="connsiteY237" fmla="*/ 81000 h 432000"/>
              <a:gd name="connsiteX238" fmla="*/ 290183 w 432000"/>
              <a:gd name="connsiteY238" fmla="*/ 44456 h 432000"/>
              <a:gd name="connsiteX239" fmla="*/ 303818 w 432000"/>
              <a:gd name="connsiteY239" fmla="*/ 30814 h 432000"/>
              <a:gd name="connsiteX240" fmla="*/ 276818 w 432000"/>
              <a:gd name="connsiteY240" fmla="*/ 0 h 432000"/>
              <a:gd name="connsiteX241" fmla="*/ 290318 w 432000"/>
              <a:gd name="connsiteY241" fmla="*/ 0 h 432000"/>
              <a:gd name="connsiteX242" fmla="*/ 290318 w 432000"/>
              <a:gd name="connsiteY242" fmla="*/ 29660 h 432000"/>
              <a:gd name="connsiteX243" fmla="*/ 276683 w 432000"/>
              <a:gd name="connsiteY243" fmla="*/ 43295 h 432000"/>
              <a:gd name="connsiteX244" fmla="*/ 276683 w 432000"/>
              <a:gd name="connsiteY244" fmla="*/ 81000 h 432000"/>
              <a:gd name="connsiteX245" fmla="*/ 263183 w 432000"/>
              <a:gd name="connsiteY245" fmla="*/ 81000 h 432000"/>
              <a:gd name="connsiteX246" fmla="*/ 263183 w 432000"/>
              <a:gd name="connsiteY246" fmla="*/ 37706 h 432000"/>
              <a:gd name="connsiteX247" fmla="*/ 276818 w 432000"/>
              <a:gd name="connsiteY247" fmla="*/ 24064 h 432000"/>
              <a:gd name="connsiteX248" fmla="*/ 249818 w 432000"/>
              <a:gd name="connsiteY248" fmla="*/ 0 h 432000"/>
              <a:gd name="connsiteX249" fmla="*/ 263318 w 432000"/>
              <a:gd name="connsiteY249" fmla="*/ 0 h 432000"/>
              <a:gd name="connsiteX250" fmla="*/ 263318 w 432000"/>
              <a:gd name="connsiteY250" fmla="*/ 22910 h 432000"/>
              <a:gd name="connsiteX251" fmla="*/ 249683 w 432000"/>
              <a:gd name="connsiteY251" fmla="*/ 36545 h 432000"/>
              <a:gd name="connsiteX252" fmla="*/ 249683 w 432000"/>
              <a:gd name="connsiteY252" fmla="*/ 81000 h 432000"/>
              <a:gd name="connsiteX253" fmla="*/ 236183 w 432000"/>
              <a:gd name="connsiteY253" fmla="*/ 81000 h 432000"/>
              <a:gd name="connsiteX254" fmla="*/ 236183 w 432000"/>
              <a:gd name="connsiteY254" fmla="*/ 30956 h 432000"/>
              <a:gd name="connsiteX255" fmla="*/ 249818 w 432000"/>
              <a:gd name="connsiteY255" fmla="*/ 17314 h 432000"/>
              <a:gd name="connsiteX256" fmla="*/ 209182 w 432000"/>
              <a:gd name="connsiteY256" fmla="*/ 0 h 432000"/>
              <a:gd name="connsiteX257" fmla="*/ 222682 w 432000"/>
              <a:gd name="connsiteY257" fmla="*/ 0 h 432000"/>
              <a:gd name="connsiteX258" fmla="*/ 222817 w 432000"/>
              <a:gd name="connsiteY258" fmla="*/ 81000 h 432000"/>
              <a:gd name="connsiteX259" fmla="*/ 209317 w 432000"/>
              <a:gd name="connsiteY259" fmla="*/ 81000 h 432000"/>
              <a:gd name="connsiteX260" fmla="*/ 168682 w 432000"/>
              <a:gd name="connsiteY260" fmla="*/ 0 h 432000"/>
              <a:gd name="connsiteX261" fmla="*/ 182182 w 432000"/>
              <a:gd name="connsiteY261" fmla="*/ 0 h 432000"/>
              <a:gd name="connsiteX262" fmla="*/ 182182 w 432000"/>
              <a:gd name="connsiteY262" fmla="*/ 17314 h 432000"/>
              <a:gd name="connsiteX263" fmla="*/ 195817 w 432000"/>
              <a:gd name="connsiteY263" fmla="*/ 30956 h 432000"/>
              <a:gd name="connsiteX264" fmla="*/ 195817 w 432000"/>
              <a:gd name="connsiteY264" fmla="*/ 81000 h 432000"/>
              <a:gd name="connsiteX265" fmla="*/ 182317 w 432000"/>
              <a:gd name="connsiteY265" fmla="*/ 81000 h 432000"/>
              <a:gd name="connsiteX266" fmla="*/ 182317 w 432000"/>
              <a:gd name="connsiteY266" fmla="*/ 36545 h 432000"/>
              <a:gd name="connsiteX267" fmla="*/ 168682 w 432000"/>
              <a:gd name="connsiteY267" fmla="*/ 22910 h 432000"/>
              <a:gd name="connsiteX268" fmla="*/ 141682 w 432000"/>
              <a:gd name="connsiteY268" fmla="*/ 0 h 432000"/>
              <a:gd name="connsiteX269" fmla="*/ 155182 w 432000"/>
              <a:gd name="connsiteY269" fmla="*/ 0 h 432000"/>
              <a:gd name="connsiteX270" fmla="*/ 155182 w 432000"/>
              <a:gd name="connsiteY270" fmla="*/ 24064 h 432000"/>
              <a:gd name="connsiteX271" fmla="*/ 168817 w 432000"/>
              <a:gd name="connsiteY271" fmla="*/ 37706 h 432000"/>
              <a:gd name="connsiteX272" fmla="*/ 168817 w 432000"/>
              <a:gd name="connsiteY272" fmla="*/ 81000 h 432000"/>
              <a:gd name="connsiteX273" fmla="*/ 155317 w 432000"/>
              <a:gd name="connsiteY273" fmla="*/ 81000 h 432000"/>
              <a:gd name="connsiteX274" fmla="*/ 155317 w 432000"/>
              <a:gd name="connsiteY274" fmla="*/ 43295 h 432000"/>
              <a:gd name="connsiteX275" fmla="*/ 141682 w 432000"/>
              <a:gd name="connsiteY275" fmla="*/ 29660 h 432000"/>
              <a:gd name="connsiteX276" fmla="*/ 114682 w 432000"/>
              <a:gd name="connsiteY276" fmla="*/ 0 h 432000"/>
              <a:gd name="connsiteX277" fmla="*/ 128182 w 432000"/>
              <a:gd name="connsiteY277" fmla="*/ 0 h 432000"/>
              <a:gd name="connsiteX278" fmla="*/ 128182 w 432000"/>
              <a:gd name="connsiteY278" fmla="*/ 30814 h 432000"/>
              <a:gd name="connsiteX279" fmla="*/ 141817 w 432000"/>
              <a:gd name="connsiteY279" fmla="*/ 44456 h 432000"/>
              <a:gd name="connsiteX280" fmla="*/ 141817 w 432000"/>
              <a:gd name="connsiteY280" fmla="*/ 81000 h 432000"/>
              <a:gd name="connsiteX281" fmla="*/ 128317 w 432000"/>
              <a:gd name="connsiteY281" fmla="*/ 81000 h 432000"/>
              <a:gd name="connsiteX282" fmla="*/ 128317 w 432000"/>
              <a:gd name="connsiteY282" fmla="*/ 50045 h 432000"/>
              <a:gd name="connsiteX283" fmla="*/ 114682 w 432000"/>
              <a:gd name="connsiteY283" fmla="*/ 3641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Lst>
            <a:rect l="l" t="t" r="r" b="b"/>
            <a:pathLst>
              <a:path w="432000" h="432000">
                <a:moveTo>
                  <a:pt x="290183" y="351000"/>
                </a:moveTo>
                <a:lnTo>
                  <a:pt x="303683" y="351000"/>
                </a:lnTo>
                <a:lnTo>
                  <a:pt x="303683" y="381955"/>
                </a:lnTo>
                <a:lnTo>
                  <a:pt x="317318" y="395590"/>
                </a:lnTo>
                <a:lnTo>
                  <a:pt x="317318" y="432000"/>
                </a:lnTo>
                <a:lnTo>
                  <a:pt x="303818" y="432000"/>
                </a:lnTo>
                <a:lnTo>
                  <a:pt x="303818" y="401186"/>
                </a:lnTo>
                <a:lnTo>
                  <a:pt x="290183" y="387545"/>
                </a:lnTo>
                <a:close/>
                <a:moveTo>
                  <a:pt x="263183" y="351000"/>
                </a:moveTo>
                <a:lnTo>
                  <a:pt x="276683" y="351000"/>
                </a:lnTo>
                <a:lnTo>
                  <a:pt x="276683" y="388705"/>
                </a:lnTo>
                <a:lnTo>
                  <a:pt x="290318" y="402340"/>
                </a:lnTo>
                <a:lnTo>
                  <a:pt x="290318" y="432000"/>
                </a:lnTo>
                <a:lnTo>
                  <a:pt x="276818" y="432000"/>
                </a:lnTo>
                <a:lnTo>
                  <a:pt x="276818" y="407936"/>
                </a:lnTo>
                <a:lnTo>
                  <a:pt x="263183" y="394295"/>
                </a:lnTo>
                <a:close/>
                <a:moveTo>
                  <a:pt x="236183" y="351000"/>
                </a:moveTo>
                <a:lnTo>
                  <a:pt x="249683" y="351000"/>
                </a:lnTo>
                <a:lnTo>
                  <a:pt x="249683" y="395455"/>
                </a:lnTo>
                <a:lnTo>
                  <a:pt x="263318" y="409090"/>
                </a:lnTo>
                <a:lnTo>
                  <a:pt x="263318" y="432000"/>
                </a:lnTo>
                <a:lnTo>
                  <a:pt x="249818" y="432000"/>
                </a:lnTo>
                <a:lnTo>
                  <a:pt x="249818" y="414686"/>
                </a:lnTo>
                <a:lnTo>
                  <a:pt x="236183" y="401045"/>
                </a:lnTo>
                <a:close/>
                <a:moveTo>
                  <a:pt x="209317" y="351000"/>
                </a:moveTo>
                <a:lnTo>
                  <a:pt x="222817" y="351000"/>
                </a:lnTo>
                <a:lnTo>
                  <a:pt x="222682" y="432000"/>
                </a:lnTo>
                <a:lnTo>
                  <a:pt x="209182" y="432000"/>
                </a:lnTo>
                <a:close/>
                <a:moveTo>
                  <a:pt x="182317" y="351000"/>
                </a:moveTo>
                <a:lnTo>
                  <a:pt x="195817" y="351000"/>
                </a:lnTo>
                <a:lnTo>
                  <a:pt x="195817" y="401045"/>
                </a:lnTo>
                <a:lnTo>
                  <a:pt x="182182" y="414686"/>
                </a:lnTo>
                <a:lnTo>
                  <a:pt x="182182" y="432000"/>
                </a:lnTo>
                <a:lnTo>
                  <a:pt x="168682" y="432000"/>
                </a:lnTo>
                <a:lnTo>
                  <a:pt x="168682" y="409090"/>
                </a:lnTo>
                <a:lnTo>
                  <a:pt x="182317" y="395455"/>
                </a:lnTo>
                <a:close/>
                <a:moveTo>
                  <a:pt x="155317" y="351000"/>
                </a:moveTo>
                <a:lnTo>
                  <a:pt x="168817" y="351000"/>
                </a:lnTo>
                <a:lnTo>
                  <a:pt x="168817" y="394295"/>
                </a:lnTo>
                <a:lnTo>
                  <a:pt x="155182" y="407936"/>
                </a:lnTo>
                <a:lnTo>
                  <a:pt x="155182" y="432000"/>
                </a:lnTo>
                <a:lnTo>
                  <a:pt x="141682" y="432000"/>
                </a:lnTo>
                <a:lnTo>
                  <a:pt x="141682" y="402340"/>
                </a:lnTo>
                <a:lnTo>
                  <a:pt x="155317" y="388705"/>
                </a:lnTo>
                <a:close/>
                <a:moveTo>
                  <a:pt x="128317" y="351000"/>
                </a:moveTo>
                <a:lnTo>
                  <a:pt x="141817" y="351000"/>
                </a:lnTo>
                <a:lnTo>
                  <a:pt x="141817" y="387545"/>
                </a:lnTo>
                <a:lnTo>
                  <a:pt x="128182" y="401186"/>
                </a:lnTo>
                <a:lnTo>
                  <a:pt x="128182" y="432000"/>
                </a:lnTo>
                <a:lnTo>
                  <a:pt x="114682" y="432000"/>
                </a:lnTo>
                <a:lnTo>
                  <a:pt x="114682" y="395590"/>
                </a:lnTo>
                <a:lnTo>
                  <a:pt x="128317" y="381955"/>
                </a:lnTo>
                <a:close/>
                <a:moveTo>
                  <a:pt x="67426" y="317317"/>
                </a:moveTo>
                <a:lnTo>
                  <a:pt x="80926" y="317317"/>
                </a:lnTo>
                <a:lnTo>
                  <a:pt x="80926" y="351000"/>
                </a:lnTo>
                <a:lnTo>
                  <a:pt x="115803" y="351000"/>
                </a:lnTo>
                <a:lnTo>
                  <a:pt x="115803" y="364500"/>
                </a:lnTo>
                <a:lnTo>
                  <a:pt x="67426" y="364500"/>
                </a:lnTo>
                <a:close/>
                <a:moveTo>
                  <a:pt x="350926" y="317183"/>
                </a:moveTo>
                <a:lnTo>
                  <a:pt x="364426" y="317183"/>
                </a:lnTo>
                <a:lnTo>
                  <a:pt x="364426" y="364500"/>
                </a:lnTo>
                <a:lnTo>
                  <a:pt x="317176" y="364500"/>
                </a:lnTo>
                <a:lnTo>
                  <a:pt x="317176" y="351000"/>
                </a:lnTo>
                <a:lnTo>
                  <a:pt x="350926" y="351000"/>
                </a:lnTo>
                <a:close/>
                <a:moveTo>
                  <a:pt x="283428" y="297000"/>
                </a:moveTo>
                <a:lnTo>
                  <a:pt x="296928" y="297000"/>
                </a:lnTo>
                <a:lnTo>
                  <a:pt x="296928" y="310500"/>
                </a:lnTo>
                <a:lnTo>
                  <a:pt x="283428" y="310500"/>
                </a:lnTo>
                <a:close/>
                <a:moveTo>
                  <a:pt x="256428" y="297000"/>
                </a:moveTo>
                <a:lnTo>
                  <a:pt x="269928" y="297000"/>
                </a:lnTo>
                <a:lnTo>
                  <a:pt x="269928" y="310500"/>
                </a:lnTo>
                <a:lnTo>
                  <a:pt x="256428" y="310500"/>
                </a:lnTo>
                <a:close/>
                <a:moveTo>
                  <a:pt x="229428" y="297000"/>
                </a:moveTo>
                <a:lnTo>
                  <a:pt x="242928" y="297000"/>
                </a:lnTo>
                <a:lnTo>
                  <a:pt x="242928" y="310500"/>
                </a:lnTo>
                <a:lnTo>
                  <a:pt x="229428" y="310500"/>
                </a:lnTo>
                <a:close/>
                <a:moveTo>
                  <a:pt x="202428" y="297000"/>
                </a:moveTo>
                <a:lnTo>
                  <a:pt x="215928" y="297000"/>
                </a:lnTo>
                <a:lnTo>
                  <a:pt x="215928" y="310500"/>
                </a:lnTo>
                <a:lnTo>
                  <a:pt x="202428" y="310500"/>
                </a:lnTo>
                <a:close/>
                <a:moveTo>
                  <a:pt x="175428" y="297000"/>
                </a:moveTo>
                <a:lnTo>
                  <a:pt x="188928" y="297000"/>
                </a:lnTo>
                <a:lnTo>
                  <a:pt x="188928" y="310500"/>
                </a:lnTo>
                <a:lnTo>
                  <a:pt x="175428" y="310500"/>
                </a:lnTo>
                <a:close/>
                <a:moveTo>
                  <a:pt x="148428" y="297000"/>
                </a:moveTo>
                <a:lnTo>
                  <a:pt x="161928" y="297000"/>
                </a:lnTo>
                <a:lnTo>
                  <a:pt x="161928" y="310500"/>
                </a:lnTo>
                <a:lnTo>
                  <a:pt x="148428" y="310500"/>
                </a:lnTo>
                <a:close/>
                <a:moveTo>
                  <a:pt x="121428" y="297000"/>
                </a:moveTo>
                <a:lnTo>
                  <a:pt x="134928" y="297000"/>
                </a:lnTo>
                <a:lnTo>
                  <a:pt x="134928" y="310500"/>
                </a:lnTo>
                <a:lnTo>
                  <a:pt x="121428" y="310500"/>
                </a:lnTo>
                <a:close/>
                <a:moveTo>
                  <a:pt x="351000" y="290183"/>
                </a:moveTo>
                <a:lnTo>
                  <a:pt x="387545" y="290183"/>
                </a:lnTo>
                <a:lnTo>
                  <a:pt x="401186" y="303818"/>
                </a:lnTo>
                <a:lnTo>
                  <a:pt x="432000" y="303818"/>
                </a:lnTo>
                <a:lnTo>
                  <a:pt x="432000" y="317318"/>
                </a:lnTo>
                <a:lnTo>
                  <a:pt x="395590" y="317318"/>
                </a:lnTo>
                <a:lnTo>
                  <a:pt x="381955" y="303683"/>
                </a:lnTo>
                <a:lnTo>
                  <a:pt x="351000" y="303683"/>
                </a:lnTo>
                <a:close/>
                <a:moveTo>
                  <a:pt x="44456" y="290183"/>
                </a:moveTo>
                <a:lnTo>
                  <a:pt x="81000" y="290183"/>
                </a:lnTo>
                <a:lnTo>
                  <a:pt x="81000" y="303683"/>
                </a:lnTo>
                <a:lnTo>
                  <a:pt x="50045" y="303683"/>
                </a:lnTo>
                <a:lnTo>
                  <a:pt x="36410" y="317318"/>
                </a:lnTo>
                <a:lnTo>
                  <a:pt x="0" y="317318"/>
                </a:lnTo>
                <a:lnTo>
                  <a:pt x="0" y="303818"/>
                </a:lnTo>
                <a:lnTo>
                  <a:pt x="30814" y="303818"/>
                </a:lnTo>
                <a:close/>
                <a:moveTo>
                  <a:pt x="351000" y="263183"/>
                </a:moveTo>
                <a:lnTo>
                  <a:pt x="394295" y="263183"/>
                </a:lnTo>
                <a:lnTo>
                  <a:pt x="407936" y="276818"/>
                </a:lnTo>
                <a:lnTo>
                  <a:pt x="432000" y="276818"/>
                </a:lnTo>
                <a:lnTo>
                  <a:pt x="432000" y="290318"/>
                </a:lnTo>
                <a:lnTo>
                  <a:pt x="402340" y="290318"/>
                </a:lnTo>
                <a:lnTo>
                  <a:pt x="388705" y="276683"/>
                </a:lnTo>
                <a:lnTo>
                  <a:pt x="351000" y="276683"/>
                </a:lnTo>
                <a:close/>
                <a:moveTo>
                  <a:pt x="37706" y="263183"/>
                </a:moveTo>
                <a:lnTo>
                  <a:pt x="81000" y="263183"/>
                </a:lnTo>
                <a:lnTo>
                  <a:pt x="81000" y="276683"/>
                </a:lnTo>
                <a:lnTo>
                  <a:pt x="43295" y="276683"/>
                </a:lnTo>
                <a:lnTo>
                  <a:pt x="29660" y="290318"/>
                </a:lnTo>
                <a:lnTo>
                  <a:pt x="0" y="290318"/>
                </a:lnTo>
                <a:lnTo>
                  <a:pt x="0" y="276818"/>
                </a:lnTo>
                <a:lnTo>
                  <a:pt x="24064" y="276818"/>
                </a:lnTo>
                <a:close/>
                <a:moveTo>
                  <a:pt x="351000" y="236183"/>
                </a:moveTo>
                <a:lnTo>
                  <a:pt x="401045" y="236183"/>
                </a:lnTo>
                <a:lnTo>
                  <a:pt x="414686" y="249818"/>
                </a:lnTo>
                <a:lnTo>
                  <a:pt x="432000" y="249818"/>
                </a:lnTo>
                <a:lnTo>
                  <a:pt x="432000" y="263318"/>
                </a:lnTo>
                <a:lnTo>
                  <a:pt x="409090" y="263318"/>
                </a:lnTo>
                <a:lnTo>
                  <a:pt x="395455" y="249683"/>
                </a:lnTo>
                <a:lnTo>
                  <a:pt x="351000" y="249683"/>
                </a:lnTo>
                <a:close/>
                <a:moveTo>
                  <a:pt x="30956" y="236183"/>
                </a:moveTo>
                <a:lnTo>
                  <a:pt x="81000" y="236183"/>
                </a:lnTo>
                <a:lnTo>
                  <a:pt x="81000" y="249683"/>
                </a:lnTo>
                <a:lnTo>
                  <a:pt x="36545" y="249683"/>
                </a:lnTo>
                <a:lnTo>
                  <a:pt x="22910" y="263318"/>
                </a:lnTo>
                <a:lnTo>
                  <a:pt x="0" y="263318"/>
                </a:lnTo>
                <a:lnTo>
                  <a:pt x="0" y="249818"/>
                </a:lnTo>
                <a:lnTo>
                  <a:pt x="17314" y="249818"/>
                </a:lnTo>
                <a:close/>
                <a:moveTo>
                  <a:pt x="351000" y="209182"/>
                </a:moveTo>
                <a:lnTo>
                  <a:pt x="432000" y="209317"/>
                </a:lnTo>
                <a:lnTo>
                  <a:pt x="432000" y="222817"/>
                </a:lnTo>
                <a:lnTo>
                  <a:pt x="351000" y="222682"/>
                </a:lnTo>
                <a:close/>
                <a:moveTo>
                  <a:pt x="81000" y="209182"/>
                </a:moveTo>
                <a:lnTo>
                  <a:pt x="81000" y="222682"/>
                </a:lnTo>
                <a:lnTo>
                  <a:pt x="0" y="222817"/>
                </a:lnTo>
                <a:lnTo>
                  <a:pt x="0" y="209317"/>
                </a:lnTo>
                <a:close/>
                <a:moveTo>
                  <a:pt x="229428" y="175500"/>
                </a:moveTo>
                <a:lnTo>
                  <a:pt x="296928" y="175500"/>
                </a:lnTo>
                <a:lnTo>
                  <a:pt x="296928" y="189000"/>
                </a:lnTo>
                <a:lnTo>
                  <a:pt x="229428" y="189000"/>
                </a:lnTo>
                <a:close/>
                <a:moveTo>
                  <a:pt x="409090" y="168682"/>
                </a:moveTo>
                <a:lnTo>
                  <a:pt x="432000" y="168682"/>
                </a:lnTo>
                <a:lnTo>
                  <a:pt x="432000" y="182182"/>
                </a:lnTo>
                <a:lnTo>
                  <a:pt x="414686" y="182182"/>
                </a:lnTo>
                <a:lnTo>
                  <a:pt x="401045" y="195817"/>
                </a:lnTo>
                <a:lnTo>
                  <a:pt x="351000" y="195817"/>
                </a:lnTo>
                <a:lnTo>
                  <a:pt x="351000" y="182317"/>
                </a:lnTo>
                <a:lnTo>
                  <a:pt x="395455" y="182317"/>
                </a:lnTo>
                <a:close/>
                <a:moveTo>
                  <a:pt x="0" y="168682"/>
                </a:moveTo>
                <a:lnTo>
                  <a:pt x="22910" y="168682"/>
                </a:lnTo>
                <a:lnTo>
                  <a:pt x="36545" y="182317"/>
                </a:lnTo>
                <a:lnTo>
                  <a:pt x="81000" y="182317"/>
                </a:lnTo>
                <a:lnTo>
                  <a:pt x="81000" y="195817"/>
                </a:lnTo>
                <a:lnTo>
                  <a:pt x="30956" y="195817"/>
                </a:lnTo>
                <a:lnTo>
                  <a:pt x="17314" y="182182"/>
                </a:lnTo>
                <a:lnTo>
                  <a:pt x="0" y="182182"/>
                </a:lnTo>
                <a:close/>
                <a:moveTo>
                  <a:pt x="148428" y="162000"/>
                </a:moveTo>
                <a:lnTo>
                  <a:pt x="148428" y="175500"/>
                </a:lnTo>
                <a:lnTo>
                  <a:pt x="202428" y="175500"/>
                </a:lnTo>
                <a:lnTo>
                  <a:pt x="202428" y="162000"/>
                </a:lnTo>
                <a:close/>
                <a:moveTo>
                  <a:pt x="229428" y="148500"/>
                </a:moveTo>
                <a:lnTo>
                  <a:pt x="296928" y="148500"/>
                </a:lnTo>
                <a:lnTo>
                  <a:pt x="296928" y="162000"/>
                </a:lnTo>
                <a:lnTo>
                  <a:pt x="229428" y="162000"/>
                </a:lnTo>
                <a:close/>
                <a:moveTo>
                  <a:pt x="134928" y="148500"/>
                </a:moveTo>
                <a:lnTo>
                  <a:pt x="215928" y="148500"/>
                </a:lnTo>
                <a:lnTo>
                  <a:pt x="215928" y="189000"/>
                </a:lnTo>
                <a:lnTo>
                  <a:pt x="134928" y="189000"/>
                </a:lnTo>
                <a:close/>
                <a:moveTo>
                  <a:pt x="402340" y="141682"/>
                </a:moveTo>
                <a:lnTo>
                  <a:pt x="432000" y="141682"/>
                </a:lnTo>
                <a:lnTo>
                  <a:pt x="432000" y="155182"/>
                </a:lnTo>
                <a:lnTo>
                  <a:pt x="407936" y="155182"/>
                </a:lnTo>
                <a:lnTo>
                  <a:pt x="394295" y="168817"/>
                </a:lnTo>
                <a:lnTo>
                  <a:pt x="351000" y="168817"/>
                </a:lnTo>
                <a:lnTo>
                  <a:pt x="351000" y="155317"/>
                </a:lnTo>
                <a:lnTo>
                  <a:pt x="388705" y="155317"/>
                </a:lnTo>
                <a:close/>
                <a:moveTo>
                  <a:pt x="0" y="141682"/>
                </a:moveTo>
                <a:lnTo>
                  <a:pt x="29660" y="141682"/>
                </a:lnTo>
                <a:lnTo>
                  <a:pt x="43295" y="155317"/>
                </a:lnTo>
                <a:lnTo>
                  <a:pt x="81000" y="155317"/>
                </a:lnTo>
                <a:lnTo>
                  <a:pt x="81000" y="168817"/>
                </a:lnTo>
                <a:lnTo>
                  <a:pt x="37706" y="168817"/>
                </a:lnTo>
                <a:lnTo>
                  <a:pt x="24064" y="155182"/>
                </a:lnTo>
                <a:lnTo>
                  <a:pt x="0" y="155182"/>
                </a:lnTo>
                <a:close/>
                <a:moveTo>
                  <a:pt x="395590" y="114682"/>
                </a:moveTo>
                <a:lnTo>
                  <a:pt x="432000" y="114682"/>
                </a:lnTo>
                <a:lnTo>
                  <a:pt x="432000" y="128182"/>
                </a:lnTo>
                <a:lnTo>
                  <a:pt x="401186" y="128182"/>
                </a:lnTo>
                <a:lnTo>
                  <a:pt x="387545" y="141817"/>
                </a:lnTo>
                <a:lnTo>
                  <a:pt x="351000" y="141817"/>
                </a:lnTo>
                <a:lnTo>
                  <a:pt x="351000" y="128317"/>
                </a:lnTo>
                <a:lnTo>
                  <a:pt x="381955" y="128317"/>
                </a:lnTo>
                <a:close/>
                <a:moveTo>
                  <a:pt x="0" y="114682"/>
                </a:moveTo>
                <a:lnTo>
                  <a:pt x="36410" y="114682"/>
                </a:lnTo>
                <a:lnTo>
                  <a:pt x="50045" y="128317"/>
                </a:lnTo>
                <a:lnTo>
                  <a:pt x="81000" y="128317"/>
                </a:lnTo>
                <a:lnTo>
                  <a:pt x="81000" y="141817"/>
                </a:lnTo>
                <a:lnTo>
                  <a:pt x="44456" y="141817"/>
                </a:lnTo>
                <a:lnTo>
                  <a:pt x="30814" y="128182"/>
                </a:lnTo>
                <a:lnTo>
                  <a:pt x="0" y="128182"/>
                </a:lnTo>
                <a:close/>
                <a:moveTo>
                  <a:pt x="107928" y="108000"/>
                </a:moveTo>
                <a:lnTo>
                  <a:pt x="107928" y="324000"/>
                </a:lnTo>
                <a:lnTo>
                  <a:pt x="323928" y="324000"/>
                </a:lnTo>
                <a:lnTo>
                  <a:pt x="323928" y="108000"/>
                </a:lnTo>
                <a:close/>
                <a:moveTo>
                  <a:pt x="94428" y="94500"/>
                </a:moveTo>
                <a:lnTo>
                  <a:pt x="337428" y="94500"/>
                </a:lnTo>
                <a:lnTo>
                  <a:pt x="337428" y="337500"/>
                </a:lnTo>
                <a:lnTo>
                  <a:pt x="94428" y="337500"/>
                </a:lnTo>
                <a:close/>
                <a:moveTo>
                  <a:pt x="317176" y="67500"/>
                </a:moveTo>
                <a:lnTo>
                  <a:pt x="364426" y="67500"/>
                </a:lnTo>
                <a:lnTo>
                  <a:pt x="364426" y="114818"/>
                </a:lnTo>
                <a:lnTo>
                  <a:pt x="350926" y="114818"/>
                </a:lnTo>
                <a:lnTo>
                  <a:pt x="350926" y="81000"/>
                </a:lnTo>
                <a:lnTo>
                  <a:pt x="317176" y="81000"/>
                </a:lnTo>
                <a:close/>
                <a:moveTo>
                  <a:pt x="67426" y="67500"/>
                </a:moveTo>
                <a:lnTo>
                  <a:pt x="115803" y="67500"/>
                </a:lnTo>
                <a:lnTo>
                  <a:pt x="115803" y="81000"/>
                </a:lnTo>
                <a:lnTo>
                  <a:pt x="80926" y="81000"/>
                </a:lnTo>
                <a:lnTo>
                  <a:pt x="80926" y="114683"/>
                </a:lnTo>
                <a:lnTo>
                  <a:pt x="67426" y="114683"/>
                </a:lnTo>
                <a:close/>
                <a:moveTo>
                  <a:pt x="303818" y="0"/>
                </a:moveTo>
                <a:lnTo>
                  <a:pt x="317318" y="0"/>
                </a:lnTo>
                <a:lnTo>
                  <a:pt x="317318" y="36410"/>
                </a:lnTo>
                <a:lnTo>
                  <a:pt x="303683" y="50045"/>
                </a:lnTo>
                <a:lnTo>
                  <a:pt x="303683" y="81000"/>
                </a:lnTo>
                <a:lnTo>
                  <a:pt x="290183" y="81000"/>
                </a:lnTo>
                <a:lnTo>
                  <a:pt x="290183" y="44456"/>
                </a:lnTo>
                <a:lnTo>
                  <a:pt x="303818" y="30814"/>
                </a:lnTo>
                <a:close/>
                <a:moveTo>
                  <a:pt x="276818" y="0"/>
                </a:moveTo>
                <a:lnTo>
                  <a:pt x="290318" y="0"/>
                </a:lnTo>
                <a:lnTo>
                  <a:pt x="290318" y="29660"/>
                </a:lnTo>
                <a:lnTo>
                  <a:pt x="276683" y="43295"/>
                </a:lnTo>
                <a:lnTo>
                  <a:pt x="276683" y="81000"/>
                </a:lnTo>
                <a:lnTo>
                  <a:pt x="263183" y="81000"/>
                </a:lnTo>
                <a:lnTo>
                  <a:pt x="263183" y="37706"/>
                </a:lnTo>
                <a:lnTo>
                  <a:pt x="276818" y="24064"/>
                </a:lnTo>
                <a:close/>
                <a:moveTo>
                  <a:pt x="249818" y="0"/>
                </a:moveTo>
                <a:lnTo>
                  <a:pt x="263318" y="0"/>
                </a:lnTo>
                <a:lnTo>
                  <a:pt x="263318" y="22910"/>
                </a:lnTo>
                <a:lnTo>
                  <a:pt x="249683" y="36545"/>
                </a:lnTo>
                <a:lnTo>
                  <a:pt x="249683" y="81000"/>
                </a:lnTo>
                <a:lnTo>
                  <a:pt x="236183" y="81000"/>
                </a:lnTo>
                <a:lnTo>
                  <a:pt x="236183" y="30956"/>
                </a:lnTo>
                <a:lnTo>
                  <a:pt x="249818" y="17314"/>
                </a:lnTo>
                <a:close/>
                <a:moveTo>
                  <a:pt x="209182" y="0"/>
                </a:moveTo>
                <a:lnTo>
                  <a:pt x="222682" y="0"/>
                </a:lnTo>
                <a:lnTo>
                  <a:pt x="222817" y="81000"/>
                </a:lnTo>
                <a:lnTo>
                  <a:pt x="209317" y="81000"/>
                </a:lnTo>
                <a:close/>
                <a:moveTo>
                  <a:pt x="168682" y="0"/>
                </a:moveTo>
                <a:lnTo>
                  <a:pt x="182182" y="0"/>
                </a:lnTo>
                <a:lnTo>
                  <a:pt x="182182" y="17314"/>
                </a:lnTo>
                <a:lnTo>
                  <a:pt x="195817" y="30956"/>
                </a:lnTo>
                <a:lnTo>
                  <a:pt x="195817" y="81000"/>
                </a:lnTo>
                <a:lnTo>
                  <a:pt x="182317" y="81000"/>
                </a:lnTo>
                <a:lnTo>
                  <a:pt x="182317" y="36545"/>
                </a:lnTo>
                <a:lnTo>
                  <a:pt x="168682" y="22910"/>
                </a:lnTo>
                <a:close/>
                <a:moveTo>
                  <a:pt x="141682" y="0"/>
                </a:moveTo>
                <a:lnTo>
                  <a:pt x="155182" y="0"/>
                </a:lnTo>
                <a:lnTo>
                  <a:pt x="155182" y="24064"/>
                </a:lnTo>
                <a:lnTo>
                  <a:pt x="168817" y="37706"/>
                </a:lnTo>
                <a:lnTo>
                  <a:pt x="168817" y="81000"/>
                </a:lnTo>
                <a:lnTo>
                  <a:pt x="155317" y="81000"/>
                </a:lnTo>
                <a:lnTo>
                  <a:pt x="155317" y="43295"/>
                </a:lnTo>
                <a:lnTo>
                  <a:pt x="141682" y="29660"/>
                </a:lnTo>
                <a:close/>
                <a:moveTo>
                  <a:pt x="114682" y="0"/>
                </a:moveTo>
                <a:lnTo>
                  <a:pt x="128182" y="0"/>
                </a:lnTo>
                <a:lnTo>
                  <a:pt x="128182" y="30814"/>
                </a:lnTo>
                <a:lnTo>
                  <a:pt x="141817" y="44456"/>
                </a:lnTo>
                <a:lnTo>
                  <a:pt x="141817" y="81000"/>
                </a:lnTo>
                <a:lnTo>
                  <a:pt x="128317" y="81000"/>
                </a:lnTo>
                <a:lnTo>
                  <a:pt x="128317" y="50045"/>
                </a:lnTo>
                <a:lnTo>
                  <a:pt x="114682" y="36410"/>
                </a:ln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5"/>
          <p:cNvSpPr txBox="1"/>
          <p:nvPr>
            <p:custDataLst>
              <p:tags r:id="rId1"/>
            </p:custDataLst>
          </p:nvPr>
        </p:nvSpPr>
        <p:spPr>
          <a:xfrm>
            <a:off x="457200" y="617617"/>
            <a:ext cx="11328400" cy="523220"/>
          </a:xfrm>
          <a:prstGeom prst="rect">
            <a:avLst/>
          </a:prstGeom>
          <a:noFill/>
        </p:spPr>
        <p:txBody>
          <a:bodyPr wrap="square" bIns="0" rtlCol="0" anchor="b" anchorCtr="0">
            <a:normAutofit/>
          </a:bodyPr>
          <a:p>
            <a:pPr algn="ctr">
              <a:lnSpc>
                <a:spcPct val="120000"/>
              </a:lnSpc>
            </a:pPr>
            <a:r>
              <a:rPr lang="zh-CN" altLang="en-US" sz="2400" b="1" spc="300" dirty="0">
                <a:latin typeface="微软雅黑" panose="020B0503020204020204" charset="-122"/>
                <a:ea typeface="微软雅黑" panose="020B0503020204020204" charset="-122"/>
              </a:rPr>
              <a:t>职业选择的原则</a:t>
            </a:r>
            <a:endParaRPr lang="zh-CN" altLang="en-US" sz="2400" b="1" spc="300" dirty="0">
              <a:latin typeface="微软雅黑" panose="020B0503020204020204" charset="-122"/>
              <a:ea typeface="微软雅黑" panose="020B0503020204020204" charset="-122"/>
            </a:endParaRPr>
          </a:p>
        </p:txBody>
      </p:sp>
      <p:sp>
        <p:nvSpPr>
          <p:cNvPr id="25" name="任意多边形: 形状 24"/>
          <p:cNvSpPr/>
          <p:nvPr>
            <p:custDataLst>
              <p:tags r:id="rId2"/>
            </p:custDataLst>
          </p:nvPr>
        </p:nvSpPr>
        <p:spPr>
          <a:xfrm>
            <a:off x="2486025" y="2653666"/>
            <a:ext cx="7219950" cy="4204335"/>
          </a:xfrm>
          <a:custGeom>
            <a:avLst/>
            <a:gdLst>
              <a:gd name="connsiteX0" fmla="*/ 3609975 w 7219950"/>
              <a:gd name="connsiteY0" fmla="*/ 0 h 4204335"/>
              <a:gd name="connsiteX1" fmla="*/ 7219950 w 7219950"/>
              <a:gd name="connsiteY1" fmla="*/ 3609975 h 4204335"/>
              <a:gd name="connsiteX2" fmla="*/ 7178355 w 7219950"/>
              <a:gd name="connsiteY2" fmla="*/ 4159739 h 4204335"/>
              <a:gd name="connsiteX3" fmla="*/ 7170391 w 7219950"/>
              <a:gd name="connsiteY3" fmla="*/ 4204335 h 4204335"/>
              <a:gd name="connsiteX4" fmla="*/ 49559 w 7219950"/>
              <a:gd name="connsiteY4" fmla="*/ 4204335 h 4204335"/>
              <a:gd name="connsiteX5" fmla="*/ 41595 w 7219950"/>
              <a:gd name="connsiteY5" fmla="*/ 4159739 h 4204335"/>
              <a:gd name="connsiteX6" fmla="*/ 0 w 7219950"/>
              <a:gd name="connsiteY6" fmla="*/ 3609975 h 4204335"/>
              <a:gd name="connsiteX7" fmla="*/ 3609975 w 7219950"/>
              <a:gd name="connsiteY7" fmla="*/ 0 h 420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19950" h="4204335">
                <a:moveTo>
                  <a:pt x="3609975" y="0"/>
                </a:moveTo>
                <a:cubicBezTo>
                  <a:pt x="5603709" y="0"/>
                  <a:pt x="7219950" y="1616241"/>
                  <a:pt x="7219950" y="3609975"/>
                </a:cubicBezTo>
                <a:cubicBezTo>
                  <a:pt x="7219950" y="3796888"/>
                  <a:pt x="7205745" y="3980483"/>
                  <a:pt x="7178355" y="4159739"/>
                </a:cubicBezTo>
                <a:lnTo>
                  <a:pt x="7170391" y="4204335"/>
                </a:lnTo>
                <a:lnTo>
                  <a:pt x="49559" y="4204335"/>
                </a:lnTo>
                <a:lnTo>
                  <a:pt x="41595" y="4159739"/>
                </a:lnTo>
                <a:cubicBezTo>
                  <a:pt x="14205" y="3980483"/>
                  <a:pt x="0" y="3796888"/>
                  <a:pt x="0" y="3609975"/>
                </a:cubicBezTo>
                <a:cubicBezTo>
                  <a:pt x="0" y="1616241"/>
                  <a:pt x="1616241" y="0"/>
                  <a:pt x="3609975" y="0"/>
                </a:cubicBezTo>
                <a:close/>
              </a:path>
            </a:pathLst>
          </a:custGeom>
          <a:noFill/>
          <a:ln>
            <a:solidFill>
              <a:srgbClr val="2196F3"/>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Autofit/>
          </a:bodyPr>
          <a:p>
            <a:pPr algn="ctr"/>
            <a:endParaRPr lang="zh-CN" altLang="en-US"/>
          </a:p>
        </p:txBody>
      </p:sp>
      <p:sp>
        <p:nvSpPr>
          <p:cNvPr id="12" name="椭圆 11"/>
          <p:cNvSpPr/>
          <p:nvPr>
            <p:custDataLst>
              <p:tags r:id="rId3"/>
            </p:custDataLst>
          </p:nvPr>
        </p:nvSpPr>
        <p:spPr>
          <a:xfrm>
            <a:off x="3690619" y="3379469"/>
            <a:ext cx="208282" cy="208282"/>
          </a:xfrm>
          <a:prstGeom prst="ellipse">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15" name="椭圆 14"/>
          <p:cNvSpPr/>
          <p:nvPr>
            <p:custDataLst>
              <p:tags r:id="rId4"/>
            </p:custDataLst>
          </p:nvPr>
        </p:nvSpPr>
        <p:spPr>
          <a:xfrm>
            <a:off x="8266905" y="3379469"/>
            <a:ext cx="208282" cy="208282"/>
          </a:xfrm>
          <a:prstGeom prst="ellipse">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11" name="椭圆 10"/>
          <p:cNvSpPr/>
          <p:nvPr>
            <p:custDataLst>
              <p:tags r:id="rId5"/>
            </p:custDataLst>
          </p:nvPr>
        </p:nvSpPr>
        <p:spPr>
          <a:xfrm>
            <a:off x="2486659" y="5237479"/>
            <a:ext cx="208282" cy="208282"/>
          </a:xfrm>
          <a:prstGeom prst="ellipse">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dirty="0"/>
          </a:p>
        </p:txBody>
      </p:sp>
      <p:sp>
        <p:nvSpPr>
          <p:cNvPr id="16" name="椭圆 15"/>
          <p:cNvSpPr/>
          <p:nvPr>
            <p:custDataLst>
              <p:tags r:id="rId6"/>
            </p:custDataLst>
          </p:nvPr>
        </p:nvSpPr>
        <p:spPr>
          <a:xfrm>
            <a:off x="9505632" y="5237479"/>
            <a:ext cx="208282" cy="208282"/>
          </a:xfrm>
          <a:prstGeom prst="ellipse">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17" name="椭圆 16"/>
          <p:cNvSpPr/>
          <p:nvPr>
            <p:custDataLst>
              <p:tags r:id="rId7"/>
            </p:custDataLst>
          </p:nvPr>
        </p:nvSpPr>
        <p:spPr>
          <a:xfrm>
            <a:off x="5991859" y="2559685"/>
            <a:ext cx="208282" cy="208282"/>
          </a:xfrm>
          <a:prstGeom prst="ellipse">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20" name="文本框 19"/>
          <p:cNvSpPr txBox="1"/>
          <p:nvPr>
            <p:custDataLst>
              <p:tags r:id="rId8"/>
            </p:custDataLst>
          </p:nvPr>
        </p:nvSpPr>
        <p:spPr>
          <a:xfrm>
            <a:off x="8718042" y="3140938"/>
            <a:ext cx="2159566" cy="700576"/>
          </a:xfrm>
          <a:prstGeom prst="rect">
            <a:avLst/>
          </a:prstGeom>
          <a:noFill/>
        </p:spPr>
        <p:txBody>
          <a:bodyPr wrap="square" rtlCol="0" anchor="ctr" anchorCtr="0">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rPr>
              <a:t>4. 分清主次的原则</a:t>
            </a:r>
            <a:endPar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endParaRPr>
          </a:p>
        </p:txBody>
      </p:sp>
      <p:sp>
        <p:nvSpPr>
          <p:cNvPr id="21" name="文本框 20"/>
          <p:cNvSpPr txBox="1"/>
          <p:nvPr>
            <p:custDataLst>
              <p:tags r:id="rId9"/>
            </p:custDataLst>
          </p:nvPr>
        </p:nvSpPr>
        <p:spPr>
          <a:xfrm>
            <a:off x="5016217" y="1972023"/>
            <a:ext cx="2159566" cy="377411"/>
          </a:xfrm>
          <a:prstGeom prst="rect">
            <a:avLst/>
          </a:prstGeom>
          <a:noFill/>
        </p:spPr>
        <p:txBody>
          <a:bodyPr wrap="square" rtlCol="0" anchor="ctr" anchorCtr="0">
            <a:normAutofit lnSpcReduction="10000"/>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rPr>
              <a:t>3. 主动选择的原则</a:t>
            </a:r>
            <a:endPar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endParaRPr>
          </a:p>
        </p:txBody>
      </p:sp>
      <p:sp>
        <p:nvSpPr>
          <p:cNvPr id="22" name="文本框 21"/>
          <p:cNvSpPr txBox="1"/>
          <p:nvPr>
            <p:custDataLst>
              <p:tags r:id="rId10"/>
            </p:custDataLst>
          </p:nvPr>
        </p:nvSpPr>
        <p:spPr>
          <a:xfrm>
            <a:off x="931679" y="3140938"/>
            <a:ext cx="2518638" cy="700576"/>
          </a:xfrm>
          <a:prstGeom prst="rect">
            <a:avLst/>
          </a:prstGeom>
          <a:noFill/>
        </p:spPr>
        <p:txBody>
          <a:bodyPr wrap="square" rtlCol="0" anchor="ctr" anchorCtr="0">
            <a:normAutofit/>
          </a:bodyPr>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rPr>
              <a:t>2. 发挥个人素质优势的原则</a:t>
            </a:r>
            <a:endPar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endParaRPr>
          </a:p>
        </p:txBody>
      </p:sp>
      <p:sp>
        <p:nvSpPr>
          <p:cNvPr id="23" name="文本框 22"/>
          <p:cNvSpPr txBox="1"/>
          <p:nvPr>
            <p:custDataLst>
              <p:tags r:id="rId11"/>
            </p:custDataLst>
          </p:nvPr>
        </p:nvSpPr>
        <p:spPr>
          <a:xfrm>
            <a:off x="9889674" y="5029033"/>
            <a:ext cx="1800493" cy="700576"/>
          </a:xfrm>
          <a:prstGeom prst="rect">
            <a:avLst/>
          </a:prstGeom>
          <a:noFill/>
        </p:spPr>
        <p:txBody>
          <a:bodyPr wrap="square" rtlCol="0" anchor="ctr" anchorCtr="0">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rPr>
              <a:t>5. 着眼未来、面向未来的原则</a:t>
            </a:r>
            <a:endPar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endParaRPr>
          </a:p>
        </p:txBody>
      </p:sp>
      <p:sp>
        <p:nvSpPr>
          <p:cNvPr id="24" name="文本框 23"/>
          <p:cNvSpPr txBox="1"/>
          <p:nvPr>
            <p:custDataLst>
              <p:tags r:id="rId12"/>
            </p:custDataLst>
          </p:nvPr>
        </p:nvSpPr>
        <p:spPr>
          <a:xfrm>
            <a:off x="164534" y="4875338"/>
            <a:ext cx="2159566" cy="1061829"/>
          </a:xfrm>
          <a:prstGeom prst="rect">
            <a:avLst/>
          </a:prstGeom>
          <a:noFill/>
        </p:spPr>
        <p:txBody>
          <a:bodyPr wrap="square" rtlCol="0" anchor="ctr" anchorCtr="0">
            <a:normAutofit/>
          </a:bodyPr>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rPr>
              <a:t>1. 符合社会需要的原则</a:t>
            </a:r>
            <a:endPar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endParaRPr>
          </a:p>
        </p:txBody>
      </p:sp>
      <p:pic>
        <p:nvPicPr>
          <p:cNvPr id="29" name="图片 28" descr="图片包含 天空, 户外, 建筑物&#10;&#10;描述已自动生成"/>
          <p:cNvPicPr>
            <a:picLocks noChangeAspect="1"/>
          </p:cNvPicPr>
          <p:nvPr>
            <p:custDataLst>
              <p:tags r:id="rId13"/>
            </p:custDataLst>
          </p:nvPr>
        </p:nvPicPr>
        <p:blipFill>
          <a:blip r:embed="rId14"/>
          <a:srcRect/>
          <a:stretch>
            <a:fillRect/>
          </a:stretch>
        </p:blipFill>
        <p:spPr>
          <a:xfrm>
            <a:off x="2918460" y="3086101"/>
            <a:ext cx="6355080" cy="3771901"/>
          </a:xfrm>
          <a:custGeom>
            <a:avLst/>
            <a:gdLst>
              <a:gd name="connsiteX0" fmla="*/ 3177540 w 6355080"/>
              <a:gd name="connsiteY0" fmla="*/ 0 h 3771901"/>
              <a:gd name="connsiteX1" fmla="*/ 6355080 w 6355080"/>
              <a:gd name="connsiteY1" fmla="*/ 3177540 h 3771901"/>
              <a:gd name="connsiteX2" fmla="*/ 6318468 w 6355080"/>
              <a:gd name="connsiteY2" fmla="*/ 3661448 h 3771901"/>
              <a:gd name="connsiteX3" fmla="*/ 6298743 w 6355080"/>
              <a:gd name="connsiteY3" fmla="*/ 3771901 h 3771901"/>
              <a:gd name="connsiteX4" fmla="*/ 56337 w 6355080"/>
              <a:gd name="connsiteY4" fmla="*/ 3771901 h 3771901"/>
              <a:gd name="connsiteX5" fmla="*/ 36612 w 6355080"/>
              <a:gd name="connsiteY5" fmla="*/ 3661448 h 3771901"/>
              <a:gd name="connsiteX6" fmla="*/ 0 w 6355080"/>
              <a:gd name="connsiteY6" fmla="*/ 3177540 h 3771901"/>
              <a:gd name="connsiteX7" fmla="*/ 3177540 w 6355080"/>
              <a:gd name="connsiteY7" fmla="*/ 0 h 377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55080" h="3771901">
                <a:moveTo>
                  <a:pt x="3177540" y="0"/>
                </a:moveTo>
                <a:cubicBezTo>
                  <a:pt x="4932447" y="0"/>
                  <a:pt x="6355080" y="1422633"/>
                  <a:pt x="6355080" y="3177540"/>
                </a:cubicBezTo>
                <a:cubicBezTo>
                  <a:pt x="6355080" y="3342063"/>
                  <a:pt x="6342576" y="3503665"/>
                  <a:pt x="6318468" y="3661448"/>
                </a:cubicBezTo>
                <a:lnTo>
                  <a:pt x="6298743" y="3771901"/>
                </a:lnTo>
                <a:lnTo>
                  <a:pt x="56337" y="3771901"/>
                </a:lnTo>
                <a:lnTo>
                  <a:pt x="36612" y="3661448"/>
                </a:lnTo>
                <a:cubicBezTo>
                  <a:pt x="12504" y="3503665"/>
                  <a:pt x="0" y="3342063"/>
                  <a:pt x="0" y="3177540"/>
                </a:cubicBezTo>
                <a:cubicBezTo>
                  <a:pt x="0" y="1422633"/>
                  <a:pt x="1422633" y="0"/>
                  <a:pt x="3177540" y="0"/>
                </a:cubicBezTo>
                <a:close/>
              </a:path>
            </a:pathLst>
          </a:cu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4954" y="3387189"/>
            <a:ext cx="5693410" cy="909371"/>
            <a:chOff x="6458680" y="2499297"/>
            <a:chExt cx="3875873" cy="909582"/>
          </a:xfrm>
        </p:grpSpPr>
        <p:sp>
          <p:nvSpPr>
            <p:cNvPr id="45" name="TextBox 26"/>
            <p:cNvSpPr txBox="1"/>
            <p:nvPr/>
          </p:nvSpPr>
          <p:spPr>
            <a:xfrm>
              <a:off x="6458680" y="2509908"/>
              <a:ext cx="880368"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9"/>
          <p:cNvSpPr/>
          <p:nvPr>
            <p:custDataLst>
              <p:tags r:id="rId1"/>
            </p:custDataLst>
          </p:nvPr>
        </p:nvSpPr>
        <p:spPr>
          <a:xfrm>
            <a:off x="-635" y="8890"/>
            <a:ext cx="12195175" cy="685673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4" name="Rectangle 9"/>
          <p:cNvSpPr/>
          <p:nvPr>
            <p:custDataLst>
              <p:tags r:id="rId2"/>
            </p:custDataLst>
          </p:nvPr>
        </p:nvSpPr>
        <p:spPr>
          <a:xfrm>
            <a:off x="323850" y="324485"/>
            <a:ext cx="11546840" cy="6209030"/>
          </a:xfrm>
          <a:prstGeom prst="rect">
            <a:avLst/>
          </a:prstGeom>
          <a:noFill/>
          <a:ln>
            <a:solidFill>
              <a:schemeClr val="bg1"/>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34" name="TextBox 5"/>
          <p:cNvSpPr txBox="1"/>
          <p:nvPr>
            <p:custDataLst>
              <p:tags r:id="rId3"/>
            </p:custDataLst>
          </p:nvPr>
        </p:nvSpPr>
        <p:spPr>
          <a:xfrm>
            <a:off x="977467" y="656375"/>
            <a:ext cx="3861907" cy="488315"/>
          </a:xfrm>
          <a:prstGeom prst="rect">
            <a:avLst/>
          </a:prstGeom>
          <a:noFill/>
        </p:spPr>
        <p:txBody>
          <a:bodyPr wrap="square" bIns="0" rtlCol="0" anchor="b" anchorCtr="0">
            <a:spAutoFit/>
          </a:bodyPr>
          <a:lstStyle/>
          <a:p>
            <a:pPr>
              <a:lnSpc>
                <a:spcPct val="120000"/>
              </a:lnSpc>
            </a:pPr>
            <a:r>
              <a:rPr lang="zh-CN" altLang="en-US" sz="2400" b="1" spc="300" dirty="0">
                <a:solidFill>
                  <a:srgbClr val="FFFFFF"/>
                </a:solidFill>
                <a:latin typeface="微软雅黑" panose="020B0503020204020204" charset="-122"/>
                <a:ea typeface="微软雅黑" panose="020B0503020204020204" charset="-122"/>
              </a:rPr>
              <a:t>1. 符合社会需要的原则</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36" name="文本框 35"/>
          <p:cNvSpPr txBox="1"/>
          <p:nvPr>
            <p:custDataLst>
              <p:tags r:id="rId4"/>
            </p:custDataLst>
          </p:nvPr>
        </p:nvSpPr>
        <p:spPr>
          <a:xfrm>
            <a:off x="977265" y="1607185"/>
            <a:ext cx="10266680" cy="3642995"/>
          </a:xfrm>
          <a:prstGeom prst="rect">
            <a:avLst/>
          </a:prstGeom>
          <a:noFill/>
        </p:spPr>
        <p:txBody>
          <a:bodyPr wrap="square" tIns="0" bIns="46800" rtlCol="0">
            <a:spAutoFit/>
          </a:bodyPr>
          <a:lstStyle/>
          <a:p>
            <a:pPr indent="495300" algn="just" fontAlgn="auto">
              <a:lnSpc>
                <a:spcPct val="130000"/>
              </a:lnSpc>
              <a:extLst>
                <a:ext uri="{35155182-B16C-46BC-9424-99874614C6A1}">
                  <wpsdc:indentchars xmlns:wpsdc="http://www.wps.cn/officeDocument/2017/drawingmlCustomData" val="200" checksum="1284436320"/>
                </a:ext>
              </a:extLst>
            </a:pPr>
            <a:r>
              <a:rPr kumimoji="1" lang="zh-CN" altLang="en-US" spc="150" dirty="0">
                <a:solidFill>
                  <a:srgbClr val="FFFFFF"/>
                </a:solidFill>
                <a:latin typeface="微软雅黑" panose="020B0503020204020204" charset="-122"/>
                <a:ea typeface="微软雅黑" panose="020B0503020204020204" charset="-122"/>
              </a:rPr>
              <a:t>马克思曾经说过：“如果一个人只为自己劳动，他也许能够成为著名的学者、伟大的哲人、卓越的诗人，然而他永远不能成为完美的、真正伟大的人物……”一个人在选择职业岗位时，应把社会需要作为出发点和归宿，以社会对自己的要求为准绳，去观察、认识问题，进而决定自己的职业岗位。虽然大学生就业实行双向选择、自主择业，但自主择业是相对的、有条件的，并非可以不顾社会需要，一味地追求“自我设计”。社会的发展、科技的进步、经济的繁荣的实现也都需要合格的大学生为之去奋斗。从另一方面看，社会是由人构成的，社会需要本质上就是人类的需要。在现实生活中，个人需要的内容无论怎样多、个人需要的结构无论怎样复杂，它总是受现实社会要求的制约。人们正是通过不同的职业活动，在满足社会需要的同时，也满足着个体的需要。社会的每一步发展，都是不同职业活动共同作用的结果。</a:t>
            </a:r>
            <a:endParaRPr kumimoji="1" lang="zh-CN" altLang="en-US" spc="150" dirty="0">
              <a:solidFill>
                <a:srgbClr val="FFFFFF"/>
              </a:solidFill>
              <a:latin typeface="微软雅黑" panose="020B0503020204020204" charset="-122"/>
              <a:ea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Rectangle 9"/>
          <p:cNvSpPr/>
          <p:nvPr>
            <p:custDataLst>
              <p:tags r:id="rId1"/>
            </p:custDataLst>
          </p:nvPr>
        </p:nvSpPr>
        <p:spPr>
          <a:xfrm>
            <a:off x="-635" y="8890"/>
            <a:ext cx="12195175" cy="685673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34" name="TextBox 5"/>
          <p:cNvSpPr txBox="1"/>
          <p:nvPr>
            <p:custDataLst>
              <p:tags r:id="rId2"/>
            </p:custDataLst>
          </p:nvPr>
        </p:nvSpPr>
        <p:spPr>
          <a:xfrm>
            <a:off x="977265" y="746760"/>
            <a:ext cx="6978015" cy="488315"/>
          </a:xfrm>
          <a:prstGeom prst="rect">
            <a:avLst/>
          </a:prstGeom>
          <a:noFill/>
        </p:spPr>
        <p:txBody>
          <a:bodyPr wrap="square" bIns="0" rtlCol="0" anchor="b" anchorCtr="0">
            <a:spAutoFit/>
          </a:bodyPr>
          <a:lstStyle/>
          <a:p>
            <a:pPr>
              <a:lnSpc>
                <a:spcPct val="120000"/>
              </a:lnSpc>
            </a:pPr>
            <a:r>
              <a:rPr lang="zh-CN" altLang="en-US" sz="2400" b="1" spc="300" dirty="0">
                <a:solidFill>
                  <a:srgbClr val="FFFFFF"/>
                </a:solidFill>
                <a:latin typeface="微软雅黑" panose="020B0503020204020204" charset="-122"/>
                <a:ea typeface="微软雅黑" panose="020B0503020204020204" charset="-122"/>
              </a:rPr>
              <a:t>2. 发挥个人素质优势的原则</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36" name="文本框 35"/>
          <p:cNvSpPr txBox="1"/>
          <p:nvPr>
            <p:custDataLst>
              <p:tags r:id="rId3"/>
            </p:custDataLst>
          </p:nvPr>
        </p:nvSpPr>
        <p:spPr>
          <a:xfrm>
            <a:off x="977265" y="1607185"/>
            <a:ext cx="10182225" cy="4722495"/>
          </a:xfrm>
          <a:prstGeom prst="rect">
            <a:avLst/>
          </a:prstGeom>
          <a:noFill/>
        </p:spPr>
        <p:txBody>
          <a:bodyPr wrap="square" tIns="0" bIns="46800" rtlCol="0">
            <a:spAutoFit/>
          </a:bodyPr>
          <a:lstStyle/>
          <a:p>
            <a:pPr indent="495300" algn="just" fontAlgn="auto">
              <a:lnSpc>
                <a:spcPct val="130000"/>
              </a:lnSpc>
              <a:extLst>
                <a:ext uri="{35155182-B16C-46BC-9424-99874614C6A1}">
                  <wpsdc:indentchars xmlns:wpsdc="http://www.wps.cn/officeDocument/2017/drawingmlCustomData" val="200" checksum="1284436320"/>
                </a:ext>
              </a:extLst>
            </a:pPr>
            <a:r>
              <a:rPr kumimoji="1" lang="zh-CN" altLang="en-US" spc="150" dirty="0">
                <a:solidFill>
                  <a:srgbClr val="FFFFFF"/>
                </a:solidFill>
                <a:latin typeface="微软雅黑" panose="020B0503020204020204" charset="-122"/>
                <a:ea typeface="微软雅黑" panose="020B0503020204020204" charset="-122"/>
              </a:rPr>
              <a:t>发挥个人素质优势主要包括：一是发挥专业所长。大学生经过大学阶段的学习，不但具有了较为扎实的基础知识，而且具有了一定的专业知识。因此，在选择职业时，要从所学专业特点出发，做到专业基本对口，这样就可以在职业岗位上发挥所长，大显身手。二是发挥能力所长。同一专业的同届毕业生，由于个人的情况不同，能力也有差异，根据不同的能力选择不同的职业岗位，是充分发挥个人素质优势的最佳方式。比如，有的人语言表达能力较强，适合搞教学、宣传工作；有的人设计能力较强，适合从事设计工作；有的人研究能力较强，适合搞科研；有的人组织能力较强，适合领导或管理工作；还有的人文字表达能力较强，适合从事文秘、编辑等工作。由此可见，根据自己的能力所长选择职业岗位，既是胜任工作的需要，又是发挥个人最大潜力、进行创造性劳动的需要。否则的话，事与愿违，功不成、业不就，就会贻误事业与前程。三是适当考虑性格特点。就性格本身来讲，并不能决定一个人的成才方向和成就的高低。同一性格的人，有的可能很有作为，有的则可能一事无成。性格相异的人也可能在同一领域、同一职业中成才。但是，在选择职业岗位时，适当考虑自己的性格特点，充分发挥性格所长则是十分必要的。</a:t>
            </a:r>
            <a:endParaRPr kumimoji="1" lang="zh-CN" altLang="en-US" spc="150" dirty="0">
              <a:solidFill>
                <a:srgbClr val="FFFFFF"/>
              </a:solidFill>
              <a:latin typeface="微软雅黑" panose="020B0503020204020204" charset="-122"/>
              <a:ea typeface="微软雅黑" panose="020B0503020204020204" charset="-122"/>
            </a:endParaRPr>
          </a:p>
        </p:txBody>
      </p:sp>
      <p:sp>
        <p:nvSpPr>
          <p:cNvPr id="2" name="Rectangle 9"/>
          <p:cNvSpPr/>
          <p:nvPr>
            <p:custDataLst>
              <p:tags r:id="rId4"/>
            </p:custDataLst>
          </p:nvPr>
        </p:nvSpPr>
        <p:spPr>
          <a:xfrm>
            <a:off x="323850" y="324485"/>
            <a:ext cx="11546840" cy="6209030"/>
          </a:xfrm>
          <a:prstGeom prst="rect">
            <a:avLst/>
          </a:prstGeom>
          <a:noFill/>
          <a:ln>
            <a:solidFill>
              <a:schemeClr val="bg1"/>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Rectangle 9"/>
          <p:cNvSpPr/>
          <p:nvPr>
            <p:custDataLst>
              <p:tags r:id="rId1"/>
            </p:custDataLst>
          </p:nvPr>
        </p:nvSpPr>
        <p:spPr>
          <a:xfrm>
            <a:off x="-635" y="8890"/>
            <a:ext cx="12195175" cy="685673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34" name="TextBox 5"/>
          <p:cNvSpPr txBox="1"/>
          <p:nvPr>
            <p:custDataLst>
              <p:tags r:id="rId2"/>
            </p:custDataLst>
          </p:nvPr>
        </p:nvSpPr>
        <p:spPr>
          <a:xfrm>
            <a:off x="977265" y="746760"/>
            <a:ext cx="6978015" cy="488315"/>
          </a:xfrm>
          <a:prstGeom prst="rect">
            <a:avLst/>
          </a:prstGeom>
          <a:noFill/>
        </p:spPr>
        <p:txBody>
          <a:bodyPr wrap="square" bIns="0" rtlCol="0" anchor="b" anchorCtr="0">
            <a:spAutoFit/>
          </a:bodyPr>
          <a:lstStyle/>
          <a:p>
            <a:pPr>
              <a:lnSpc>
                <a:spcPct val="120000"/>
              </a:lnSpc>
            </a:pPr>
            <a:r>
              <a:rPr lang="zh-CN" altLang="en-US" sz="2400" b="1" spc="300" dirty="0">
                <a:solidFill>
                  <a:srgbClr val="FFFFFF"/>
                </a:solidFill>
                <a:latin typeface="微软雅黑" panose="020B0503020204020204" charset="-122"/>
                <a:ea typeface="微软雅黑" panose="020B0503020204020204" charset="-122"/>
              </a:rPr>
              <a:t>3. 主动选择的原则</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36" name="文本框 35"/>
          <p:cNvSpPr txBox="1"/>
          <p:nvPr>
            <p:custDataLst>
              <p:tags r:id="rId3"/>
            </p:custDataLst>
          </p:nvPr>
        </p:nvSpPr>
        <p:spPr>
          <a:xfrm>
            <a:off x="977265" y="1607185"/>
            <a:ext cx="10182225" cy="3283585"/>
          </a:xfrm>
          <a:prstGeom prst="rect">
            <a:avLst/>
          </a:prstGeom>
          <a:noFill/>
        </p:spPr>
        <p:txBody>
          <a:bodyPr wrap="square" tIns="0" bIns="46800" rtlCol="0">
            <a:spAutoFit/>
          </a:bodyPr>
          <a:lstStyle/>
          <a:p>
            <a:pPr indent="495300" algn="just" fontAlgn="auto">
              <a:lnSpc>
                <a:spcPct val="130000"/>
              </a:lnSpc>
              <a:extLst>
                <a:ext uri="{35155182-B16C-46BC-9424-99874614C6A1}">
                  <wpsdc:indentchars xmlns:wpsdc="http://www.wps.cn/officeDocument/2017/drawingmlCustomData" val="200" checksum="1284436320"/>
                </a:ext>
              </a:extLst>
            </a:pPr>
            <a:r>
              <a:rPr kumimoji="1" lang="zh-CN" altLang="en-US" spc="150" dirty="0">
                <a:solidFill>
                  <a:srgbClr val="FFFFFF"/>
                </a:solidFill>
                <a:latin typeface="微软雅黑" panose="020B0503020204020204" charset="-122"/>
                <a:ea typeface="微软雅黑" panose="020B0503020204020204" charset="-122"/>
              </a:rPr>
              <a:t>大学毕业生在职业选择中不能消极等待，而应主动出击，积极参与。这里所说的主动选择，主要包括以下三个方面：首先，主动参与职业岗位竞争。竞争机制的引入，冲击着各行各业，也冲击着人才就业市场。竞争使人们增加了紧迫感和危机感，也增加了责任感。从某种意义上说，职业岗位的竞争，就是靠才华、良好的素质去争得一份比较理想的职业。其次，主动地了解人才供求信息和规格要求。由于社会对大学生的要求在不断发生着变化，因此主动了解用人单位对人才规格的要求和需求信息，对有的放矢地选择职业岗位有着重要意义。最后，主动完善自己。大学生应根据社会需要，加强学习，主动提高、完善自己，以尽快适应新的工作岗位，从而真正做到习近平总书记勉励当代青年所说，同人民一起奋斗，青春才能亮丽；同人民一起前进，青春才能昂扬；同人民一起梦想，青春才能无悔。</a:t>
            </a:r>
            <a:endParaRPr kumimoji="1" lang="zh-CN" altLang="en-US" spc="150" dirty="0">
              <a:solidFill>
                <a:srgbClr val="FFFFFF"/>
              </a:solidFill>
              <a:latin typeface="微软雅黑" panose="020B0503020204020204" charset="-122"/>
              <a:ea typeface="微软雅黑" panose="020B0503020204020204" charset="-122"/>
            </a:endParaRPr>
          </a:p>
        </p:txBody>
      </p:sp>
      <p:sp>
        <p:nvSpPr>
          <p:cNvPr id="2" name="Rectangle 9"/>
          <p:cNvSpPr/>
          <p:nvPr>
            <p:custDataLst>
              <p:tags r:id="rId4"/>
            </p:custDataLst>
          </p:nvPr>
        </p:nvSpPr>
        <p:spPr>
          <a:xfrm>
            <a:off x="323850" y="324485"/>
            <a:ext cx="11546840" cy="6209030"/>
          </a:xfrm>
          <a:prstGeom prst="rect">
            <a:avLst/>
          </a:prstGeom>
          <a:noFill/>
          <a:ln>
            <a:solidFill>
              <a:schemeClr val="bg1"/>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Rectangle 9"/>
          <p:cNvSpPr/>
          <p:nvPr>
            <p:custDataLst>
              <p:tags r:id="rId1"/>
            </p:custDataLst>
          </p:nvPr>
        </p:nvSpPr>
        <p:spPr>
          <a:xfrm>
            <a:off x="-635" y="8890"/>
            <a:ext cx="12195175" cy="685673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36" name="文本框 35"/>
          <p:cNvSpPr txBox="1"/>
          <p:nvPr>
            <p:custDataLst>
              <p:tags r:id="rId2"/>
            </p:custDataLst>
          </p:nvPr>
        </p:nvSpPr>
        <p:spPr>
          <a:xfrm>
            <a:off x="1006475" y="1264920"/>
            <a:ext cx="10182225" cy="4344670"/>
          </a:xfrm>
          <a:prstGeom prst="rect">
            <a:avLst/>
          </a:prstGeom>
          <a:noFill/>
        </p:spPr>
        <p:txBody>
          <a:bodyPr wrap="square" tIns="0" bIns="46800" rtlCol="0">
            <a:spAutoFit/>
          </a:bodyPr>
          <a:lstStyle/>
          <a:p>
            <a:pPr indent="0" algn="just" fontAlgn="auto">
              <a:lnSpc>
                <a:spcPct val="130000"/>
              </a:lnSpc>
              <a:spcAft>
                <a:spcPts val="1200"/>
              </a:spcAft>
            </a:pPr>
            <a:r>
              <a:rPr kumimoji="1" lang="zh-CN" altLang="en-US" sz="2400" b="1" spc="150" dirty="0">
                <a:solidFill>
                  <a:srgbClr val="FFFFFF"/>
                </a:solidFill>
                <a:latin typeface="微软雅黑" panose="020B0503020204020204" charset="-122"/>
                <a:ea typeface="微软雅黑" panose="020B0503020204020204" charset="-122"/>
              </a:rPr>
              <a:t>4. 分清主次的原则</a:t>
            </a:r>
            <a:endParaRPr kumimoji="1" lang="zh-CN" altLang="en-US" spc="150" dirty="0">
              <a:solidFill>
                <a:srgbClr val="FFFFFF"/>
              </a:solidFill>
              <a:latin typeface="微软雅黑" panose="020B0503020204020204" charset="-122"/>
              <a:ea typeface="微软雅黑" panose="020B0503020204020204" charset="-122"/>
            </a:endParaRPr>
          </a:p>
          <a:p>
            <a:pPr indent="495300" algn="just" fontAlgn="auto">
              <a:lnSpc>
                <a:spcPct val="130000"/>
              </a:lnSpc>
              <a:extLst>
                <a:ext uri="{35155182-B16C-46BC-9424-99874614C6A1}">
                  <wpsdc:indentchars xmlns:wpsdc="http://www.wps.cn/officeDocument/2017/drawingmlCustomData" val="200" checksum="1284436320"/>
                </a:ext>
              </a:extLst>
            </a:pPr>
            <a:r>
              <a:rPr kumimoji="1" lang="zh-CN" altLang="en-US" spc="150" dirty="0">
                <a:solidFill>
                  <a:srgbClr val="FFFFFF"/>
                </a:solidFill>
                <a:latin typeface="微软雅黑" panose="020B0503020204020204" charset="-122"/>
                <a:ea typeface="微软雅黑" panose="020B0503020204020204" charset="-122"/>
              </a:rPr>
              <a:t>在就业选择过程中，摆在毕业生面前的选择是多方面的，比如单位性质、工作地点、工作条件、生活待遇、使用意图、发展方向等，不可能每项都满足其心愿，重要的是在择业过程中怎样权衡利弊，分清主次，做出抉择。切不可因一味求全、急功近利、好高骛远而失去良机。</a:t>
            </a:r>
            <a:endParaRPr kumimoji="1" lang="zh-CN" altLang="en-US" spc="150" dirty="0">
              <a:solidFill>
                <a:srgbClr val="FFFFFF"/>
              </a:solidFill>
              <a:latin typeface="微软雅黑" panose="020B0503020204020204" charset="-122"/>
              <a:ea typeface="微软雅黑" panose="020B0503020204020204" charset="-122"/>
            </a:endParaRPr>
          </a:p>
          <a:p>
            <a:pPr indent="0" algn="just" fontAlgn="auto">
              <a:lnSpc>
                <a:spcPct val="130000"/>
              </a:lnSpc>
              <a:spcBef>
                <a:spcPts val="1200"/>
              </a:spcBef>
              <a:spcAft>
                <a:spcPts val="1200"/>
              </a:spcAft>
            </a:pPr>
            <a:r>
              <a:rPr kumimoji="1" lang="zh-CN" altLang="en-US" sz="2400" b="1" spc="150" dirty="0">
                <a:solidFill>
                  <a:srgbClr val="FFFFFF"/>
                </a:solidFill>
                <a:latin typeface="微软雅黑" panose="020B0503020204020204" charset="-122"/>
                <a:ea typeface="微软雅黑" panose="020B0503020204020204" charset="-122"/>
              </a:rPr>
              <a:t>5. 着眼未来、面向未来的原则</a:t>
            </a:r>
            <a:endParaRPr kumimoji="1" lang="zh-CN" altLang="en-US" spc="150" dirty="0">
              <a:solidFill>
                <a:srgbClr val="FFFFFF"/>
              </a:solidFill>
              <a:latin typeface="微软雅黑" panose="020B0503020204020204" charset="-122"/>
              <a:ea typeface="微软雅黑" panose="020B0503020204020204" charset="-122"/>
            </a:endParaRPr>
          </a:p>
          <a:p>
            <a:pPr indent="495300" algn="just" fontAlgn="auto">
              <a:lnSpc>
                <a:spcPct val="130000"/>
              </a:lnSpc>
              <a:extLst>
                <a:ext uri="{35155182-B16C-46BC-9424-99874614C6A1}">
                  <wpsdc:indentchars xmlns:wpsdc="http://www.wps.cn/officeDocument/2017/drawingmlCustomData" val="200" checksum="1284436320"/>
                </a:ext>
              </a:extLst>
            </a:pPr>
            <a:r>
              <a:rPr kumimoji="1" lang="zh-CN" altLang="en-US" spc="150" dirty="0">
                <a:solidFill>
                  <a:srgbClr val="FFFFFF"/>
                </a:solidFill>
                <a:latin typeface="微软雅黑" panose="020B0503020204020204" charset="-122"/>
                <a:ea typeface="微软雅黑" panose="020B0503020204020204" charset="-122"/>
              </a:rPr>
              <a:t>毕业生在选择职业时，不能只看眼前实惠，不看企业发展前景；不能只看暂时困难，而不看企业的未来；不能只图生活安逸，而不顾事业的追求；等等。选择职业时，要站得高、看得远，放开视野，理清思路，把自己的命运紧紧地和祖国的命运联系在一起，找到自己的最佳位置，牢牢地把握好职业选择的主动权。</a:t>
            </a:r>
            <a:endParaRPr kumimoji="1" lang="zh-CN" altLang="en-US" spc="150" dirty="0">
              <a:solidFill>
                <a:srgbClr val="FFFFFF"/>
              </a:solidFill>
              <a:latin typeface="微软雅黑" panose="020B0503020204020204" charset="-122"/>
              <a:ea typeface="微软雅黑" panose="020B0503020204020204" charset="-122"/>
            </a:endParaRPr>
          </a:p>
        </p:txBody>
      </p:sp>
      <p:sp>
        <p:nvSpPr>
          <p:cNvPr id="2" name="Rectangle 9"/>
          <p:cNvSpPr/>
          <p:nvPr>
            <p:custDataLst>
              <p:tags r:id="rId3"/>
            </p:custDataLst>
          </p:nvPr>
        </p:nvSpPr>
        <p:spPr>
          <a:xfrm>
            <a:off x="323850" y="324485"/>
            <a:ext cx="11546840" cy="6209030"/>
          </a:xfrm>
          <a:prstGeom prst="rect">
            <a:avLst/>
          </a:prstGeom>
          <a:noFill/>
          <a:ln>
            <a:solidFill>
              <a:schemeClr val="bg1"/>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hape 845"/>
          <p:cNvSpPr>
            <a:spLocks noChangeAspect="1"/>
          </p:cNvSpPr>
          <p:nvPr>
            <p:custDataLst>
              <p:tags r:id="rId1"/>
            </p:custDataLst>
          </p:nvPr>
        </p:nvSpPr>
        <p:spPr>
          <a:xfrm rot="13500000">
            <a:off x="5015365" y="2730418"/>
            <a:ext cx="2160000" cy="2160000"/>
          </a:xfrm>
          <a:prstGeom prst="roundRect">
            <a:avLst>
              <a:gd name="adj" fmla="val 32703"/>
            </a:avLst>
          </a:prstGeom>
          <a:blipFill dpi="0" rotWithShape="0">
            <a:blip r:embed="rId2"/>
            <a:srcRect/>
            <a:tile tx="-228600" ty="-12700" sx="100000" sy="100000" flip="none" algn="t"/>
          </a:blipFill>
          <a:ln w="12700">
            <a:miter lim="400000"/>
          </a:ln>
        </p:spPr>
        <p:txBody>
          <a:bodyPr lIns="50800" tIns="50800" rIns="50800" bIns="50800" anchor="ctr">
            <a:normAutofit/>
          </a:bodyPr>
          <a:p>
            <a:pPr>
              <a:lnSpc>
                <a:spcPct val="120000"/>
              </a:lnSpc>
              <a:defRPr sz="3200">
                <a:solidFill>
                  <a:srgbClr val="FFFFFF"/>
                </a:solidFill>
              </a:defRPr>
            </a:pPr>
            <a:endParaRPr sz="1800">
              <a:latin typeface="微软雅黑" panose="020B0503020204020204" charset="-122"/>
              <a:ea typeface="微软雅黑" panose="020B0503020204020204" charset="-122"/>
            </a:endParaRPr>
          </a:p>
        </p:txBody>
      </p:sp>
      <p:grpSp>
        <p:nvGrpSpPr>
          <p:cNvPr id="35" name="组合 34"/>
          <p:cNvGrpSpPr/>
          <p:nvPr/>
        </p:nvGrpSpPr>
        <p:grpSpPr>
          <a:xfrm>
            <a:off x="7371715" y="1504950"/>
            <a:ext cx="4365625" cy="935990"/>
            <a:chOff x="11875" y="2211"/>
            <a:chExt cx="6875" cy="1474"/>
          </a:xfrm>
        </p:grpSpPr>
        <p:grpSp>
          <p:nvGrpSpPr>
            <p:cNvPr id="4" name="组合 3"/>
            <p:cNvGrpSpPr/>
            <p:nvPr/>
          </p:nvGrpSpPr>
          <p:grpSpPr>
            <a:xfrm>
              <a:off x="12570" y="2211"/>
              <a:ext cx="6180" cy="1474"/>
              <a:chOff x="872" y="2555"/>
              <a:chExt cx="6180" cy="1474"/>
            </a:xfrm>
          </p:grpSpPr>
          <p:sp>
            <p:nvSpPr>
              <p:cNvPr id="5" name="文本框 4"/>
              <p:cNvSpPr txBox="1"/>
              <p:nvPr>
                <p:custDataLst>
                  <p:tags r:id="rId3"/>
                </p:custDataLst>
              </p:nvPr>
            </p:nvSpPr>
            <p:spPr>
              <a:xfrm>
                <a:off x="1014" y="2839"/>
                <a:ext cx="5896" cy="907"/>
              </a:xfrm>
              <a:prstGeom prst="rect">
                <a:avLst/>
              </a:prstGeom>
              <a:noFill/>
            </p:spPr>
            <p:txBody>
              <a:bodyPr wrap="square" rtlCol="0" anchor="ctr" anchorCtr="0">
                <a:spAutoFit/>
              </a:bodyPr>
              <a:p>
                <a:pPr lvl="0" algn="just">
                  <a:lnSpc>
                    <a:spcPct val="120000"/>
                  </a:lnSpc>
                </a:pPr>
                <a:r>
                  <a:rPr lang="zh-CN" altLang="zh-CN" sz="1400" spc="150" dirty="0">
                    <a:latin typeface="微软雅黑" panose="020B0503020204020204" charset="-122"/>
                    <a:ea typeface="微软雅黑" panose="020B0503020204020204" charset="-122"/>
                  </a:rPr>
                  <a:t>（5）就职。即按照既定职业目标实施，走上工作岗位。</a:t>
                </a:r>
                <a:endParaRPr lang="zh-CN" altLang="zh-CN" sz="1400" spc="150" dirty="0">
                  <a:latin typeface="微软雅黑" panose="020B0503020204020204" charset="-122"/>
                  <a:ea typeface="微软雅黑" panose="020B0503020204020204" charset="-122"/>
                </a:endParaRPr>
              </a:p>
            </p:txBody>
          </p:sp>
          <p:sp>
            <p:nvSpPr>
              <p:cNvPr id="6" name="矩形: 圆角 5"/>
              <p:cNvSpPr/>
              <p:nvPr>
                <p:custDataLst>
                  <p:tags r:id="rId4"/>
                </p:custDataLst>
              </p:nvPr>
            </p:nvSpPr>
            <p:spPr>
              <a:xfrm>
                <a:off x="872" y="2555"/>
                <a:ext cx="6180" cy="1474"/>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25" name="文本框 24"/>
            <p:cNvSpPr txBox="1"/>
            <p:nvPr>
              <p:custDataLst>
                <p:tags r:id="rId5"/>
              </p:custDataLst>
            </p:nvPr>
          </p:nvSpPr>
          <p:spPr>
            <a:xfrm>
              <a:off x="11875" y="2657"/>
              <a:ext cx="695" cy="582"/>
            </a:xfrm>
            <a:prstGeom prst="rect">
              <a:avLst/>
            </a:prstGeom>
            <a:noFill/>
          </p:spPr>
          <p:txBody>
            <a:bodyPr wrap="none" rtlCol="0">
              <a:normAutofit fontScale="92500" lnSpcReduction="20000"/>
            </a:bodyPr>
            <a:p>
              <a:pPr>
                <a:lnSpc>
                  <a:spcPct val="120000"/>
                </a:lnSpc>
              </a:pPr>
              <a:r>
                <a:rPr lang="en-US" altLang="zh-CN" b="1" dirty="0">
                  <a:solidFill>
                    <a:srgbClr val="007FFE"/>
                  </a:solidFill>
                  <a:latin typeface="微软雅黑" panose="020B0503020204020204" charset="-122"/>
                  <a:ea typeface="微软雅黑" panose="020B0503020204020204" charset="-122"/>
                </a:rPr>
                <a:t>0</a:t>
              </a:r>
              <a:r>
                <a:rPr lang="en-US" b="1" dirty="0">
                  <a:solidFill>
                    <a:srgbClr val="007FFE"/>
                  </a:solidFill>
                  <a:latin typeface="微软雅黑" panose="020B0503020204020204" charset="-122"/>
                  <a:ea typeface="微软雅黑" panose="020B0503020204020204" charset="-122"/>
                </a:rPr>
                <a:t>5</a:t>
              </a:r>
              <a:endParaRPr lang="en-US" b="1" dirty="0">
                <a:solidFill>
                  <a:srgbClr val="007FFE"/>
                </a:solidFill>
                <a:latin typeface="微软雅黑" panose="020B0503020204020204" charset="-122"/>
                <a:ea typeface="微软雅黑" panose="020B0503020204020204" charset="-122"/>
              </a:endParaRPr>
            </a:p>
          </p:txBody>
        </p:sp>
      </p:grpSp>
      <p:grpSp>
        <p:nvGrpSpPr>
          <p:cNvPr id="37" name="组合 36"/>
          <p:cNvGrpSpPr/>
          <p:nvPr/>
        </p:nvGrpSpPr>
        <p:grpSpPr>
          <a:xfrm>
            <a:off x="7371715" y="2812415"/>
            <a:ext cx="4365625" cy="1871980"/>
            <a:chOff x="11883" y="4339"/>
            <a:chExt cx="6875" cy="2948"/>
          </a:xfrm>
        </p:grpSpPr>
        <p:grpSp>
          <p:nvGrpSpPr>
            <p:cNvPr id="36" name="组合 35"/>
            <p:cNvGrpSpPr/>
            <p:nvPr/>
          </p:nvGrpSpPr>
          <p:grpSpPr>
            <a:xfrm>
              <a:off x="12578" y="4339"/>
              <a:ext cx="6180" cy="2948"/>
              <a:chOff x="12578" y="4339"/>
              <a:chExt cx="6180" cy="2948"/>
            </a:xfrm>
          </p:grpSpPr>
          <p:sp>
            <p:nvSpPr>
              <p:cNvPr id="8" name="文本框 7"/>
              <p:cNvSpPr txBox="1"/>
              <p:nvPr>
                <p:custDataLst>
                  <p:tags r:id="rId6"/>
                </p:custDataLst>
              </p:nvPr>
            </p:nvSpPr>
            <p:spPr>
              <a:xfrm>
                <a:off x="12720" y="4521"/>
                <a:ext cx="5896" cy="2585"/>
              </a:xfrm>
              <a:prstGeom prst="rect">
                <a:avLst/>
              </a:prstGeom>
              <a:noFill/>
            </p:spPr>
            <p:txBody>
              <a:bodyPr wrap="square" rtlCol="0" anchor="ctr" anchorCtr="0">
                <a:spAutoFit/>
              </a:bodyPr>
              <a:p>
                <a:pPr lvl="0" algn="just">
                  <a:lnSpc>
                    <a:spcPct val="120000"/>
                  </a:lnSpc>
                </a:pPr>
                <a:r>
                  <a:rPr lang="zh-CN" altLang="zh-CN" sz="1400" spc="150" dirty="0">
                    <a:latin typeface="微软雅黑" panose="020B0503020204020204" charset="-122"/>
                    <a:ea typeface="微软雅黑" panose="020B0503020204020204" charset="-122"/>
                  </a:rPr>
                  <a:t>（6）坚定或矫正。这里包含着两个层面的意思：一是如果所选择的职业目标是正确的，那就坚定地走下去，努力走出点名堂来；二是如果所选择的职业目标是部分不正确或完全错误的，那就适时部分地更正，重新选择更合适的正确的职业目标。</a:t>
                </a:r>
                <a:endParaRPr lang="zh-CN" altLang="zh-CN" sz="1400" spc="150" dirty="0">
                  <a:latin typeface="微软雅黑" panose="020B0503020204020204" charset="-122"/>
                  <a:ea typeface="微软雅黑" panose="020B0503020204020204" charset="-122"/>
                </a:endParaRPr>
              </a:p>
            </p:txBody>
          </p:sp>
          <p:sp>
            <p:nvSpPr>
              <p:cNvPr id="9" name="矩形: 圆角 8"/>
              <p:cNvSpPr/>
              <p:nvPr>
                <p:custDataLst>
                  <p:tags r:id="rId7"/>
                </p:custDataLst>
              </p:nvPr>
            </p:nvSpPr>
            <p:spPr>
              <a:xfrm>
                <a:off x="12578" y="4339"/>
                <a:ext cx="6180" cy="2948"/>
              </a:xfrm>
              <a:prstGeom prst="roundRect">
                <a:avLst>
                  <a:gd name="adj" fmla="val 4775"/>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26" name="文本框 25"/>
            <p:cNvSpPr txBox="1"/>
            <p:nvPr>
              <p:custDataLst>
                <p:tags r:id="rId8"/>
              </p:custDataLst>
            </p:nvPr>
          </p:nvSpPr>
          <p:spPr>
            <a:xfrm>
              <a:off x="11883" y="5522"/>
              <a:ext cx="695" cy="582"/>
            </a:xfrm>
            <a:prstGeom prst="rect">
              <a:avLst/>
            </a:prstGeom>
            <a:noFill/>
          </p:spPr>
          <p:txBody>
            <a:bodyPr wrap="none" rtlCol="0">
              <a:normAutofit fontScale="92500" lnSpcReduction="20000"/>
            </a:bodyPr>
            <a:p>
              <a:pPr>
                <a:lnSpc>
                  <a:spcPct val="120000"/>
                </a:lnSpc>
              </a:pPr>
              <a:r>
                <a:rPr lang="en-US" altLang="zh-CN" b="1" dirty="0">
                  <a:solidFill>
                    <a:srgbClr val="007FFE"/>
                  </a:solidFill>
                  <a:latin typeface="微软雅黑" panose="020B0503020204020204" charset="-122"/>
                  <a:ea typeface="微软雅黑" panose="020B0503020204020204" charset="-122"/>
                </a:rPr>
                <a:t>0</a:t>
              </a:r>
              <a:r>
                <a:rPr lang="en-US" b="1" dirty="0">
                  <a:solidFill>
                    <a:srgbClr val="007FFE"/>
                  </a:solidFill>
                  <a:latin typeface="微软雅黑" panose="020B0503020204020204" charset="-122"/>
                  <a:ea typeface="微软雅黑" panose="020B0503020204020204" charset="-122"/>
                </a:rPr>
                <a:t>6</a:t>
              </a:r>
              <a:endParaRPr lang="en-US" b="1" dirty="0">
                <a:solidFill>
                  <a:srgbClr val="007FFE"/>
                </a:solidFill>
                <a:latin typeface="微软雅黑" panose="020B0503020204020204" charset="-122"/>
                <a:ea typeface="微软雅黑" panose="020B0503020204020204" charset="-122"/>
              </a:endParaRPr>
            </a:p>
          </p:txBody>
        </p:sp>
      </p:grpSp>
      <p:grpSp>
        <p:nvGrpSpPr>
          <p:cNvPr id="39" name="组合 38"/>
          <p:cNvGrpSpPr/>
          <p:nvPr/>
        </p:nvGrpSpPr>
        <p:grpSpPr>
          <a:xfrm>
            <a:off x="7371715" y="5055870"/>
            <a:ext cx="4365625" cy="1007110"/>
            <a:chOff x="11875" y="8268"/>
            <a:chExt cx="6875" cy="1586"/>
          </a:xfrm>
        </p:grpSpPr>
        <p:grpSp>
          <p:nvGrpSpPr>
            <p:cNvPr id="38" name="组合 37"/>
            <p:cNvGrpSpPr/>
            <p:nvPr/>
          </p:nvGrpSpPr>
          <p:grpSpPr>
            <a:xfrm>
              <a:off x="12570" y="8268"/>
              <a:ext cx="6180" cy="1586"/>
              <a:chOff x="12570" y="8268"/>
              <a:chExt cx="6180" cy="1586"/>
            </a:xfrm>
          </p:grpSpPr>
          <p:sp>
            <p:nvSpPr>
              <p:cNvPr id="11" name="文本框 10"/>
              <p:cNvSpPr txBox="1"/>
              <p:nvPr>
                <p:custDataLst>
                  <p:tags r:id="rId9"/>
                </p:custDataLst>
              </p:nvPr>
            </p:nvSpPr>
            <p:spPr>
              <a:xfrm>
                <a:off x="12712" y="8379"/>
                <a:ext cx="5896" cy="1364"/>
              </a:xfrm>
              <a:prstGeom prst="rect">
                <a:avLst/>
              </a:prstGeom>
              <a:noFill/>
            </p:spPr>
            <p:txBody>
              <a:bodyPr wrap="square" rtlCol="0" anchor="ctr" anchorCtr="0">
                <a:spAutoFit/>
              </a:bodyPr>
              <a:p>
                <a:pPr lvl="0" algn="just">
                  <a:lnSpc>
                    <a:spcPct val="120000"/>
                  </a:lnSpc>
                </a:pPr>
                <a:r>
                  <a:rPr lang="zh-CN" altLang="zh-CN" sz="1400" spc="150" dirty="0">
                    <a:latin typeface="微软雅黑" panose="020B0503020204020204" charset="-122"/>
                    <a:ea typeface="微软雅黑" panose="020B0503020204020204" charset="-122"/>
                  </a:rPr>
                  <a:t>（7）总结提高。对也好、错也好，都得不断地自我总结，积累职场智慧，丰富精彩人生。</a:t>
                </a:r>
                <a:endParaRPr lang="zh-CN" altLang="zh-CN" sz="1400" spc="150" dirty="0">
                  <a:latin typeface="微软雅黑" panose="020B0503020204020204" charset="-122"/>
                  <a:ea typeface="微软雅黑" panose="020B0503020204020204" charset="-122"/>
                </a:endParaRPr>
              </a:p>
            </p:txBody>
          </p:sp>
          <p:sp>
            <p:nvSpPr>
              <p:cNvPr id="12" name="矩形: 圆角 11"/>
              <p:cNvSpPr/>
              <p:nvPr>
                <p:custDataLst>
                  <p:tags r:id="rId10"/>
                </p:custDataLst>
              </p:nvPr>
            </p:nvSpPr>
            <p:spPr>
              <a:xfrm>
                <a:off x="12570" y="8268"/>
                <a:ext cx="6180" cy="1587"/>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27" name="文本框 26"/>
            <p:cNvSpPr txBox="1"/>
            <p:nvPr>
              <p:custDataLst>
                <p:tags r:id="rId11"/>
              </p:custDataLst>
            </p:nvPr>
          </p:nvSpPr>
          <p:spPr>
            <a:xfrm>
              <a:off x="11875" y="8770"/>
              <a:ext cx="695" cy="582"/>
            </a:xfrm>
            <a:prstGeom prst="rect">
              <a:avLst/>
            </a:prstGeom>
            <a:noFill/>
          </p:spPr>
          <p:txBody>
            <a:bodyPr wrap="none" rtlCol="0">
              <a:normAutofit fontScale="92500" lnSpcReduction="20000"/>
            </a:bodyPr>
            <a:p>
              <a:pPr>
                <a:lnSpc>
                  <a:spcPct val="120000"/>
                </a:lnSpc>
              </a:pPr>
              <a:r>
                <a:rPr lang="en-US" altLang="zh-CN" b="1" dirty="0">
                  <a:solidFill>
                    <a:srgbClr val="007FFE"/>
                  </a:solidFill>
                  <a:latin typeface="微软雅黑" panose="020B0503020204020204" charset="-122"/>
                  <a:ea typeface="微软雅黑" panose="020B0503020204020204" charset="-122"/>
                </a:rPr>
                <a:t>0</a:t>
              </a:r>
              <a:r>
                <a:rPr lang="en-US" b="1" dirty="0">
                  <a:solidFill>
                    <a:srgbClr val="007FFE"/>
                  </a:solidFill>
                  <a:latin typeface="微软雅黑" panose="020B0503020204020204" charset="-122"/>
                  <a:ea typeface="微软雅黑" panose="020B0503020204020204" charset="-122"/>
                </a:rPr>
                <a:t>7</a:t>
              </a:r>
              <a:endParaRPr lang="en-US" b="1" dirty="0">
                <a:solidFill>
                  <a:srgbClr val="007FFE"/>
                </a:solidFill>
                <a:latin typeface="微软雅黑" panose="020B0503020204020204" charset="-122"/>
                <a:ea typeface="微软雅黑" panose="020B0503020204020204" charset="-122"/>
              </a:endParaRPr>
            </a:p>
          </p:txBody>
        </p:sp>
      </p:grpSp>
      <p:grpSp>
        <p:nvGrpSpPr>
          <p:cNvPr id="34" name="组合 33"/>
          <p:cNvGrpSpPr/>
          <p:nvPr/>
        </p:nvGrpSpPr>
        <p:grpSpPr>
          <a:xfrm>
            <a:off x="451485" y="1504950"/>
            <a:ext cx="4364990" cy="935990"/>
            <a:chOff x="711" y="2370"/>
            <a:chExt cx="6874" cy="1474"/>
          </a:xfrm>
        </p:grpSpPr>
        <p:grpSp>
          <p:nvGrpSpPr>
            <p:cNvPr id="10" name="组合 9"/>
            <p:cNvGrpSpPr/>
            <p:nvPr/>
          </p:nvGrpSpPr>
          <p:grpSpPr>
            <a:xfrm>
              <a:off x="711" y="2370"/>
              <a:ext cx="6180" cy="1474"/>
              <a:chOff x="12247" y="2375"/>
              <a:chExt cx="6180" cy="1474"/>
            </a:xfrm>
          </p:grpSpPr>
          <p:sp>
            <p:nvSpPr>
              <p:cNvPr id="14" name="文本框 13"/>
              <p:cNvSpPr txBox="1"/>
              <p:nvPr>
                <p:custDataLst>
                  <p:tags r:id="rId12"/>
                </p:custDataLst>
              </p:nvPr>
            </p:nvSpPr>
            <p:spPr>
              <a:xfrm>
                <a:off x="12389" y="2460"/>
                <a:ext cx="5896" cy="1304"/>
              </a:xfrm>
              <a:prstGeom prst="rect">
                <a:avLst/>
              </a:prstGeom>
              <a:noFill/>
            </p:spPr>
            <p:txBody>
              <a:bodyPr wrap="square" rtlCol="0" anchor="ctr" anchorCtr="0">
                <a:spAutoFit/>
              </a:bodyPr>
              <a:p>
                <a:pPr lvl="0">
                  <a:lnSpc>
                    <a:spcPct val="120000"/>
                  </a:lnSpc>
                </a:pPr>
                <a:r>
                  <a:rPr lang="zh-CN" altLang="zh-CN" sz="1400" spc="150" dirty="0">
                    <a:latin typeface="微软雅黑" panose="020B0503020204020204" charset="-122"/>
                    <a:ea typeface="微软雅黑" panose="020B0503020204020204" charset="-122"/>
                  </a:rPr>
                  <a:t>（1）探索。即根据自己的常识、经验和能力，来收集各种感兴趣的有关职业信息。</a:t>
                </a:r>
                <a:endParaRPr lang="zh-CN" altLang="zh-CN" sz="1400" spc="150" dirty="0">
                  <a:latin typeface="微软雅黑" panose="020B0503020204020204" charset="-122"/>
                  <a:ea typeface="微软雅黑" panose="020B0503020204020204" charset="-122"/>
                </a:endParaRPr>
              </a:p>
            </p:txBody>
          </p:sp>
          <p:sp>
            <p:nvSpPr>
              <p:cNvPr id="15" name="矩形: 圆角 14"/>
              <p:cNvSpPr/>
              <p:nvPr>
                <p:custDataLst>
                  <p:tags r:id="rId13"/>
                </p:custDataLst>
              </p:nvPr>
            </p:nvSpPr>
            <p:spPr>
              <a:xfrm>
                <a:off x="12247" y="2375"/>
                <a:ext cx="6180" cy="1474"/>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28" name="文本框 27"/>
            <p:cNvSpPr txBox="1"/>
            <p:nvPr>
              <p:custDataLst>
                <p:tags r:id="rId14"/>
              </p:custDataLst>
            </p:nvPr>
          </p:nvSpPr>
          <p:spPr>
            <a:xfrm>
              <a:off x="6891" y="2816"/>
              <a:ext cx="695" cy="582"/>
            </a:xfrm>
            <a:prstGeom prst="rect">
              <a:avLst/>
            </a:prstGeom>
            <a:noFill/>
          </p:spPr>
          <p:txBody>
            <a:bodyPr wrap="none" rtlCol="0">
              <a:normAutofit fontScale="92500" lnSpcReduction="20000"/>
            </a:bodyPr>
            <a:p>
              <a:pPr>
                <a:lnSpc>
                  <a:spcPct val="120000"/>
                </a:lnSpc>
              </a:pPr>
              <a:r>
                <a:rPr lang="en-US" altLang="zh-CN" b="1" dirty="0">
                  <a:solidFill>
                    <a:srgbClr val="007FFE"/>
                  </a:solidFill>
                  <a:latin typeface="微软雅黑" panose="020B0503020204020204" charset="-122"/>
                  <a:ea typeface="微软雅黑" panose="020B0503020204020204" charset="-122"/>
                </a:rPr>
                <a:t>01</a:t>
              </a:r>
              <a:endParaRPr lang="zh-CN" altLang="en-US" b="1" dirty="0">
                <a:solidFill>
                  <a:srgbClr val="007FFE"/>
                </a:solidFill>
                <a:latin typeface="微软雅黑" panose="020B0503020204020204" charset="-122"/>
                <a:ea typeface="微软雅黑" panose="020B0503020204020204" charset="-122"/>
              </a:endParaRPr>
            </a:p>
          </p:txBody>
        </p:sp>
      </p:grpSp>
      <p:grpSp>
        <p:nvGrpSpPr>
          <p:cNvPr id="33" name="组合 32"/>
          <p:cNvGrpSpPr/>
          <p:nvPr/>
        </p:nvGrpSpPr>
        <p:grpSpPr>
          <a:xfrm>
            <a:off x="451485" y="2639695"/>
            <a:ext cx="4364990" cy="1079500"/>
            <a:chOff x="711" y="4157"/>
            <a:chExt cx="6874" cy="1700"/>
          </a:xfrm>
        </p:grpSpPr>
        <p:grpSp>
          <p:nvGrpSpPr>
            <p:cNvPr id="13" name="组合 12"/>
            <p:cNvGrpSpPr/>
            <p:nvPr/>
          </p:nvGrpSpPr>
          <p:grpSpPr>
            <a:xfrm>
              <a:off x="711" y="4157"/>
              <a:ext cx="6180" cy="1700"/>
              <a:chOff x="12247" y="4408"/>
              <a:chExt cx="6180" cy="1700"/>
            </a:xfrm>
          </p:grpSpPr>
          <p:sp>
            <p:nvSpPr>
              <p:cNvPr id="17" name="文本框 16"/>
              <p:cNvSpPr txBox="1"/>
              <p:nvPr>
                <p:custDataLst>
                  <p:tags r:id="rId15"/>
                </p:custDataLst>
              </p:nvPr>
            </p:nvSpPr>
            <p:spPr>
              <a:xfrm>
                <a:off x="12389" y="4577"/>
                <a:ext cx="5896" cy="1364"/>
              </a:xfrm>
              <a:prstGeom prst="rect">
                <a:avLst/>
              </a:prstGeom>
              <a:noFill/>
            </p:spPr>
            <p:txBody>
              <a:bodyPr wrap="square" rtlCol="0" anchor="ctr" anchorCtr="0">
                <a:spAutoFit/>
              </a:bodyPr>
              <a:p>
                <a:pPr lvl="0" algn="just">
                  <a:lnSpc>
                    <a:spcPct val="120000"/>
                  </a:lnSpc>
                </a:pPr>
                <a:r>
                  <a:rPr lang="zh-CN" altLang="zh-CN" sz="1400" spc="150" dirty="0">
                    <a:latin typeface="微软雅黑" panose="020B0503020204020204" charset="-122"/>
                    <a:ea typeface="微软雅黑" panose="020B0503020204020204" charset="-122"/>
                  </a:rPr>
                  <a:t>（2）成形。就是在上述基础上进行具体的定向，主要考虑所确定的职业生涯方向的价值、目的和能够获得的报偿等因素。</a:t>
                </a:r>
                <a:endParaRPr lang="zh-CN" altLang="zh-CN" sz="1400" spc="150" dirty="0">
                  <a:latin typeface="微软雅黑" panose="020B0503020204020204" charset="-122"/>
                  <a:ea typeface="微软雅黑" panose="020B0503020204020204" charset="-122"/>
                </a:endParaRPr>
              </a:p>
            </p:txBody>
          </p:sp>
          <p:sp>
            <p:nvSpPr>
              <p:cNvPr id="18" name="矩形: 圆角 17"/>
              <p:cNvSpPr/>
              <p:nvPr>
                <p:custDataLst>
                  <p:tags r:id="rId16"/>
                </p:custDataLst>
              </p:nvPr>
            </p:nvSpPr>
            <p:spPr>
              <a:xfrm>
                <a:off x="12247" y="4408"/>
                <a:ext cx="6180" cy="1701"/>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29" name="文本框 28"/>
            <p:cNvSpPr txBox="1"/>
            <p:nvPr>
              <p:custDataLst>
                <p:tags r:id="rId17"/>
              </p:custDataLst>
            </p:nvPr>
          </p:nvSpPr>
          <p:spPr>
            <a:xfrm>
              <a:off x="6891" y="4716"/>
              <a:ext cx="695" cy="582"/>
            </a:xfrm>
            <a:prstGeom prst="rect">
              <a:avLst/>
            </a:prstGeom>
            <a:noFill/>
          </p:spPr>
          <p:txBody>
            <a:bodyPr wrap="none" rtlCol="0">
              <a:normAutofit fontScale="92500" lnSpcReduction="20000"/>
            </a:bodyPr>
            <a:p>
              <a:pPr>
                <a:lnSpc>
                  <a:spcPct val="120000"/>
                </a:lnSpc>
              </a:pPr>
              <a:r>
                <a:rPr lang="en-US" altLang="zh-CN" b="1">
                  <a:solidFill>
                    <a:srgbClr val="007FFE"/>
                  </a:solidFill>
                  <a:latin typeface="微软雅黑" panose="020B0503020204020204" charset="-122"/>
                  <a:ea typeface="微软雅黑" panose="020B0503020204020204" charset="-122"/>
                </a:rPr>
                <a:t>0</a:t>
              </a:r>
              <a:r>
                <a:rPr lang="en-US" b="1">
                  <a:solidFill>
                    <a:srgbClr val="007FFE"/>
                  </a:solidFill>
                  <a:latin typeface="微软雅黑" panose="020B0503020204020204" charset="-122"/>
                  <a:ea typeface="微软雅黑" panose="020B0503020204020204" charset="-122"/>
                </a:rPr>
                <a:t>2</a:t>
              </a:r>
              <a:endParaRPr lang="en-US" b="1">
                <a:solidFill>
                  <a:srgbClr val="007FFE"/>
                </a:solidFill>
                <a:latin typeface="微软雅黑" panose="020B0503020204020204" charset="-122"/>
                <a:ea typeface="微软雅黑" panose="020B0503020204020204" charset="-122"/>
              </a:endParaRPr>
            </a:p>
          </p:txBody>
        </p:sp>
      </p:grpSp>
      <p:grpSp>
        <p:nvGrpSpPr>
          <p:cNvPr id="32" name="组合 31"/>
          <p:cNvGrpSpPr/>
          <p:nvPr/>
        </p:nvGrpSpPr>
        <p:grpSpPr>
          <a:xfrm>
            <a:off x="451485" y="3918585"/>
            <a:ext cx="4364990" cy="935990"/>
            <a:chOff x="711" y="6171"/>
            <a:chExt cx="6874" cy="1474"/>
          </a:xfrm>
        </p:grpSpPr>
        <p:grpSp>
          <p:nvGrpSpPr>
            <p:cNvPr id="16" name="组合 15"/>
            <p:cNvGrpSpPr/>
            <p:nvPr/>
          </p:nvGrpSpPr>
          <p:grpSpPr>
            <a:xfrm>
              <a:off x="711" y="6171"/>
              <a:ext cx="6180" cy="1474"/>
              <a:chOff x="12247" y="6270"/>
              <a:chExt cx="6180" cy="1474"/>
            </a:xfrm>
          </p:grpSpPr>
          <p:sp>
            <p:nvSpPr>
              <p:cNvPr id="20" name="文本框 19"/>
              <p:cNvSpPr txBox="1"/>
              <p:nvPr>
                <p:custDataLst>
                  <p:tags r:id="rId18"/>
                </p:custDataLst>
              </p:nvPr>
            </p:nvSpPr>
            <p:spPr>
              <a:xfrm>
                <a:off x="12389" y="6529"/>
                <a:ext cx="5896" cy="957"/>
              </a:xfrm>
              <a:prstGeom prst="rect">
                <a:avLst/>
              </a:prstGeom>
              <a:noFill/>
            </p:spPr>
            <p:txBody>
              <a:bodyPr wrap="square" rtlCol="0" anchor="ctr" anchorCtr="0">
                <a:spAutoFit/>
              </a:bodyPr>
              <a:p>
                <a:pPr lvl="0" algn="just">
                  <a:lnSpc>
                    <a:spcPct val="120000"/>
                  </a:lnSpc>
                </a:pPr>
                <a:r>
                  <a:rPr lang="zh-CN" altLang="zh-CN" sz="1400" spc="150" dirty="0">
                    <a:latin typeface="微软雅黑" panose="020B0503020204020204" charset="-122"/>
                    <a:ea typeface="微软雅黑" panose="020B0503020204020204" charset="-122"/>
                  </a:rPr>
                  <a:t>（3）选择。就是分析、考虑并初步选择确定具体的职业目标。</a:t>
                </a:r>
                <a:endParaRPr lang="zh-CN" altLang="zh-CN" sz="1400" spc="150" dirty="0">
                  <a:latin typeface="微软雅黑" panose="020B0503020204020204" charset="-122"/>
                  <a:ea typeface="微软雅黑" panose="020B0503020204020204" charset="-122"/>
                </a:endParaRPr>
              </a:p>
            </p:txBody>
          </p:sp>
          <p:sp>
            <p:nvSpPr>
              <p:cNvPr id="21" name="矩形: 圆角 20"/>
              <p:cNvSpPr/>
              <p:nvPr>
                <p:custDataLst>
                  <p:tags r:id="rId19"/>
                </p:custDataLst>
              </p:nvPr>
            </p:nvSpPr>
            <p:spPr>
              <a:xfrm>
                <a:off x="12247" y="6270"/>
                <a:ext cx="6180" cy="1474"/>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30" name="文本框 29"/>
            <p:cNvSpPr txBox="1"/>
            <p:nvPr>
              <p:custDataLst>
                <p:tags r:id="rId20"/>
              </p:custDataLst>
            </p:nvPr>
          </p:nvSpPr>
          <p:spPr>
            <a:xfrm>
              <a:off x="6891" y="6617"/>
              <a:ext cx="695" cy="582"/>
            </a:xfrm>
            <a:prstGeom prst="rect">
              <a:avLst/>
            </a:prstGeom>
            <a:noFill/>
          </p:spPr>
          <p:txBody>
            <a:bodyPr wrap="none" rtlCol="0">
              <a:normAutofit fontScale="92500" lnSpcReduction="20000"/>
            </a:bodyPr>
            <a:p>
              <a:pPr>
                <a:lnSpc>
                  <a:spcPct val="120000"/>
                </a:lnSpc>
              </a:pPr>
              <a:r>
                <a:rPr lang="en-US" altLang="zh-CN" b="1">
                  <a:solidFill>
                    <a:srgbClr val="007FFE"/>
                  </a:solidFill>
                  <a:latin typeface="微软雅黑" panose="020B0503020204020204" charset="-122"/>
                  <a:ea typeface="微软雅黑" panose="020B0503020204020204" charset="-122"/>
                </a:rPr>
                <a:t>0</a:t>
              </a:r>
              <a:r>
                <a:rPr lang="en-US" b="1">
                  <a:solidFill>
                    <a:srgbClr val="007FFE"/>
                  </a:solidFill>
                  <a:latin typeface="微软雅黑" panose="020B0503020204020204" charset="-122"/>
                  <a:ea typeface="微软雅黑" panose="020B0503020204020204" charset="-122"/>
                </a:rPr>
                <a:t>3</a:t>
              </a:r>
              <a:endParaRPr lang="en-US" b="1">
                <a:solidFill>
                  <a:srgbClr val="007FFE"/>
                </a:solidFill>
                <a:latin typeface="微软雅黑" panose="020B0503020204020204" charset="-122"/>
                <a:ea typeface="微软雅黑" panose="020B0503020204020204" charset="-122"/>
              </a:endParaRPr>
            </a:p>
          </p:txBody>
        </p:sp>
      </p:grpSp>
      <p:grpSp>
        <p:nvGrpSpPr>
          <p:cNvPr id="22" name="组合 21"/>
          <p:cNvGrpSpPr/>
          <p:nvPr/>
        </p:nvGrpSpPr>
        <p:grpSpPr>
          <a:xfrm>
            <a:off x="451485" y="4982845"/>
            <a:ext cx="4364990" cy="1079500"/>
            <a:chOff x="711" y="7847"/>
            <a:chExt cx="6874" cy="1700"/>
          </a:xfrm>
        </p:grpSpPr>
        <p:grpSp>
          <p:nvGrpSpPr>
            <p:cNvPr id="19" name="组合 18"/>
            <p:cNvGrpSpPr/>
            <p:nvPr/>
          </p:nvGrpSpPr>
          <p:grpSpPr>
            <a:xfrm>
              <a:off x="711" y="7847"/>
              <a:ext cx="6180" cy="1700"/>
              <a:chOff x="12247" y="7793"/>
              <a:chExt cx="6180" cy="1700"/>
            </a:xfrm>
          </p:grpSpPr>
          <p:sp>
            <p:nvSpPr>
              <p:cNvPr id="23" name="文本框 22"/>
              <p:cNvSpPr txBox="1"/>
              <p:nvPr>
                <p:custDataLst>
                  <p:tags r:id="rId21"/>
                </p:custDataLst>
              </p:nvPr>
            </p:nvSpPr>
            <p:spPr>
              <a:xfrm>
                <a:off x="12389" y="7961"/>
                <a:ext cx="5896" cy="1364"/>
              </a:xfrm>
              <a:prstGeom prst="rect">
                <a:avLst/>
              </a:prstGeom>
              <a:noFill/>
            </p:spPr>
            <p:txBody>
              <a:bodyPr wrap="square" rtlCol="0" anchor="ctr" anchorCtr="0">
                <a:spAutoFit/>
              </a:bodyPr>
              <a:p>
                <a:pPr lvl="0" algn="just">
                  <a:lnSpc>
                    <a:spcPct val="120000"/>
                  </a:lnSpc>
                </a:pPr>
                <a:r>
                  <a:rPr lang="zh-CN" altLang="zh-CN" sz="1400" spc="150" dirty="0">
                    <a:latin typeface="微软雅黑" panose="020B0503020204020204" charset="-122"/>
                    <a:ea typeface="微软雅黑" panose="020B0503020204020204" charset="-122"/>
                  </a:rPr>
                  <a:t>（4）澄清。就是在初步选择的基础上，从多方面自我质疑，最终确定好具体的职业目标。</a:t>
                </a:r>
                <a:endParaRPr lang="zh-CN" altLang="zh-CN" sz="1400" spc="150" dirty="0">
                  <a:latin typeface="微软雅黑" panose="020B0503020204020204" charset="-122"/>
                  <a:ea typeface="微软雅黑" panose="020B0503020204020204" charset="-122"/>
                </a:endParaRPr>
              </a:p>
            </p:txBody>
          </p:sp>
          <p:sp>
            <p:nvSpPr>
              <p:cNvPr id="24" name="矩形: 圆角 23"/>
              <p:cNvSpPr/>
              <p:nvPr>
                <p:custDataLst>
                  <p:tags r:id="rId22"/>
                </p:custDataLst>
              </p:nvPr>
            </p:nvSpPr>
            <p:spPr>
              <a:xfrm>
                <a:off x="12247" y="7793"/>
                <a:ext cx="6180" cy="1701"/>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31" name="文本框 30"/>
            <p:cNvSpPr txBox="1"/>
            <p:nvPr>
              <p:custDataLst>
                <p:tags r:id="rId23"/>
              </p:custDataLst>
            </p:nvPr>
          </p:nvSpPr>
          <p:spPr>
            <a:xfrm>
              <a:off x="6891" y="8406"/>
              <a:ext cx="695" cy="582"/>
            </a:xfrm>
            <a:prstGeom prst="rect">
              <a:avLst/>
            </a:prstGeom>
            <a:noFill/>
          </p:spPr>
          <p:txBody>
            <a:bodyPr wrap="none" rtlCol="0">
              <a:normAutofit fontScale="92500" lnSpcReduction="20000"/>
            </a:bodyPr>
            <a:p>
              <a:pPr>
                <a:lnSpc>
                  <a:spcPct val="120000"/>
                </a:lnSpc>
              </a:pPr>
              <a:r>
                <a:rPr lang="en-US" altLang="zh-CN" b="1">
                  <a:solidFill>
                    <a:srgbClr val="007FFE"/>
                  </a:solidFill>
                  <a:latin typeface="微软雅黑" panose="020B0503020204020204" charset="-122"/>
                  <a:ea typeface="微软雅黑" panose="020B0503020204020204" charset="-122"/>
                </a:rPr>
                <a:t>0</a:t>
              </a:r>
              <a:r>
                <a:rPr lang="en-US" b="1">
                  <a:solidFill>
                    <a:srgbClr val="007FFE"/>
                  </a:solidFill>
                  <a:latin typeface="微软雅黑" panose="020B0503020204020204" charset="-122"/>
                  <a:ea typeface="微软雅黑" panose="020B0503020204020204" charset="-122"/>
                </a:rPr>
                <a:t>4</a:t>
              </a:r>
              <a:endParaRPr lang="en-US" b="1">
                <a:solidFill>
                  <a:srgbClr val="007FFE"/>
                </a:solidFill>
                <a:latin typeface="微软雅黑" panose="020B0503020204020204" charset="-122"/>
                <a:ea typeface="微软雅黑" panose="020B0503020204020204" charset="-122"/>
              </a:endParaRPr>
            </a:p>
          </p:txBody>
        </p:sp>
      </p:grpSp>
      <p:sp>
        <p:nvSpPr>
          <p:cNvPr id="40" name="TextBox 5"/>
          <p:cNvSpPr txBox="1"/>
          <p:nvPr>
            <p:custDataLst>
              <p:tags r:id="rId24"/>
            </p:custDataLst>
          </p:nvPr>
        </p:nvSpPr>
        <p:spPr>
          <a:xfrm>
            <a:off x="457200" y="615560"/>
            <a:ext cx="11315700" cy="523220"/>
          </a:xfrm>
          <a:prstGeom prst="rect">
            <a:avLst/>
          </a:prstGeom>
          <a:noFill/>
        </p:spPr>
        <p:txBody>
          <a:bodyPr wrap="square" bIns="0" rtlCol="0">
            <a:normAutofit/>
          </a:bodyPr>
          <a:p>
            <a:pPr algn="ctr">
              <a:lnSpc>
                <a:spcPct val="120000"/>
              </a:lnSpc>
            </a:pPr>
            <a:r>
              <a:rPr lang="zh-CN" altLang="en-US" sz="2400" b="1" spc="300" dirty="0">
                <a:latin typeface="微软雅黑" panose="020B0503020204020204" charset="-122"/>
                <a:ea typeface="微软雅黑" panose="020B0503020204020204" charset="-122"/>
              </a:rPr>
              <a:t>职业选择的步骤</a:t>
            </a:r>
            <a:endParaRPr lang="zh-CN" altLang="en-US" sz="2400" b="1" spc="300" dirty="0">
              <a:latin typeface="微软雅黑" panose="020B0503020204020204" charset="-122"/>
              <a:ea typeface="微软雅黑" panose="020B0503020204020204"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标题 1"/>
          <p:cNvSpPr txBox="1"/>
          <p:nvPr>
            <p:custDataLst>
              <p:tags r:id="rId1"/>
            </p:custDataLst>
          </p:nvPr>
        </p:nvSpPr>
        <p:spPr>
          <a:xfrm>
            <a:off x="1305923" y="658372"/>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nSpc>
                <a:spcPct val="120000"/>
              </a:lnSpc>
            </a:pPr>
            <a:r>
              <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rPr>
              <a:t>思考与讨论</a:t>
            </a:r>
            <a:endPar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圆角矩形 13"/>
          <p:cNvSpPr/>
          <p:nvPr>
            <p:custDataLst>
              <p:tags r:id="rId2"/>
            </p:custDataLst>
          </p:nvPr>
        </p:nvSpPr>
        <p:spPr>
          <a:xfrm rot="21439215">
            <a:off x="3644265" y="5050155"/>
            <a:ext cx="816610" cy="826770"/>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1</a:t>
            </a:r>
            <a:endParaRPr lang="zh-CN" altLang="en-US" sz="5400" dirty="0">
              <a:solidFill>
                <a:sysClr val="window" lastClr="FFFFFF"/>
              </a:solidFill>
              <a:sym typeface="Arial" panose="020B0604020202020204" pitchFamily="34" charset="0"/>
            </a:endParaRPr>
          </a:p>
        </p:txBody>
      </p:sp>
      <p:cxnSp>
        <p:nvCxnSpPr>
          <p:cNvPr id="15" name="直接箭头连接符 14"/>
          <p:cNvCxnSpPr/>
          <p:nvPr>
            <p:custDataLst>
              <p:tags r:id="rId3"/>
            </p:custDataLst>
          </p:nvPr>
        </p:nvCxnSpPr>
        <p:spPr>
          <a:xfrm>
            <a:off x="4479290" y="538988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6" name="标题 1"/>
          <p:cNvSpPr txBox="1"/>
          <p:nvPr>
            <p:custDataLst>
              <p:tags r:id="rId4"/>
            </p:custDataLst>
          </p:nvPr>
        </p:nvSpPr>
        <p:spPr>
          <a:xfrm>
            <a:off x="5531485" y="5227638"/>
            <a:ext cx="4709795" cy="32258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rPr>
              <a:t>1. 如何理解职业的含义？</a:t>
            </a:r>
            <a:endPar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endParaRPr>
          </a:p>
        </p:txBody>
      </p:sp>
      <p:sp>
        <p:nvSpPr>
          <p:cNvPr id="30" name="圆角矩形 29"/>
          <p:cNvSpPr/>
          <p:nvPr>
            <p:custDataLst>
              <p:tags r:id="rId5"/>
            </p:custDataLst>
          </p:nvPr>
        </p:nvSpPr>
        <p:spPr>
          <a:xfrm rot="21439215">
            <a:off x="3834130" y="4241165"/>
            <a:ext cx="816610" cy="826770"/>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2</a:t>
            </a:r>
            <a:endParaRPr lang="zh-CN" altLang="en-US" sz="5400" dirty="0">
              <a:solidFill>
                <a:sysClr val="window" lastClr="FFFFFF"/>
              </a:solidFill>
              <a:sym typeface="Arial" panose="020B0604020202020204" pitchFamily="34" charset="0"/>
            </a:endParaRPr>
          </a:p>
        </p:txBody>
      </p:sp>
      <p:cxnSp>
        <p:nvCxnSpPr>
          <p:cNvPr id="31" name="直接箭头连接符 30"/>
          <p:cNvCxnSpPr/>
          <p:nvPr>
            <p:custDataLst>
              <p:tags r:id="rId6"/>
            </p:custDataLst>
          </p:nvPr>
        </p:nvCxnSpPr>
        <p:spPr>
          <a:xfrm>
            <a:off x="4649470" y="453136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2" name="标题 1"/>
          <p:cNvSpPr txBox="1"/>
          <p:nvPr>
            <p:custDataLst>
              <p:tags r:id="rId7"/>
            </p:custDataLst>
          </p:nvPr>
        </p:nvSpPr>
        <p:spPr>
          <a:xfrm>
            <a:off x="5701665" y="4369118"/>
            <a:ext cx="4709795" cy="32258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2. 你知道的新职业类型有哪些？</a:t>
            </a:r>
            <a:endPar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圆角矩形 33"/>
          <p:cNvSpPr/>
          <p:nvPr>
            <p:custDataLst>
              <p:tags r:id="rId8"/>
            </p:custDataLst>
          </p:nvPr>
        </p:nvSpPr>
        <p:spPr>
          <a:xfrm rot="21439215">
            <a:off x="3535680" y="3439795"/>
            <a:ext cx="816610" cy="826770"/>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35" name="直接箭头连接符 34"/>
          <p:cNvCxnSpPr/>
          <p:nvPr>
            <p:custDataLst>
              <p:tags r:id="rId9"/>
            </p:custDataLst>
          </p:nvPr>
        </p:nvCxnSpPr>
        <p:spPr>
          <a:xfrm>
            <a:off x="4344670" y="364426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6" name="标题 1"/>
          <p:cNvSpPr txBox="1"/>
          <p:nvPr>
            <p:custDataLst>
              <p:tags r:id="rId10"/>
            </p:custDataLst>
          </p:nvPr>
        </p:nvSpPr>
        <p:spPr>
          <a:xfrm>
            <a:off x="5396230" y="3481388"/>
            <a:ext cx="4709795" cy="32258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3. 怎样理解职业是社会的基本元素？</a:t>
            </a:r>
            <a:endPar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圆角矩形 37"/>
          <p:cNvSpPr/>
          <p:nvPr>
            <p:custDataLst>
              <p:tags r:id="rId11"/>
            </p:custDataLst>
          </p:nvPr>
        </p:nvSpPr>
        <p:spPr>
          <a:xfrm rot="21116664">
            <a:off x="3265805" y="2626995"/>
            <a:ext cx="816610" cy="826770"/>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39" name="直接箭头连接符 38"/>
          <p:cNvCxnSpPr/>
          <p:nvPr>
            <p:custDataLst>
              <p:tags r:id="rId12"/>
            </p:custDataLst>
          </p:nvPr>
        </p:nvCxnSpPr>
        <p:spPr>
          <a:xfrm>
            <a:off x="4047490" y="279082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0" name="标题 1"/>
          <p:cNvSpPr txBox="1"/>
          <p:nvPr>
            <p:custDataLst>
              <p:tags r:id="rId13"/>
            </p:custDataLst>
          </p:nvPr>
        </p:nvSpPr>
        <p:spPr>
          <a:xfrm>
            <a:off x="5099685" y="2628583"/>
            <a:ext cx="4720590" cy="32258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rPr>
              <a:t>4. 职业与专业有什么关系？</a:t>
            </a:r>
            <a:endPar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圆角矩形 41"/>
          <p:cNvSpPr/>
          <p:nvPr>
            <p:custDataLst>
              <p:tags r:id="rId14"/>
            </p:custDataLst>
          </p:nvPr>
        </p:nvSpPr>
        <p:spPr>
          <a:xfrm rot="21116664">
            <a:off x="3352800" y="1793875"/>
            <a:ext cx="816610" cy="826770"/>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5</a:t>
            </a:r>
            <a:endParaRPr lang="zh-CN" altLang="en-US" sz="5400" dirty="0">
              <a:solidFill>
                <a:sysClr val="window" lastClr="FFFFFF"/>
              </a:solidFill>
              <a:sym typeface="Arial" panose="020B0604020202020204" pitchFamily="34" charset="0"/>
            </a:endParaRPr>
          </a:p>
        </p:txBody>
      </p:sp>
      <p:cxnSp>
        <p:nvCxnSpPr>
          <p:cNvPr id="43" name="直接箭头连接符 42"/>
          <p:cNvCxnSpPr/>
          <p:nvPr>
            <p:custDataLst>
              <p:tags r:id="rId15"/>
            </p:custDataLst>
          </p:nvPr>
        </p:nvCxnSpPr>
        <p:spPr>
          <a:xfrm>
            <a:off x="4128135" y="193802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4" name="标题 1"/>
          <p:cNvSpPr txBox="1"/>
          <p:nvPr>
            <p:custDataLst>
              <p:tags r:id="rId16"/>
            </p:custDataLst>
          </p:nvPr>
        </p:nvSpPr>
        <p:spPr>
          <a:xfrm>
            <a:off x="5210175" y="1768158"/>
            <a:ext cx="4730750" cy="322580"/>
          </a:xfrm>
          <a:prstGeom prst="rect">
            <a:avLst/>
          </a:prstGeom>
          <a:noFill/>
        </p:spPr>
        <p:txBody>
          <a:bodyPr wrap="square" bIns="0" rtlCol="0" anchor="ctr" anchorCtr="0">
            <a:spAutoFit/>
          </a:bodyPr>
          <a:lstStyle>
            <a:defPPr>
              <a:defRPr lang="zh-CN"/>
            </a:defPPr>
            <a:lvl1pPr>
              <a:lnSpc>
                <a:spcPct val="130000"/>
              </a:lnSpc>
              <a:defRPr sz="1200"/>
            </a:lvl1pPr>
          </a:lstStyle>
          <a:p>
            <a:pPr fontAlgn="auto">
              <a:lnSpc>
                <a:spcPct val="100000"/>
              </a:lnSpc>
            </a:pPr>
            <a:r>
              <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rPr>
              <a:t>5. 你选择职业时考虑了哪些因素？</a:t>
            </a:r>
            <a:endPar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圆角矩形 45"/>
          <p:cNvSpPr/>
          <p:nvPr>
            <p:custDataLst>
              <p:tags r:id="rId17"/>
            </p:custDataLst>
          </p:nvPr>
        </p:nvSpPr>
        <p:spPr>
          <a:xfrm>
            <a:off x="2043430" y="3490595"/>
            <a:ext cx="586740" cy="113728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7" name="圆角矩形 46"/>
          <p:cNvSpPr/>
          <p:nvPr>
            <p:custDataLst>
              <p:tags r:id="rId18"/>
            </p:custDataLst>
          </p:nvPr>
        </p:nvSpPr>
        <p:spPr>
          <a:xfrm>
            <a:off x="2049780" y="4545330"/>
            <a:ext cx="256540" cy="12890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8" name="圆角矩形 47"/>
          <p:cNvSpPr/>
          <p:nvPr>
            <p:custDataLst>
              <p:tags r:id="rId19"/>
            </p:custDataLst>
          </p:nvPr>
        </p:nvSpPr>
        <p:spPr>
          <a:xfrm rot="20318279">
            <a:off x="2429510" y="4524375"/>
            <a:ext cx="256540" cy="387350"/>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9" name="圆角矩形 48"/>
          <p:cNvSpPr/>
          <p:nvPr>
            <p:custDataLst>
              <p:tags r:id="rId20"/>
            </p:custDataLst>
          </p:nvPr>
        </p:nvSpPr>
        <p:spPr>
          <a:xfrm>
            <a:off x="2472055" y="4764405"/>
            <a:ext cx="263525" cy="105981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0" name="圆角矩形 49"/>
          <p:cNvSpPr/>
          <p:nvPr>
            <p:custDataLst>
              <p:tags r:id="rId21"/>
            </p:custDataLst>
          </p:nvPr>
        </p:nvSpPr>
        <p:spPr>
          <a:xfrm rot="3224468">
            <a:off x="2633345" y="2755900"/>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圆角矩形 50"/>
          <p:cNvSpPr/>
          <p:nvPr>
            <p:custDataLst>
              <p:tags r:id="rId22"/>
            </p:custDataLst>
          </p:nvPr>
        </p:nvSpPr>
        <p:spPr>
          <a:xfrm rot="3531662">
            <a:off x="2877820" y="2892425"/>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2" name="椭圆 51"/>
          <p:cNvSpPr/>
          <p:nvPr>
            <p:custDataLst>
              <p:tags r:id="rId23"/>
            </p:custDataLst>
          </p:nvPr>
        </p:nvSpPr>
        <p:spPr>
          <a:xfrm>
            <a:off x="2045335" y="2804160"/>
            <a:ext cx="657860" cy="65786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758180" y="1832610"/>
            <a:ext cx="5905500" cy="2482850"/>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扬起人生的风帆</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——职业生涯和职业素养</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学习单元二</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880100" y="475773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你的职业生涯“缺氧”了吗？</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601927"/>
            <a:ext cx="10586275" cy="3787737"/>
          </a:xfrm>
          <a:prstGeom prst="rect">
            <a:avLst/>
          </a:prstGeom>
        </p:spPr>
        <p:txBody>
          <a:bodyPr anchor="ctr">
            <a:normAutofit lnSpcReduction="1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在生活中，人不可以缺氧，那些有着生命的动物及花花草草都不可以缺氧，否则就没有了生命力。那么，在职场里你“缺氧”了吗？何为职场“缺氧”， 职场“缺氧”就是你在职场里觉得迷茫、空虚、焦躁、失去工作重心、精神不振、缺乏对事业的热情等。如今，职场“缺氧”已经成为一种普遍现象，那么如何顺利、有效地处理这些“缺氧”的现象又往往成为个人职业生涯的能否成功一个重要的转折点。</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b="1" spc="150" dirty="0">
                <a:solidFill>
                  <a:srgbClr val="0070C0"/>
                </a:solidFill>
                <a:latin typeface="Arial" panose="020B0604020202020204" pitchFamily="34" charset="0"/>
                <a:ea typeface="微软雅黑" panose="020B0503020204020204" charset="-122"/>
              </a:rPr>
              <a:t>“觉得自己像干枯的井”</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Sara 大学毕业后，就进了一家国有企业，在质量部做QC，每天过的都是循规蹈矩的生活。她不甘心一直这样生活下去，就跳槽到一家美资企业做起了小职员。刚开始进公司时，她干劲十足，没多久，她就得到了老板的赏识，晋升为项目负责人。这时的她更觉得自己的价值所在，所以工作更加努力，没多久便升职为销售经理。可是后来公司里进来很多的硕士、博士，而自己只是一个大学本科生，面对着一个个的硕士、博士，她越来越觉得自己说话没底气，虽然自己的职位和收入都在提升，可是她还是觉得现有的工作跟自己的运气有一定的关系，如果自己离开这家单位的话不一定能找到跟她现在一样的薪水和岗位的工作，她觉得自己就好像一口快要挖不出水的枯井，怀疑自己不一定什么时候就会以一个冠冕堂皇的理由被辞退，于是她想给自己“充电”，可是又不知道该去做哪些方面的“充电”；想离职，可是也不清楚自己该往哪走。此时的Sara 觉得很迷茫，不知道自己下一步该怎么办了。</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你的职业生涯“缺氧”了吗？</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601927"/>
            <a:ext cx="10586275" cy="3787737"/>
          </a:xfrm>
          <a:prstGeom prst="rect">
            <a:avLst/>
          </a:prstGeom>
        </p:spPr>
        <p:txBody>
          <a:bodyPr anchor="ctr">
            <a:normAutofit lnSpcReduction="1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启示：事实上，像Sara 这样的情况，在职场上是很多的，主要都是在工作三五年后出现的。由于现在社会发展较快，如果在工作前期没有系统的发展规划，工作了三五年之后，这群人的竞争力就会和同龄人拉开差距，如果他们不好好地去审视一下自己的话，那么这群人在职场上很容易就会出现焦虑、迷茫，会有种失重的感觉，很可能就从此一蹶不振，未来前景黯淡。要想摆脱这种状态，就要先清晰地了解一下自己在职场中的位置和身价，确定自己的中短期规划，有效地去不断“充电”，积累竞争力，这样在职场里才会纵向发展，越走越顺，才能让你永远不会真正枯竭。“缺氧”现象的存在不仅与职业生涯观念缺乏有关，还与职业心态相联系。</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Kingsoft\Desktop\活动\active-activity-adults-424725.jpgactive-activity-adults-424725"/>
          <p:cNvPicPr>
            <a:picLocks noChangeAspect="1"/>
          </p:cNvPicPr>
          <p:nvPr>
            <p:custDataLst>
              <p:tags r:id="rId1"/>
            </p:custDataLst>
          </p:nvPr>
        </p:nvPicPr>
        <p:blipFill>
          <a:blip r:embed="rId2"/>
          <a:srcRect r="-66"/>
          <a:stretch>
            <a:fillRect/>
          </a:stretch>
        </p:blipFill>
        <p:spPr>
          <a:xfrm>
            <a:off x="-222" y="0"/>
            <a:ext cx="8125968" cy="6858000"/>
          </a:xfrm>
          <a:prstGeom prst="rect">
            <a:avLst/>
          </a:prstGeom>
        </p:spPr>
      </p:pic>
      <p:sp>
        <p:nvSpPr>
          <p:cNvPr id="25" name="任意多边形: 形状 24"/>
          <p:cNvSpPr/>
          <p:nvPr>
            <p:custDataLst>
              <p:tags r:id="rId3"/>
            </p:custDataLst>
          </p:nvPr>
        </p:nvSpPr>
        <p:spPr>
          <a:xfrm>
            <a:off x="7650071" y="6868"/>
            <a:ext cx="4541119" cy="6858002"/>
          </a:xfrm>
          <a:custGeom>
            <a:avLst/>
            <a:gdLst>
              <a:gd name="connsiteX0" fmla="*/ 477117 w 4541119"/>
              <a:gd name="connsiteY0" fmla="*/ 0 h 6858002"/>
              <a:gd name="connsiteX1" fmla="*/ 4541119 w 4541119"/>
              <a:gd name="connsiteY1" fmla="*/ 0 h 6858002"/>
              <a:gd name="connsiteX2" fmla="*/ 4541119 w 4541119"/>
              <a:gd name="connsiteY2" fmla="*/ 6858002 h 6858002"/>
              <a:gd name="connsiteX3" fmla="*/ 477117 w 4541119"/>
              <a:gd name="connsiteY3" fmla="*/ 6858002 h 6858002"/>
              <a:gd name="connsiteX4" fmla="*/ 477117 w 4541119"/>
              <a:gd name="connsiteY4" fmla="*/ 4200954 h 6858002"/>
              <a:gd name="connsiteX5" fmla="*/ 472362 w 4541119"/>
              <a:gd name="connsiteY5" fmla="*/ 4146189 h 6858002"/>
              <a:gd name="connsiteX6" fmla="*/ 197901 w 4541119"/>
              <a:gd name="connsiteY6" fmla="*/ 3827476 h 6858002"/>
              <a:gd name="connsiteX7" fmla="*/ 143877 w 4541119"/>
              <a:gd name="connsiteY7" fmla="*/ 3770127 h 6858002"/>
              <a:gd name="connsiteX8" fmla="*/ 139962 w 4541119"/>
              <a:gd name="connsiteY8" fmla="*/ 3766896 h 6858002"/>
              <a:gd name="connsiteX9" fmla="*/ 0 w 4541119"/>
              <a:gd name="connsiteY9" fmla="*/ 3429000 h 6858002"/>
              <a:gd name="connsiteX10" fmla="*/ 139962 w 4541119"/>
              <a:gd name="connsiteY10" fmla="*/ 3091105 h 6858002"/>
              <a:gd name="connsiteX11" fmla="*/ 179718 w 4541119"/>
              <a:gd name="connsiteY11" fmla="*/ 3058303 h 6858002"/>
              <a:gd name="connsiteX12" fmla="*/ 197900 w 4541119"/>
              <a:gd name="connsiteY12" fmla="*/ 3039001 h 6858002"/>
              <a:gd name="connsiteX13" fmla="*/ 472361 w 4541119"/>
              <a:gd name="connsiteY13" fmla="*/ 2720288 h 6858002"/>
              <a:gd name="connsiteX14" fmla="*/ 477117 w 4541119"/>
              <a:gd name="connsiteY14" fmla="*/ 266551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1119" h="6858002">
                <a:moveTo>
                  <a:pt x="477117" y="0"/>
                </a:moveTo>
                <a:lnTo>
                  <a:pt x="4541119" y="0"/>
                </a:lnTo>
                <a:lnTo>
                  <a:pt x="4541119" y="6858002"/>
                </a:lnTo>
                <a:lnTo>
                  <a:pt x="477117" y="6858002"/>
                </a:lnTo>
                <a:lnTo>
                  <a:pt x="477117" y="4200954"/>
                </a:lnTo>
                <a:lnTo>
                  <a:pt x="472362" y="4146189"/>
                </a:lnTo>
                <a:cubicBezTo>
                  <a:pt x="440934" y="3974536"/>
                  <a:pt x="311086" y="3929643"/>
                  <a:pt x="197901" y="3827476"/>
                </a:cubicBezTo>
                <a:lnTo>
                  <a:pt x="143877" y="3770127"/>
                </a:lnTo>
                <a:lnTo>
                  <a:pt x="139962" y="3766896"/>
                </a:lnTo>
                <a:cubicBezTo>
                  <a:pt x="53486" y="3680421"/>
                  <a:pt x="0" y="3560957"/>
                  <a:pt x="0" y="3429000"/>
                </a:cubicBezTo>
                <a:cubicBezTo>
                  <a:pt x="0" y="3297044"/>
                  <a:pt x="53486" y="3177580"/>
                  <a:pt x="139962" y="3091105"/>
                </a:cubicBezTo>
                <a:lnTo>
                  <a:pt x="179718" y="3058303"/>
                </a:lnTo>
                <a:lnTo>
                  <a:pt x="197900" y="3039001"/>
                </a:lnTo>
                <a:cubicBezTo>
                  <a:pt x="311085" y="2936834"/>
                  <a:pt x="440933" y="2891942"/>
                  <a:pt x="472361" y="2720288"/>
                </a:cubicBezTo>
                <a:lnTo>
                  <a:pt x="477117" y="2665512"/>
                </a:lnTo>
                <a:close/>
              </a:path>
            </a:pathLst>
          </a:cu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8" name="Freeform: Shape 46"/>
          <p:cNvSpPr/>
          <p:nvPr>
            <p:custDataLst>
              <p:tags r:id="rId4"/>
            </p:custDataLst>
          </p:nvPr>
        </p:nvSpPr>
        <p:spPr>
          <a:xfrm>
            <a:off x="11347490" y="190297"/>
            <a:ext cx="625136" cy="625136"/>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rgbClr val="FFFFFF">
              <a:alpha val="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5" name="Freeform: Shape 19"/>
          <p:cNvSpPr/>
          <p:nvPr>
            <p:custDataLst>
              <p:tags r:id="rId5"/>
            </p:custDataLst>
          </p:nvPr>
        </p:nvSpPr>
        <p:spPr>
          <a:xfrm>
            <a:off x="3601394" y="0"/>
            <a:ext cx="4541118" cy="6858000"/>
          </a:xfrm>
          <a:custGeom>
            <a:avLst/>
            <a:gdLst>
              <a:gd name="connsiteX0" fmla="*/ 477120 w 4541118"/>
              <a:gd name="connsiteY0" fmla="*/ 0 h 6858000"/>
              <a:gd name="connsiteX1" fmla="*/ 4541118 w 4541118"/>
              <a:gd name="connsiteY1" fmla="*/ 0 h 6858000"/>
              <a:gd name="connsiteX2" fmla="*/ 4541118 w 4541118"/>
              <a:gd name="connsiteY2" fmla="*/ 2665523 h 6858000"/>
              <a:gd name="connsiteX3" fmla="*/ 4536363 w 4541118"/>
              <a:gd name="connsiteY3" fmla="*/ 2720287 h 6858000"/>
              <a:gd name="connsiteX4" fmla="*/ 4261902 w 4541118"/>
              <a:gd name="connsiteY4" fmla="*/ 3039000 h 6858000"/>
              <a:gd name="connsiteX5" fmla="*/ 4243720 w 4541118"/>
              <a:gd name="connsiteY5" fmla="*/ 3058302 h 6858000"/>
              <a:gd name="connsiteX6" fmla="*/ 4203964 w 4541118"/>
              <a:gd name="connsiteY6" fmla="*/ 3091104 h 6858000"/>
              <a:gd name="connsiteX7" fmla="*/ 4064002 w 4541118"/>
              <a:gd name="connsiteY7" fmla="*/ 3428999 h 6858000"/>
              <a:gd name="connsiteX8" fmla="*/ 4203964 w 4541118"/>
              <a:gd name="connsiteY8" fmla="*/ 3766895 h 6858000"/>
              <a:gd name="connsiteX9" fmla="*/ 4207879 w 4541118"/>
              <a:gd name="connsiteY9" fmla="*/ 3770126 h 6858000"/>
              <a:gd name="connsiteX10" fmla="*/ 4261903 w 4541118"/>
              <a:gd name="connsiteY10" fmla="*/ 3827475 h 6858000"/>
              <a:gd name="connsiteX11" fmla="*/ 4536364 w 4541118"/>
              <a:gd name="connsiteY11" fmla="*/ 4146188 h 6858000"/>
              <a:gd name="connsiteX12" fmla="*/ 4541118 w 4541118"/>
              <a:gd name="connsiteY12" fmla="*/ 4200941 h 6858000"/>
              <a:gd name="connsiteX13" fmla="*/ 4541118 w 4541118"/>
              <a:gd name="connsiteY13" fmla="*/ 6858000 h 6858000"/>
              <a:gd name="connsiteX14" fmla="*/ 477120 w 4541118"/>
              <a:gd name="connsiteY14" fmla="*/ 6858000 h 6858000"/>
              <a:gd name="connsiteX15" fmla="*/ 477120 w 4541118"/>
              <a:gd name="connsiteY15" fmla="*/ 4200987 h 6858000"/>
              <a:gd name="connsiteX16" fmla="*/ 472362 w 4541118"/>
              <a:gd name="connsiteY16" fmla="*/ 4146188 h 6858000"/>
              <a:gd name="connsiteX17" fmla="*/ 197901 w 4541118"/>
              <a:gd name="connsiteY17" fmla="*/ 3827475 h 6858000"/>
              <a:gd name="connsiteX18" fmla="*/ 143877 w 4541118"/>
              <a:gd name="connsiteY18" fmla="*/ 3770126 h 6858000"/>
              <a:gd name="connsiteX19" fmla="*/ 139962 w 4541118"/>
              <a:gd name="connsiteY19" fmla="*/ 3766895 h 6858000"/>
              <a:gd name="connsiteX20" fmla="*/ 0 w 4541118"/>
              <a:gd name="connsiteY20" fmla="*/ 3428999 h 6858000"/>
              <a:gd name="connsiteX21" fmla="*/ 139962 w 4541118"/>
              <a:gd name="connsiteY21" fmla="*/ 3091104 h 6858000"/>
              <a:gd name="connsiteX22" fmla="*/ 179718 w 4541118"/>
              <a:gd name="connsiteY22" fmla="*/ 3058302 h 6858000"/>
              <a:gd name="connsiteX23" fmla="*/ 197900 w 4541118"/>
              <a:gd name="connsiteY23" fmla="*/ 3039000 h 6858000"/>
              <a:gd name="connsiteX24" fmla="*/ 472361 w 4541118"/>
              <a:gd name="connsiteY24" fmla="*/ 2720287 h 6858000"/>
              <a:gd name="connsiteX25" fmla="*/ 477120 w 4541118"/>
              <a:gd name="connsiteY25" fmla="*/ 2665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541118" h="6858000">
                <a:moveTo>
                  <a:pt x="477120" y="0"/>
                </a:moveTo>
                <a:lnTo>
                  <a:pt x="4541118" y="0"/>
                </a:lnTo>
                <a:lnTo>
                  <a:pt x="4541118" y="2665523"/>
                </a:lnTo>
                <a:lnTo>
                  <a:pt x="4536363" y="2720287"/>
                </a:lnTo>
                <a:cubicBezTo>
                  <a:pt x="4504935" y="2891941"/>
                  <a:pt x="4375087" y="2936833"/>
                  <a:pt x="4261902" y="3039000"/>
                </a:cubicBezTo>
                <a:lnTo>
                  <a:pt x="4243720" y="3058302"/>
                </a:lnTo>
                <a:lnTo>
                  <a:pt x="4203964" y="3091104"/>
                </a:lnTo>
                <a:cubicBezTo>
                  <a:pt x="4117488" y="3177579"/>
                  <a:pt x="4064002" y="3297043"/>
                  <a:pt x="4064002" y="3428999"/>
                </a:cubicBezTo>
                <a:cubicBezTo>
                  <a:pt x="4064002" y="3560956"/>
                  <a:pt x="4117488" y="3680420"/>
                  <a:pt x="4203964" y="3766895"/>
                </a:cubicBezTo>
                <a:lnTo>
                  <a:pt x="4207879" y="3770126"/>
                </a:lnTo>
                <a:lnTo>
                  <a:pt x="4261903" y="3827475"/>
                </a:lnTo>
                <a:cubicBezTo>
                  <a:pt x="4375088" y="3929642"/>
                  <a:pt x="4504936" y="3974535"/>
                  <a:pt x="4536364" y="4146188"/>
                </a:cubicBezTo>
                <a:lnTo>
                  <a:pt x="4541118" y="4200941"/>
                </a:lnTo>
                <a:lnTo>
                  <a:pt x="4541118" y="6858000"/>
                </a:lnTo>
                <a:lnTo>
                  <a:pt x="477120" y="6858000"/>
                </a:lnTo>
                <a:lnTo>
                  <a:pt x="477120" y="4200987"/>
                </a:lnTo>
                <a:lnTo>
                  <a:pt x="472362" y="4146188"/>
                </a:lnTo>
                <a:cubicBezTo>
                  <a:pt x="440934" y="3974535"/>
                  <a:pt x="311086" y="3929642"/>
                  <a:pt x="197901" y="3827475"/>
                </a:cubicBezTo>
                <a:lnTo>
                  <a:pt x="143877" y="3770126"/>
                </a:lnTo>
                <a:lnTo>
                  <a:pt x="139962" y="3766895"/>
                </a:lnTo>
                <a:cubicBezTo>
                  <a:pt x="53486" y="3680420"/>
                  <a:pt x="0" y="3560956"/>
                  <a:pt x="0" y="3428999"/>
                </a:cubicBezTo>
                <a:cubicBezTo>
                  <a:pt x="0" y="3297043"/>
                  <a:pt x="53486" y="3177579"/>
                  <a:pt x="139962" y="3091104"/>
                </a:cubicBezTo>
                <a:lnTo>
                  <a:pt x="179718" y="3058302"/>
                </a:lnTo>
                <a:lnTo>
                  <a:pt x="197900" y="3039000"/>
                </a:lnTo>
                <a:cubicBezTo>
                  <a:pt x="311085" y="2936833"/>
                  <a:pt x="440933" y="2891941"/>
                  <a:pt x="472361" y="2720287"/>
                </a:cubicBezTo>
                <a:lnTo>
                  <a:pt x="477120" y="2665477"/>
                </a:lnTo>
                <a:close/>
              </a:path>
            </a:pathLst>
          </a:custGeom>
          <a:solidFill>
            <a:srgbClr val="1E6BC5">
              <a:alpha val="6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6" name="TextBox 11"/>
          <p:cNvSpPr txBox="1"/>
          <p:nvPr>
            <p:custDataLst>
              <p:tags r:id="rId6"/>
            </p:custDataLst>
          </p:nvPr>
        </p:nvSpPr>
        <p:spPr>
          <a:xfrm>
            <a:off x="4381500" y="1087120"/>
            <a:ext cx="2922270" cy="1374140"/>
          </a:xfrm>
          <a:prstGeom prst="rect">
            <a:avLst/>
          </a:prstGeom>
          <a:noFill/>
        </p:spPr>
        <p:txBody>
          <a:bodyPr wrap="square" bIns="0" rtlCol="0" anchor="b" anchorCtr="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rPr>
              <a:t>职业生涯的定义</a:t>
            </a:r>
            <a:endPar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endParaRPr>
          </a:p>
        </p:txBody>
      </p:sp>
      <p:sp>
        <p:nvSpPr>
          <p:cNvPr id="18" name="TextBox 14"/>
          <p:cNvSpPr txBox="1"/>
          <p:nvPr>
            <p:custDataLst>
              <p:tags r:id="rId7"/>
            </p:custDataLst>
          </p:nvPr>
        </p:nvSpPr>
        <p:spPr>
          <a:xfrm>
            <a:off x="4419596" y="2762127"/>
            <a:ext cx="3300320" cy="3244850"/>
          </a:xfrm>
          <a:prstGeom prst="rect">
            <a:avLst/>
          </a:prstGeom>
          <a:noFill/>
        </p:spPr>
        <p:txBody>
          <a:bodyPr wrap="square" tIns="0" rtlCol="0">
            <a:spAutoFit/>
          </a:bodyPr>
          <a:p>
            <a:pPr lvl="0" algn="just">
              <a:lnSpc>
                <a:spcPct val="130000"/>
              </a:lnSpc>
              <a:spcBef>
                <a:spcPts val="0"/>
              </a:spcBef>
              <a:spcAft>
                <a:spcPts val="0"/>
              </a:spcAft>
              <a:defRPr/>
            </a:pPr>
            <a:r>
              <a:rPr lang="zh-CN" altLang="en-US" sz="1600" spc="150">
                <a:solidFill>
                  <a:srgbClr val="FFFFFF">
                    <a:lumMod val="95000"/>
                  </a:srgbClr>
                </a:solidFill>
                <a:latin typeface="微软雅黑" panose="020B0503020204020204" charset="-122"/>
                <a:ea typeface="微软雅黑" panose="020B0503020204020204" charset="-122"/>
              </a:rPr>
              <a:t>生涯，英语是“career”，“生”，即“活着”；“涯”，即“边界”。广义上理解，“生”，自然是与一个人的生命相联系；“涯”，则有边际的含义，即指人生经历、生活道路和职业、专业、事业。生涯不是一个静止的点，它是一个动态的历程；不只发生在人生的某个阶段，而是伴随人的一生。</a:t>
            </a:r>
            <a:endParaRPr lang="zh-CN" altLang="en-US" sz="1600" spc="150">
              <a:solidFill>
                <a:srgbClr val="FFFFFF">
                  <a:lumMod val="95000"/>
                </a:srgbClr>
              </a:solidFill>
              <a:latin typeface="微软雅黑" panose="020B0503020204020204" charset="-122"/>
              <a:ea typeface="微软雅黑" panose="020B0503020204020204" charset="-122"/>
            </a:endParaRPr>
          </a:p>
        </p:txBody>
      </p:sp>
      <p:sp>
        <p:nvSpPr>
          <p:cNvPr id="21" name="TextBox 33"/>
          <p:cNvSpPr txBox="1"/>
          <p:nvPr>
            <p:custDataLst>
              <p:tags r:id="rId8"/>
            </p:custDataLst>
          </p:nvPr>
        </p:nvSpPr>
        <p:spPr>
          <a:xfrm>
            <a:off x="8462645" y="455295"/>
            <a:ext cx="3253105" cy="5962015"/>
          </a:xfrm>
          <a:prstGeom prst="rect">
            <a:avLst/>
          </a:prstGeom>
          <a:noFill/>
        </p:spPr>
        <p:txBody>
          <a:bodyPr wrap="square" rtlCol="0" anchor="ctr" anchorCtr="0">
            <a:spAutoFit/>
          </a:bodyPr>
          <a:p>
            <a:pPr lvl="0">
              <a:lnSpc>
                <a:spcPct val="130000"/>
              </a:lnSpc>
              <a:defRPr/>
            </a:pPr>
            <a:r>
              <a:rPr lang="zh-CN" altLang="en-US" sz="1400" spc="150">
                <a:solidFill>
                  <a:srgbClr val="FFFFFF">
                    <a:lumMod val="75000"/>
                  </a:srgbClr>
                </a:solidFill>
                <a:latin typeface="微软雅黑" panose="020B0503020204020204" charset="-122"/>
                <a:ea typeface="微软雅黑" panose="020B0503020204020204" charset="-122"/>
              </a:rPr>
              <a:t>职业生涯不仅是一个过程的定义，还是一个人生的定义。在人的一生中，你所从事的工作、你所奋斗的成就决定着一个人的价值与意义。可以从两个方面理解职业生涯的内涵：</a:t>
            </a:r>
            <a:r>
              <a:rPr lang="zh-CN" altLang="en-US" sz="1400" b="1" spc="150">
                <a:solidFill>
                  <a:schemeClr val="bg1"/>
                </a:solidFill>
                <a:latin typeface="微软雅黑" panose="020B0503020204020204" charset="-122"/>
                <a:ea typeface="微软雅黑" panose="020B0503020204020204" charset="-122"/>
              </a:rPr>
              <a:t>一是内职业生涯</a:t>
            </a:r>
            <a:r>
              <a:rPr lang="zh-CN" altLang="en-US" sz="1400" spc="150">
                <a:solidFill>
                  <a:srgbClr val="FFFFFF">
                    <a:lumMod val="75000"/>
                  </a:srgbClr>
                </a:solidFill>
                <a:latin typeface="微软雅黑" panose="020B0503020204020204" charset="-122"/>
                <a:ea typeface="微软雅黑" panose="020B0503020204020204" charset="-122"/>
              </a:rPr>
              <a:t>，即指从事一种职业时的知识、观念、经验、能力、心理素质、内心感受等因素的组合及其变化过程。一个人刚步入职场的心态肯定与几年之后大不相同，为人的随和、处事的稳重、设计的全面考虑等这些都是职业生涯的内容。这些隐性的变化是一个人成长的具体体现。</a:t>
            </a:r>
            <a:r>
              <a:rPr lang="zh-CN" altLang="en-US" sz="1400" b="1" spc="150">
                <a:solidFill>
                  <a:schemeClr val="bg1"/>
                </a:solidFill>
                <a:latin typeface="微软雅黑" panose="020B0503020204020204" charset="-122"/>
                <a:ea typeface="微软雅黑" panose="020B0503020204020204" charset="-122"/>
              </a:rPr>
              <a:t>二是外职业生涯</a:t>
            </a:r>
            <a:r>
              <a:rPr lang="zh-CN" altLang="en-US" sz="1400" spc="150">
                <a:solidFill>
                  <a:srgbClr val="FFFFFF">
                    <a:lumMod val="75000"/>
                  </a:srgbClr>
                </a:solidFill>
                <a:latin typeface="微软雅黑" panose="020B0503020204020204" charset="-122"/>
                <a:ea typeface="微软雅黑" panose="020B0503020204020204" charset="-122"/>
              </a:rPr>
              <a:t>，指从事职业时的工作单位、工作时间、工作地点、工作内容、工作职务与职称、工作环境、工资待遇等因素的组合及其变化过程。职务的升迁、职称的变化会随着事业的发展而变化，是一个人内职业生涯素质的成熟与人生前进的标志。</a:t>
            </a:r>
            <a:endParaRPr lang="zh-CN" altLang="en-US" sz="1400" spc="150">
              <a:solidFill>
                <a:srgbClr val="FFFFFF">
                  <a:lumMod val="75000"/>
                </a:srgbClr>
              </a:solidFill>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
        <p:nvSpPr>
          <p:cNvPr id="15" name="MH_Others_2"/>
          <p:cNvSpPr txBox="1"/>
          <p:nvPr>
            <p:custDataLst>
              <p:tags r:id="rId2"/>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模块一</a:t>
            </a:r>
            <a:endPar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80480" y="2275840"/>
            <a:ext cx="5410835" cy="1783715"/>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职业与职业生涯规划基础知识</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5"/>
                                        </p:tgtEl>
                                        <p:attrNameLst>
                                          <p:attrName>style.visibility</p:attrName>
                                        </p:attrNameLst>
                                      </p:cBhvr>
                                      <p:to>
                                        <p:strVal val="visible"/>
                                      </p:to>
                                    </p:set>
                                    <p:anim by="(-#ppt_w*2)" calcmode="lin" valueType="num">
                                      <p:cBhvr rctx="PPT">
                                        <p:cTn id="21" dur="250" autoRev="1" fill="hold">
                                          <p:stCondLst>
                                            <p:cond delay="0"/>
                                          </p:stCondLst>
                                        </p:cTn>
                                        <p:tgtEl>
                                          <p:spTgt spid="15"/>
                                        </p:tgtEl>
                                        <p:attrNameLst>
                                          <p:attrName>ppt_w</p:attrName>
                                        </p:attrNameLst>
                                      </p:cBhvr>
                                    </p:anim>
                                    <p:anim by="(#ppt_w*0.50)" calcmode="lin" valueType="num">
                                      <p:cBhvr>
                                        <p:cTn id="22" dur="250" decel="50000" autoRev="1" fill="hold">
                                          <p:stCondLst>
                                            <p:cond delay="0"/>
                                          </p:stCondLst>
                                        </p:cTn>
                                        <p:tgtEl>
                                          <p:spTgt spid="15"/>
                                        </p:tgtEl>
                                        <p:attrNameLst>
                                          <p:attrName>ppt_x</p:attrName>
                                        </p:attrNameLst>
                                      </p:cBhvr>
                                    </p:anim>
                                    <p:anim from="(-#ppt_h/2)" to="(#ppt_y)" calcmode="lin" valueType="num">
                                      <p:cBhvr>
                                        <p:cTn id="23" dur="500" fill="hold">
                                          <p:stCondLst>
                                            <p:cond delay="0"/>
                                          </p:stCondLst>
                                        </p:cTn>
                                        <p:tgtEl>
                                          <p:spTgt spid="15"/>
                                        </p:tgtEl>
                                        <p:attrNameLst>
                                          <p:attrName>ppt_y</p:attrName>
                                        </p:attrNameLst>
                                      </p:cBhvr>
                                    </p:anim>
                                    <p:animRot by="21600000">
                                      <p:cBhvr>
                                        <p:cTn id="24"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Freeform 8"/>
          <p:cNvSpPr/>
          <p:nvPr>
            <p:custDataLst>
              <p:tags r:id="rId1"/>
            </p:custDataLst>
          </p:nvPr>
        </p:nvSpPr>
        <p:spPr bwMode="auto">
          <a:xfrm rot="2700000">
            <a:off x="4732967" y="2543826"/>
            <a:ext cx="1603375" cy="1603375"/>
          </a:xfrm>
          <a:custGeom>
            <a:avLst/>
            <a:gdLst>
              <a:gd name="T0" fmla="*/ 426 w 426"/>
              <a:gd name="T1" fmla="*/ 213 h 426"/>
              <a:gd name="T2" fmla="*/ 213 w 426"/>
              <a:gd name="T3" fmla="*/ 0 h 426"/>
              <a:gd name="T4" fmla="*/ 0 w 426"/>
              <a:gd name="T5" fmla="*/ 213 h 426"/>
              <a:gd name="T6" fmla="*/ 213 w 426"/>
              <a:gd name="T7" fmla="*/ 426 h 426"/>
              <a:gd name="T8" fmla="*/ 426 w 426"/>
              <a:gd name="T9" fmla="*/ 213 h 426"/>
            </a:gdLst>
            <a:ahLst/>
            <a:cxnLst>
              <a:cxn ang="0">
                <a:pos x="T0" y="T1"/>
              </a:cxn>
              <a:cxn ang="0">
                <a:pos x="T2" y="T3"/>
              </a:cxn>
              <a:cxn ang="0">
                <a:pos x="T4" y="T5"/>
              </a:cxn>
              <a:cxn ang="0">
                <a:pos x="T6" y="T7"/>
              </a:cxn>
              <a:cxn ang="0">
                <a:pos x="T8" y="T9"/>
              </a:cxn>
            </a:cxnLst>
            <a:rect l="0" t="0" r="r" b="b"/>
            <a:pathLst>
              <a:path w="426" h="426">
                <a:moveTo>
                  <a:pt x="426" y="213"/>
                </a:moveTo>
                <a:cubicBezTo>
                  <a:pt x="308" y="213"/>
                  <a:pt x="213" y="117"/>
                  <a:pt x="213" y="0"/>
                </a:cubicBezTo>
                <a:cubicBezTo>
                  <a:pt x="96" y="0"/>
                  <a:pt x="0" y="95"/>
                  <a:pt x="0" y="213"/>
                </a:cubicBezTo>
                <a:cubicBezTo>
                  <a:pt x="0" y="330"/>
                  <a:pt x="96" y="426"/>
                  <a:pt x="213" y="426"/>
                </a:cubicBezTo>
                <a:cubicBezTo>
                  <a:pt x="213" y="308"/>
                  <a:pt x="308" y="213"/>
                  <a:pt x="426" y="213"/>
                </a:cubicBezTo>
                <a:close/>
              </a:path>
            </a:pathLst>
          </a:custGeom>
          <a:solidFill>
            <a:srgbClr val="2196F3"/>
          </a:solidFill>
          <a:ln>
            <a:noFill/>
          </a:ln>
        </p:spPr>
        <p:txBody>
          <a:bodyPr vert="horz" wrap="square" lIns="91440" tIns="45720" rIns="91440" bIns="45720" numCol="1" anchor="t" anchorCtr="0" compatLnSpc="1"/>
          <a:p>
            <a:endParaRPr lang="en-US" sz="1600" dirty="0">
              <a:latin typeface="微软雅黑" panose="020B0503020204020204" charset="-122"/>
              <a:ea typeface="微软雅黑" panose="020B0503020204020204" charset="-122"/>
            </a:endParaRPr>
          </a:p>
        </p:txBody>
      </p:sp>
      <p:sp>
        <p:nvSpPr>
          <p:cNvPr id="17" name="TextBox 19"/>
          <p:cNvSpPr txBox="1"/>
          <p:nvPr>
            <p:custDataLst>
              <p:tags r:id="rId2"/>
            </p:custDataLst>
          </p:nvPr>
        </p:nvSpPr>
        <p:spPr>
          <a:xfrm>
            <a:off x="5057098" y="2959425"/>
            <a:ext cx="633901" cy="423545"/>
          </a:xfrm>
          <a:prstGeom prst="rect">
            <a:avLst/>
          </a:prstGeom>
          <a:noFill/>
        </p:spPr>
        <p:txBody>
          <a:bodyPr wrap="square" lIns="121920" rIns="121920" rtlCol="0">
            <a:spAutoFit/>
          </a:bodyPr>
          <a:p>
            <a:pPr algn="ctr">
              <a:lnSpc>
                <a:spcPct val="90000"/>
              </a:lnSpc>
              <a:spcBef>
                <a:spcPts val="1065"/>
              </a:spcBef>
            </a:pPr>
            <a:r>
              <a:rPr lang="en-US" sz="2400" b="1" dirty="0">
                <a:solidFill>
                  <a:srgbClr val="FFFFFF"/>
                </a:solidFill>
                <a:latin typeface="微软雅黑" panose="020B0503020204020204" charset="-122"/>
                <a:ea typeface="微软雅黑" panose="020B0503020204020204" charset="-122"/>
              </a:rPr>
              <a:t>01</a:t>
            </a:r>
            <a:endParaRPr lang="en-US" sz="1600" b="1" dirty="0">
              <a:solidFill>
                <a:srgbClr val="FFFFFF"/>
              </a:solidFill>
              <a:latin typeface="微软雅黑" panose="020B0503020204020204" charset="-122"/>
              <a:ea typeface="微软雅黑" panose="020B0503020204020204" charset="-122"/>
            </a:endParaRPr>
          </a:p>
        </p:txBody>
      </p:sp>
      <p:sp>
        <p:nvSpPr>
          <p:cNvPr id="14" name="Freeform 5"/>
          <p:cNvSpPr/>
          <p:nvPr>
            <p:custDataLst>
              <p:tags r:id="rId3"/>
            </p:custDataLst>
          </p:nvPr>
        </p:nvSpPr>
        <p:spPr bwMode="auto">
          <a:xfrm rot="2700000">
            <a:off x="5866726" y="2543826"/>
            <a:ext cx="1603375" cy="1603375"/>
          </a:xfrm>
          <a:custGeom>
            <a:avLst/>
            <a:gdLst>
              <a:gd name="T0" fmla="*/ 213 w 426"/>
              <a:gd name="T1" fmla="*/ 426 h 426"/>
              <a:gd name="T2" fmla="*/ 213 w 426"/>
              <a:gd name="T3" fmla="*/ 426 h 426"/>
              <a:gd name="T4" fmla="*/ 213 w 426"/>
              <a:gd name="T5" fmla="*/ 426 h 426"/>
              <a:gd name="T6" fmla="*/ 426 w 426"/>
              <a:gd name="T7" fmla="*/ 213 h 426"/>
              <a:gd name="T8" fmla="*/ 213 w 426"/>
              <a:gd name="T9" fmla="*/ 0 h 426"/>
              <a:gd name="T10" fmla="*/ 0 w 426"/>
              <a:gd name="T11" fmla="*/ 213 h 426"/>
              <a:gd name="T12" fmla="*/ 213 w 426"/>
              <a:gd name="T13" fmla="*/ 426 h 426"/>
            </a:gdLst>
            <a:ahLst/>
            <a:cxnLst>
              <a:cxn ang="0">
                <a:pos x="T0" y="T1"/>
              </a:cxn>
              <a:cxn ang="0">
                <a:pos x="T2" y="T3"/>
              </a:cxn>
              <a:cxn ang="0">
                <a:pos x="T4" y="T5"/>
              </a:cxn>
              <a:cxn ang="0">
                <a:pos x="T6" y="T7"/>
              </a:cxn>
              <a:cxn ang="0">
                <a:pos x="T8" y="T9"/>
              </a:cxn>
              <a:cxn ang="0">
                <a:pos x="T10" y="T11"/>
              </a:cxn>
              <a:cxn ang="0">
                <a:pos x="T12" y="T13"/>
              </a:cxn>
            </a:cxnLst>
            <a:rect l="0" t="0" r="r" b="b"/>
            <a:pathLst>
              <a:path w="426" h="426">
                <a:moveTo>
                  <a:pt x="213" y="426"/>
                </a:moveTo>
                <a:cubicBezTo>
                  <a:pt x="213" y="426"/>
                  <a:pt x="213" y="426"/>
                  <a:pt x="213" y="426"/>
                </a:cubicBezTo>
                <a:cubicBezTo>
                  <a:pt x="213" y="426"/>
                  <a:pt x="213" y="426"/>
                  <a:pt x="213" y="426"/>
                </a:cubicBezTo>
                <a:cubicBezTo>
                  <a:pt x="213" y="308"/>
                  <a:pt x="308" y="213"/>
                  <a:pt x="426" y="213"/>
                </a:cubicBezTo>
                <a:cubicBezTo>
                  <a:pt x="426" y="95"/>
                  <a:pt x="331" y="0"/>
                  <a:pt x="213" y="0"/>
                </a:cubicBezTo>
                <a:cubicBezTo>
                  <a:pt x="95" y="0"/>
                  <a:pt x="0" y="95"/>
                  <a:pt x="0" y="213"/>
                </a:cubicBezTo>
                <a:cubicBezTo>
                  <a:pt x="118" y="213"/>
                  <a:pt x="213" y="308"/>
                  <a:pt x="213" y="426"/>
                </a:cubicBezTo>
                <a:close/>
              </a:path>
            </a:pathLst>
          </a:custGeom>
          <a:solidFill>
            <a:srgbClr val="2196F3"/>
          </a:solidFill>
          <a:ln>
            <a:noFill/>
          </a:ln>
        </p:spPr>
        <p:txBody>
          <a:bodyPr vert="horz" wrap="square" lIns="91440" tIns="45720" rIns="91440" bIns="45720" numCol="1" anchor="t" anchorCtr="0" compatLnSpc="1"/>
          <a:p>
            <a:endParaRPr lang="en-US" sz="1600" dirty="0">
              <a:latin typeface="微软雅黑" panose="020B0503020204020204" charset="-122"/>
              <a:ea typeface="微软雅黑" panose="020B0503020204020204" charset="-122"/>
            </a:endParaRPr>
          </a:p>
        </p:txBody>
      </p:sp>
      <p:sp>
        <p:nvSpPr>
          <p:cNvPr id="15" name="TextBox 20"/>
          <p:cNvSpPr txBox="1"/>
          <p:nvPr>
            <p:custDataLst>
              <p:tags r:id="rId4"/>
            </p:custDataLst>
          </p:nvPr>
        </p:nvSpPr>
        <p:spPr>
          <a:xfrm>
            <a:off x="6507805" y="2959425"/>
            <a:ext cx="633901" cy="423545"/>
          </a:xfrm>
          <a:prstGeom prst="rect">
            <a:avLst/>
          </a:prstGeom>
          <a:noFill/>
        </p:spPr>
        <p:txBody>
          <a:bodyPr wrap="square" lIns="121920" rIns="121920" rtlCol="0">
            <a:spAutoFit/>
          </a:bodyPr>
          <a:p>
            <a:pPr algn="ctr">
              <a:lnSpc>
                <a:spcPct val="90000"/>
              </a:lnSpc>
              <a:spcBef>
                <a:spcPts val="1065"/>
              </a:spcBef>
            </a:pPr>
            <a:r>
              <a:rPr lang="en-US" sz="2400" b="1" dirty="0">
                <a:solidFill>
                  <a:srgbClr val="FFFFFF"/>
                </a:solidFill>
                <a:latin typeface="微软雅黑" panose="020B0503020204020204" charset="-122"/>
                <a:ea typeface="微软雅黑" panose="020B0503020204020204" charset="-122"/>
              </a:rPr>
              <a:t>02</a:t>
            </a:r>
            <a:endParaRPr lang="en-US" sz="1600" b="1" dirty="0">
              <a:solidFill>
                <a:srgbClr val="FFFFFF"/>
              </a:solidFill>
              <a:latin typeface="微软雅黑" panose="020B0503020204020204" charset="-122"/>
              <a:ea typeface="微软雅黑" panose="020B0503020204020204" charset="-122"/>
            </a:endParaRPr>
          </a:p>
        </p:txBody>
      </p:sp>
      <p:sp>
        <p:nvSpPr>
          <p:cNvPr id="12" name="Freeform 6"/>
          <p:cNvSpPr/>
          <p:nvPr>
            <p:custDataLst>
              <p:tags r:id="rId5"/>
            </p:custDataLst>
          </p:nvPr>
        </p:nvSpPr>
        <p:spPr bwMode="auto">
          <a:xfrm rot="2700000">
            <a:off x="4732968" y="3677584"/>
            <a:ext cx="1603375" cy="1603375"/>
          </a:xfrm>
          <a:custGeom>
            <a:avLst/>
            <a:gdLst>
              <a:gd name="T0" fmla="*/ 213 w 426"/>
              <a:gd name="T1" fmla="*/ 0 h 426"/>
              <a:gd name="T2" fmla="*/ 0 w 426"/>
              <a:gd name="T3" fmla="*/ 213 h 426"/>
              <a:gd name="T4" fmla="*/ 0 w 426"/>
              <a:gd name="T5" fmla="*/ 213 h 426"/>
              <a:gd name="T6" fmla="*/ 0 w 426"/>
              <a:gd name="T7" fmla="*/ 213 h 426"/>
              <a:gd name="T8" fmla="*/ 213 w 426"/>
              <a:gd name="T9" fmla="*/ 426 h 426"/>
              <a:gd name="T10" fmla="*/ 426 w 426"/>
              <a:gd name="T11" fmla="*/ 213 h 426"/>
              <a:gd name="T12" fmla="*/ 213 w 426"/>
              <a:gd name="T13" fmla="*/ 0 h 426"/>
            </a:gdLst>
            <a:ahLst/>
            <a:cxnLst>
              <a:cxn ang="0">
                <a:pos x="T0" y="T1"/>
              </a:cxn>
              <a:cxn ang="0">
                <a:pos x="T2" y="T3"/>
              </a:cxn>
              <a:cxn ang="0">
                <a:pos x="T4" y="T5"/>
              </a:cxn>
              <a:cxn ang="0">
                <a:pos x="T6" y="T7"/>
              </a:cxn>
              <a:cxn ang="0">
                <a:pos x="T8" y="T9"/>
              </a:cxn>
              <a:cxn ang="0">
                <a:pos x="T10" y="T11"/>
              </a:cxn>
              <a:cxn ang="0">
                <a:pos x="T12" y="T13"/>
              </a:cxn>
            </a:cxnLst>
            <a:rect l="0" t="0" r="r" b="b"/>
            <a:pathLst>
              <a:path w="426" h="426">
                <a:moveTo>
                  <a:pt x="213" y="0"/>
                </a:moveTo>
                <a:cubicBezTo>
                  <a:pt x="213" y="117"/>
                  <a:pt x="118" y="213"/>
                  <a:pt x="0" y="213"/>
                </a:cubicBezTo>
                <a:cubicBezTo>
                  <a:pt x="0" y="213"/>
                  <a:pt x="0" y="213"/>
                  <a:pt x="0" y="213"/>
                </a:cubicBezTo>
                <a:cubicBezTo>
                  <a:pt x="0" y="213"/>
                  <a:pt x="0" y="213"/>
                  <a:pt x="0" y="213"/>
                </a:cubicBezTo>
                <a:cubicBezTo>
                  <a:pt x="0" y="330"/>
                  <a:pt x="95" y="426"/>
                  <a:pt x="213" y="426"/>
                </a:cubicBezTo>
                <a:cubicBezTo>
                  <a:pt x="331" y="426"/>
                  <a:pt x="426" y="330"/>
                  <a:pt x="426" y="213"/>
                </a:cubicBezTo>
                <a:cubicBezTo>
                  <a:pt x="308" y="213"/>
                  <a:pt x="213" y="117"/>
                  <a:pt x="213" y="0"/>
                </a:cubicBezTo>
                <a:close/>
              </a:path>
            </a:pathLst>
          </a:custGeom>
          <a:solidFill>
            <a:srgbClr val="2196F3"/>
          </a:solidFill>
          <a:ln>
            <a:noFill/>
          </a:ln>
        </p:spPr>
        <p:txBody>
          <a:bodyPr vert="horz" wrap="square" lIns="91440" tIns="45720" rIns="91440" bIns="45720" numCol="1" anchor="t" anchorCtr="0" compatLnSpc="1"/>
          <a:p>
            <a:endParaRPr lang="en-US" sz="1600" dirty="0">
              <a:latin typeface="微软雅黑" panose="020B0503020204020204" charset="-122"/>
              <a:ea typeface="微软雅黑" panose="020B0503020204020204" charset="-122"/>
            </a:endParaRPr>
          </a:p>
        </p:txBody>
      </p:sp>
      <p:sp>
        <p:nvSpPr>
          <p:cNvPr id="13" name="TextBox 24"/>
          <p:cNvSpPr txBox="1"/>
          <p:nvPr>
            <p:custDataLst>
              <p:tags r:id="rId6"/>
            </p:custDataLst>
          </p:nvPr>
        </p:nvSpPr>
        <p:spPr>
          <a:xfrm>
            <a:off x="5057098" y="4421078"/>
            <a:ext cx="633901" cy="423545"/>
          </a:xfrm>
          <a:prstGeom prst="rect">
            <a:avLst/>
          </a:prstGeom>
          <a:noFill/>
        </p:spPr>
        <p:txBody>
          <a:bodyPr wrap="square" lIns="121920" rIns="121920" rtlCol="0">
            <a:spAutoFit/>
          </a:bodyPr>
          <a:p>
            <a:pPr algn="ctr">
              <a:lnSpc>
                <a:spcPct val="90000"/>
              </a:lnSpc>
              <a:spcBef>
                <a:spcPts val="1065"/>
              </a:spcBef>
            </a:pPr>
            <a:r>
              <a:rPr lang="en-US" sz="2400" b="1" dirty="0">
                <a:solidFill>
                  <a:srgbClr val="FFFFFF"/>
                </a:solidFill>
                <a:latin typeface="微软雅黑" panose="020B0503020204020204" charset="-122"/>
                <a:ea typeface="微软雅黑" panose="020B0503020204020204" charset="-122"/>
              </a:rPr>
              <a:t>03</a:t>
            </a:r>
            <a:endParaRPr lang="en-US" sz="1600" b="1" dirty="0">
              <a:solidFill>
                <a:srgbClr val="FFFFFF"/>
              </a:solidFill>
              <a:latin typeface="微软雅黑" panose="020B0503020204020204" charset="-122"/>
              <a:ea typeface="微软雅黑" panose="020B0503020204020204" charset="-122"/>
            </a:endParaRPr>
          </a:p>
        </p:txBody>
      </p:sp>
      <p:sp>
        <p:nvSpPr>
          <p:cNvPr id="10" name="Freeform 7"/>
          <p:cNvSpPr/>
          <p:nvPr>
            <p:custDataLst>
              <p:tags r:id="rId7"/>
            </p:custDataLst>
          </p:nvPr>
        </p:nvSpPr>
        <p:spPr bwMode="auto">
          <a:xfrm rot="2700000">
            <a:off x="5866725" y="3677584"/>
            <a:ext cx="1603375" cy="1603375"/>
          </a:xfrm>
          <a:custGeom>
            <a:avLst/>
            <a:gdLst>
              <a:gd name="T0" fmla="*/ 213 w 426"/>
              <a:gd name="T1" fmla="*/ 0 h 426"/>
              <a:gd name="T2" fmla="*/ 0 w 426"/>
              <a:gd name="T3" fmla="*/ 213 h 426"/>
              <a:gd name="T4" fmla="*/ 213 w 426"/>
              <a:gd name="T5" fmla="*/ 426 h 426"/>
              <a:gd name="T6" fmla="*/ 426 w 426"/>
              <a:gd name="T7" fmla="*/ 213 h 426"/>
              <a:gd name="T8" fmla="*/ 213 w 426"/>
              <a:gd name="T9" fmla="*/ 0 h 426"/>
            </a:gdLst>
            <a:ahLst/>
            <a:cxnLst>
              <a:cxn ang="0">
                <a:pos x="T0" y="T1"/>
              </a:cxn>
              <a:cxn ang="0">
                <a:pos x="T2" y="T3"/>
              </a:cxn>
              <a:cxn ang="0">
                <a:pos x="T4" y="T5"/>
              </a:cxn>
              <a:cxn ang="0">
                <a:pos x="T6" y="T7"/>
              </a:cxn>
              <a:cxn ang="0">
                <a:pos x="T8" y="T9"/>
              </a:cxn>
            </a:cxnLst>
            <a:rect l="0" t="0" r="r" b="b"/>
            <a:pathLst>
              <a:path w="426" h="426">
                <a:moveTo>
                  <a:pt x="213" y="0"/>
                </a:moveTo>
                <a:cubicBezTo>
                  <a:pt x="213" y="117"/>
                  <a:pt x="118" y="213"/>
                  <a:pt x="0" y="213"/>
                </a:cubicBezTo>
                <a:cubicBezTo>
                  <a:pt x="118" y="213"/>
                  <a:pt x="213" y="308"/>
                  <a:pt x="213" y="426"/>
                </a:cubicBezTo>
                <a:cubicBezTo>
                  <a:pt x="331" y="426"/>
                  <a:pt x="426" y="330"/>
                  <a:pt x="426" y="213"/>
                </a:cubicBezTo>
                <a:cubicBezTo>
                  <a:pt x="426" y="95"/>
                  <a:pt x="331" y="0"/>
                  <a:pt x="213" y="0"/>
                </a:cubicBezTo>
                <a:close/>
              </a:path>
            </a:pathLst>
          </a:custGeom>
          <a:solidFill>
            <a:srgbClr val="2196F3"/>
          </a:solidFill>
          <a:ln>
            <a:noFill/>
          </a:ln>
        </p:spPr>
        <p:txBody>
          <a:bodyPr vert="horz" wrap="square" lIns="91440" tIns="45720" rIns="91440" bIns="45720" numCol="1" anchor="t" anchorCtr="0" compatLnSpc="1"/>
          <a:p>
            <a:endParaRPr lang="en-US" sz="1600" dirty="0">
              <a:latin typeface="微软雅黑" panose="020B0503020204020204" charset="-122"/>
              <a:ea typeface="微软雅黑" panose="020B0503020204020204" charset="-122"/>
            </a:endParaRPr>
          </a:p>
        </p:txBody>
      </p:sp>
      <p:sp>
        <p:nvSpPr>
          <p:cNvPr id="11" name="TextBox 25"/>
          <p:cNvSpPr txBox="1"/>
          <p:nvPr>
            <p:custDataLst>
              <p:tags r:id="rId8"/>
            </p:custDataLst>
          </p:nvPr>
        </p:nvSpPr>
        <p:spPr>
          <a:xfrm>
            <a:off x="6507805" y="4421078"/>
            <a:ext cx="633901" cy="423545"/>
          </a:xfrm>
          <a:prstGeom prst="rect">
            <a:avLst/>
          </a:prstGeom>
          <a:noFill/>
        </p:spPr>
        <p:txBody>
          <a:bodyPr wrap="square" lIns="121920" rIns="121920" rtlCol="0">
            <a:spAutoFit/>
          </a:bodyPr>
          <a:p>
            <a:pPr algn="ctr">
              <a:lnSpc>
                <a:spcPct val="90000"/>
              </a:lnSpc>
              <a:spcBef>
                <a:spcPts val="1065"/>
              </a:spcBef>
            </a:pPr>
            <a:r>
              <a:rPr lang="en-US" sz="2400" b="1" dirty="0">
                <a:solidFill>
                  <a:srgbClr val="FFFFFF"/>
                </a:solidFill>
                <a:latin typeface="微软雅黑" panose="020B0503020204020204" charset="-122"/>
                <a:ea typeface="微软雅黑" panose="020B0503020204020204" charset="-122"/>
              </a:rPr>
              <a:t>04</a:t>
            </a:r>
            <a:endParaRPr lang="en-US" sz="1600" b="1" dirty="0">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9"/>
            </p:custDataLst>
          </p:nvPr>
        </p:nvSpPr>
        <p:spPr>
          <a:xfrm>
            <a:off x="349885" y="4823460"/>
            <a:ext cx="3896360" cy="414655"/>
          </a:xfrm>
          <a:prstGeom prst="rect">
            <a:avLst/>
          </a:prstGeom>
          <a:noFill/>
        </p:spPr>
        <p:txBody>
          <a:bodyPr wrap="square" bIns="0" rtlCol="0" anchor="b" anchorCtr="0">
            <a:spAutoFit/>
          </a:bodyPr>
          <a:p>
            <a:pPr algn="r">
              <a:lnSpc>
                <a:spcPct val="120000"/>
              </a:lnSpc>
            </a:pPr>
            <a:r>
              <a:rPr kumimoji="1" lang="zh-CN" altLang="en-US" sz="2000" b="1" spc="300" dirty="0">
                <a:solidFill>
                  <a:srgbClr val="2196F3"/>
                </a:solidFill>
                <a:latin typeface="微软雅黑" panose="020B0503020204020204" charset="-122"/>
                <a:ea typeface="微软雅黑" panose="020B0503020204020204" charset="-122"/>
              </a:rPr>
              <a:t>2. 螺旋型职业生涯发展路径</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1" name="文本框 30"/>
          <p:cNvSpPr txBox="1"/>
          <p:nvPr>
            <p:custDataLst>
              <p:tags r:id="rId10"/>
            </p:custDataLst>
          </p:nvPr>
        </p:nvSpPr>
        <p:spPr>
          <a:xfrm>
            <a:off x="447040" y="5306695"/>
            <a:ext cx="3799205" cy="1337945"/>
          </a:xfrm>
          <a:prstGeom prst="rect">
            <a:avLst/>
          </a:prstGeom>
          <a:noFill/>
        </p:spPr>
        <p:txBody>
          <a:bodyPr wrap="square" lIns="90000" tIns="0" rIns="90000" bIns="46800" rtlCol="0">
            <a:spAutoFit/>
          </a:bodyPr>
          <a:p>
            <a:pPr algn="r">
              <a:lnSpc>
                <a:spcPct val="120000"/>
              </a:lnSpc>
              <a:spcBef>
                <a:spcPts val="0"/>
              </a:spcBef>
              <a:spcAft>
                <a:spcPts val="0"/>
              </a:spcAft>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螺旋型职业生涯发展路径，即从业者在职业生涯发展中从事两种或两种以上的职业，不断学习和提高多种技能，培养灵活的就业能力，不断积累，提升人力资本，在不同职业甚至不同行业中寻求发展。</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26" name="文本框 25"/>
          <p:cNvSpPr txBox="1"/>
          <p:nvPr>
            <p:custDataLst>
              <p:tags r:id="rId11"/>
            </p:custDataLst>
          </p:nvPr>
        </p:nvSpPr>
        <p:spPr>
          <a:xfrm>
            <a:off x="349885" y="2083435"/>
            <a:ext cx="3896360" cy="414655"/>
          </a:xfrm>
          <a:prstGeom prst="rect">
            <a:avLst/>
          </a:prstGeom>
          <a:noFill/>
        </p:spPr>
        <p:txBody>
          <a:bodyPr wrap="square" bIns="0" rtlCol="0" anchor="b" anchorCtr="0">
            <a:spAutoFit/>
          </a:bodyPr>
          <a:p>
            <a:pPr algn="r">
              <a:lnSpc>
                <a:spcPct val="120000"/>
              </a:lnSpc>
            </a:pPr>
            <a:r>
              <a:rPr kumimoji="1" lang="zh-CN" altLang="en-US" sz="2000" b="1" spc="300" dirty="0">
                <a:solidFill>
                  <a:srgbClr val="2196F3"/>
                </a:solidFill>
                <a:latin typeface="微软雅黑" panose="020B0503020204020204" charset="-122"/>
                <a:ea typeface="微软雅黑" panose="020B0503020204020204" charset="-122"/>
              </a:rPr>
              <a:t>1. 直线型职业生涯发展路径</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27" name="文本框 26"/>
          <p:cNvSpPr txBox="1"/>
          <p:nvPr>
            <p:custDataLst>
              <p:tags r:id="rId12"/>
            </p:custDataLst>
          </p:nvPr>
        </p:nvSpPr>
        <p:spPr>
          <a:xfrm>
            <a:off x="446405" y="2563495"/>
            <a:ext cx="3799840" cy="1337945"/>
          </a:xfrm>
          <a:prstGeom prst="rect">
            <a:avLst/>
          </a:prstGeom>
          <a:noFill/>
        </p:spPr>
        <p:txBody>
          <a:bodyPr wrap="square" lIns="90000" tIns="0" rIns="90000" bIns="46800" rtlCol="0">
            <a:spAutoFit/>
          </a:bodyPr>
          <a:p>
            <a:pPr algn="r">
              <a:lnSpc>
                <a:spcPct val="120000"/>
              </a:lnSpc>
              <a:spcBef>
                <a:spcPts val="0"/>
              </a:spcBef>
              <a:spcAft>
                <a:spcPts val="0"/>
              </a:spcAft>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直线型职业生涯发展路径，即从业者一生只从事一种职业，不断学习和提高专业技能，积累经验和资历，只在这个职业的一系列职位中发展。如只从事教师职业，先后担任助教、讲师、副教授和教授。</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33" name="文本框 32"/>
          <p:cNvSpPr txBox="1"/>
          <p:nvPr>
            <p:custDataLst>
              <p:tags r:id="rId13"/>
            </p:custDataLst>
          </p:nvPr>
        </p:nvSpPr>
        <p:spPr>
          <a:xfrm>
            <a:off x="7961630" y="1797050"/>
            <a:ext cx="3830320" cy="414655"/>
          </a:xfrm>
          <a:prstGeom prst="rect">
            <a:avLst/>
          </a:prstGeom>
          <a:noFill/>
        </p:spPr>
        <p:txBody>
          <a:bodyPr wrap="square" bIns="0" rtlCol="0" anchor="b" anchorCtr="0">
            <a:spAutoFit/>
          </a:bodyPr>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3. 跳跃型职业生涯发展路径</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4" name="文本框 33"/>
          <p:cNvSpPr txBox="1"/>
          <p:nvPr>
            <p:custDataLst>
              <p:tags r:id="rId14"/>
            </p:custDataLst>
          </p:nvPr>
        </p:nvSpPr>
        <p:spPr>
          <a:xfrm>
            <a:off x="7961630" y="2383155"/>
            <a:ext cx="3830320" cy="2371725"/>
          </a:xfrm>
          <a:prstGeom prst="rect">
            <a:avLst/>
          </a:prstGeom>
          <a:noFill/>
        </p:spPr>
        <p:txBody>
          <a:bodyPr wrap="square" lIns="90000" tIns="0" rIns="90000" bIns="46800" rtlCol="0">
            <a:spAutoFit/>
          </a:bodyPr>
          <a:p>
            <a:pPr>
              <a:lnSpc>
                <a:spcPct val="120000"/>
              </a:lnSpc>
              <a:spcBef>
                <a:spcPts val="0"/>
              </a:spcBef>
              <a:spcAft>
                <a:spcPts val="0"/>
              </a:spcAft>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跳跃型职业生涯发展路径，即从业者一生职业生涯中职务等级或职称等级不是依级晋升，而是越级晋升。出现越级晋升的原因通常有以下几种：第一，组织因规模扩大等原因，人员紧张，岗位出现空缺，任命于急需之时。第二，为符合政策规定，破格提拔人员。第三，个人在学术、业务方面刻苦钻研，成果显著，脱颖而出，在职务选拔、职称评定时，破格晋职。</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38" name="文本框 37"/>
          <p:cNvSpPr txBox="1"/>
          <p:nvPr>
            <p:custDataLst>
              <p:tags r:id="rId15"/>
            </p:custDataLst>
          </p:nvPr>
        </p:nvSpPr>
        <p:spPr>
          <a:xfrm>
            <a:off x="7961630" y="4897755"/>
            <a:ext cx="4025265" cy="340360"/>
          </a:xfrm>
          <a:prstGeom prst="rect">
            <a:avLst/>
          </a:prstGeom>
          <a:noFill/>
        </p:spPr>
        <p:txBody>
          <a:bodyPr wrap="square" bIns="0" rtlCol="0" anchor="b" anchorCtr="0">
            <a:spAutoFit/>
          </a:bodyPr>
          <a:p>
            <a:pPr>
              <a:lnSpc>
                <a:spcPct val="120000"/>
              </a:lnSpc>
            </a:pPr>
            <a:r>
              <a:rPr kumimoji="1" lang="zh-CN" altLang="en-US" sz="1600" b="1" spc="300" dirty="0">
                <a:solidFill>
                  <a:srgbClr val="2196F3"/>
                </a:solidFill>
                <a:latin typeface="微软雅黑" panose="020B0503020204020204" charset="-122"/>
                <a:ea typeface="微软雅黑" panose="020B0503020204020204" charset="-122"/>
              </a:rPr>
              <a:t>4. 双重或多重型职业生涯发展路径</a:t>
            </a:r>
            <a:endParaRPr kumimoji="1" lang="zh-CN" altLang="en-US" sz="1600" b="1" spc="300" dirty="0">
              <a:solidFill>
                <a:srgbClr val="2196F3"/>
              </a:solidFill>
              <a:latin typeface="微软雅黑" panose="020B0503020204020204" charset="-122"/>
              <a:ea typeface="微软雅黑" panose="020B0503020204020204" charset="-122"/>
            </a:endParaRPr>
          </a:p>
        </p:txBody>
      </p:sp>
      <p:sp>
        <p:nvSpPr>
          <p:cNvPr id="39" name="文本框 38"/>
          <p:cNvSpPr txBox="1"/>
          <p:nvPr>
            <p:custDataLst>
              <p:tags r:id="rId16"/>
            </p:custDataLst>
          </p:nvPr>
        </p:nvSpPr>
        <p:spPr>
          <a:xfrm>
            <a:off x="7961630" y="5306695"/>
            <a:ext cx="3829685" cy="1245235"/>
          </a:xfrm>
          <a:prstGeom prst="rect">
            <a:avLst/>
          </a:prstGeom>
          <a:noFill/>
        </p:spPr>
        <p:txBody>
          <a:bodyPr wrap="square" lIns="90000" tIns="0" rIns="90000" bIns="46800" rtlCol="0">
            <a:spAutoFit/>
          </a:bodyPr>
          <a:p>
            <a:pPr>
              <a:lnSpc>
                <a:spcPct val="120000"/>
              </a:lnSpc>
              <a:spcBef>
                <a:spcPts val="0"/>
              </a:spcBef>
              <a:spcAft>
                <a:spcPts val="0"/>
              </a:spcAft>
            </a:pPr>
            <a:r>
              <a:rPr kumimoji="1" lang="zh-CN" altLang="en-US" sz="1300" spc="150" dirty="0">
                <a:solidFill>
                  <a:srgbClr val="222222">
                    <a:lumMod val="75000"/>
                    <a:lumOff val="25000"/>
                  </a:srgbClr>
                </a:solidFill>
                <a:latin typeface="微软雅黑" panose="020B0503020204020204" charset="-122"/>
                <a:ea typeface="微软雅黑" panose="020B0503020204020204" charset="-122"/>
              </a:rPr>
              <a:t>双重或多重型职业生涯发展路径有两个或多个可以相互跨越的职业生涯发展通道，员工可自行决定其职业生涯发展的方向。该路径的设计是让管理层级和技术等级在各个水平上有可以比价的报酬、责任及影响力。</a:t>
            </a:r>
            <a:endParaRPr kumimoji="1" lang="zh-CN" altLang="en-US" sz="1300" spc="150" dirty="0">
              <a:solidFill>
                <a:srgbClr val="222222">
                  <a:lumMod val="75000"/>
                  <a:lumOff val="25000"/>
                </a:srgbClr>
              </a:solidFill>
              <a:latin typeface="微软雅黑" panose="020B0503020204020204" charset="-122"/>
              <a:ea typeface="微软雅黑" panose="020B0503020204020204" charset="-122"/>
            </a:endParaRPr>
          </a:p>
        </p:txBody>
      </p:sp>
      <p:sp>
        <p:nvSpPr>
          <p:cNvPr id="35" name="TextBox 5"/>
          <p:cNvSpPr txBox="1"/>
          <p:nvPr>
            <p:custDataLst>
              <p:tags r:id="rId17"/>
            </p:custDataLst>
          </p:nvPr>
        </p:nvSpPr>
        <p:spPr>
          <a:xfrm>
            <a:off x="447681" y="553427"/>
            <a:ext cx="11344266" cy="583485"/>
          </a:xfrm>
          <a:prstGeom prst="rect">
            <a:avLst/>
          </a:prstGeom>
          <a:noFill/>
        </p:spPr>
        <p:txBody>
          <a:bodyPr wrap="square" rtlCol="0" anchor="ctr" anchorCtr="0">
            <a:normAutofit lnSpcReduction="10000"/>
          </a:bodyPr>
          <a:p>
            <a:pPr algn="ctr">
              <a:lnSpc>
                <a:spcPct val="120000"/>
              </a:lnSpc>
            </a:pPr>
            <a:r>
              <a:rPr lang="zh-CN" altLang="en-US" sz="2800" b="1" spc="300" dirty="0">
                <a:latin typeface="微软雅黑" panose="020B0503020204020204" charset="-122"/>
                <a:ea typeface="微软雅黑" panose="020B0503020204020204" charset="-122"/>
              </a:rPr>
              <a:t>职业生涯发展的路径</a:t>
            </a:r>
            <a:endParaRPr lang="zh-CN" altLang="en-US" sz="2800" b="1" spc="300" dirty="0">
              <a:latin typeface="微软雅黑" panose="020B0503020204020204" charset="-122"/>
              <a:ea typeface="微软雅黑" panose="020B0503020204020204" charset="-122"/>
            </a:endParaRPr>
          </a:p>
        </p:txBody>
      </p:sp>
      <p:sp>
        <p:nvSpPr>
          <p:cNvPr id="36" name="文本框 35"/>
          <p:cNvSpPr txBox="1"/>
          <p:nvPr>
            <p:custDataLst>
              <p:tags r:id="rId18"/>
            </p:custDataLst>
          </p:nvPr>
        </p:nvSpPr>
        <p:spPr>
          <a:xfrm>
            <a:off x="447681" y="1164422"/>
            <a:ext cx="11344266" cy="380940"/>
          </a:xfrm>
          <a:prstGeom prst="rect">
            <a:avLst/>
          </a:prstGeom>
          <a:noFill/>
        </p:spPr>
        <p:txBody>
          <a:bodyPr wrap="square" rtlCol="0" anchor="ctr" anchorCtr="0">
            <a:normAutofit/>
          </a:bodyPr>
          <a:p>
            <a:pPr algn="ctr">
              <a:lnSpc>
                <a:spcPct val="120000"/>
              </a:lnSpc>
            </a:pPr>
            <a:r>
              <a:rPr kumimoji="1" lang="en-US" altLang="zh-CN" sz="1400" spc="150" dirty="0">
                <a:latin typeface="微软雅黑" panose="020B0503020204020204" charset="-122"/>
                <a:ea typeface="微软雅黑" panose="020B0503020204020204" charset="-122"/>
              </a:rPr>
              <a:t>职业生涯发展路径可归纳为直线型、螺旋型、跳跃型和双重型四种路径。</a:t>
            </a:r>
            <a:endParaRPr kumimoji="1" lang="en-US" altLang="zh-CN" sz="1400" spc="150" dirty="0">
              <a:latin typeface="微软雅黑" panose="020B0503020204020204" charset="-122"/>
              <a:ea typeface="微软雅黑" panose="020B0503020204020204" charset="-122"/>
            </a:endParaRPr>
          </a:p>
        </p:txBody>
      </p:sp>
      <p:cxnSp>
        <p:nvCxnSpPr>
          <p:cNvPr id="3" name="直接连接符 2"/>
          <p:cNvCxnSpPr/>
          <p:nvPr>
            <p:custDataLst>
              <p:tags r:id="rId19"/>
            </p:custDataLst>
          </p:nvPr>
        </p:nvCxnSpPr>
        <p:spPr>
          <a:xfrm>
            <a:off x="885825" y="2535919"/>
            <a:ext cx="3476625" cy="0"/>
          </a:xfrm>
          <a:prstGeom prst="line">
            <a:avLst/>
          </a:prstGeom>
          <a:ln w="19050">
            <a:solidFill>
              <a:srgbClr val="2196F3">
                <a:lumMod val="60000"/>
                <a:lumOff val="40000"/>
              </a:srgbClr>
            </a:solidFill>
          </a:ln>
        </p:spPr>
        <p:style>
          <a:lnRef idx="1">
            <a:srgbClr val="2196F3"/>
          </a:lnRef>
          <a:fillRef idx="0">
            <a:srgbClr val="2196F3"/>
          </a:fillRef>
          <a:effectRef idx="0">
            <a:srgbClr val="2196F3"/>
          </a:effectRef>
          <a:fontRef idx="minor">
            <a:srgbClr val="222222"/>
          </a:fontRef>
        </p:style>
      </p:cxnSp>
      <p:cxnSp>
        <p:nvCxnSpPr>
          <p:cNvPr id="21" name="直接连接符 20"/>
          <p:cNvCxnSpPr/>
          <p:nvPr>
            <p:custDataLst>
              <p:tags r:id="rId20"/>
            </p:custDataLst>
          </p:nvPr>
        </p:nvCxnSpPr>
        <p:spPr>
          <a:xfrm rot="10800000">
            <a:off x="4352924" y="2535919"/>
            <a:ext cx="614851" cy="242716"/>
          </a:xfrm>
          <a:prstGeom prst="line">
            <a:avLst/>
          </a:prstGeom>
          <a:ln w="19050">
            <a:solidFill>
              <a:srgbClr val="2196F3">
                <a:lumMod val="60000"/>
                <a:lumOff val="40000"/>
              </a:srgbClr>
            </a:solidFill>
            <a:headEnd type="oval"/>
          </a:ln>
        </p:spPr>
        <p:style>
          <a:lnRef idx="1">
            <a:srgbClr val="2196F3"/>
          </a:lnRef>
          <a:fillRef idx="0">
            <a:srgbClr val="2196F3"/>
          </a:fillRef>
          <a:effectRef idx="0">
            <a:srgbClr val="2196F3"/>
          </a:effectRef>
          <a:fontRef idx="minor">
            <a:srgbClr val="222222"/>
          </a:fontRef>
        </p:style>
      </p:cxnSp>
      <p:cxnSp>
        <p:nvCxnSpPr>
          <p:cNvPr id="41" name="直接连接符 40"/>
          <p:cNvCxnSpPr/>
          <p:nvPr>
            <p:custDataLst>
              <p:tags r:id="rId21"/>
            </p:custDataLst>
          </p:nvPr>
        </p:nvCxnSpPr>
        <p:spPr>
          <a:xfrm flipH="1">
            <a:off x="7818574" y="2328909"/>
            <a:ext cx="3476625" cy="0"/>
          </a:xfrm>
          <a:prstGeom prst="line">
            <a:avLst/>
          </a:prstGeom>
          <a:ln w="19050">
            <a:solidFill>
              <a:srgbClr val="2196F3">
                <a:lumMod val="60000"/>
                <a:lumOff val="40000"/>
              </a:srgbClr>
            </a:solidFill>
          </a:ln>
        </p:spPr>
        <p:style>
          <a:lnRef idx="1">
            <a:srgbClr val="2196F3"/>
          </a:lnRef>
          <a:fillRef idx="0">
            <a:srgbClr val="2196F3"/>
          </a:fillRef>
          <a:effectRef idx="0">
            <a:srgbClr val="2196F3"/>
          </a:effectRef>
          <a:fontRef idx="minor">
            <a:srgbClr val="222222"/>
          </a:fontRef>
        </p:style>
      </p:cxnSp>
      <p:cxnSp>
        <p:nvCxnSpPr>
          <p:cNvPr id="42" name="直接连接符 41"/>
          <p:cNvCxnSpPr/>
          <p:nvPr>
            <p:custDataLst>
              <p:tags r:id="rId22"/>
            </p:custDataLst>
          </p:nvPr>
        </p:nvCxnSpPr>
        <p:spPr>
          <a:xfrm flipV="1">
            <a:off x="7258050" y="2329180"/>
            <a:ext cx="560705" cy="449580"/>
          </a:xfrm>
          <a:prstGeom prst="line">
            <a:avLst/>
          </a:prstGeom>
          <a:ln w="19050">
            <a:solidFill>
              <a:srgbClr val="2196F3">
                <a:lumMod val="60000"/>
                <a:lumOff val="40000"/>
              </a:srgbClr>
            </a:solidFill>
            <a:headEnd type="oval"/>
          </a:ln>
        </p:spPr>
        <p:style>
          <a:lnRef idx="1">
            <a:srgbClr val="2196F3"/>
          </a:lnRef>
          <a:fillRef idx="0">
            <a:srgbClr val="2196F3"/>
          </a:fillRef>
          <a:effectRef idx="0">
            <a:srgbClr val="2196F3"/>
          </a:effectRef>
          <a:fontRef idx="minor">
            <a:srgbClr val="222222"/>
          </a:fontRef>
        </p:style>
      </p:cxnSp>
      <p:cxnSp>
        <p:nvCxnSpPr>
          <p:cNvPr id="49" name="直接连接符 48"/>
          <p:cNvCxnSpPr/>
          <p:nvPr>
            <p:custDataLst>
              <p:tags r:id="rId23"/>
            </p:custDataLst>
          </p:nvPr>
        </p:nvCxnSpPr>
        <p:spPr>
          <a:xfrm flipV="1">
            <a:off x="885825" y="5279340"/>
            <a:ext cx="3476625" cy="0"/>
          </a:xfrm>
          <a:prstGeom prst="line">
            <a:avLst/>
          </a:prstGeom>
          <a:ln w="19050">
            <a:solidFill>
              <a:srgbClr val="2196F3">
                <a:lumMod val="60000"/>
                <a:lumOff val="40000"/>
              </a:srgbClr>
            </a:solidFill>
          </a:ln>
        </p:spPr>
        <p:style>
          <a:lnRef idx="1">
            <a:srgbClr val="2196F3"/>
          </a:lnRef>
          <a:fillRef idx="0">
            <a:srgbClr val="2196F3"/>
          </a:fillRef>
          <a:effectRef idx="0">
            <a:srgbClr val="2196F3"/>
          </a:effectRef>
          <a:fontRef idx="minor">
            <a:srgbClr val="222222"/>
          </a:fontRef>
        </p:style>
      </p:cxnSp>
      <p:cxnSp>
        <p:nvCxnSpPr>
          <p:cNvPr id="50" name="直接连接符 49"/>
          <p:cNvCxnSpPr/>
          <p:nvPr>
            <p:custDataLst>
              <p:tags r:id="rId24"/>
            </p:custDataLst>
          </p:nvPr>
        </p:nvCxnSpPr>
        <p:spPr>
          <a:xfrm rot="10800000" flipV="1">
            <a:off x="4352924" y="5036624"/>
            <a:ext cx="614851" cy="242716"/>
          </a:xfrm>
          <a:prstGeom prst="line">
            <a:avLst/>
          </a:prstGeom>
          <a:ln w="19050">
            <a:solidFill>
              <a:srgbClr val="2196F3">
                <a:lumMod val="60000"/>
                <a:lumOff val="40000"/>
              </a:srgbClr>
            </a:solidFill>
            <a:headEnd type="oval"/>
          </a:ln>
        </p:spPr>
        <p:style>
          <a:lnRef idx="1">
            <a:srgbClr val="2196F3"/>
          </a:lnRef>
          <a:fillRef idx="0">
            <a:srgbClr val="2196F3"/>
          </a:fillRef>
          <a:effectRef idx="0">
            <a:srgbClr val="2196F3"/>
          </a:effectRef>
          <a:fontRef idx="minor">
            <a:srgbClr val="222222"/>
          </a:fontRef>
        </p:style>
      </p:cxnSp>
      <p:cxnSp>
        <p:nvCxnSpPr>
          <p:cNvPr id="47" name="直接连接符 46"/>
          <p:cNvCxnSpPr/>
          <p:nvPr>
            <p:custDataLst>
              <p:tags r:id="rId25"/>
            </p:custDataLst>
          </p:nvPr>
        </p:nvCxnSpPr>
        <p:spPr>
          <a:xfrm flipH="1" flipV="1">
            <a:off x="7863659" y="5279340"/>
            <a:ext cx="3476625" cy="0"/>
          </a:xfrm>
          <a:prstGeom prst="line">
            <a:avLst/>
          </a:prstGeom>
          <a:ln w="19050">
            <a:solidFill>
              <a:srgbClr val="2196F3">
                <a:lumMod val="60000"/>
                <a:lumOff val="40000"/>
              </a:srgbClr>
            </a:solidFill>
          </a:ln>
        </p:spPr>
        <p:style>
          <a:lnRef idx="1">
            <a:srgbClr val="2196F3"/>
          </a:lnRef>
          <a:fillRef idx="0">
            <a:srgbClr val="2196F3"/>
          </a:fillRef>
          <a:effectRef idx="0">
            <a:srgbClr val="2196F3"/>
          </a:effectRef>
          <a:fontRef idx="minor">
            <a:srgbClr val="222222"/>
          </a:fontRef>
        </p:style>
      </p:cxnSp>
      <p:cxnSp>
        <p:nvCxnSpPr>
          <p:cNvPr id="48" name="直接连接符 47"/>
          <p:cNvCxnSpPr/>
          <p:nvPr>
            <p:custDataLst>
              <p:tags r:id="rId26"/>
            </p:custDataLst>
          </p:nvPr>
        </p:nvCxnSpPr>
        <p:spPr>
          <a:xfrm rot="10800000" flipH="1" flipV="1">
            <a:off x="7258334" y="5036624"/>
            <a:ext cx="614851" cy="242716"/>
          </a:xfrm>
          <a:prstGeom prst="line">
            <a:avLst/>
          </a:prstGeom>
          <a:ln w="19050">
            <a:solidFill>
              <a:srgbClr val="2196F3">
                <a:lumMod val="60000"/>
                <a:lumOff val="40000"/>
              </a:srgbClr>
            </a:solidFill>
            <a:headEnd type="oval"/>
          </a:ln>
        </p:spPr>
        <p:style>
          <a:lnRef idx="1">
            <a:srgbClr val="2196F3"/>
          </a:lnRef>
          <a:fillRef idx="0">
            <a:srgbClr val="2196F3"/>
          </a:fillRef>
          <a:effectRef idx="0">
            <a:srgbClr val="2196F3"/>
          </a:effectRef>
          <a:fontRef idx="minor">
            <a:srgbClr val="222222"/>
          </a:fontRef>
        </p:style>
      </p:cxn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descr="C:\Users\Kingsoft\Desktop\活动\coaching-consult-consultation-1311518.jpgcoaching-consult-consultation-1311518"/>
          <p:cNvPicPr>
            <a:picLocks noChangeAspect="1"/>
          </p:cNvPicPr>
          <p:nvPr>
            <p:custDataLst>
              <p:tags r:id="rId1"/>
            </p:custDataLst>
          </p:nvPr>
        </p:nvPicPr>
        <p:blipFill rotWithShape="1">
          <a:blip r:embed="rId2"/>
          <a:srcRect/>
          <a:stretch>
            <a:fillRect/>
          </a:stretch>
        </p:blipFill>
        <p:spPr>
          <a:xfrm>
            <a:off x="0" y="3393384"/>
            <a:ext cx="6108045" cy="3464616"/>
          </a:xfrm>
          <a:prstGeom prst="rect">
            <a:avLst/>
          </a:prstGeom>
        </p:spPr>
      </p:pic>
      <p:pic>
        <p:nvPicPr>
          <p:cNvPr id="12" name="图片 11" descr="C:\Users\Kingsoft\Desktop\活动\cooperation-coworking-day-1543895.jpgcooperation-coworking-day-1543895"/>
          <p:cNvPicPr>
            <a:picLocks noChangeAspect="1"/>
          </p:cNvPicPr>
          <p:nvPr>
            <p:custDataLst>
              <p:tags r:id="rId3"/>
            </p:custDataLst>
          </p:nvPr>
        </p:nvPicPr>
        <p:blipFill rotWithShape="1">
          <a:blip r:embed="rId4"/>
          <a:srcRect/>
          <a:stretch>
            <a:fillRect/>
          </a:stretch>
        </p:blipFill>
        <p:spPr>
          <a:xfrm>
            <a:off x="6089975" y="0"/>
            <a:ext cx="6108045" cy="3464616"/>
          </a:xfrm>
          <a:prstGeom prst="rect">
            <a:avLst/>
          </a:prstGeom>
        </p:spPr>
      </p:pic>
      <p:sp>
        <p:nvSpPr>
          <p:cNvPr id="451" name="三角形"/>
          <p:cNvSpPr/>
          <p:nvPr>
            <p:custDataLst>
              <p:tags r:id="rId5"/>
            </p:custDataLst>
          </p:nvPr>
        </p:nvSpPr>
        <p:spPr>
          <a:xfrm rot="16200000">
            <a:off x="5837179" y="5025335"/>
            <a:ext cx="362629" cy="203198"/>
          </a:xfrm>
          <a:prstGeom prst="triangle">
            <a:avLst/>
          </a:prstGeom>
          <a:solidFill>
            <a:srgbClr val="FFFFFF"/>
          </a:solidFill>
          <a:ln w="12700">
            <a:miter lim="400000"/>
          </a:ln>
        </p:spPr>
        <p:txBody>
          <a:bodyPr lIns="45719" rIns="45719" anchor="ctr"/>
          <a:p>
            <a:pPr algn="ctr">
              <a:defRPr>
                <a:solidFill>
                  <a:srgbClr val="FFFFFF"/>
                </a:solidFill>
              </a:defRPr>
            </a:pPr>
          </a:p>
        </p:txBody>
      </p:sp>
      <p:sp>
        <p:nvSpPr>
          <p:cNvPr id="453" name="Far far away, behind the word mountains, far from the countries Vokalia and Consonantia, there live the blind texts. Separated they live in Bookmarksgrove right at the coast of the Semantics, a large language ocean.…"/>
          <p:cNvSpPr txBox="1"/>
          <p:nvPr>
            <p:custDataLst>
              <p:tags r:id="rId6"/>
            </p:custDataLst>
          </p:nvPr>
        </p:nvSpPr>
        <p:spPr>
          <a:xfrm>
            <a:off x="6758305" y="4025265"/>
            <a:ext cx="4772660" cy="2243455"/>
          </a:xfrm>
          <a:prstGeom prst="rect">
            <a:avLst/>
          </a:prstGeom>
          <a:noFill/>
          <a:ln w="12700" cap="flat">
            <a:noFill/>
            <a:miter lim="400000"/>
          </a:ln>
          <a:effectLst/>
        </p:spPr>
        <p:txBody>
          <a:bodyPr wrap="square" lIns="45719" tIns="0" rIns="45719" bIns="45719" numCol="1" anchor="t">
            <a:spAutoFit/>
          </a:bodyPr>
          <a:p>
            <a:pPr algn="just">
              <a:lnSpc>
                <a:spcPct val="130000"/>
              </a:lnSpc>
              <a:spcBef>
                <a:spcPts val="0"/>
              </a:spcBef>
              <a:spcAft>
                <a:spcPts val="0"/>
              </a:spcAft>
            </a:pPr>
            <a:r>
              <a:rPr lang="zh-CN" altLang="en-US" sz="2000" b="1" spc="150">
                <a:solidFill>
                  <a:srgbClr val="000000">
                    <a:lumMod val="65000"/>
                    <a:lumOff val="35000"/>
                  </a:srgb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第一，认为职业生涯等于系列职位变化。</a:t>
            </a:r>
            <a:r>
              <a:rPr lang="zh-CN" altLang="en-US" b="1" spc="150">
                <a:solidFill>
                  <a:srgbClr val="000000">
                    <a:lumMod val="65000"/>
                    <a:lumOff val="35000"/>
                  </a:srgb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例如，在法律这个职业中可以认为职业生涯是典型的从业者所具有的一系列职位，如法学专业的学生、法律专员、律师事务所的初级成员、律师事务所的高级成员、法官直到最终退休。</a:t>
            </a:r>
            <a:endParaRPr lang="zh-CN" altLang="en-US" b="1" spc="150">
              <a:solidFill>
                <a:srgbClr val="000000">
                  <a:lumMod val="65000"/>
                  <a:lumOff val="35000"/>
                </a:srgb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sp>
        <p:nvSpPr>
          <p:cNvPr id="456" name="正方形"/>
          <p:cNvSpPr/>
          <p:nvPr>
            <p:custDataLst>
              <p:tags r:id="rId7"/>
            </p:custDataLst>
          </p:nvPr>
        </p:nvSpPr>
        <p:spPr>
          <a:xfrm>
            <a:off x="1156944" y="942426"/>
            <a:ext cx="3695308" cy="3695308"/>
          </a:xfrm>
          <a:prstGeom prst="rect">
            <a:avLst/>
          </a:prstGeom>
          <a:ln w="101600">
            <a:solidFill>
              <a:srgbClr val="FFC000"/>
            </a:solidFill>
            <a:miter/>
          </a:ln>
        </p:spPr>
        <p:txBody>
          <a:bodyPr lIns="45719" rIns="45719" anchor="ctr"/>
          <a:p>
            <a:pPr algn="ctr">
              <a:defRPr>
                <a:solidFill>
                  <a:srgbClr val="FFFFFF"/>
                </a:solidFill>
              </a:defRPr>
            </a:pPr>
            <a:endParaRPr>
              <a:solidFill>
                <a:srgbClr val="E34D4D"/>
              </a:solidFill>
            </a:endParaRPr>
          </a:p>
        </p:txBody>
      </p:sp>
      <p:sp>
        <p:nvSpPr>
          <p:cNvPr id="457" name="TWO…"/>
          <p:cNvSpPr txBox="1"/>
          <p:nvPr>
            <p:custDataLst>
              <p:tags r:id="rId8"/>
            </p:custDataLst>
          </p:nvPr>
        </p:nvSpPr>
        <p:spPr>
          <a:xfrm>
            <a:off x="2028009" y="1265897"/>
            <a:ext cx="2501900" cy="1850390"/>
          </a:xfrm>
          <a:prstGeom prst="rect">
            <a:avLst/>
          </a:prstGeom>
          <a:ln w="12700">
            <a:miter lim="400000"/>
          </a:ln>
        </p:spPr>
        <p:txBody>
          <a:bodyPr wrap="square" lIns="45719" rIns="45719" anchor="ctr" anchorCtr="0">
            <a:spAutoFit/>
          </a:bodyPr>
          <a:p>
            <a:pPr algn="ctr">
              <a:lnSpc>
                <a:spcPct val="130000"/>
              </a:lnSpc>
              <a:defRPr sz="3200">
                <a:solidFill>
                  <a:srgbClr val="404040"/>
                </a:solidFill>
                <a:latin typeface="Arial" panose="020B0604020202020204" pitchFamily="34" charset="0"/>
                <a:ea typeface="微软雅黑" panose="020B0503020204020204" charset="-122"/>
                <a:cs typeface="+mn-ea"/>
                <a:sym typeface="Helvetica" panose="00000400000000000000"/>
              </a:defRPr>
            </a:pPr>
            <a:r>
              <a:rPr lang="zh-CN" altLang="en-US" sz="4400" b="1" spc="300">
                <a:solidFill>
                  <a:srgbClr val="FFC000"/>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rPr>
              <a:t>传统职业生涯观</a:t>
            </a:r>
            <a:endParaRPr lang="zh-CN" altLang="en-US" sz="4400" b="1" spc="300">
              <a:solidFill>
                <a:srgbClr val="FFC000"/>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endParaRPr>
          </a:p>
        </p:txBody>
      </p:sp>
      <p:sp>
        <p:nvSpPr>
          <p:cNvPr id="452" name="三角形"/>
          <p:cNvSpPr/>
          <p:nvPr>
            <p:custDataLst>
              <p:tags r:id="rId9"/>
            </p:custDataLst>
          </p:nvPr>
        </p:nvSpPr>
        <p:spPr>
          <a:xfrm rot="5400000" flipH="1">
            <a:off x="6016281" y="1667566"/>
            <a:ext cx="362629" cy="203198"/>
          </a:xfrm>
          <a:prstGeom prst="triangle">
            <a:avLst/>
          </a:prstGeom>
          <a:solidFill>
            <a:srgbClr val="FFFFFF"/>
          </a:solidFill>
          <a:ln w="12700">
            <a:miter lim="400000"/>
          </a:ln>
        </p:spPr>
        <p:txBody>
          <a:bodyPr lIns="45719" rIns="45719" anchor="ctr"/>
          <a:p>
            <a:pPr algn="ctr">
              <a:defRPr>
                <a:solidFill>
                  <a:srgbClr val="FFFFFF"/>
                </a:solidFill>
              </a:defRPr>
            </a:pPr>
          </a:p>
        </p:txBody>
      </p:sp>
      <p:sp>
        <p:nvSpPr>
          <p:cNvPr id="11" name="加号"/>
          <p:cNvSpPr/>
          <p:nvPr>
            <p:custDataLst>
              <p:tags r:id="rId10"/>
            </p:custDataLst>
          </p:nvPr>
        </p:nvSpPr>
        <p:spPr>
          <a:xfrm>
            <a:off x="1369004" y="1174409"/>
            <a:ext cx="414076" cy="414076"/>
          </a:xfrm>
          <a:prstGeom prst="plus">
            <a:avLst>
              <a:gd name="adj" fmla="val 36980"/>
            </a:avLst>
          </a:prstGeom>
          <a:solidFill>
            <a:srgbClr val="FFC000"/>
          </a:solidFill>
          <a:ln w="12700">
            <a:miter lim="400000"/>
          </a:ln>
        </p:spPr>
        <p:txBody>
          <a:bodyPr lIns="45719" rIns="45719" anchor="ctr"/>
          <a:p>
            <a:pPr algn="ctr">
              <a:defRPr>
                <a:solidFill>
                  <a:srgbClr val="FFFFFF"/>
                </a:solidFill>
              </a:defRPr>
            </a:p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4" name="Our Project"/>
          <p:cNvSpPr txBox="1">
            <a:spLocks noGrp="1"/>
          </p:cNvSpPr>
          <p:nvPr>
            <p:custDataLst>
              <p:tags r:id="rId1"/>
            </p:custDataLst>
          </p:nvPr>
        </p:nvSpPr>
        <p:spPr>
          <a:xfrm>
            <a:off x="1596232" y="354574"/>
            <a:ext cx="8999537" cy="858520"/>
          </a:xfrm>
          <a:prstGeom prst="rect">
            <a:avLst/>
          </a:prstGeom>
        </p:spPr>
        <p:txBody>
          <a:bodyPr vert="horz" lIns="90000" tIns="46800" rIns="90000" bIns="0" rtlCol="0" anchor="b" anchorCtr="0">
            <a:sp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gn="ctr">
              <a:lnSpc>
                <a:spcPct val="120000"/>
              </a:lnSpc>
            </a:pPr>
            <a:r>
              <a:rPr lang="zh-CN" altLang="en-US" sz="4400" b="0" spc="300">
                <a:solidFill>
                  <a:srgbClr val="FFC000"/>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传统职业生涯观</a:t>
            </a:r>
            <a:endParaRPr lang="zh-CN" altLang="en-US" sz="4400" b="0" spc="300">
              <a:solidFill>
                <a:srgbClr val="FFC000"/>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pic>
        <p:nvPicPr>
          <p:cNvPr id="26" name="图片 25" descr="C:\Users\Kingsoft\Desktop\图片库\商务\人物办公\adult-brainstorming-briefing-1157859.jpgadult-brainstorming-briefing-1157859"/>
          <p:cNvPicPr>
            <a:picLocks noChangeAspect="1"/>
          </p:cNvPicPr>
          <p:nvPr>
            <p:custDataLst>
              <p:tags r:id="rId2"/>
            </p:custDataLst>
          </p:nvPr>
        </p:nvPicPr>
        <p:blipFill rotWithShape="1">
          <a:blip r:embed="rId3"/>
          <a:srcRect/>
          <a:stretch>
            <a:fillRect/>
          </a:stretch>
        </p:blipFill>
        <p:spPr>
          <a:xfrm>
            <a:off x="959221" y="1830988"/>
            <a:ext cx="4981568" cy="2802132"/>
          </a:xfrm>
          <a:prstGeom prst="rect">
            <a:avLst/>
          </a:prstGeom>
        </p:spPr>
      </p:pic>
      <p:pic>
        <p:nvPicPr>
          <p:cNvPr id="1026" name="Picture 2" descr="C:\Users\Kingsoft\Desktop\图片库\商务\人物办公\adult-analyzing-banking-1418344.jpgadult-analyzing-banking-1418344"/>
          <p:cNvPicPr>
            <a:picLocks noChangeAspect="1" noChangeArrowheads="1"/>
          </p:cNvPicPr>
          <p:nvPr>
            <p:custDataLst>
              <p:tags r:id="rId4"/>
            </p:custDataLst>
          </p:nvPr>
        </p:nvPicPr>
        <p:blipFill rotWithShape="1">
          <a:blip r:embed="rId5">
            <a:lum bright="12000" contrast="-6000"/>
          </a:blip>
          <a:srcRect/>
          <a:stretch>
            <a:fillRect/>
          </a:stretch>
        </p:blipFill>
        <p:spPr bwMode="auto">
          <a:xfrm>
            <a:off x="6387483" y="1830988"/>
            <a:ext cx="4938943" cy="2778155"/>
          </a:xfrm>
          <a:prstGeom prst="rect">
            <a:avLst/>
          </a:prstGeom>
          <a:noFill/>
          <a:extLst>
            <a:ext uri="{909E8E84-426E-40DD-AFC4-6F175D3DCCD1}">
              <a14:hiddenFill xmlns:a14="http://schemas.microsoft.com/office/drawing/2010/main">
                <a:solidFill>
                  <a:srgbClr val="FFFFFF"/>
                </a:solidFill>
              </a14:hiddenFill>
            </a:ext>
          </a:extLst>
        </p:spPr>
      </p:pic>
      <p:sp>
        <p:nvSpPr>
          <p:cNvPr id="32" name="Lorem Ipsum has been the industry's standard dummy text ever since tzhe 1500s, when an unknown printer took a galley of type and scrambled it to make a type specimen book."/>
          <p:cNvSpPr txBox="1"/>
          <p:nvPr>
            <p:custDataLst>
              <p:tags r:id="rId6"/>
            </p:custDataLst>
          </p:nvPr>
        </p:nvSpPr>
        <p:spPr>
          <a:xfrm>
            <a:off x="6394616" y="5103276"/>
            <a:ext cx="4931809" cy="1337945"/>
          </a:xfrm>
          <a:prstGeom prst="rect">
            <a:avLst/>
          </a:prstGeom>
          <a:ln w="25400">
            <a:miter lim="400000"/>
          </a:ln>
        </p:spPr>
        <p:txBody>
          <a:bodyPr wrap="square" tIns="0" bIns="45720">
            <a:spAutoFit/>
          </a:bodyPr>
          <a:lstStyle/>
          <a:p>
            <a:pPr algn="just" defTabSz="913765">
              <a:lnSpc>
                <a:spcPct val="150000"/>
              </a:lnSpc>
              <a:defRPr sz="2000">
                <a:solidFill>
                  <a:srgbClr val="828282"/>
                </a:solidFill>
              </a:defRPr>
            </a:pPr>
            <a:r>
              <a:rPr lang="zh-CN" altLang="en-US" sz="1400" spc="150">
                <a:solidFill>
                  <a:sysClr val="window" lastClr="FFFFFF">
                    <a:lumMod val="6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强调职业生涯必须具有专业化的特点，必须获得一个确</a:t>
            </a:r>
            <a:endParaRPr lang="zh-CN" altLang="en-US" sz="1400" spc="150">
              <a:solidFill>
                <a:sysClr val="window" lastClr="FFFFFF">
                  <a:lumMod val="6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a:p>
            <a:pPr algn="just" defTabSz="913765">
              <a:lnSpc>
                <a:spcPct val="150000"/>
              </a:lnSpc>
              <a:defRPr sz="2000">
                <a:solidFill>
                  <a:srgbClr val="828282"/>
                </a:solidFill>
              </a:defRPr>
            </a:pPr>
            <a:r>
              <a:rPr lang="zh-CN" altLang="en-US" sz="1400" spc="150">
                <a:solidFill>
                  <a:sysClr val="window" lastClr="FFFFFF">
                    <a:lumMod val="6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定的职业或是达到某种社会地位才能构成一个人的职业生涯。例如，医师和律师就被认为是具有职业生涯，而文员和机械工就没有。</a:t>
            </a:r>
            <a:endParaRPr lang="zh-CN" altLang="en-US" sz="1400" spc="150">
              <a:solidFill>
                <a:sysClr val="window" lastClr="FFFFFF">
                  <a:lumMod val="6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sp>
        <p:nvSpPr>
          <p:cNvPr id="25" name="Lorem Ipsum has been the industry's standard dummy text ever since tzhe 1500s, when an unknown printer took a galley of type and scrambled it to make a type specimen book."/>
          <p:cNvSpPr txBox="1"/>
          <p:nvPr>
            <p:custDataLst>
              <p:tags r:id="rId7"/>
            </p:custDataLst>
          </p:nvPr>
        </p:nvSpPr>
        <p:spPr>
          <a:xfrm>
            <a:off x="945471" y="5103276"/>
            <a:ext cx="4995317" cy="1014730"/>
          </a:xfrm>
          <a:prstGeom prst="rect">
            <a:avLst/>
          </a:prstGeom>
          <a:ln w="25400">
            <a:miter lim="400000"/>
          </a:ln>
        </p:spPr>
        <p:txBody>
          <a:bodyPr wrap="square" tIns="0" bIns="45720">
            <a:spAutoFit/>
          </a:bodyPr>
          <a:lstStyle/>
          <a:p>
            <a:pPr algn="just" defTabSz="913765">
              <a:lnSpc>
                <a:spcPct val="150000"/>
              </a:lnSpc>
              <a:defRPr sz="2000">
                <a:solidFill>
                  <a:srgbClr val="828282"/>
                </a:solidFill>
              </a:defRPr>
            </a:pPr>
            <a:r>
              <a:rPr lang="zh-CN" altLang="en-US" sz="1400" spc="150">
                <a:solidFill>
                  <a:sysClr val="window" lastClr="FFFFFF">
                    <a:lumMod val="6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职业生涯也可以被认为是在一个组织中升迁的路径，如销售代表、产品经理、区域市场经理、地区市场经理、中国市场总经理。</a:t>
            </a:r>
            <a:endParaRPr lang="zh-CN" altLang="en-US" sz="1400" spc="150">
              <a:solidFill>
                <a:sysClr val="window" lastClr="FFFFFF">
                  <a:lumMod val="6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grpSp>
        <p:nvGrpSpPr>
          <p:cNvPr id="8" name="组合 7"/>
          <p:cNvGrpSpPr/>
          <p:nvPr>
            <p:custDataLst>
              <p:tags r:id="rId8"/>
            </p:custDataLst>
          </p:nvPr>
        </p:nvGrpSpPr>
        <p:grpSpPr>
          <a:xfrm>
            <a:off x="770255" y="4160520"/>
            <a:ext cx="5170805" cy="683260"/>
            <a:chOff x="770510" y="4117181"/>
            <a:chExt cx="2381250" cy="683179"/>
          </a:xfrm>
        </p:grpSpPr>
        <p:sp>
          <p:nvSpPr>
            <p:cNvPr id="3" name="矩形 2"/>
            <p:cNvSpPr/>
            <p:nvPr>
              <p:custDataLst>
                <p:tags r:id="rId9"/>
              </p:custDataLst>
            </p:nvPr>
          </p:nvSpPr>
          <p:spPr>
            <a:xfrm>
              <a:off x="770510" y="4210050"/>
              <a:ext cx="2381250" cy="590310"/>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等腰三角形 3"/>
            <p:cNvSpPr/>
            <p:nvPr>
              <p:custDataLst>
                <p:tags r:id="rId10"/>
              </p:custDataLst>
            </p:nvPr>
          </p:nvSpPr>
          <p:spPr>
            <a:xfrm>
              <a:off x="770510" y="4117181"/>
              <a:ext cx="188711" cy="92869"/>
            </a:xfrm>
            <a:prstGeom prst="triangle">
              <a:avLst>
                <a:gd name="adj" fmla="val 100000"/>
              </a:avLst>
            </a:prstGeom>
            <a:solidFill>
              <a:srgbClr val="CD7C0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grpSp>
      <p:grpSp>
        <p:nvGrpSpPr>
          <p:cNvPr id="39" name="组合 38"/>
          <p:cNvGrpSpPr/>
          <p:nvPr>
            <p:custDataLst>
              <p:tags r:id="rId11"/>
            </p:custDataLst>
          </p:nvPr>
        </p:nvGrpSpPr>
        <p:grpSpPr>
          <a:xfrm>
            <a:off x="6205855" y="4160520"/>
            <a:ext cx="5120640" cy="683260"/>
            <a:chOff x="770510" y="4117181"/>
            <a:chExt cx="2381250" cy="683179"/>
          </a:xfrm>
        </p:grpSpPr>
        <p:sp>
          <p:nvSpPr>
            <p:cNvPr id="40" name="矩形 39"/>
            <p:cNvSpPr/>
            <p:nvPr>
              <p:custDataLst>
                <p:tags r:id="rId12"/>
              </p:custDataLst>
            </p:nvPr>
          </p:nvSpPr>
          <p:spPr>
            <a:xfrm>
              <a:off x="770510" y="4210050"/>
              <a:ext cx="2381250" cy="590310"/>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1" name="等腰三角形 40"/>
            <p:cNvSpPr/>
            <p:nvPr>
              <p:custDataLst>
                <p:tags r:id="rId13"/>
              </p:custDataLst>
            </p:nvPr>
          </p:nvSpPr>
          <p:spPr>
            <a:xfrm>
              <a:off x="770510" y="4117181"/>
              <a:ext cx="188711" cy="92869"/>
            </a:xfrm>
            <a:prstGeom prst="triangle">
              <a:avLst>
                <a:gd name="adj" fmla="val 100000"/>
              </a:avLst>
            </a:prstGeom>
            <a:solidFill>
              <a:srgbClr val="CD7C0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grpSp>
      <p:sp>
        <p:nvSpPr>
          <p:cNvPr id="9" name="文本框 8"/>
          <p:cNvSpPr txBox="1"/>
          <p:nvPr>
            <p:custDataLst>
              <p:tags r:id="rId14"/>
            </p:custDataLst>
          </p:nvPr>
        </p:nvSpPr>
        <p:spPr>
          <a:xfrm>
            <a:off x="726440" y="4373880"/>
            <a:ext cx="4462145" cy="368300"/>
          </a:xfrm>
          <a:prstGeom prst="rect">
            <a:avLst/>
          </a:prstGeom>
          <a:noFill/>
        </p:spPr>
        <p:txBody>
          <a:bodyPr wrap="square" rtlCol="0">
            <a:spAutoFit/>
          </a:bodyPr>
          <a:lstStyle/>
          <a:p>
            <a:pPr algn="ctr"/>
            <a:r>
              <a:rPr lang="zh-CN" altLang="en-US">
                <a:solidFill>
                  <a:sysClr val="window" lastClr="FFFFFF"/>
                </a:solidFill>
                <a:latin typeface="汉仪旗黑-80S" panose="00020600040101010101" pitchFamily="18" charset="-122"/>
                <a:ea typeface="汉仪旗黑-80S" panose="00020600040101010101" pitchFamily="18" charset="-122"/>
              </a:rPr>
              <a:t>第二，认为职业生涯等于进步或提升。</a:t>
            </a:r>
            <a:endParaRPr lang="zh-CN" altLang="en-US">
              <a:solidFill>
                <a:sysClr val="window" lastClr="FFFFFF"/>
              </a:solidFill>
              <a:latin typeface="汉仪旗黑-80S" panose="00020600040101010101" pitchFamily="18" charset="-122"/>
              <a:ea typeface="汉仪旗黑-80S" panose="00020600040101010101" pitchFamily="18" charset="-122"/>
            </a:endParaRPr>
          </a:p>
        </p:txBody>
      </p:sp>
      <p:sp>
        <p:nvSpPr>
          <p:cNvPr id="43" name="文本框 42"/>
          <p:cNvSpPr txBox="1"/>
          <p:nvPr>
            <p:custDataLst>
              <p:tags r:id="rId15"/>
            </p:custDataLst>
          </p:nvPr>
        </p:nvSpPr>
        <p:spPr>
          <a:xfrm>
            <a:off x="6393815" y="4373880"/>
            <a:ext cx="4933315" cy="368300"/>
          </a:xfrm>
          <a:prstGeom prst="rect">
            <a:avLst/>
          </a:prstGeom>
          <a:noFill/>
        </p:spPr>
        <p:txBody>
          <a:bodyPr wrap="square" rtlCol="0">
            <a:spAutoFit/>
          </a:bodyPr>
          <a:lstStyle/>
          <a:p>
            <a:pPr algn="ctr"/>
            <a:r>
              <a:rPr lang="zh-CN" altLang="en-US">
                <a:solidFill>
                  <a:sysClr val="window" lastClr="FFFFFF"/>
                </a:solidFill>
                <a:latin typeface="汉仪旗黑-80S" panose="00020600040101010101" pitchFamily="18" charset="-122"/>
                <a:ea typeface="汉仪旗黑-80S" panose="00020600040101010101" pitchFamily="18" charset="-122"/>
              </a:rPr>
              <a:t>第三，认为职业生涯等于稳定地从事某项工作。</a:t>
            </a:r>
            <a:endParaRPr lang="zh-CN" altLang="en-US">
              <a:solidFill>
                <a:sysClr val="window" lastClr="FFFFFF"/>
              </a:solidFill>
              <a:latin typeface="汉仪旗黑-80S" panose="00020600040101010101" pitchFamily="18" charset="-122"/>
              <a:ea typeface="汉仪旗黑-80S" panose="00020600040101010101" pitchFamily="18"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dissolve/>
      </p:transition>
    </mc:Choice>
    <mc:Fallback>
      <p:transition spd="slow">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indefinite" fill="hold"/>
                                        <p:tgtEl>
                                          <p:spTgt spid="1604"/>
                                        </p:tgtEl>
                                        <p:attrNameLst>
                                          <p:attrName>style.visibility</p:attrName>
                                        </p:attrNameLst>
                                      </p:cBhvr>
                                      <p:to>
                                        <p:strVal val="visible"/>
                                      </p:to>
                                    </p:set>
                                    <p:anim calcmode="lin" valueType="num">
                                      <p:cBhvr>
                                        <p:cTn id="7" dur="500" fill="hold"/>
                                        <p:tgtEl>
                                          <p:spTgt spid="1604"/>
                                        </p:tgtEl>
                                        <p:attrNameLst>
                                          <p:attrName>ppt_x</p:attrName>
                                        </p:attrNameLst>
                                      </p:cBhvr>
                                      <p:tavLst>
                                        <p:tav tm="0">
                                          <p:val>
                                            <p:strVal val="#ppt_x"/>
                                          </p:val>
                                        </p:tav>
                                        <p:tav tm="100000">
                                          <p:val>
                                            <p:strVal val="#ppt_x"/>
                                          </p:val>
                                        </p:tav>
                                      </p:tavLst>
                                    </p:anim>
                                    <p:anim calcmode="lin" valueType="num">
                                      <p:cBhvr>
                                        <p:cTn id="8" dur="500" fill="hold"/>
                                        <p:tgtEl>
                                          <p:spTgt spid="160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32"/>
                                        </p:tgtEl>
                                        <p:attrNameLst>
                                          <p:attrName>style.visibility</p:attrName>
                                        </p:attrNameLst>
                                      </p:cBhvr>
                                      <p:to>
                                        <p:strVal val="visible"/>
                                      </p:to>
                                    </p:set>
                                    <p:anim calcmode="lin" valueType="num">
                                      <p:cBhvr>
                                        <p:cTn id="12" dur="500" fill="hold"/>
                                        <p:tgtEl>
                                          <p:spTgt spid="32"/>
                                        </p:tgtEl>
                                        <p:attrNameLst>
                                          <p:attrName>ppt_x</p:attrName>
                                        </p:attrNameLst>
                                      </p:cBhvr>
                                      <p:tavLst>
                                        <p:tav tm="0">
                                          <p:val>
                                            <p:strVal val="0-#ppt_w/2"/>
                                          </p:val>
                                        </p:tav>
                                        <p:tav tm="100000">
                                          <p:val>
                                            <p:strVal val="#ppt_x"/>
                                          </p:val>
                                        </p:tav>
                                      </p:tavLst>
                                    </p:anim>
                                    <p:anim calcmode="lin" valueType="num">
                                      <p:cBhvr>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0-#ppt_w/2"/>
                                          </p:val>
                                        </p:tav>
                                        <p:tav tm="100000">
                                          <p:val>
                                            <p:strVal val="#ppt_x"/>
                                          </p:val>
                                        </p:tav>
                                      </p:tavLst>
                                    </p:anim>
                                    <p:anim calcmode="lin" valueType="num">
                                      <p:cBhvr>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4" grpId="0" advAuto="0"/>
      <p:bldP spid="32" grpId="0" animBg="1" advAuto="0"/>
      <p:bldP spid="25" grpId="0" animBg="1" advAuto="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12192000" cy="3898900"/>
          </a:xfrm>
          <a:prstGeom prst="rect">
            <a:avLst/>
          </a:prstGeom>
        </p:spPr>
      </p:pic>
      <p:sp>
        <p:nvSpPr>
          <p:cNvPr id="36" name="矩形 35"/>
          <p:cNvSpPr/>
          <p:nvPr>
            <p:custDataLst>
              <p:tags r:id="rId3"/>
            </p:custDataLst>
          </p:nvPr>
        </p:nvSpPr>
        <p:spPr>
          <a:xfrm>
            <a:off x="0" y="34352"/>
            <a:ext cx="12192000" cy="3887953"/>
          </a:xfrm>
          <a:prstGeom prst="rect">
            <a:avLst/>
          </a:prstGeom>
          <a:solidFill>
            <a:srgbClr val="222222">
              <a:alpha val="7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lstStyle/>
          <a:p>
            <a:pPr algn="ctr">
              <a:lnSpc>
                <a:spcPct val="120000"/>
              </a:lnSpc>
            </a:pPr>
            <a:endParaRPr kumimoji="1" lang="zh-CN" altLang="en-US">
              <a:latin typeface="微软雅黑" panose="020B0503020204020204" charset="-122"/>
              <a:ea typeface="微软雅黑" panose="020B0503020204020204" charset="-122"/>
            </a:endParaRPr>
          </a:p>
        </p:txBody>
      </p:sp>
      <p:sp>
        <p:nvSpPr>
          <p:cNvPr id="4" name="Rectangle 3"/>
          <p:cNvSpPr/>
          <p:nvPr>
            <p:custDataLst>
              <p:tags r:id="rId4"/>
            </p:custDataLst>
          </p:nvPr>
        </p:nvSpPr>
        <p:spPr>
          <a:xfrm>
            <a:off x="1258570" y="1906270"/>
            <a:ext cx="2872740" cy="4023360"/>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vertOverflow="overflow" horzOverflow="overflow" vert="horz" wrap="square" numCol="1" spcCol="0" rtlCol="0" fromWordArt="0" anchor="ctr" anchorCtr="0" forceAA="0" compatLnSpc="1">
            <a:normAutofit/>
          </a:bodyPr>
          <a:lstStyle/>
          <a:p>
            <a:pPr lvl="0" algn="ctr">
              <a:lnSpc>
                <a:spcPct val="120000"/>
              </a:lnSpc>
              <a:buClrTx/>
              <a:buSzTx/>
              <a:buFontTx/>
            </a:pP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5" name="Rectangle 4"/>
          <p:cNvSpPr/>
          <p:nvPr>
            <p:custDataLst>
              <p:tags r:id="rId5"/>
            </p:custDataLst>
          </p:nvPr>
        </p:nvSpPr>
        <p:spPr>
          <a:xfrm>
            <a:off x="4674235" y="1906270"/>
            <a:ext cx="2872740" cy="3836035"/>
          </a:xfrm>
          <a:prstGeom prst="rect">
            <a:avLst/>
          </a:prstGeom>
          <a:solidFill>
            <a:srgbClr val="2196F3"/>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vertOverflow="overflow" horzOverflow="overflow" vert="horz" wrap="square" numCol="1" spcCol="0" rtlCol="0" fromWordArt="0" anchor="ctr" anchorCtr="0" forceAA="0" compatLnSpc="1">
            <a:normAutofit/>
          </a:bodyPr>
          <a:lstStyle/>
          <a:p>
            <a:pPr lvl="0" algn="ctr">
              <a:lnSpc>
                <a:spcPct val="120000"/>
              </a:lnSpc>
              <a:buClrTx/>
              <a:buSzTx/>
              <a:buFontTx/>
            </a:pP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6" name="Rectangle 5"/>
          <p:cNvSpPr/>
          <p:nvPr>
            <p:custDataLst>
              <p:tags r:id="rId6"/>
            </p:custDataLst>
          </p:nvPr>
        </p:nvSpPr>
        <p:spPr>
          <a:xfrm>
            <a:off x="8060690" y="1906270"/>
            <a:ext cx="2872740" cy="2329180"/>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vertOverflow="overflow" horzOverflow="overflow" vert="horz" wrap="square" numCol="1" spcCol="0" rtlCol="0" fromWordArt="0" anchor="ctr" anchorCtr="0" forceAA="0" compatLnSpc="1">
            <a:normAutofit/>
          </a:bodyPr>
          <a:lstStyle/>
          <a:p>
            <a:pPr lvl="0" algn="ctr">
              <a:lnSpc>
                <a:spcPct val="120000"/>
              </a:lnSpc>
              <a:buClrTx/>
              <a:buSzTx/>
              <a:buFontTx/>
            </a:pP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20" name="TextBox 5"/>
          <p:cNvSpPr txBox="1"/>
          <p:nvPr>
            <p:custDataLst>
              <p:tags r:id="rId7"/>
            </p:custDataLst>
          </p:nvPr>
        </p:nvSpPr>
        <p:spPr>
          <a:xfrm>
            <a:off x="457200" y="613324"/>
            <a:ext cx="11328400" cy="523220"/>
          </a:xfrm>
          <a:prstGeom prst="rect">
            <a:avLst/>
          </a:prstGeom>
          <a:noFill/>
        </p:spPr>
        <p:txBody>
          <a:bodyPr wrap="square" bIns="0" rtlCol="0">
            <a:normAutofit lnSpcReduction="10000"/>
          </a:bodyPr>
          <a:lstStyle/>
          <a:p>
            <a:pPr algn="ctr">
              <a:lnSpc>
                <a:spcPct val="120000"/>
              </a:lnSpc>
            </a:pPr>
            <a:r>
              <a:rPr lang="zh-CN" altLang="en-US" sz="2800" b="1" spc="300" dirty="0">
                <a:solidFill>
                  <a:srgbClr val="FFFFFF"/>
                </a:solidFill>
                <a:latin typeface="微软雅黑" panose="020B0503020204020204" charset="-122"/>
                <a:ea typeface="微软雅黑" panose="020B0503020204020204" charset="-122"/>
              </a:rPr>
              <a:t>现代职业生涯观</a:t>
            </a:r>
            <a:endParaRPr lang="zh-CN" altLang="en-US" sz="2800" b="1" spc="300" dirty="0">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8"/>
            </p:custDataLst>
          </p:nvPr>
        </p:nvSpPr>
        <p:spPr>
          <a:xfrm>
            <a:off x="457200" y="1202055"/>
            <a:ext cx="11328400" cy="452120"/>
          </a:xfrm>
          <a:prstGeom prst="rect">
            <a:avLst/>
          </a:prstGeom>
          <a:noFill/>
        </p:spPr>
        <p:txBody>
          <a:bodyPr wrap="square" tIns="0" rtlCol="0">
            <a:normAutofit/>
          </a:bodyPr>
          <a:lstStyle/>
          <a:p>
            <a:pPr algn="ctr">
              <a:lnSpc>
                <a:spcPct val="120000"/>
              </a:lnSpc>
            </a:pPr>
            <a:r>
              <a:rPr kumimoji="1" lang="en-US" altLang="zh-CN" spc="300" dirty="0">
                <a:solidFill>
                  <a:srgbClr val="FFFFFF"/>
                </a:solidFill>
                <a:uFillTx/>
                <a:latin typeface="微软雅黑" panose="020B0503020204020204" charset="-122"/>
                <a:ea typeface="微软雅黑" panose="020B0503020204020204" charset="-122"/>
              </a:rPr>
              <a:t>现代职业生涯强调职业生涯的开放性。</a:t>
            </a:r>
            <a:endParaRPr kumimoji="1" lang="en-US" altLang="zh-CN" spc="300" dirty="0">
              <a:solidFill>
                <a:srgbClr val="FFFFFF"/>
              </a:solidFill>
              <a:uFillTx/>
              <a:latin typeface="微软雅黑" panose="020B0503020204020204" charset="-122"/>
              <a:ea typeface="微软雅黑" panose="020B0503020204020204" charset="-122"/>
            </a:endParaRPr>
          </a:p>
        </p:txBody>
      </p:sp>
      <p:sp>
        <p:nvSpPr>
          <p:cNvPr id="27" name="文本框 26"/>
          <p:cNvSpPr txBox="1"/>
          <p:nvPr>
            <p:custDataLst>
              <p:tags r:id="rId9"/>
            </p:custDataLst>
          </p:nvPr>
        </p:nvSpPr>
        <p:spPr>
          <a:xfrm>
            <a:off x="1485927" y="2170398"/>
            <a:ext cx="2418228" cy="366331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pc="150" dirty="0">
                <a:latin typeface="微软雅黑" panose="020B0503020204020204" charset="-122"/>
                <a:ea typeface="微软雅黑" panose="020B0503020204020204" charset="-122"/>
              </a:rPr>
              <a:t>首先，职业生涯是指与工作过程相关的整个人生历程。现代职业生涯观中，无边界职业生涯强调打破组织界限和组织内部职位界限的职业转换与职业流动；易变性职业生涯强调驾驭自己职业生涯的是自己而不是组织，个人在需要时可以随时重新创造其职业，一个人可以在不同的产品领域、技术领域、组织和其他工作环境中出入自由。</a:t>
            </a:r>
            <a:endParaRPr lang="zh-CN" altLang="en-US" spc="150" dirty="0">
              <a:latin typeface="微软雅黑" panose="020B0503020204020204" charset="-122"/>
              <a:ea typeface="微软雅黑" panose="020B0503020204020204" charset="-122"/>
            </a:endParaRPr>
          </a:p>
        </p:txBody>
      </p:sp>
      <p:sp>
        <p:nvSpPr>
          <p:cNvPr id="28" name="文本框 27"/>
          <p:cNvSpPr txBox="1"/>
          <p:nvPr>
            <p:custDataLst>
              <p:tags r:id="rId10"/>
            </p:custDataLst>
          </p:nvPr>
        </p:nvSpPr>
        <p:spPr>
          <a:xfrm>
            <a:off x="4886794" y="2170398"/>
            <a:ext cx="2418228" cy="340487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pc="150" dirty="0">
                <a:solidFill>
                  <a:srgbClr val="FFFFFF"/>
                </a:solidFill>
                <a:latin typeface="微软雅黑" panose="020B0503020204020204" charset="-122"/>
                <a:ea typeface="微软雅黑" panose="020B0503020204020204" charset="-122"/>
              </a:rPr>
              <a:t>其次，职业生涯涉及客观因素（环境的改变）和主观因素（价值观、目标的调整）。要充分了解一个人的职业生涯必须从主观和客观两方面进行考察，包括一个人职业生涯的主观内在特征——价值观念、态度、需要、动机、气质、能力、性格等，以及一个人职业生涯的客观外在特征——职业活动中的各种工作行为等。</a:t>
            </a:r>
            <a:endParaRPr lang="zh-CN" altLang="en-US" spc="150" dirty="0">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11"/>
            </p:custDataLst>
          </p:nvPr>
        </p:nvSpPr>
        <p:spPr>
          <a:xfrm>
            <a:off x="8287844" y="2531713"/>
            <a:ext cx="2418228" cy="107886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pc="150" dirty="0">
                <a:latin typeface="微软雅黑" panose="020B0503020204020204" charset="-122"/>
                <a:ea typeface="微软雅黑" panose="020B0503020204020204" charset="-122"/>
              </a:rPr>
              <a:t>最后，职业生涯呈现多样性和灵活性。依附于一个组织的固定职业是工业革命时代的产物。</a:t>
            </a:r>
            <a:endParaRPr lang="zh-CN" altLang="en-US" spc="150" dirty="0">
              <a:latin typeface="微软雅黑" panose="020B0503020204020204" charset="-122"/>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56853" y="2490305"/>
            <a:ext cx="6343396" cy="3209727"/>
            <a:chOff x="1009424" y="2194153"/>
            <a:chExt cx="7281862" cy="3684587"/>
          </a:xfrm>
        </p:grpSpPr>
        <p:sp>
          <p:nvSpPr>
            <p:cNvPr id="4" name="矩形 1"/>
            <p:cNvSpPr/>
            <p:nvPr/>
          </p:nvSpPr>
          <p:spPr bwMode="auto">
            <a:xfrm>
              <a:off x="3435124" y="4159478"/>
              <a:ext cx="973137" cy="1719262"/>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solidFill>
              <a:srgbClr val="2485BC"/>
            </a:solidFill>
            <a:ln>
              <a:noFill/>
            </a:ln>
          </p:spPr>
          <p:txBody>
            <a:bodyPr anchor="ctr" anchorCtr="0"/>
            <a:lstStyle/>
            <a:p>
              <a:pPr algn="ctr" defTabSz="914400">
                <a:defRPr/>
              </a:pPr>
              <a:r>
                <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rPr>
                <a:t>4</a:t>
              </a:r>
              <a:endPar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endParaRPr>
            </a:p>
          </p:txBody>
        </p:sp>
        <p:sp>
          <p:nvSpPr>
            <p:cNvPr id="5" name="矩形 5"/>
            <p:cNvSpPr/>
            <p:nvPr/>
          </p:nvSpPr>
          <p:spPr bwMode="auto">
            <a:xfrm>
              <a:off x="4549549" y="3570515"/>
              <a:ext cx="974725" cy="2308225"/>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solidFill>
              <a:srgbClr val="2485BC"/>
            </a:solidFill>
            <a:ln>
              <a:noFill/>
            </a:ln>
          </p:spPr>
          <p:txBody>
            <a:bodyPr anchor="ctr" anchorCtr="0"/>
            <a:lstStyle/>
            <a:p>
              <a:pPr algn="ctr" defTabSz="914400">
                <a:defRPr/>
              </a:pPr>
              <a:r>
                <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rPr>
                <a:t>3</a:t>
              </a:r>
              <a:endPar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endParaRPr>
            </a:p>
          </p:txBody>
        </p:sp>
        <p:sp>
          <p:nvSpPr>
            <p:cNvPr id="7" name="矩形 6"/>
            <p:cNvSpPr/>
            <p:nvPr/>
          </p:nvSpPr>
          <p:spPr bwMode="auto">
            <a:xfrm>
              <a:off x="5663974" y="2981553"/>
              <a:ext cx="974725" cy="2897187"/>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solidFill>
              <a:srgbClr val="2485BC"/>
            </a:solidFill>
            <a:ln>
              <a:noFill/>
            </a:ln>
          </p:spPr>
          <p:txBody>
            <a:bodyPr anchor="ctr" anchorCtr="0"/>
            <a:lstStyle/>
            <a:p>
              <a:pPr algn="ctr" defTabSz="914400">
                <a:buClrTx/>
                <a:buSzTx/>
                <a:buFontTx/>
                <a:defRPr/>
              </a:pPr>
              <a:r>
                <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rPr>
                <a:t>2</a:t>
              </a:r>
              <a:endPar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endParaRPr>
            </a:p>
          </p:txBody>
        </p:sp>
        <p:sp>
          <p:nvSpPr>
            <p:cNvPr id="8" name="矩形 7"/>
            <p:cNvSpPr/>
            <p:nvPr/>
          </p:nvSpPr>
          <p:spPr bwMode="auto">
            <a:xfrm>
              <a:off x="6779986" y="2394178"/>
              <a:ext cx="973138" cy="3484562"/>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solidFill>
              <a:srgbClr val="2485BC"/>
            </a:solidFill>
            <a:ln w="28575" cap="flat" cmpd="sng">
              <a:noFill/>
              <a:prstDash val="dash"/>
              <a:miter lim="800000"/>
            </a:ln>
          </p:spPr>
          <p:txBody>
            <a:bodyPr anchor="ctr" anchorCtr="0"/>
            <a:lstStyle/>
            <a:p>
              <a:pPr algn="ctr" defTabSz="914400">
                <a:defRPr/>
              </a:pPr>
              <a:r>
                <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rPr>
                <a:t>1</a:t>
              </a:r>
              <a:endPar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endParaRPr>
            </a:p>
          </p:txBody>
        </p:sp>
        <p:cxnSp>
          <p:nvCxnSpPr>
            <p:cNvPr id="9" name="直接连接符 7"/>
            <p:cNvCxnSpPr>
              <a:cxnSpLocks noChangeShapeType="1"/>
            </p:cNvCxnSpPr>
            <p:nvPr/>
          </p:nvCxnSpPr>
          <p:spPr bwMode="auto">
            <a:xfrm flipH="1">
              <a:off x="1450749" y="5878740"/>
              <a:ext cx="6840537" cy="0"/>
            </a:xfrm>
            <a:prstGeom prst="line">
              <a:avLst/>
            </a:prstGeom>
            <a:noFill/>
            <a:ln w="28575" cmpd="sng">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0" name="Group 7"/>
            <p:cNvGrpSpPr/>
            <p:nvPr/>
          </p:nvGrpSpPr>
          <p:grpSpPr bwMode="auto">
            <a:xfrm>
              <a:off x="1009424" y="2638653"/>
              <a:ext cx="6129337" cy="1828800"/>
              <a:chOff x="0" y="0"/>
              <a:chExt cx="6130558" cy="1828800"/>
            </a:xfrm>
          </p:grpSpPr>
          <p:cxnSp>
            <p:nvCxnSpPr>
              <p:cNvPr id="15" name="直接连接符 9"/>
              <p:cNvCxnSpPr>
                <a:cxnSpLocks noChangeShapeType="1"/>
              </p:cNvCxnSpPr>
              <p:nvPr/>
            </p:nvCxnSpPr>
            <p:spPr bwMode="auto">
              <a:xfrm>
                <a:off x="81886" y="0"/>
                <a:ext cx="6048672" cy="0"/>
              </a:xfrm>
              <a:prstGeom prst="line">
                <a:avLst/>
              </a:prstGeom>
              <a:noFill/>
              <a:ln w="12700" cmpd="sng">
                <a:solidFill>
                  <a:schemeClr val="bg1">
                    <a:lumMod val="50000"/>
                  </a:schemeClr>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0"/>
              <p:cNvCxnSpPr>
                <a:cxnSpLocks noChangeShapeType="1"/>
              </p:cNvCxnSpPr>
              <p:nvPr/>
            </p:nvCxnSpPr>
            <p:spPr bwMode="auto">
              <a:xfrm>
                <a:off x="54591" y="609600"/>
                <a:ext cx="4923839" cy="0"/>
              </a:xfrm>
              <a:prstGeom prst="line">
                <a:avLst/>
              </a:prstGeom>
              <a:noFill/>
              <a:ln w="12700" cmpd="sng">
                <a:solidFill>
                  <a:schemeClr val="bg1">
                    <a:lumMod val="50000"/>
                  </a:schemeClr>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1"/>
              <p:cNvCxnSpPr>
                <a:cxnSpLocks noChangeShapeType="1"/>
              </p:cNvCxnSpPr>
              <p:nvPr/>
            </p:nvCxnSpPr>
            <p:spPr bwMode="auto">
              <a:xfrm>
                <a:off x="0" y="1219200"/>
                <a:ext cx="3862306" cy="0"/>
              </a:xfrm>
              <a:prstGeom prst="line">
                <a:avLst/>
              </a:prstGeom>
              <a:noFill/>
              <a:ln w="12700" cmpd="sng">
                <a:solidFill>
                  <a:schemeClr val="bg1">
                    <a:lumMod val="50000"/>
                  </a:schemeClr>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2"/>
              <p:cNvCxnSpPr>
                <a:cxnSpLocks noChangeShapeType="1"/>
              </p:cNvCxnSpPr>
              <p:nvPr/>
            </p:nvCxnSpPr>
            <p:spPr bwMode="auto">
              <a:xfrm>
                <a:off x="0" y="1828800"/>
                <a:ext cx="2746182" cy="0"/>
              </a:xfrm>
              <a:prstGeom prst="line">
                <a:avLst/>
              </a:prstGeom>
              <a:noFill/>
              <a:ln w="12700" cmpd="sng">
                <a:solidFill>
                  <a:schemeClr val="bg1">
                    <a:lumMod val="50000"/>
                  </a:schemeClr>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 name="TextBox 13"/>
            <p:cNvSpPr txBox="1">
              <a:spLocks noChangeArrowheads="1"/>
            </p:cNvSpPr>
            <p:nvPr/>
          </p:nvSpPr>
          <p:spPr bwMode="auto">
            <a:xfrm>
              <a:off x="1057049" y="2194153"/>
              <a:ext cx="4904337" cy="38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1600" b="1"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rPr>
                <a:t>相对较少的外部环境和内部组织结构的变化；</a:t>
              </a:r>
              <a:endParaRPr lang="zh-CN" altLang="en-US" sz="1600" b="1"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endParaRPr>
            </a:p>
          </p:txBody>
        </p:sp>
        <p:sp>
          <p:nvSpPr>
            <p:cNvPr id="12" name="TextBox 14"/>
            <p:cNvSpPr txBox="1">
              <a:spLocks noChangeArrowheads="1"/>
            </p:cNvSpPr>
            <p:nvPr/>
          </p:nvSpPr>
          <p:spPr bwMode="auto">
            <a:xfrm>
              <a:off x="1057049" y="2821213"/>
              <a:ext cx="2322417" cy="38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1600" b="1"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rPr>
                <a:t>可预期的活动序列；</a:t>
              </a:r>
              <a:endParaRPr lang="zh-CN" altLang="en-US" sz="1600" b="1"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endParaRPr>
            </a:p>
          </p:txBody>
        </p:sp>
        <p:sp>
          <p:nvSpPr>
            <p:cNvPr id="13" name="TextBox 15"/>
            <p:cNvSpPr txBox="1">
              <a:spLocks noChangeArrowheads="1"/>
            </p:cNvSpPr>
            <p:nvPr/>
          </p:nvSpPr>
          <p:spPr bwMode="auto">
            <a:xfrm>
              <a:off x="1057049" y="3476853"/>
              <a:ext cx="3261297" cy="38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1600" b="1"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rPr>
                <a:t>易于分割的流水线工作流程；</a:t>
              </a:r>
              <a:endParaRPr lang="zh-CN" altLang="en-US" sz="1600" b="1"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endParaRPr>
            </a:p>
          </p:txBody>
        </p:sp>
        <p:sp>
          <p:nvSpPr>
            <p:cNvPr id="14" name="TextBox 16"/>
            <p:cNvSpPr txBox="1">
              <a:spLocks noChangeArrowheads="1"/>
            </p:cNvSpPr>
            <p:nvPr/>
          </p:nvSpPr>
          <p:spPr bwMode="auto">
            <a:xfrm>
              <a:off x="1057049" y="4022953"/>
              <a:ext cx="3261297" cy="38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1600" b="1"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rPr>
                <a:t>易于分解的职能和责任范围。</a:t>
              </a:r>
              <a:endParaRPr lang="zh-CN" altLang="en-US" sz="1600" b="1"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endParaRPr>
            </a:p>
          </p:txBody>
        </p:sp>
      </p:grpSp>
      <p:sp>
        <p:nvSpPr>
          <p:cNvPr id="19" name="品 2"/>
          <p:cNvSpPr>
            <a:spLocks noChangeArrowheads="1"/>
          </p:cNvSpPr>
          <p:nvPr/>
        </p:nvSpPr>
        <p:spPr bwMode="auto">
          <a:xfrm>
            <a:off x="7430378" y="2180518"/>
            <a:ext cx="4076974" cy="3519516"/>
          </a:xfrm>
          <a:prstGeom prst="rect">
            <a:avLst/>
          </a:prstGeom>
          <a:noFill/>
          <a:ln w="12700">
            <a:solidFill>
              <a:schemeClr val="bg1">
                <a:lumMod val="50000"/>
              </a:schemeClr>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20" name="15"/>
          <p:cNvSpPr>
            <a:spLocks noChangeArrowheads="1"/>
          </p:cNvSpPr>
          <p:nvPr>
            <p:custDataLst>
              <p:tags r:id="rId1"/>
            </p:custDataLst>
          </p:nvPr>
        </p:nvSpPr>
        <p:spPr bwMode="auto">
          <a:xfrm>
            <a:off x="7565409" y="2325529"/>
            <a:ext cx="3807122" cy="323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indent="0">
              <a:lnSpc>
                <a:spcPct val="100000"/>
              </a:lnSpc>
              <a:spcAft>
                <a:spcPts val="0"/>
              </a:spcAft>
              <a:buNone/>
            </a:pPr>
            <a:r>
              <a:rPr lang="zh-CN" altLang="en-US" sz="1200" b="1"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rPr>
              <a:t>与此特征相适应，终身为一个组织工作，从事一个稳定的、全职的、长期的固定职业就成为那个时代完成各种生产活动的最为有效的方式。但是今天这种传统的固定职业中有相当一部分正在被临时性工作、项目分包、专家咨询、交叉领域的合作团队或者自由职业者所代替。造成这种局面的原因是知识经济的出现和发展。在知识经济条件下，越来越多的工作包含了对知识的加工而不是对物质的处理。知识性和服务性职业所涉及的活动是很难像传统的工厂和办公室的工作那样明确界定职责的。较之制造业，知识性和服务性职业可能更需要跨职能的团队活动，而不仅仅是流水线上的体力劳动。知识性和服务性职业比传统职业更有可能交由外部的顾问——成长于信息时代中的“新生代”人群完成。他们在知识广度、深度，能力范围，自我意识，思维领域等方面比与上一辈人相比，可以说是占尽了优势，越来越不满足于在一个工作岗位终老，而是随时准备寻找一个更好的发展机会。</a:t>
            </a:r>
            <a:endParaRPr lang="zh-CN" altLang="en-US" sz="1200" b="1"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endParaRPr>
          </a:p>
        </p:txBody>
      </p:sp>
      <p:grpSp>
        <p:nvGrpSpPr>
          <p:cNvPr id="22" name="组合 21"/>
          <p:cNvGrpSpPr/>
          <p:nvPr/>
        </p:nvGrpSpPr>
        <p:grpSpPr>
          <a:xfrm>
            <a:off x="3164312" y="342434"/>
            <a:ext cx="5862955" cy="508372"/>
            <a:chOff x="57150" y="286241"/>
            <a:chExt cx="5862955" cy="508372"/>
          </a:xfrm>
        </p:grpSpPr>
        <p:sp>
          <p:nvSpPr>
            <p:cNvPr id="23" name="TextBox 8"/>
            <p:cNvSpPr txBox="1">
              <a:spLocks noChangeArrowheads="1"/>
            </p:cNvSpPr>
            <p:nvPr/>
          </p:nvSpPr>
          <p:spPr bwMode="auto">
            <a:xfrm>
              <a:off x="1388745" y="364083"/>
              <a:ext cx="453136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di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工业社会组织的特征是：</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anim calcmode="lin" valueType="num">
                                      <p:cBhvr>
                                        <p:cTn id="19" dur="500" fill="hold"/>
                                        <p:tgtEl>
                                          <p:spTgt spid="20"/>
                                        </p:tgtEl>
                                        <p:attrNameLst>
                                          <p:attrName>ppt_x</p:attrName>
                                        </p:attrNameLst>
                                      </p:cBhvr>
                                      <p:tavLst>
                                        <p:tav tm="0">
                                          <p:val>
                                            <p:strVal val="#ppt_x"/>
                                          </p:val>
                                        </p:tav>
                                        <p:tav tm="100000">
                                          <p:val>
                                            <p:strVal val="#ppt_x"/>
                                          </p:val>
                                        </p:tav>
                                      </p:tavLst>
                                    </p:anim>
                                    <p:anim calcmode="lin" valueType="num">
                                      <p:cBhvr>
                                        <p:cTn id="20" dur="500" fill="hold"/>
                                        <p:tgtEl>
                                          <p:spTgt spid="2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15"/>
          <p:cNvSpPr txBox="1"/>
          <p:nvPr>
            <p:custDataLst>
              <p:tags r:id="rId1"/>
            </p:custDataLst>
          </p:nvPr>
        </p:nvSpPr>
        <p:spPr>
          <a:xfrm>
            <a:off x="2920072" y="518648"/>
            <a:ext cx="6351857" cy="634135"/>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algn="ctr" fontAlgn="auto">
              <a:lnSpc>
                <a:spcPct val="120000"/>
              </a:lnSpc>
            </a:pPr>
            <a:r>
              <a:rPr lang="zh-CN" altLang="en-US" sz="3200" b="1" spc="200" dirty="0">
                <a:solidFill>
                  <a:sysClr val="windowText" lastClr="000000">
                    <a:lumMod val="85000"/>
                    <a:lumOff val="15000"/>
                  </a:sysClr>
                </a:solidFill>
                <a:uFillTx/>
                <a:latin typeface="Arial" panose="020B0604020202020204" pitchFamily="34" charset="0"/>
                <a:ea typeface="微软雅黑" panose="020B0503020204020204" charset="-122"/>
              </a:rPr>
              <a:t>职业素养的养成</a:t>
            </a:r>
            <a:endParaRPr lang="zh-CN" altLang="en-US" sz="3200" b="1" spc="200" dirty="0">
              <a:solidFill>
                <a:sysClr val="windowText" lastClr="000000">
                  <a:lumMod val="85000"/>
                  <a:lumOff val="15000"/>
                </a:sysClr>
              </a:solidFill>
              <a:uFillTx/>
              <a:latin typeface="Arial" panose="020B0604020202020204" pitchFamily="34" charset="0"/>
              <a:ea typeface="微软雅黑" panose="020B0503020204020204" charset="-122"/>
            </a:endParaRPr>
          </a:p>
        </p:txBody>
      </p:sp>
      <p:sp>
        <p:nvSpPr>
          <p:cNvPr id="13" name="矩形 12"/>
          <p:cNvSpPr/>
          <p:nvPr>
            <p:custDataLst>
              <p:tags r:id="rId2"/>
            </p:custDataLst>
          </p:nvPr>
        </p:nvSpPr>
        <p:spPr>
          <a:xfrm>
            <a:off x="5745104" y="1255672"/>
            <a:ext cx="701790" cy="45719"/>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11" name="文本框 2"/>
          <p:cNvSpPr txBox="1"/>
          <p:nvPr>
            <p:custDataLst>
              <p:tags r:id="rId3"/>
            </p:custDataLst>
          </p:nvPr>
        </p:nvSpPr>
        <p:spPr>
          <a:xfrm>
            <a:off x="1618615" y="1811655"/>
            <a:ext cx="8954770" cy="9594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ctr"/>
            <a:r>
              <a:rPr lang="en-US" altLang="zh-CN" spc="200" dirty="0" err="1">
                <a:solidFill>
                  <a:sysClr val="windowText" lastClr="000000">
                    <a:lumMod val="85000"/>
                    <a:lumOff val="15000"/>
                  </a:sysClr>
                </a:solidFill>
                <a:latin typeface="Arial" panose="020B0604020202020204" pitchFamily="34" charset="0"/>
                <a:ea typeface="微软雅黑" panose="020B0503020204020204" charset="-122"/>
              </a:rPr>
              <a:t>人的素质是指人在生活、工作及社会活动中所具备的自身条件。素质是在人先天禀赋的基础上通过环境和教育的影响而形成并发展起来的，包括心理素质、生理素质和社会文化素质，三方面内容共同构成人的整体素质。三者相互联系、相互作用、相互渗透。</a:t>
            </a:r>
            <a:endParaRPr lang="en-US" altLang="zh-CN" spc="200" dirty="0" err="1">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14" name="文本框 16"/>
          <p:cNvSpPr txBox="1"/>
          <p:nvPr>
            <p:custDataLst>
              <p:tags r:id="rId4"/>
            </p:custDataLst>
          </p:nvPr>
        </p:nvSpPr>
        <p:spPr>
          <a:xfrm>
            <a:off x="4186784" y="1393985"/>
            <a:ext cx="3818433" cy="339548"/>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lgn="ctr"/>
            <a:r>
              <a:rPr lang="zh-CN" altLang="en-US" sz="1600" b="1" dirty="0">
                <a:solidFill>
                  <a:sysClr val="windowText" lastClr="000000">
                    <a:lumMod val="85000"/>
                    <a:lumOff val="15000"/>
                  </a:sysClr>
                </a:solidFill>
                <a:latin typeface="Arial" panose="020B0604020202020204" pitchFamily="34" charset="0"/>
              </a:rPr>
              <a:t>素质及职业素质</a:t>
            </a:r>
            <a:endParaRPr lang="zh-CN" altLang="en-US" sz="1600" b="1" dirty="0">
              <a:solidFill>
                <a:sysClr val="windowText" lastClr="000000">
                  <a:lumMod val="85000"/>
                  <a:lumOff val="15000"/>
                </a:sysClr>
              </a:solidFill>
              <a:latin typeface="Arial" panose="020B0604020202020204" pitchFamily="34" charset="0"/>
            </a:endParaRPr>
          </a:p>
        </p:txBody>
      </p:sp>
      <p:grpSp>
        <p:nvGrpSpPr>
          <p:cNvPr id="12" name="组合 11"/>
          <p:cNvGrpSpPr/>
          <p:nvPr>
            <p:custDataLst>
              <p:tags r:id="rId5"/>
            </p:custDataLst>
          </p:nvPr>
        </p:nvGrpSpPr>
        <p:grpSpPr>
          <a:xfrm>
            <a:off x="1996440" y="3101975"/>
            <a:ext cx="7907020" cy="3765550"/>
            <a:chOff x="2087880" y="2688820"/>
            <a:chExt cx="8016240" cy="4168950"/>
          </a:xfrm>
        </p:grpSpPr>
        <p:sp>
          <p:nvSpPr>
            <p:cNvPr id="368" name="PA-任意多边形 367"/>
            <p:cNvSpPr/>
            <p:nvPr>
              <p:custDataLst>
                <p:tags r:id="rId6"/>
              </p:custDataLst>
            </p:nvPr>
          </p:nvSpPr>
          <p:spPr>
            <a:xfrm>
              <a:off x="3145320" y="4491527"/>
              <a:ext cx="4" cy="4361"/>
            </a:xfrm>
            <a:custGeom>
              <a:avLst/>
              <a:gdLst/>
              <a:ahLst/>
              <a:cxnLst/>
              <a:rect l="0" t="0" r="0" b="0"/>
              <a:pathLst>
                <a:path w="1" h="1017">
                  <a:moveTo>
                    <a:pt x="0" y="1016"/>
                  </a:moveTo>
                  <a:cubicBezTo>
                    <a:pt x="0" y="508"/>
                    <a:pt x="0" y="0"/>
                    <a:pt x="0" y="1016"/>
                  </a:cubicBezTo>
                  <a:close/>
                </a:path>
              </a:pathLst>
            </a:custGeom>
            <a:blipFill dpi="0" rotWithShape="0">
              <a:blip r:embed="rId7"/>
              <a:srcRect/>
              <a:tile tx="0" ty="0" sx="84497" sy="84504"/>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9" name="PA-任意多边形 368"/>
            <p:cNvSpPr/>
            <p:nvPr>
              <p:custDataLst>
                <p:tags r:id="rId8"/>
              </p:custDataLst>
            </p:nvPr>
          </p:nvSpPr>
          <p:spPr>
            <a:xfrm>
              <a:off x="7277366" y="3638846"/>
              <a:ext cx="2826754" cy="3212198"/>
            </a:xfrm>
            <a:custGeom>
              <a:avLst/>
              <a:gdLst/>
              <a:ahLst/>
              <a:cxnLst/>
              <a:rect l="0" t="0" r="0" b="0"/>
              <a:pathLst>
                <a:path w="400552" h="455169">
                  <a:moveTo>
                    <a:pt x="4191" y="32639"/>
                  </a:moveTo>
                  <a:cubicBezTo>
                    <a:pt x="5481" y="34292"/>
                    <a:pt x="6509" y="36134"/>
                    <a:pt x="7239" y="38100"/>
                  </a:cubicBezTo>
                  <a:cubicBezTo>
                    <a:pt x="13084" y="45507"/>
                    <a:pt x="19824" y="52162"/>
                    <a:pt x="27305" y="57912"/>
                  </a:cubicBezTo>
                  <a:cubicBezTo>
                    <a:pt x="37211" y="72390"/>
                    <a:pt x="45974" y="88392"/>
                    <a:pt x="54864" y="104013"/>
                  </a:cubicBezTo>
                  <a:cubicBezTo>
                    <a:pt x="53975" y="106172"/>
                    <a:pt x="52197" y="107696"/>
                    <a:pt x="51943" y="110490"/>
                  </a:cubicBezTo>
                  <a:cubicBezTo>
                    <a:pt x="53874" y="114126"/>
                    <a:pt x="56081" y="117607"/>
                    <a:pt x="58547" y="120904"/>
                  </a:cubicBezTo>
                  <a:cubicBezTo>
                    <a:pt x="59678" y="122499"/>
                    <a:pt x="60954" y="123987"/>
                    <a:pt x="62357" y="125349"/>
                  </a:cubicBezTo>
                  <a:cubicBezTo>
                    <a:pt x="62357" y="127381"/>
                    <a:pt x="66040" y="128270"/>
                    <a:pt x="65405" y="130302"/>
                  </a:cubicBezTo>
                  <a:cubicBezTo>
                    <a:pt x="64770" y="132334"/>
                    <a:pt x="64516" y="132334"/>
                    <a:pt x="63627" y="132969"/>
                  </a:cubicBezTo>
                  <a:cubicBezTo>
                    <a:pt x="62738" y="133604"/>
                    <a:pt x="61849" y="129032"/>
                    <a:pt x="60579" y="127635"/>
                  </a:cubicBezTo>
                  <a:cubicBezTo>
                    <a:pt x="59430" y="131893"/>
                    <a:pt x="59929" y="136428"/>
                    <a:pt x="61976" y="140335"/>
                  </a:cubicBezTo>
                  <a:cubicBezTo>
                    <a:pt x="63835" y="141897"/>
                    <a:pt x="65575" y="143595"/>
                    <a:pt x="67183" y="145415"/>
                  </a:cubicBezTo>
                  <a:cubicBezTo>
                    <a:pt x="68803" y="145961"/>
                    <a:pt x="70375" y="146641"/>
                    <a:pt x="71882" y="147447"/>
                  </a:cubicBezTo>
                  <a:cubicBezTo>
                    <a:pt x="73406" y="148209"/>
                    <a:pt x="75565" y="148209"/>
                    <a:pt x="75946" y="150622"/>
                  </a:cubicBezTo>
                  <a:cubicBezTo>
                    <a:pt x="75946" y="154940"/>
                    <a:pt x="73533" y="157480"/>
                    <a:pt x="74930" y="163322"/>
                  </a:cubicBezTo>
                  <a:cubicBezTo>
                    <a:pt x="77686" y="166513"/>
                    <a:pt x="81234" y="168923"/>
                    <a:pt x="85217" y="170307"/>
                  </a:cubicBezTo>
                  <a:cubicBezTo>
                    <a:pt x="85217" y="172085"/>
                    <a:pt x="85217" y="173736"/>
                    <a:pt x="85852" y="175260"/>
                  </a:cubicBezTo>
                  <a:cubicBezTo>
                    <a:pt x="88011" y="178816"/>
                    <a:pt x="91186" y="181102"/>
                    <a:pt x="93472" y="184658"/>
                  </a:cubicBezTo>
                  <a:cubicBezTo>
                    <a:pt x="96047" y="188046"/>
                    <a:pt x="98381" y="191611"/>
                    <a:pt x="100457" y="195326"/>
                  </a:cubicBezTo>
                  <a:cubicBezTo>
                    <a:pt x="104267" y="203581"/>
                    <a:pt x="109601" y="209804"/>
                    <a:pt x="113157" y="217551"/>
                  </a:cubicBezTo>
                  <a:cubicBezTo>
                    <a:pt x="114300" y="217551"/>
                    <a:pt x="114427" y="219329"/>
                    <a:pt x="115443" y="219837"/>
                  </a:cubicBezTo>
                  <a:cubicBezTo>
                    <a:pt x="116459" y="220345"/>
                    <a:pt x="117475" y="220599"/>
                    <a:pt x="117856" y="221996"/>
                  </a:cubicBezTo>
                  <a:cubicBezTo>
                    <a:pt x="118237" y="223393"/>
                    <a:pt x="117856" y="228346"/>
                    <a:pt x="117856" y="231013"/>
                  </a:cubicBezTo>
                  <a:cubicBezTo>
                    <a:pt x="118507" y="232219"/>
                    <a:pt x="118814" y="233581"/>
                    <a:pt x="118745" y="234950"/>
                  </a:cubicBezTo>
                  <a:cubicBezTo>
                    <a:pt x="120650" y="239268"/>
                    <a:pt x="121666" y="244475"/>
                    <a:pt x="123698" y="248412"/>
                  </a:cubicBezTo>
                  <a:cubicBezTo>
                    <a:pt x="126177" y="252099"/>
                    <a:pt x="128384" y="255961"/>
                    <a:pt x="130302" y="259969"/>
                  </a:cubicBezTo>
                  <a:cubicBezTo>
                    <a:pt x="132797" y="262809"/>
                    <a:pt x="135089" y="265822"/>
                    <a:pt x="137160" y="268986"/>
                  </a:cubicBezTo>
                  <a:cubicBezTo>
                    <a:pt x="137160" y="271780"/>
                    <a:pt x="138938" y="272669"/>
                    <a:pt x="139446" y="274955"/>
                  </a:cubicBezTo>
                  <a:cubicBezTo>
                    <a:pt x="139510" y="278611"/>
                    <a:pt x="139807" y="282259"/>
                    <a:pt x="140335" y="285877"/>
                  </a:cubicBezTo>
                  <a:cubicBezTo>
                    <a:pt x="141732" y="288417"/>
                    <a:pt x="143256" y="290703"/>
                    <a:pt x="144526" y="293243"/>
                  </a:cubicBezTo>
                  <a:cubicBezTo>
                    <a:pt x="146304" y="302514"/>
                    <a:pt x="147701" y="312166"/>
                    <a:pt x="148717" y="322326"/>
                  </a:cubicBezTo>
                  <a:cubicBezTo>
                    <a:pt x="150368" y="327152"/>
                    <a:pt x="153162" y="330454"/>
                    <a:pt x="154813" y="335026"/>
                  </a:cubicBezTo>
                  <a:cubicBezTo>
                    <a:pt x="155956" y="342900"/>
                    <a:pt x="154813" y="351155"/>
                    <a:pt x="154813" y="359156"/>
                  </a:cubicBezTo>
                  <a:cubicBezTo>
                    <a:pt x="154813" y="363728"/>
                    <a:pt x="155956" y="368300"/>
                    <a:pt x="156337" y="372618"/>
                  </a:cubicBezTo>
                  <a:cubicBezTo>
                    <a:pt x="157315" y="385111"/>
                    <a:pt x="156932" y="397673"/>
                    <a:pt x="155194" y="410083"/>
                  </a:cubicBezTo>
                  <a:cubicBezTo>
                    <a:pt x="153035" y="425704"/>
                    <a:pt x="147828" y="439039"/>
                    <a:pt x="146050" y="455168"/>
                  </a:cubicBezTo>
                  <a:cubicBezTo>
                    <a:pt x="148590" y="455168"/>
                    <a:pt x="151511" y="455168"/>
                    <a:pt x="154051" y="455168"/>
                  </a:cubicBezTo>
                  <a:lnTo>
                    <a:pt x="312293" y="455168"/>
                  </a:lnTo>
                  <a:cubicBezTo>
                    <a:pt x="312293" y="454025"/>
                    <a:pt x="311277" y="453009"/>
                    <a:pt x="310896" y="451993"/>
                  </a:cubicBezTo>
                  <a:cubicBezTo>
                    <a:pt x="313430" y="446372"/>
                    <a:pt x="313968" y="440054"/>
                    <a:pt x="312420" y="434086"/>
                  </a:cubicBezTo>
                  <a:cubicBezTo>
                    <a:pt x="310399" y="430288"/>
                    <a:pt x="308576" y="426388"/>
                    <a:pt x="306959" y="422402"/>
                  </a:cubicBezTo>
                  <a:cubicBezTo>
                    <a:pt x="306959" y="417957"/>
                    <a:pt x="305816" y="413258"/>
                    <a:pt x="305562" y="410337"/>
                  </a:cubicBezTo>
                  <a:cubicBezTo>
                    <a:pt x="305308" y="407416"/>
                    <a:pt x="305562" y="407289"/>
                    <a:pt x="305562" y="405765"/>
                  </a:cubicBezTo>
                  <a:cubicBezTo>
                    <a:pt x="304800" y="400812"/>
                    <a:pt x="304165" y="394970"/>
                    <a:pt x="303276" y="389636"/>
                  </a:cubicBezTo>
                  <a:cubicBezTo>
                    <a:pt x="301711" y="381753"/>
                    <a:pt x="300651" y="373778"/>
                    <a:pt x="300101" y="365760"/>
                  </a:cubicBezTo>
                  <a:cubicBezTo>
                    <a:pt x="300101" y="361950"/>
                    <a:pt x="300101" y="358140"/>
                    <a:pt x="300101" y="354203"/>
                  </a:cubicBezTo>
                  <a:cubicBezTo>
                    <a:pt x="300101" y="345567"/>
                    <a:pt x="297434" y="336550"/>
                    <a:pt x="297053" y="328803"/>
                  </a:cubicBezTo>
                  <a:cubicBezTo>
                    <a:pt x="297053" y="323850"/>
                    <a:pt x="299593" y="320040"/>
                    <a:pt x="300482" y="315341"/>
                  </a:cubicBezTo>
                  <a:cubicBezTo>
                    <a:pt x="298860" y="298034"/>
                    <a:pt x="298224" y="280650"/>
                    <a:pt x="298577" y="263271"/>
                  </a:cubicBezTo>
                  <a:cubicBezTo>
                    <a:pt x="299876" y="260544"/>
                    <a:pt x="300897" y="257693"/>
                    <a:pt x="301625" y="254762"/>
                  </a:cubicBezTo>
                  <a:cubicBezTo>
                    <a:pt x="303022" y="254762"/>
                    <a:pt x="303149" y="252603"/>
                    <a:pt x="303784" y="251587"/>
                  </a:cubicBezTo>
                  <a:cubicBezTo>
                    <a:pt x="304536" y="250446"/>
                    <a:pt x="305215" y="249258"/>
                    <a:pt x="305816" y="248031"/>
                  </a:cubicBezTo>
                  <a:cubicBezTo>
                    <a:pt x="306959" y="245618"/>
                    <a:pt x="308356" y="243459"/>
                    <a:pt x="309499" y="241046"/>
                  </a:cubicBezTo>
                  <a:cubicBezTo>
                    <a:pt x="311531" y="235839"/>
                    <a:pt x="313055" y="230378"/>
                    <a:pt x="314579" y="224917"/>
                  </a:cubicBezTo>
                  <a:cubicBezTo>
                    <a:pt x="314579" y="221488"/>
                    <a:pt x="314579" y="218821"/>
                    <a:pt x="314579" y="215392"/>
                  </a:cubicBezTo>
                  <a:cubicBezTo>
                    <a:pt x="319503" y="207598"/>
                    <a:pt x="323752" y="199398"/>
                    <a:pt x="327279" y="190881"/>
                  </a:cubicBezTo>
                  <a:cubicBezTo>
                    <a:pt x="330655" y="182175"/>
                    <a:pt x="335275" y="174005"/>
                    <a:pt x="340995" y="166624"/>
                  </a:cubicBezTo>
                  <a:cubicBezTo>
                    <a:pt x="341743" y="165021"/>
                    <a:pt x="342215" y="163304"/>
                    <a:pt x="342392" y="161544"/>
                  </a:cubicBezTo>
                  <a:cubicBezTo>
                    <a:pt x="346537" y="160083"/>
                    <a:pt x="350130" y="157377"/>
                    <a:pt x="352679" y="153797"/>
                  </a:cubicBezTo>
                  <a:cubicBezTo>
                    <a:pt x="352479" y="151855"/>
                    <a:pt x="352479" y="149897"/>
                    <a:pt x="352679" y="147955"/>
                  </a:cubicBezTo>
                  <a:cubicBezTo>
                    <a:pt x="351644" y="145383"/>
                    <a:pt x="350920" y="142697"/>
                    <a:pt x="350520" y="139954"/>
                  </a:cubicBezTo>
                  <a:cubicBezTo>
                    <a:pt x="355412" y="138253"/>
                    <a:pt x="359786" y="135323"/>
                    <a:pt x="363220" y="131445"/>
                  </a:cubicBezTo>
                  <a:cubicBezTo>
                    <a:pt x="364558" y="128677"/>
                    <a:pt x="365212" y="125628"/>
                    <a:pt x="365125" y="122555"/>
                  </a:cubicBezTo>
                  <a:cubicBezTo>
                    <a:pt x="364363" y="120777"/>
                    <a:pt x="363728" y="118745"/>
                    <a:pt x="362839" y="117094"/>
                  </a:cubicBezTo>
                  <a:cubicBezTo>
                    <a:pt x="361950" y="115443"/>
                    <a:pt x="360553" y="117094"/>
                    <a:pt x="359537" y="117094"/>
                  </a:cubicBezTo>
                  <a:cubicBezTo>
                    <a:pt x="363238" y="112078"/>
                    <a:pt x="365796" y="106313"/>
                    <a:pt x="367030" y="100203"/>
                  </a:cubicBezTo>
                  <a:cubicBezTo>
                    <a:pt x="367030" y="96901"/>
                    <a:pt x="364871" y="95885"/>
                    <a:pt x="364109" y="93091"/>
                  </a:cubicBezTo>
                  <a:cubicBezTo>
                    <a:pt x="367941" y="81567"/>
                    <a:pt x="372567" y="70322"/>
                    <a:pt x="377952" y="59436"/>
                  </a:cubicBezTo>
                  <a:cubicBezTo>
                    <a:pt x="381599" y="56233"/>
                    <a:pt x="385036" y="52796"/>
                    <a:pt x="388239" y="49149"/>
                  </a:cubicBezTo>
                  <a:cubicBezTo>
                    <a:pt x="390906" y="45085"/>
                    <a:pt x="393192" y="40513"/>
                    <a:pt x="395859" y="36449"/>
                  </a:cubicBezTo>
                  <a:cubicBezTo>
                    <a:pt x="395859" y="33655"/>
                    <a:pt x="397764" y="31623"/>
                    <a:pt x="398272" y="28829"/>
                  </a:cubicBezTo>
                  <a:cubicBezTo>
                    <a:pt x="398745" y="27650"/>
                    <a:pt x="399297" y="26505"/>
                    <a:pt x="399923" y="25400"/>
                  </a:cubicBezTo>
                  <a:cubicBezTo>
                    <a:pt x="400551" y="23897"/>
                    <a:pt x="400551" y="22204"/>
                    <a:pt x="399923" y="20701"/>
                  </a:cubicBezTo>
                  <a:cubicBezTo>
                    <a:pt x="399923" y="20701"/>
                    <a:pt x="399923" y="20701"/>
                    <a:pt x="399923" y="19939"/>
                  </a:cubicBezTo>
                  <a:cubicBezTo>
                    <a:pt x="399923" y="19177"/>
                    <a:pt x="398653" y="18161"/>
                    <a:pt x="396875" y="18669"/>
                  </a:cubicBezTo>
                  <a:cubicBezTo>
                    <a:pt x="395097" y="19177"/>
                    <a:pt x="394716" y="20447"/>
                    <a:pt x="393319" y="19558"/>
                  </a:cubicBezTo>
                  <a:cubicBezTo>
                    <a:pt x="393700" y="17496"/>
                    <a:pt x="393434" y="15367"/>
                    <a:pt x="392557" y="13462"/>
                  </a:cubicBezTo>
                  <a:cubicBezTo>
                    <a:pt x="391541" y="11811"/>
                    <a:pt x="387985" y="13462"/>
                    <a:pt x="386715" y="12827"/>
                  </a:cubicBezTo>
                  <a:cubicBezTo>
                    <a:pt x="385445" y="12192"/>
                    <a:pt x="385572" y="10414"/>
                    <a:pt x="385064" y="9017"/>
                  </a:cubicBezTo>
                  <a:cubicBezTo>
                    <a:pt x="384556" y="7620"/>
                    <a:pt x="383667" y="6731"/>
                    <a:pt x="382651" y="5969"/>
                  </a:cubicBezTo>
                  <a:cubicBezTo>
                    <a:pt x="381635" y="5207"/>
                    <a:pt x="378968" y="6985"/>
                    <a:pt x="377571" y="7747"/>
                  </a:cubicBezTo>
                  <a:cubicBezTo>
                    <a:pt x="376586" y="6627"/>
                    <a:pt x="375116" y="6058"/>
                    <a:pt x="373634" y="6223"/>
                  </a:cubicBezTo>
                  <a:cubicBezTo>
                    <a:pt x="373634" y="4826"/>
                    <a:pt x="370967" y="5207"/>
                    <a:pt x="369062" y="5461"/>
                  </a:cubicBezTo>
                  <a:cubicBezTo>
                    <a:pt x="367157" y="5715"/>
                    <a:pt x="365252" y="7747"/>
                    <a:pt x="365506" y="10414"/>
                  </a:cubicBezTo>
                  <a:cubicBezTo>
                    <a:pt x="364847" y="12331"/>
                    <a:pt x="364588" y="14362"/>
                    <a:pt x="364744" y="16383"/>
                  </a:cubicBezTo>
                  <a:cubicBezTo>
                    <a:pt x="362468" y="20091"/>
                    <a:pt x="360876" y="24177"/>
                    <a:pt x="360045" y="28448"/>
                  </a:cubicBezTo>
                  <a:cubicBezTo>
                    <a:pt x="358183" y="30382"/>
                    <a:pt x="356906" y="32804"/>
                    <a:pt x="356362" y="35433"/>
                  </a:cubicBezTo>
                  <a:cubicBezTo>
                    <a:pt x="356063" y="36256"/>
                    <a:pt x="355851" y="37107"/>
                    <a:pt x="355727" y="37973"/>
                  </a:cubicBezTo>
                  <a:cubicBezTo>
                    <a:pt x="355791" y="40309"/>
                    <a:pt x="356354" y="42604"/>
                    <a:pt x="357378" y="44704"/>
                  </a:cubicBezTo>
                  <a:cubicBezTo>
                    <a:pt x="354910" y="49244"/>
                    <a:pt x="352992" y="54062"/>
                    <a:pt x="351663" y="59055"/>
                  </a:cubicBezTo>
                  <a:cubicBezTo>
                    <a:pt x="347335" y="67048"/>
                    <a:pt x="342455" y="74729"/>
                    <a:pt x="337058" y="82042"/>
                  </a:cubicBezTo>
                  <a:cubicBezTo>
                    <a:pt x="334772" y="82042"/>
                    <a:pt x="334137" y="84201"/>
                    <a:pt x="331978" y="84709"/>
                  </a:cubicBezTo>
                  <a:cubicBezTo>
                    <a:pt x="329184" y="87884"/>
                    <a:pt x="326390" y="91186"/>
                    <a:pt x="324104" y="94234"/>
                  </a:cubicBezTo>
                  <a:cubicBezTo>
                    <a:pt x="321818" y="97282"/>
                    <a:pt x="322580" y="96901"/>
                    <a:pt x="321183" y="97536"/>
                  </a:cubicBezTo>
                  <a:cubicBezTo>
                    <a:pt x="319128" y="97719"/>
                    <a:pt x="317090" y="98059"/>
                    <a:pt x="315087" y="98552"/>
                  </a:cubicBezTo>
                  <a:cubicBezTo>
                    <a:pt x="313673" y="99835"/>
                    <a:pt x="312142" y="100982"/>
                    <a:pt x="310515" y="101981"/>
                  </a:cubicBezTo>
                  <a:cubicBezTo>
                    <a:pt x="309625" y="103951"/>
                    <a:pt x="308607" y="105860"/>
                    <a:pt x="307467" y="107696"/>
                  </a:cubicBezTo>
                  <a:cubicBezTo>
                    <a:pt x="307318" y="113569"/>
                    <a:pt x="306767" y="119425"/>
                    <a:pt x="305816" y="125222"/>
                  </a:cubicBezTo>
                  <a:cubicBezTo>
                    <a:pt x="301686" y="126370"/>
                    <a:pt x="298285" y="129305"/>
                    <a:pt x="296545" y="133223"/>
                  </a:cubicBezTo>
                  <a:cubicBezTo>
                    <a:pt x="296584" y="135425"/>
                    <a:pt x="297104" y="137593"/>
                    <a:pt x="298069" y="139573"/>
                  </a:cubicBezTo>
                  <a:cubicBezTo>
                    <a:pt x="295529" y="140843"/>
                    <a:pt x="294386" y="143002"/>
                    <a:pt x="292481" y="144780"/>
                  </a:cubicBezTo>
                  <a:cubicBezTo>
                    <a:pt x="287274" y="159893"/>
                    <a:pt x="270383" y="165608"/>
                    <a:pt x="261747" y="177927"/>
                  </a:cubicBezTo>
                  <a:cubicBezTo>
                    <a:pt x="261747" y="179832"/>
                    <a:pt x="260858" y="180848"/>
                    <a:pt x="260731" y="182626"/>
                  </a:cubicBezTo>
                  <a:cubicBezTo>
                    <a:pt x="260604" y="184404"/>
                    <a:pt x="259842" y="185166"/>
                    <a:pt x="259461" y="186436"/>
                  </a:cubicBezTo>
                  <a:cubicBezTo>
                    <a:pt x="256472" y="186887"/>
                    <a:pt x="253433" y="186887"/>
                    <a:pt x="250444" y="186436"/>
                  </a:cubicBezTo>
                  <a:cubicBezTo>
                    <a:pt x="248465" y="182741"/>
                    <a:pt x="245841" y="179429"/>
                    <a:pt x="242697" y="176657"/>
                  </a:cubicBezTo>
                  <a:cubicBezTo>
                    <a:pt x="240030" y="173228"/>
                    <a:pt x="236347" y="171323"/>
                    <a:pt x="234569" y="166878"/>
                  </a:cubicBezTo>
                  <a:cubicBezTo>
                    <a:pt x="233426" y="166116"/>
                    <a:pt x="231521" y="166878"/>
                    <a:pt x="231013" y="164846"/>
                  </a:cubicBezTo>
                  <a:cubicBezTo>
                    <a:pt x="230505" y="162814"/>
                    <a:pt x="231013" y="161544"/>
                    <a:pt x="231013" y="160020"/>
                  </a:cubicBezTo>
                  <a:cubicBezTo>
                    <a:pt x="231013" y="158496"/>
                    <a:pt x="233426" y="155956"/>
                    <a:pt x="234061" y="153416"/>
                  </a:cubicBezTo>
                  <a:cubicBezTo>
                    <a:pt x="234696" y="150876"/>
                    <a:pt x="234061" y="149098"/>
                    <a:pt x="234061" y="146431"/>
                  </a:cubicBezTo>
                  <a:cubicBezTo>
                    <a:pt x="235077" y="145669"/>
                    <a:pt x="236728" y="145415"/>
                    <a:pt x="236982" y="144018"/>
                  </a:cubicBezTo>
                  <a:cubicBezTo>
                    <a:pt x="237089" y="142598"/>
                    <a:pt x="237345" y="141194"/>
                    <a:pt x="237744" y="139827"/>
                  </a:cubicBezTo>
                  <a:cubicBezTo>
                    <a:pt x="236220" y="134366"/>
                    <a:pt x="236601" y="126365"/>
                    <a:pt x="233680" y="122682"/>
                  </a:cubicBezTo>
                  <a:cubicBezTo>
                    <a:pt x="233029" y="122414"/>
                    <a:pt x="232299" y="122414"/>
                    <a:pt x="231648" y="122682"/>
                  </a:cubicBezTo>
                  <a:cubicBezTo>
                    <a:pt x="230505" y="122047"/>
                    <a:pt x="231648" y="124460"/>
                    <a:pt x="230505" y="122682"/>
                  </a:cubicBezTo>
                  <a:cubicBezTo>
                    <a:pt x="229354" y="112292"/>
                    <a:pt x="224903" y="102544"/>
                    <a:pt x="217805" y="94869"/>
                  </a:cubicBezTo>
                  <a:cubicBezTo>
                    <a:pt x="214390" y="92007"/>
                    <a:pt x="210637" y="89576"/>
                    <a:pt x="206629" y="87630"/>
                  </a:cubicBezTo>
                  <a:cubicBezTo>
                    <a:pt x="202853" y="86444"/>
                    <a:pt x="198899" y="85928"/>
                    <a:pt x="194945" y="86106"/>
                  </a:cubicBezTo>
                  <a:cubicBezTo>
                    <a:pt x="183420" y="87507"/>
                    <a:pt x="173056" y="93799"/>
                    <a:pt x="166497" y="103378"/>
                  </a:cubicBezTo>
                  <a:cubicBezTo>
                    <a:pt x="166497" y="105156"/>
                    <a:pt x="164846" y="105918"/>
                    <a:pt x="164465" y="107696"/>
                  </a:cubicBezTo>
                  <a:cubicBezTo>
                    <a:pt x="164084" y="109474"/>
                    <a:pt x="163576" y="110871"/>
                    <a:pt x="162560" y="112014"/>
                  </a:cubicBezTo>
                  <a:cubicBezTo>
                    <a:pt x="162297" y="115184"/>
                    <a:pt x="162297" y="118369"/>
                    <a:pt x="162560" y="121539"/>
                  </a:cubicBezTo>
                  <a:cubicBezTo>
                    <a:pt x="163065" y="126180"/>
                    <a:pt x="164131" y="130743"/>
                    <a:pt x="165735" y="135128"/>
                  </a:cubicBezTo>
                  <a:cubicBezTo>
                    <a:pt x="165735" y="136398"/>
                    <a:pt x="164465" y="136652"/>
                    <a:pt x="163957" y="137414"/>
                  </a:cubicBezTo>
                  <a:cubicBezTo>
                    <a:pt x="163895" y="138514"/>
                    <a:pt x="163895" y="139616"/>
                    <a:pt x="163957" y="140716"/>
                  </a:cubicBezTo>
                  <a:cubicBezTo>
                    <a:pt x="164836" y="145120"/>
                    <a:pt x="166287" y="149389"/>
                    <a:pt x="168275" y="153416"/>
                  </a:cubicBezTo>
                  <a:cubicBezTo>
                    <a:pt x="169982" y="154993"/>
                    <a:pt x="171808" y="156437"/>
                    <a:pt x="173736" y="157734"/>
                  </a:cubicBezTo>
                  <a:cubicBezTo>
                    <a:pt x="175244" y="158045"/>
                    <a:pt x="176800" y="158045"/>
                    <a:pt x="178308" y="157734"/>
                  </a:cubicBezTo>
                  <a:cubicBezTo>
                    <a:pt x="181217" y="162334"/>
                    <a:pt x="183805" y="167129"/>
                    <a:pt x="186055" y="172085"/>
                  </a:cubicBezTo>
                  <a:cubicBezTo>
                    <a:pt x="185420" y="172847"/>
                    <a:pt x="184023" y="173101"/>
                    <a:pt x="184785" y="175006"/>
                  </a:cubicBezTo>
                  <a:cubicBezTo>
                    <a:pt x="185547" y="176911"/>
                    <a:pt x="184785" y="177165"/>
                    <a:pt x="184785" y="178816"/>
                  </a:cubicBezTo>
                  <a:cubicBezTo>
                    <a:pt x="183128" y="181703"/>
                    <a:pt x="182090" y="184904"/>
                    <a:pt x="181737" y="188214"/>
                  </a:cubicBezTo>
                  <a:cubicBezTo>
                    <a:pt x="179573" y="189026"/>
                    <a:pt x="177308" y="189539"/>
                    <a:pt x="175006" y="189738"/>
                  </a:cubicBezTo>
                  <a:cubicBezTo>
                    <a:pt x="172847" y="184277"/>
                    <a:pt x="168656" y="181356"/>
                    <a:pt x="166370" y="176022"/>
                  </a:cubicBezTo>
                  <a:cubicBezTo>
                    <a:pt x="164643" y="174696"/>
                    <a:pt x="163179" y="173059"/>
                    <a:pt x="162052" y="171196"/>
                  </a:cubicBezTo>
                  <a:cubicBezTo>
                    <a:pt x="156972" y="167894"/>
                    <a:pt x="152273" y="163957"/>
                    <a:pt x="146939" y="161036"/>
                  </a:cubicBezTo>
                  <a:cubicBezTo>
                    <a:pt x="143274" y="157224"/>
                    <a:pt x="140115" y="152955"/>
                    <a:pt x="137541" y="148336"/>
                  </a:cubicBezTo>
                  <a:cubicBezTo>
                    <a:pt x="135763" y="146304"/>
                    <a:pt x="133096" y="145415"/>
                    <a:pt x="131191" y="143383"/>
                  </a:cubicBezTo>
                  <a:cubicBezTo>
                    <a:pt x="132316" y="141328"/>
                    <a:pt x="132633" y="138928"/>
                    <a:pt x="132080" y="136652"/>
                  </a:cubicBezTo>
                  <a:cubicBezTo>
                    <a:pt x="130175" y="132715"/>
                    <a:pt x="124968" y="132842"/>
                    <a:pt x="122301" y="130048"/>
                  </a:cubicBezTo>
                  <a:cubicBezTo>
                    <a:pt x="120085" y="125270"/>
                    <a:pt x="118916" y="120074"/>
                    <a:pt x="118872" y="114808"/>
                  </a:cubicBezTo>
                  <a:cubicBezTo>
                    <a:pt x="116979" y="107606"/>
                    <a:pt x="110159" y="102826"/>
                    <a:pt x="102743" y="103505"/>
                  </a:cubicBezTo>
                  <a:cubicBezTo>
                    <a:pt x="97928" y="97120"/>
                    <a:pt x="92041" y="91620"/>
                    <a:pt x="85344" y="87249"/>
                  </a:cubicBezTo>
                  <a:cubicBezTo>
                    <a:pt x="83820" y="86487"/>
                    <a:pt x="82169" y="85979"/>
                    <a:pt x="80518" y="85344"/>
                  </a:cubicBezTo>
                  <a:cubicBezTo>
                    <a:pt x="72036" y="77000"/>
                    <a:pt x="64381" y="67856"/>
                    <a:pt x="57658" y="58039"/>
                  </a:cubicBezTo>
                  <a:cubicBezTo>
                    <a:pt x="55576" y="53868"/>
                    <a:pt x="53154" y="49876"/>
                    <a:pt x="50419" y="46101"/>
                  </a:cubicBezTo>
                  <a:cubicBezTo>
                    <a:pt x="49784" y="43561"/>
                    <a:pt x="48641" y="41529"/>
                    <a:pt x="48006" y="38989"/>
                  </a:cubicBezTo>
                  <a:cubicBezTo>
                    <a:pt x="48926" y="36593"/>
                    <a:pt x="49442" y="34061"/>
                    <a:pt x="49530" y="31496"/>
                  </a:cubicBezTo>
                  <a:cubicBezTo>
                    <a:pt x="48006" y="23368"/>
                    <a:pt x="42291" y="20447"/>
                    <a:pt x="39370" y="14097"/>
                  </a:cubicBezTo>
                  <a:cubicBezTo>
                    <a:pt x="38100" y="12954"/>
                    <a:pt x="36068" y="12573"/>
                    <a:pt x="34925" y="11430"/>
                  </a:cubicBezTo>
                  <a:lnTo>
                    <a:pt x="29337" y="2921"/>
                  </a:lnTo>
                  <a:cubicBezTo>
                    <a:pt x="27426" y="1470"/>
                    <a:pt x="25212" y="472"/>
                    <a:pt x="22860" y="0"/>
                  </a:cubicBezTo>
                  <a:cubicBezTo>
                    <a:pt x="20066" y="0"/>
                    <a:pt x="19558" y="3048"/>
                    <a:pt x="18923" y="5461"/>
                  </a:cubicBezTo>
                  <a:cubicBezTo>
                    <a:pt x="17907" y="4191"/>
                    <a:pt x="14859" y="4318"/>
                    <a:pt x="13208" y="5461"/>
                  </a:cubicBezTo>
                  <a:cubicBezTo>
                    <a:pt x="11557" y="6604"/>
                    <a:pt x="11684" y="10541"/>
                    <a:pt x="11557" y="12319"/>
                  </a:cubicBezTo>
                  <a:cubicBezTo>
                    <a:pt x="9241" y="12445"/>
                    <a:pt x="7022" y="13288"/>
                    <a:pt x="5207" y="14732"/>
                  </a:cubicBezTo>
                  <a:cubicBezTo>
                    <a:pt x="4660" y="16163"/>
                    <a:pt x="4660" y="17746"/>
                    <a:pt x="5207" y="19177"/>
                  </a:cubicBezTo>
                  <a:cubicBezTo>
                    <a:pt x="1651" y="19177"/>
                    <a:pt x="1016" y="21463"/>
                    <a:pt x="508" y="23876"/>
                  </a:cubicBezTo>
                  <a:cubicBezTo>
                    <a:pt x="0" y="26289"/>
                    <a:pt x="2540" y="28702"/>
                    <a:pt x="3810" y="30861"/>
                  </a:cubicBezTo>
                  <a:cubicBezTo>
                    <a:pt x="3894" y="31462"/>
                    <a:pt x="4022" y="32056"/>
                    <a:pt x="4191" y="32639"/>
                  </a:cubicBezTo>
                  <a:close/>
                </a:path>
              </a:pathLst>
            </a:custGeom>
            <a:blipFill dpi="0" rotWithShape="0">
              <a:blip r:embed="rId7"/>
              <a:srcRect/>
              <a:tile tx="0" ty="0" sx="84497" sy="84504"/>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dirty="0"/>
            </a:p>
          </p:txBody>
        </p:sp>
        <p:sp>
          <p:nvSpPr>
            <p:cNvPr id="373" name="PA_ImportSvg_636772933996373099"/>
            <p:cNvSpPr/>
            <p:nvPr>
              <p:custDataLst>
                <p:tags r:id="rId9"/>
              </p:custDataLst>
            </p:nvPr>
          </p:nvSpPr>
          <p:spPr>
            <a:xfrm>
              <a:off x="2087880" y="2806230"/>
              <a:ext cx="2513113" cy="4044814"/>
            </a:xfrm>
            <a:custGeom>
              <a:avLst/>
              <a:gdLst/>
              <a:ahLst/>
              <a:cxnLst/>
              <a:rect l="l" t="t" r="r" b="b"/>
              <a:pathLst>
                <a:path w="356109" h="573151">
                  <a:moveTo>
                    <a:pt x="352806" y="569595"/>
                  </a:moveTo>
                  <a:cubicBezTo>
                    <a:pt x="350393" y="564515"/>
                    <a:pt x="348107" y="559181"/>
                    <a:pt x="345821" y="553847"/>
                  </a:cubicBezTo>
                  <a:cubicBezTo>
                    <a:pt x="341376" y="543560"/>
                    <a:pt x="335915" y="533781"/>
                    <a:pt x="330835" y="522986"/>
                  </a:cubicBezTo>
                  <a:cubicBezTo>
                    <a:pt x="328549" y="518414"/>
                    <a:pt x="326263" y="512572"/>
                    <a:pt x="323215" y="507238"/>
                  </a:cubicBezTo>
                  <a:cubicBezTo>
                    <a:pt x="322072" y="505206"/>
                    <a:pt x="321056" y="501904"/>
                    <a:pt x="319532" y="499364"/>
                  </a:cubicBezTo>
                  <a:cubicBezTo>
                    <a:pt x="318008" y="496824"/>
                    <a:pt x="315722" y="494792"/>
                    <a:pt x="315341" y="492506"/>
                  </a:cubicBezTo>
                  <a:cubicBezTo>
                    <a:pt x="315237" y="487828"/>
                    <a:pt x="315577" y="483150"/>
                    <a:pt x="316357" y="478536"/>
                  </a:cubicBezTo>
                  <a:cubicBezTo>
                    <a:pt x="316357" y="473710"/>
                    <a:pt x="314325" y="470027"/>
                    <a:pt x="314452" y="465836"/>
                  </a:cubicBezTo>
                  <a:cubicBezTo>
                    <a:pt x="315595" y="464820"/>
                    <a:pt x="318516" y="465836"/>
                    <a:pt x="319278" y="464185"/>
                  </a:cubicBezTo>
                  <a:cubicBezTo>
                    <a:pt x="319278" y="448437"/>
                    <a:pt x="317627" y="434340"/>
                    <a:pt x="317754" y="417322"/>
                  </a:cubicBezTo>
                  <a:cubicBezTo>
                    <a:pt x="318366" y="395218"/>
                    <a:pt x="317304" y="373099"/>
                    <a:pt x="314579" y="351155"/>
                  </a:cubicBezTo>
                  <a:cubicBezTo>
                    <a:pt x="313690" y="344805"/>
                    <a:pt x="312166" y="338455"/>
                    <a:pt x="311531" y="331724"/>
                  </a:cubicBezTo>
                  <a:cubicBezTo>
                    <a:pt x="310896" y="324993"/>
                    <a:pt x="311531" y="315722"/>
                    <a:pt x="311531" y="307848"/>
                  </a:cubicBezTo>
                  <a:cubicBezTo>
                    <a:pt x="311531" y="303022"/>
                    <a:pt x="309626" y="297688"/>
                    <a:pt x="308610" y="292481"/>
                  </a:cubicBezTo>
                  <a:cubicBezTo>
                    <a:pt x="307594" y="287274"/>
                    <a:pt x="306959" y="281686"/>
                    <a:pt x="305562" y="277114"/>
                  </a:cubicBezTo>
                  <a:cubicBezTo>
                    <a:pt x="304165" y="272542"/>
                    <a:pt x="301371" y="269113"/>
                    <a:pt x="300609" y="264414"/>
                  </a:cubicBezTo>
                  <a:cubicBezTo>
                    <a:pt x="300101" y="258753"/>
                    <a:pt x="300101" y="253057"/>
                    <a:pt x="300609" y="247396"/>
                  </a:cubicBezTo>
                  <a:cubicBezTo>
                    <a:pt x="300668" y="242719"/>
                    <a:pt x="301050" y="238051"/>
                    <a:pt x="301752" y="233426"/>
                  </a:cubicBezTo>
                  <a:cubicBezTo>
                    <a:pt x="301752" y="231394"/>
                    <a:pt x="302387" y="229362"/>
                    <a:pt x="302768" y="227457"/>
                  </a:cubicBezTo>
                  <a:cubicBezTo>
                    <a:pt x="303341" y="225400"/>
                    <a:pt x="304106" y="223402"/>
                    <a:pt x="305054" y="221488"/>
                  </a:cubicBezTo>
                  <a:cubicBezTo>
                    <a:pt x="305649" y="220071"/>
                    <a:pt x="306372" y="218711"/>
                    <a:pt x="307213" y="217424"/>
                  </a:cubicBezTo>
                  <a:cubicBezTo>
                    <a:pt x="307542" y="216957"/>
                    <a:pt x="307799" y="216443"/>
                    <a:pt x="307975" y="215900"/>
                  </a:cubicBezTo>
                  <a:cubicBezTo>
                    <a:pt x="308238" y="215346"/>
                    <a:pt x="308580" y="214832"/>
                    <a:pt x="308991" y="214376"/>
                  </a:cubicBezTo>
                  <a:cubicBezTo>
                    <a:pt x="308991" y="214376"/>
                    <a:pt x="310007" y="213487"/>
                    <a:pt x="310134" y="212852"/>
                  </a:cubicBezTo>
                  <a:cubicBezTo>
                    <a:pt x="310330" y="212154"/>
                    <a:pt x="310584" y="211474"/>
                    <a:pt x="310896" y="210820"/>
                  </a:cubicBezTo>
                  <a:cubicBezTo>
                    <a:pt x="311325" y="210125"/>
                    <a:pt x="311836" y="209486"/>
                    <a:pt x="312420" y="208915"/>
                  </a:cubicBezTo>
                  <a:cubicBezTo>
                    <a:pt x="313182" y="208153"/>
                    <a:pt x="313563" y="208153"/>
                    <a:pt x="313436" y="207010"/>
                  </a:cubicBezTo>
                  <a:cubicBezTo>
                    <a:pt x="313309" y="205867"/>
                    <a:pt x="313436" y="205867"/>
                    <a:pt x="313436" y="205486"/>
                  </a:cubicBezTo>
                  <a:cubicBezTo>
                    <a:pt x="313436" y="205105"/>
                    <a:pt x="312166" y="205486"/>
                    <a:pt x="311658" y="204470"/>
                  </a:cubicBezTo>
                  <a:lnTo>
                    <a:pt x="311658" y="203708"/>
                  </a:lnTo>
                  <a:cubicBezTo>
                    <a:pt x="311323" y="203422"/>
                    <a:pt x="310935" y="203206"/>
                    <a:pt x="310515" y="203073"/>
                  </a:cubicBezTo>
                  <a:cubicBezTo>
                    <a:pt x="310515" y="203073"/>
                    <a:pt x="309753" y="202311"/>
                    <a:pt x="309118" y="202057"/>
                  </a:cubicBezTo>
                  <a:lnTo>
                    <a:pt x="307594" y="201168"/>
                  </a:lnTo>
                  <a:cubicBezTo>
                    <a:pt x="306909" y="200591"/>
                    <a:pt x="306384" y="199848"/>
                    <a:pt x="306070" y="199009"/>
                  </a:cubicBezTo>
                  <a:cubicBezTo>
                    <a:pt x="305751" y="196990"/>
                    <a:pt x="305751" y="194933"/>
                    <a:pt x="306070" y="192913"/>
                  </a:cubicBezTo>
                  <a:cubicBezTo>
                    <a:pt x="307012" y="188284"/>
                    <a:pt x="308328" y="183739"/>
                    <a:pt x="310007" y="179324"/>
                  </a:cubicBezTo>
                  <a:cubicBezTo>
                    <a:pt x="311404" y="175514"/>
                    <a:pt x="313817" y="172212"/>
                    <a:pt x="315087" y="168656"/>
                  </a:cubicBezTo>
                  <a:cubicBezTo>
                    <a:pt x="321818" y="149352"/>
                    <a:pt x="321437" y="123952"/>
                    <a:pt x="325882" y="101473"/>
                  </a:cubicBezTo>
                  <a:cubicBezTo>
                    <a:pt x="326771" y="97028"/>
                    <a:pt x="327787" y="92710"/>
                    <a:pt x="328422" y="88773"/>
                  </a:cubicBezTo>
                  <a:cubicBezTo>
                    <a:pt x="328908" y="84503"/>
                    <a:pt x="329629" y="80264"/>
                    <a:pt x="330581" y="76073"/>
                  </a:cubicBezTo>
                  <a:cubicBezTo>
                    <a:pt x="332486" y="69469"/>
                    <a:pt x="338709" y="61849"/>
                    <a:pt x="340741" y="53340"/>
                  </a:cubicBezTo>
                  <a:cubicBezTo>
                    <a:pt x="340935" y="50139"/>
                    <a:pt x="341359" y="46955"/>
                    <a:pt x="342011" y="43815"/>
                  </a:cubicBezTo>
                  <a:cubicBezTo>
                    <a:pt x="343807" y="40617"/>
                    <a:pt x="346174" y="37776"/>
                    <a:pt x="348996" y="35433"/>
                  </a:cubicBezTo>
                  <a:cubicBezTo>
                    <a:pt x="351409" y="33020"/>
                    <a:pt x="356108" y="27686"/>
                    <a:pt x="354711" y="25400"/>
                  </a:cubicBezTo>
                  <a:cubicBezTo>
                    <a:pt x="353314" y="23114"/>
                    <a:pt x="348361" y="29464"/>
                    <a:pt x="345694" y="31496"/>
                  </a:cubicBezTo>
                  <a:cubicBezTo>
                    <a:pt x="342657" y="33521"/>
                    <a:pt x="339993" y="36056"/>
                    <a:pt x="337820" y="38989"/>
                  </a:cubicBezTo>
                  <a:cubicBezTo>
                    <a:pt x="338279" y="36239"/>
                    <a:pt x="339366" y="33632"/>
                    <a:pt x="340995" y="31369"/>
                  </a:cubicBezTo>
                  <a:cubicBezTo>
                    <a:pt x="342519" y="28829"/>
                    <a:pt x="343408" y="26289"/>
                    <a:pt x="344805" y="23749"/>
                  </a:cubicBezTo>
                  <a:cubicBezTo>
                    <a:pt x="347345" y="18923"/>
                    <a:pt x="353314" y="11049"/>
                    <a:pt x="351282" y="8509"/>
                  </a:cubicBezTo>
                  <a:cubicBezTo>
                    <a:pt x="349250" y="5969"/>
                    <a:pt x="345821" y="11049"/>
                    <a:pt x="344424" y="13335"/>
                  </a:cubicBezTo>
                  <a:cubicBezTo>
                    <a:pt x="343027" y="15621"/>
                    <a:pt x="341376" y="18161"/>
                    <a:pt x="339725" y="20447"/>
                  </a:cubicBezTo>
                  <a:cubicBezTo>
                    <a:pt x="336902" y="25535"/>
                    <a:pt x="333538" y="30304"/>
                    <a:pt x="329692" y="34671"/>
                  </a:cubicBezTo>
                  <a:cubicBezTo>
                    <a:pt x="328676" y="31623"/>
                    <a:pt x="330708" y="29591"/>
                    <a:pt x="331978" y="27051"/>
                  </a:cubicBezTo>
                  <a:cubicBezTo>
                    <a:pt x="333248" y="24511"/>
                    <a:pt x="334772" y="21717"/>
                    <a:pt x="336169" y="18542"/>
                  </a:cubicBezTo>
                  <a:cubicBezTo>
                    <a:pt x="337432" y="15931"/>
                    <a:pt x="338831" y="13387"/>
                    <a:pt x="340360" y="10922"/>
                  </a:cubicBezTo>
                  <a:cubicBezTo>
                    <a:pt x="340360" y="10033"/>
                    <a:pt x="344424" y="1397"/>
                    <a:pt x="339725" y="1651"/>
                  </a:cubicBezTo>
                  <a:cubicBezTo>
                    <a:pt x="335026" y="1905"/>
                    <a:pt x="333502" y="10160"/>
                    <a:pt x="329565" y="16764"/>
                  </a:cubicBezTo>
                  <a:cubicBezTo>
                    <a:pt x="327914" y="19558"/>
                    <a:pt x="326263" y="22225"/>
                    <a:pt x="324866" y="24892"/>
                  </a:cubicBezTo>
                  <a:cubicBezTo>
                    <a:pt x="323725" y="27700"/>
                    <a:pt x="322090" y="30280"/>
                    <a:pt x="320040" y="32512"/>
                  </a:cubicBezTo>
                  <a:cubicBezTo>
                    <a:pt x="317373" y="31115"/>
                    <a:pt x="318643" y="26035"/>
                    <a:pt x="318262" y="22606"/>
                  </a:cubicBezTo>
                  <a:cubicBezTo>
                    <a:pt x="317881" y="19177"/>
                    <a:pt x="320167" y="2540"/>
                    <a:pt x="316865" y="1778"/>
                  </a:cubicBezTo>
                  <a:cubicBezTo>
                    <a:pt x="310261" y="0"/>
                    <a:pt x="310896" y="18288"/>
                    <a:pt x="311277" y="21336"/>
                  </a:cubicBezTo>
                  <a:cubicBezTo>
                    <a:pt x="311730" y="28451"/>
                    <a:pt x="310913" y="35590"/>
                    <a:pt x="308864" y="42418"/>
                  </a:cubicBezTo>
                  <a:cubicBezTo>
                    <a:pt x="304673" y="43688"/>
                    <a:pt x="302895" y="40513"/>
                    <a:pt x="300863" y="38608"/>
                  </a:cubicBezTo>
                  <a:cubicBezTo>
                    <a:pt x="298831" y="36703"/>
                    <a:pt x="288163" y="28448"/>
                    <a:pt x="286131" y="33147"/>
                  </a:cubicBezTo>
                  <a:cubicBezTo>
                    <a:pt x="287353" y="35348"/>
                    <a:pt x="288942" y="37324"/>
                    <a:pt x="290830" y="38989"/>
                  </a:cubicBezTo>
                  <a:cubicBezTo>
                    <a:pt x="294134" y="41990"/>
                    <a:pt x="296810" y="45616"/>
                    <a:pt x="298704" y="49657"/>
                  </a:cubicBezTo>
                  <a:cubicBezTo>
                    <a:pt x="301904" y="54974"/>
                    <a:pt x="304584" y="60588"/>
                    <a:pt x="306705" y="66421"/>
                  </a:cubicBezTo>
                  <a:cubicBezTo>
                    <a:pt x="307214" y="70214"/>
                    <a:pt x="307214" y="74058"/>
                    <a:pt x="306705" y="77851"/>
                  </a:cubicBezTo>
                  <a:cubicBezTo>
                    <a:pt x="305327" y="89705"/>
                    <a:pt x="302512" y="101348"/>
                    <a:pt x="298323" y="112522"/>
                  </a:cubicBezTo>
                  <a:cubicBezTo>
                    <a:pt x="292418" y="125574"/>
                    <a:pt x="287204" y="138927"/>
                    <a:pt x="282702" y="152527"/>
                  </a:cubicBezTo>
                  <a:cubicBezTo>
                    <a:pt x="280045" y="162009"/>
                    <a:pt x="278511" y="171770"/>
                    <a:pt x="278130" y="181610"/>
                  </a:cubicBezTo>
                  <a:cubicBezTo>
                    <a:pt x="277964" y="183620"/>
                    <a:pt x="276888" y="185445"/>
                    <a:pt x="275209" y="186563"/>
                  </a:cubicBezTo>
                  <a:cubicBezTo>
                    <a:pt x="274320" y="186563"/>
                    <a:pt x="273304" y="186563"/>
                    <a:pt x="272415" y="186563"/>
                  </a:cubicBezTo>
                  <a:cubicBezTo>
                    <a:pt x="271526" y="186563"/>
                    <a:pt x="271653" y="186563"/>
                    <a:pt x="271399" y="186563"/>
                  </a:cubicBezTo>
                  <a:cubicBezTo>
                    <a:pt x="271223" y="187106"/>
                    <a:pt x="270966" y="187620"/>
                    <a:pt x="270637" y="188087"/>
                  </a:cubicBezTo>
                  <a:cubicBezTo>
                    <a:pt x="269666" y="188951"/>
                    <a:pt x="268925" y="190042"/>
                    <a:pt x="268478" y="191262"/>
                  </a:cubicBezTo>
                  <a:cubicBezTo>
                    <a:pt x="268478" y="191262"/>
                    <a:pt x="267843" y="192024"/>
                    <a:pt x="267589" y="192532"/>
                  </a:cubicBezTo>
                  <a:cubicBezTo>
                    <a:pt x="267335" y="193040"/>
                    <a:pt x="267589" y="193548"/>
                    <a:pt x="266954" y="193929"/>
                  </a:cubicBezTo>
                  <a:cubicBezTo>
                    <a:pt x="267024" y="194562"/>
                    <a:pt x="267024" y="195201"/>
                    <a:pt x="266954" y="195834"/>
                  </a:cubicBezTo>
                  <a:cubicBezTo>
                    <a:pt x="266750" y="195756"/>
                    <a:pt x="266523" y="195756"/>
                    <a:pt x="266319" y="195834"/>
                  </a:cubicBezTo>
                  <a:lnTo>
                    <a:pt x="266319" y="196469"/>
                  </a:lnTo>
                  <a:cubicBezTo>
                    <a:pt x="266319" y="196469"/>
                    <a:pt x="266319" y="196469"/>
                    <a:pt x="266319" y="196469"/>
                  </a:cubicBezTo>
                  <a:lnTo>
                    <a:pt x="264795" y="199771"/>
                  </a:lnTo>
                  <a:cubicBezTo>
                    <a:pt x="264033" y="201295"/>
                    <a:pt x="263525" y="203073"/>
                    <a:pt x="262763" y="204724"/>
                  </a:cubicBezTo>
                  <a:cubicBezTo>
                    <a:pt x="262001" y="206375"/>
                    <a:pt x="262001" y="207391"/>
                    <a:pt x="261366" y="208661"/>
                  </a:cubicBezTo>
                  <a:cubicBezTo>
                    <a:pt x="260893" y="209963"/>
                    <a:pt x="260342" y="211235"/>
                    <a:pt x="259715" y="212471"/>
                  </a:cubicBezTo>
                  <a:cubicBezTo>
                    <a:pt x="258855" y="213711"/>
                    <a:pt x="257922" y="214898"/>
                    <a:pt x="256921" y="216027"/>
                  </a:cubicBezTo>
                  <a:cubicBezTo>
                    <a:pt x="256005" y="217177"/>
                    <a:pt x="254985" y="218240"/>
                    <a:pt x="253873" y="219202"/>
                  </a:cubicBezTo>
                  <a:lnTo>
                    <a:pt x="252730" y="220218"/>
                  </a:lnTo>
                  <a:cubicBezTo>
                    <a:pt x="252106" y="219200"/>
                    <a:pt x="251554" y="218139"/>
                    <a:pt x="251079" y="217043"/>
                  </a:cubicBezTo>
                  <a:cubicBezTo>
                    <a:pt x="251283" y="213716"/>
                    <a:pt x="250626" y="210392"/>
                    <a:pt x="249174" y="207391"/>
                  </a:cubicBezTo>
                  <a:cubicBezTo>
                    <a:pt x="248408" y="206050"/>
                    <a:pt x="247420" y="204847"/>
                    <a:pt x="246253" y="203835"/>
                  </a:cubicBezTo>
                  <a:cubicBezTo>
                    <a:pt x="246253" y="202819"/>
                    <a:pt x="245618" y="201930"/>
                    <a:pt x="245364" y="200914"/>
                  </a:cubicBezTo>
                  <a:lnTo>
                    <a:pt x="245364" y="200914"/>
                  </a:lnTo>
                  <a:lnTo>
                    <a:pt x="245364" y="200025"/>
                  </a:lnTo>
                  <a:cubicBezTo>
                    <a:pt x="246054" y="200633"/>
                    <a:pt x="246823" y="201145"/>
                    <a:pt x="247650" y="201549"/>
                  </a:cubicBezTo>
                  <a:lnTo>
                    <a:pt x="247650" y="201549"/>
                  </a:lnTo>
                  <a:cubicBezTo>
                    <a:pt x="246428" y="200521"/>
                    <a:pt x="245359" y="199324"/>
                    <a:pt x="244475" y="197993"/>
                  </a:cubicBezTo>
                  <a:lnTo>
                    <a:pt x="244475" y="197993"/>
                  </a:lnTo>
                  <a:cubicBezTo>
                    <a:pt x="244475" y="197993"/>
                    <a:pt x="244475" y="197993"/>
                    <a:pt x="244475" y="197993"/>
                  </a:cubicBezTo>
                  <a:lnTo>
                    <a:pt x="244475" y="197993"/>
                  </a:lnTo>
                  <a:lnTo>
                    <a:pt x="246126" y="199390"/>
                  </a:lnTo>
                  <a:lnTo>
                    <a:pt x="247904" y="200279"/>
                  </a:lnTo>
                  <a:cubicBezTo>
                    <a:pt x="249182" y="200705"/>
                    <a:pt x="250563" y="200705"/>
                    <a:pt x="251841" y="200279"/>
                  </a:cubicBezTo>
                  <a:lnTo>
                    <a:pt x="253746" y="200279"/>
                  </a:lnTo>
                  <a:lnTo>
                    <a:pt x="253746" y="200279"/>
                  </a:lnTo>
                  <a:lnTo>
                    <a:pt x="253111" y="200279"/>
                  </a:lnTo>
                  <a:cubicBezTo>
                    <a:pt x="251897" y="200536"/>
                    <a:pt x="250642" y="200536"/>
                    <a:pt x="249428" y="200279"/>
                  </a:cubicBezTo>
                  <a:cubicBezTo>
                    <a:pt x="248215" y="199989"/>
                    <a:pt x="247085" y="199424"/>
                    <a:pt x="246126" y="198628"/>
                  </a:cubicBezTo>
                  <a:cubicBezTo>
                    <a:pt x="245342" y="197929"/>
                    <a:pt x="244620" y="197164"/>
                    <a:pt x="243967" y="196342"/>
                  </a:cubicBezTo>
                  <a:cubicBezTo>
                    <a:pt x="243609" y="194319"/>
                    <a:pt x="242877" y="192381"/>
                    <a:pt x="241808" y="190627"/>
                  </a:cubicBezTo>
                  <a:cubicBezTo>
                    <a:pt x="242445" y="191041"/>
                    <a:pt x="243127" y="191381"/>
                    <a:pt x="243840" y="191643"/>
                  </a:cubicBezTo>
                  <a:lnTo>
                    <a:pt x="246253" y="191643"/>
                  </a:lnTo>
                  <a:lnTo>
                    <a:pt x="246253" y="191643"/>
                  </a:lnTo>
                  <a:lnTo>
                    <a:pt x="243840" y="191643"/>
                  </a:lnTo>
                  <a:lnTo>
                    <a:pt x="241808" y="190373"/>
                  </a:lnTo>
                  <a:lnTo>
                    <a:pt x="240919" y="189611"/>
                  </a:lnTo>
                  <a:cubicBezTo>
                    <a:pt x="240030" y="188214"/>
                    <a:pt x="239014" y="186944"/>
                    <a:pt x="238125" y="185801"/>
                  </a:cubicBezTo>
                  <a:cubicBezTo>
                    <a:pt x="238957" y="186324"/>
                    <a:pt x="239943" y="186549"/>
                    <a:pt x="240919" y="186436"/>
                  </a:cubicBezTo>
                  <a:cubicBezTo>
                    <a:pt x="241996" y="186414"/>
                    <a:pt x="243047" y="186107"/>
                    <a:pt x="243967" y="185547"/>
                  </a:cubicBezTo>
                  <a:lnTo>
                    <a:pt x="243967" y="185547"/>
                  </a:lnTo>
                  <a:lnTo>
                    <a:pt x="243967" y="185547"/>
                  </a:lnTo>
                  <a:cubicBezTo>
                    <a:pt x="243065" y="186008"/>
                    <a:pt x="242058" y="186227"/>
                    <a:pt x="241046" y="186182"/>
                  </a:cubicBezTo>
                  <a:cubicBezTo>
                    <a:pt x="240090" y="186055"/>
                    <a:pt x="239177" y="185707"/>
                    <a:pt x="238379" y="185166"/>
                  </a:cubicBezTo>
                  <a:cubicBezTo>
                    <a:pt x="237662" y="184718"/>
                    <a:pt x="237019" y="184161"/>
                    <a:pt x="236474" y="183515"/>
                  </a:cubicBezTo>
                  <a:cubicBezTo>
                    <a:pt x="236474" y="183515"/>
                    <a:pt x="236474" y="183515"/>
                    <a:pt x="236474" y="183515"/>
                  </a:cubicBezTo>
                  <a:cubicBezTo>
                    <a:pt x="236474" y="183515"/>
                    <a:pt x="234696" y="180213"/>
                    <a:pt x="233680" y="178562"/>
                  </a:cubicBezTo>
                  <a:lnTo>
                    <a:pt x="232156" y="176530"/>
                  </a:lnTo>
                  <a:lnTo>
                    <a:pt x="232156" y="175895"/>
                  </a:lnTo>
                  <a:lnTo>
                    <a:pt x="232156" y="175895"/>
                  </a:lnTo>
                  <a:lnTo>
                    <a:pt x="231267" y="174879"/>
                  </a:lnTo>
                  <a:cubicBezTo>
                    <a:pt x="230047" y="173634"/>
                    <a:pt x="228730" y="172488"/>
                    <a:pt x="227330" y="171450"/>
                  </a:cubicBezTo>
                  <a:cubicBezTo>
                    <a:pt x="225285" y="170067"/>
                    <a:pt x="223117" y="168877"/>
                    <a:pt x="220853" y="167894"/>
                  </a:cubicBezTo>
                  <a:lnTo>
                    <a:pt x="220853" y="167894"/>
                  </a:lnTo>
                  <a:cubicBezTo>
                    <a:pt x="221865" y="168016"/>
                    <a:pt x="222889" y="168016"/>
                    <a:pt x="223901" y="167894"/>
                  </a:cubicBezTo>
                  <a:cubicBezTo>
                    <a:pt x="224913" y="168016"/>
                    <a:pt x="225937" y="168016"/>
                    <a:pt x="226949" y="167894"/>
                  </a:cubicBezTo>
                  <a:lnTo>
                    <a:pt x="227838" y="167894"/>
                  </a:lnTo>
                  <a:lnTo>
                    <a:pt x="226822" y="167894"/>
                  </a:lnTo>
                  <a:cubicBezTo>
                    <a:pt x="225858" y="168089"/>
                    <a:pt x="224865" y="168089"/>
                    <a:pt x="223901" y="167894"/>
                  </a:cubicBezTo>
                  <a:cubicBezTo>
                    <a:pt x="222932" y="168026"/>
                    <a:pt x="221949" y="168026"/>
                    <a:pt x="220980" y="167894"/>
                  </a:cubicBezTo>
                  <a:lnTo>
                    <a:pt x="218821" y="167259"/>
                  </a:lnTo>
                  <a:cubicBezTo>
                    <a:pt x="217388" y="166113"/>
                    <a:pt x="215858" y="165093"/>
                    <a:pt x="214249" y="164211"/>
                  </a:cubicBezTo>
                  <a:cubicBezTo>
                    <a:pt x="213109" y="163899"/>
                    <a:pt x="212002" y="163474"/>
                    <a:pt x="210947" y="162941"/>
                  </a:cubicBezTo>
                  <a:cubicBezTo>
                    <a:pt x="213627" y="163320"/>
                    <a:pt x="216264" y="163958"/>
                    <a:pt x="218821" y="164846"/>
                  </a:cubicBezTo>
                  <a:cubicBezTo>
                    <a:pt x="219710" y="164846"/>
                    <a:pt x="219710" y="164846"/>
                    <a:pt x="218821" y="164846"/>
                  </a:cubicBezTo>
                  <a:cubicBezTo>
                    <a:pt x="215941" y="163667"/>
                    <a:pt x="212967" y="162732"/>
                    <a:pt x="209931" y="162052"/>
                  </a:cubicBezTo>
                  <a:cubicBezTo>
                    <a:pt x="208325" y="161927"/>
                    <a:pt x="206711" y="161927"/>
                    <a:pt x="205105" y="162052"/>
                  </a:cubicBezTo>
                  <a:cubicBezTo>
                    <a:pt x="203541" y="161926"/>
                    <a:pt x="201970" y="161926"/>
                    <a:pt x="200406" y="162052"/>
                  </a:cubicBezTo>
                  <a:lnTo>
                    <a:pt x="200406" y="162052"/>
                  </a:lnTo>
                  <a:cubicBezTo>
                    <a:pt x="198034" y="162181"/>
                    <a:pt x="195746" y="162973"/>
                    <a:pt x="193802" y="164338"/>
                  </a:cubicBezTo>
                  <a:lnTo>
                    <a:pt x="193802" y="164338"/>
                  </a:lnTo>
                  <a:lnTo>
                    <a:pt x="191897" y="165354"/>
                  </a:lnTo>
                  <a:lnTo>
                    <a:pt x="189230" y="167005"/>
                  </a:lnTo>
                  <a:lnTo>
                    <a:pt x="189865" y="166243"/>
                  </a:lnTo>
                  <a:cubicBezTo>
                    <a:pt x="190500" y="165227"/>
                    <a:pt x="191262" y="164211"/>
                    <a:pt x="191770" y="163195"/>
                  </a:cubicBezTo>
                  <a:cubicBezTo>
                    <a:pt x="192278" y="162179"/>
                    <a:pt x="191770" y="163195"/>
                    <a:pt x="191770" y="163195"/>
                  </a:cubicBezTo>
                  <a:cubicBezTo>
                    <a:pt x="191096" y="164194"/>
                    <a:pt x="190284" y="165092"/>
                    <a:pt x="189357" y="165862"/>
                  </a:cubicBezTo>
                  <a:lnTo>
                    <a:pt x="186563" y="168275"/>
                  </a:lnTo>
                  <a:lnTo>
                    <a:pt x="183769" y="170815"/>
                  </a:lnTo>
                  <a:cubicBezTo>
                    <a:pt x="183109" y="171476"/>
                    <a:pt x="182513" y="172199"/>
                    <a:pt x="181991" y="172974"/>
                  </a:cubicBezTo>
                  <a:lnTo>
                    <a:pt x="181991" y="172974"/>
                  </a:lnTo>
                  <a:cubicBezTo>
                    <a:pt x="180435" y="173225"/>
                    <a:pt x="178848" y="173225"/>
                    <a:pt x="177292" y="172974"/>
                  </a:cubicBezTo>
                  <a:cubicBezTo>
                    <a:pt x="175730" y="172672"/>
                    <a:pt x="174228" y="172114"/>
                    <a:pt x="172847" y="171323"/>
                  </a:cubicBezTo>
                  <a:cubicBezTo>
                    <a:pt x="172847" y="171323"/>
                    <a:pt x="172847" y="171323"/>
                    <a:pt x="172847" y="171323"/>
                  </a:cubicBezTo>
                  <a:cubicBezTo>
                    <a:pt x="174000" y="172583"/>
                    <a:pt x="175378" y="173617"/>
                    <a:pt x="176911" y="174371"/>
                  </a:cubicBezTo>
                  <a:cubicBezTo>
                    <a:pt x="177246" y="174439"/>
                    <a:pt x="177592" y="174439"/>
                    <a:pt x="177927" y="174371"/>
                  </a:cubicBezTo>
                  <a:lnTo>
                    <a:pt x="177927" y="174371"/>
                  </a:lnTo>
                  <a:cubicBezTo>
                    <a:pt x="175969" y="175149"/>
                    <a:pt x="174163" y="176267"/>
                    <a:pt x="172593" y="177673"/>
                  </a:cubicBezTo>
                  <a:cubicBezTo>
                    <a:pt x="170934" y="179067"/>
                    <a:pt x="169592" y="180799"/>
                    <a:pt x="168656" y="182753"/>
                  </a:cubicBezTo>
                  <a:cubicBezTo>
                    <a:pt x="167718" y="184633"/>
                    <a:pt x="167076" y="186646"/>
                    <a:pt x="166751" y="188722"/>
                  </a:cubicBezTo>
                  <a:cubicBezTo>
                    <a:pt x="166561" y="190792"/>
                    <a:pt x="166561" y="192875"/>
                    <a:pt x="166751" y="194945"/>
                  </a:cubicBezTo>
                  <a:cubicBezTo>
                    <a:pt x="166810" y="197585"/>
                    <a:pt x="167064" y="200217"/>
                    <a:pt x="167513" y="202819"/>
                  </a:cubicBezTo>
                  <a:lnTo>
                    <a:pt x="167513" y="202819"/>
                  </a:lnTo>
                  <a:cubicBezTo>
                    <a:pt x="167382" y="203276"/>
                    <a:pt x="167382" y="203760"/>
                    <a:pt x="167513" y="204216"/>
                  </a:cubicBezTo>
                  <a:cubicBezTo>
                    <a:pt x="167453" y="205146"/>
                    <a:pt x="167453" y="206080"/>
                    <a:pt x="167513" y="207010"/>
                  </a:cubicBezTo>
                  <a:cubicBezTo>
                    <a:pt x="167513" y="209042"/>
                    <a:pt x="167513" y="211201"/>
                    <a:pt x="167513" y="213233"/>
                  </a:cubicBezTo>
                  <a:cubicBezTo>
                    <a:pt x="167472" y="216364"/>
                    <a:pt x="167046" y="219478"/>
                    <a:pt x="166243" y="222504"/>
                  </a:cubicBezTo>
                  <a:cubicBezTo>
                    <a:pt x="166224" y="222715"/>
                    <a:pt x="166224" y="222928"/>
                    <a:pt x="166243" y="223139"/>
                  </a:cubicBezTo>
                  <a:cubicBezTo>
                    <a:pt x="166243" y="223139"/>
                    <a:pt x="166243" y="223139"/>
                    <a:pt x="166243" y="222504"/>
                  </a:cubicBezTo>
                  <a:cubicBezTo>
                    <a:pt x="167251" y="219546"/>
                    <a:pt x="167890" y="216475"/>
                    <a:pt x="168148" y="213360"/>
                  </a:cubicBezTo>
                  <a:cubicBezTo>
                    <a:pt x="168211" y="212896"/>
                    <a:pt x="168211" y="212427"/>
                    <a:pt x="168148" y="211963"/>
                  </a:cubicBezTo>
                  <a:lnTo>
                    <a:pt x="168148" y="211963"/>
                  </a:lnTo>
                  <a:cubicBezTo>
                    <a:pt x="168278" y="213951"/>
                    <a:pt x="168278" y="215944"/>
                    <a:pt x="168148" y="217932"/>
                  </a:cubicBezTo>
                  <a:lnTo>
                    <a:pt x="168148" y="218821"/>
                  </a:lnTo>
                  <a:cubicBezTo>
                    <a:pt x="168123" y="218525"/>
                    <a:pt x="168123" y="218228"/>
                    <a:pt x="168148" y="217932"/>
                  </a:cubicBezTo>
                  <a:cubicBezTo>
                    <a:pt x="168275" y="215902"/>
                    <a:pt x="168275" y="213866"/>
                    <a:pt x="168148" y="211836"/>
                  </a:cubicBezTo>
                  <a:lnTo>
                    <a:pt x="168148" y="211836"/>
                  </a:lnTo>
                  <a:cubicBezTo>
                    <a:pt x="169164" y="214503"/>
                    <a:pt x="170307" y="217043"/>
                    <a:pt x="171323" y="219710"/>
                  </a:cubicBezTo>
                  <a:cubicBezTo>
                    <a:pt x="172360" y="222313"/>
                    <a:pt x="173209" y="224987"/>
                    <a:pt x="173863" y="227711"/>
                  </a:cubicBezTo>
                  <a:cubicBezTo>
                    <a:pt x="174208" y="229041"/>
                    <a:pt x="174421" y="230403"/>
                    <a:pt x="174498" y="231775"/>
                  </a:cubicBezTo>
                  <a:cubicBezTo>
                    <a:pt x="174625" y="233169"/>
                    <a:pt x="174625" y="234572"/>
                    <a:pt x="174498" y="235966"/>
                  </a:cubicBezTo>
                  <a:cubicBezTo>
                    <a:pt x="174471" y="236219"/>
                    <a:pt x="174471" y="236475"/>
                    <a:pt x="174498" y="236728"/>
                  </a:cubicBezTo>
                  <a:lnTo>
                    <a:pt x="174498" y="235966"/>
                  </a:lnTo>
                  <a:cubicBezTo>
                    <a:pt x="174630" y="234572"/>
                    <a:pt x="174630" y="233169"/>
                    <a:pt x="174498" y="231775"/>
                  </a:cubicBezTo>
                  <a:cubicBezTo>
                    <a:pt x="174498" y="230378"/>
                    <a:pt x="174498" y="228981"/>
                    <a:pt x="174498" y="227584"/>
                  </a:cubicBezTo>
                  <a:cubicBezTo>
                    <a:pt x="173970" y="224756"/>
                    <a:pt x="173292" y="221958"/>
                    <a:pt x="172466" y="219202"/>
                  </a:cubicBezTo>
                  <a:lnTo>
                    <a:pt x="170942" y="214503"/>
                  </a:lnTo>
                  <a:cubicBezTo>
                    <a:pt x="170942" y="215265"/>
                    <a:pt x="170942" y="215900"/>
                    <a:pt x="171958" y="216535"/>
                  </a:cubicBezTo>
                  <a:lnTo>
                    <a:pt x="171958" y="217678"/>
                  </a:lnTo>
                  <a:lnTo>
                    <a:pt x="172847" y="220853"/>
                  </a:lnTo>
                  <a:cubicBezTo>
                    <a:pt x="173609" y="223452"/>
                    <a:pt x="174543" y="225997"/>
                    <a:pt x="175641" y="228473"/>
                  </a:cubicBezTo>
                  <a:lnTo>
                    <a:pt x="177546" y="232029"/>
                  </a:lnTo>
                  <a:lnTo>
                    <a:pt x="178689" y="233680"/>
                  </a:lnTo>
                  <a:lnTo>
                    <a:pt x="178689" y="234569"/>
                  </a:lnTo>
                  <a:lnTo>
                    <a:pt x="179324" y="235331"/>
                  </a:lnTo>
                  <a:cubicBezTo>
                    <a:pt x="181010" y="237440"/>
                    <a:pt x="182834" y="239434"/>
                    <a:pt x="184785" y="241300"/>
                  </a:cubicBezTo>
                  <a:cubicBezTo>
                    <a:pt x="186685" y="243049"/>
                    <a:pt x="188427" y="244961"/>
                    <a:pt x="189992" y="247015"/>
                  </a:cubicBezTo>
                  <a:lnTo>
                    <a:pt x="189992" y="247777"/>
                  </a:lnTo>
                  <a:cubicBezTo>
                    <a:pt x="190034" y="248072"/>
                    <a:pt x="190034" y="248371"/>
                    <a:pt x="189992" y="248666"/>
                  </a:cubicBezTo>
                  <a:cubicBezTo>
                    <a:pt x="190337" y="249189"/>
                    <a:pt x="190634" y="249741"/>
                    <a:pt x="190881" y="250317"/>
                  </a:cubicBezTo>
                  <a:lnTo>
                    <a:pt x="190881" y="250317"/>
                  </a:lnTo>
                  <a:cubicBezTo>
                    <a:pt x="191075" y="252047"/>
                    <a:pt x="191075" y="253794"/>
                    <a:pt x="190881" y="255524"/>
                  </a:cubicBezTo>
                  <a:cubicBezTo>
                    <a:pt x="190881" y="257556"/>
                    <a:pt x="189865" y="259207"/>
                    <a:pt x="190119" y="260858"/>
                  </a:cubicBezTo>
                  <a:cubicBezTo>
                    <a:pt x="190373" y="262509"/>
                    <a:pt x="190119" y="260858"/>
                    <a:pt x="190119" y="260858"/>
                  </a:cubicBezTo>
                  <a:cubicBezTo>
                    <a:pt x="189332" y="261898"/>
                    <a:pt x="188337" y="262763"/>
                    <a:pt x="187198" y="263398"/>
                  </a:cubicBezTo>
                  <a:cubicBezTo>
                    <a:pt x="186043" y="264008"/>
                    <a:pt x="184801" y="264437"/>
                    <a:pt x="183515" y="264668"/>
                  </a:cubicBezTo>
                  <a:lnTo>
                    <a:pt x="182372" y="264668"/>
                  </a:lnTo>
                  <a:lnTo>
                    <a:pt x="183515" y="264668"/>
                  </a:lnTo>
                  <a:cubicBezTo>
                    <a:pt x="184851" y="264559"/>
                    <a:pt x="186150" y="264170"/>
                    <a:pt x="187325" y="263525"/>
                  </a:cubicBezTo>
                  <a:cubicBezTo>
                    <a:pt x="188540" y="262895"/>
                    <a:pt x="189619" y="262032"/>
                    <a:pt x="190500" y="260985"/>
                  </a:cubicBezTo>
                  <a:lnTo>
                    <a:pt x="190500" y="260985"/>
                  </a:lnTo>
                  <a:cubicBezTo>
                    <a:pt x="191704" y="258613"/>
                    <a:pt x="193061" y="256322"/>
                    <a:pt x="194564" y="254127"/>
                  </a:cubicBezTo>
                  <a:cubicBezTo>
                    <a:pt x="194959" y="255080"/>
                    <a:pt x="195298" y="256055"/>
                    <a:pt x="195580" y="257048"/>
                  </a:cubicBezTo>
                  <a:cubicBezTo>
                    <a:pt x="195580" y="258064"/>
                    <a:pt x="195580" y="259080"/>
                    <a:pt x="195580" y="260477"/>
                  </a:cubicBezTo>
                  <a:cubicBezTo>
                    <a:pt x="195580" y="261874"/>
                    <a:pt x="196215" y="261493"/>
                    <a:pt x="196215" y="262255"/>
                  </a:cubicBezTo>
                  <a:cubicBezTo>
                    <a:pt x="195984" y="263060"/>
                    <a:pt x="195642" y="263830"/>
                    <a:pt x="195199" y="264541"/>
                  </a:cubicBezTo>
                  <a:cubicBezTo>
                    <a:pt x="194056" y="266319"/>
                    <a:pt x="188849" y="267589"/>
                    <a:pt x="186436" y="269748"/>
                  </a:cubicBezTo>
                  <a:cubicBezTo>
                    <a:pt x="184023" y="271907"/>
                    <a:pt x="184150" y="272923"/>
                    <a:pt x="183515" y="273431"/>
                  </a:cubicBezTo>
                  <a:cubicBezTo>
                    <a:pt x="181632" y="274529"/>
                    <a:pt x="179681" y="275505"/>
                    <a:pt x="177673" y="276352"/>
                  </a:cubicBezTo>
                  <a:cubicBezTo>
                    <a:pt x="176714" y="276916"/>
                    <a:pt x="175609" y="277182"/>
                    <a:pt x="174498" y="277114"/>
                  </a:cubicBezTo>
                  <a:cubicBezTo>
                    <a:pt x="173170" y="276892"/>
                    <a:pt x="171856" y="276595"/>
                    <a:pt x="170561" y="276225"/>
                  </a:cubicBezTo>
                  <a:lnTo>
                    <a:pt x="165862" y="276225"/>
                  </a:lnTo>
                  <a:cubicBezTo>
                    <a:pt x="164311" y="276348"/>
                    <a:pt x="162760" y="275993"/>
                    <a:pt x="161417" y="275209"/>
                  </a:cubicBezTo>
                  <a:cubicBezTo>
                    <a:pt x="160274" y="274447"/>
                    <a:pt x="159512" y="272923"/>
                    <a:pt x="158115" y="272288"/>
                  </a:cubicBezTo>
                  <a:cubicBezTo>
                    <a:pt x="155911" y="271743"/>
                    <a:pt x="153654" y="271445"/>
                    <a:pt x="151384" y="271399"/>
                  </a:cubicBezTo>
                  <a:cubicBezTo>
                    <a:pt x="149464" y="271270"/>
                    <a:pt x="147555" y="271015"/>
                    <a:pt x="145669" y="270637"/>
                  </a:cubicBezTo>
                  <a:cubicBezTo>
                    <a:pt x="144018" y="270637"/>
                    <a:pt x="142367" y="269748"/>
                    <a:pt x="140589" y="269621"/>
                  </a:cubicBezTo>
                  <a:cubicBezTo>
                    <a:pt x="139535" y="269754"/>
                    <a:pt x="138468" y="269754"/>
                    <a:pt x="137414" y="269621"/>
                  </a:cubicBezTo>
                  <a:cubicBezTo>
                    <a:pt x="135778" y="269049"/>
                    <a:pt x="134237" y="268236"/>
                    <a:pt x="132842" y="267208"/>
                  </a:cubicBezTo>
                  <a:lnTo>
                    <a:pt x="130429" y="265938"/>
                  </a:lnTo>
                  <a:lnTo>
                    <a:pt x="127381" y="264160"/>
                  </a:lnTo>
                  <a:cubicBezTo>
                    <a:pt x="124747" y="262716"/>
                    <a:pt x="122418" y="260775"/>
                    <a:pt x="120523" y="258445"/>
                  </a:cubicBezTo>
                  <a:cubicBezTo>
                    <a:pt x="119253" y="257302"/>
                    <a:pt x="115824" y="255905"/>
                    <a:pt x="114427" y="257302"/>
                  </a:cubicBezTo>
                  <a:cubicBezTo>
                    <a:pt x="113218" y="258988"/>
                    <a:pt x="111393" y="260129"/>
                    <a:pt x="109347" y="260477"/>
                  </a:cubicBezTo>
                  <a:cubicBezTo>
                    <a:pt x="108052" y="260302"/>
                    <a:pt x="106776" y="260004"/>
                    <a:pt x="105537" y="259588"/>
                  </a:cubicBezTo>
                  <a:cubicBezTo>
                    <a:pt x="104270" y="259463"/>
                    <a:pt x="102994" y="259463"/>
                    <a:pt x="101727" y="259588"/>
                  </a:cubicBezTo>
                  <a:cubicBezTo>
                    <a:pt x="99695" y="259588"/>
                    <a:pt x="97536" y="259588"/>
                    <a:pt x="95504" y="259588"/>
                  </a:cubicBezTo>
                  <a:cubicBezTo>
                    <a:pt x="92617" y="259304"/>
                    <a:pt x="89942" y="257944"/>
                    <a:pt x="88011" y="255778"/>
                  </a:cubicBezTo>
                  <a:cubicBezTo>
                    <a:pt x="85881" y="252365"/>
                    <a:pt x="84094" y="248749"/>
                    <a:pt x="82677" y="244983"/>
                  </a:cubicBezTo>
                  <a:cubicBezTo>
                    <a:pt x="82677" y="243840"/>
                    <a:pt x="81153" y="242697"/>
                    <a:pt x="80645" y="241554"/>
                  </a:cubicBezTo>
                  <a:cubicBezTo>
                    <a:pt x="80137" y="240411"/>
                    <a:pt x="80645" y="238633"/>
                    <a:pt x="79502" y="237617"/>
                  </a:cubicBezTo>
                  <a:cubicBezTo>
                    <a:pt x="76103" y="232898"/>
                    <a:pt x="72457" y="228362"/>
                    <a:pt x="68580" y="224028"/>
                  </a:cubicBezTo>
                  <a:cubicBezTo>
                    <a:pt x="61285" y="214535"/>
                    <a:pt x="54907" y="204372"/>
                    <a:pt x="49530" y="193675"/>
                  </a:cubicBezTo>
                  <a:cubicBezTo>
                    <a:pt x="48514" y="191643"/>
                    <a:pt x="46863" y="188976"/>
                    <a:pt x="45466" y="186690"/>
                  </a:cubicBezTo>
                  <a:cubicBezTo>
                    <a:pt x="41050" y="180452"/>
                    <a:pt x="39021" y="172835"/>
                    <a:pt x="39751" y="165227"/>
                  </a:cubicBezTo>
                  <a:cubicBezTo>
                    <a:pt x="39751" y="162814"/>
                    <a:pt x="39751" y="159893"/>
                    <a:pt x="40513" y="157607"/>
                  </a:cubicBezTo>
                  <a:cubicBezTo>
                    <a:pt x="41275" y="155321"/>
                    <a:pt x="43053" y="151257"/>
                    <a:pt x="40513" y="149733"/>
                  </a:cubicBezTo>
                  <a:cubicBezTo>
                    <a:pt x="37973" y="148209"/>
                    <a:pt x="34544" y="153289"/>
                    <a:pt x="31750" y="154432"/>
                  </a:cubicBezTo>
                  <a:cubicBezTo>
                    <a:pt x="28067" y="144526"/>
                    <a:pt x="21971" y="133604"/>
                    <a:pt x="17145" y="123190"/>
                  </a:cubicBezTo>
                  <a:cubicBezTo>
                    <a:pt x="16002" y="120523"/>
                    <a:pt x="13843" y="113030"/>
                    <a:pt x="10287" y="114681"/>
                  </a:cubicBezTo>
                  <a:cubicBezTo>
                    <a:pt x="6731" y="116332"/>
                    <a:pt x="10287" y="124587"/>
                    <a:pt x="11303" y="127381"/>
                  </a:cubicBezTo>
                  <a:cubicBezTo>
                    <a:pt x="13335" y="133096"/>
                    <a:pt x="14224" y="136271"/>
                    <a:pt x="15875" y="140081"/>
                  </a:cubicBezTo>
                  <a:cubicBezTo>
                    <a:pt x="12446" y="135128"/>
                    <a:pt x="8001" y="128905"/>
                    <a:pt x="4064" y="123571"/>
                  </a:cubicBezTo>
                  <a:cubicBezTo>
                    <a:pt x="2882" y="120902"/>
                    <a:pt x="1524" y="118314"/>
                    <a:pt x="0" y="115824"/>
                  </a:cubicBezTo>
                  <a:lnTo>
                    <a:pt x="0" y="129921"/>
                  </a:lnTo>
                  <a:cubicBezTo>
                    <a:pt x="2221" y="133971"/>
                    <a:pt x="4049" y="138223"/>
                    <a:pt x="5461" y="142621"/>
                  </a:cubicBezTo>
                  <a:cubicBezTo>
                    <a:pt x="3435" y="140506"/>
                    <a:pt x="1607" y="138211"/>
                    <a:pt x="0" y="135763"/>
                  </a:cubicBezTo>
                  <a:lnTo>
                    <a:pt x="0" y="162560"/>
                  </a:lnTo>
                  <a:lnTo>
                    <a:pt x="1651" y="165481"/>
                  </a:lnTo>
                  <a:cubicBezTo>
                    <a:pt x="4183" y="170684"/>
                    <a:pt x="7025" y="175731"/>
                    <a:pt x="10160" y="180594"/>
                  </a:cubicBezTo>
                  <a:cubicBezTo>
                    <a:pt x="12827" y="184404"/>
                    <a:pt x="17145" y="187706"/>
                    <a:pt x="20193" y="191262"/>
                  </a:cubicBezTo>
                  <a:lnTo>
                    <a:pt x="20193" y="191262"/>
                  </a:lnTo>
                  <a:cubicBezTo>
                    <a:pt x="22493" y="194881"/>
                    <a:pt x="24449" y="198708"/>
                    <a:pt x="26035" y="202692"/>
                  </a:cubicBezTo>
                  <a:cubicBezTo>
                    <a:pt x="34290" y="220345"/>
                    <a:pt x="40259" y="239395"/>
                    <a:pt x="49149" y="257302"/>
                  </a:cubicBezTo>
                  <a:cubicBezTo>
                    <a:pt x="52118" y="264332"/>
                    <a:pt x="56050" y="270914"/>
                    <a:pt x="60833" y="276860"/>
                  </a:cubicBezTo>
                  <a:cubicBezTo>
                    <a:pt x="63515" y="279195"/>
                    <a:pt x="66406" y="281278"/>
                    <a:pt x="69469" y="283083"/>
                  </a:cubicBezTo>
                  <a:lnTo>
                    <a:pt x="79883" y="289687"/>
                  </a:lnTo>
                  <a:cubicBezTo>
                    <a:pt x="83403" y="291397"/>
                    <a:pt x="86621" y="293671"/>
                    <a:pt x="89408" y="296418"/>
                  </a:cubicBezTo>
                  <a:cubicBezTo>
                    <a:pt x="90385" y="297845"/>
                    <a:pt x="91194" y="299379"/>
                    <a:pt x="91821" y="300990"/>
                  </a:cubicBezTo>
                  <a:cubicBezTo>
                    <a:pt x="92341" y="301845"/>
                    <a:pt x="92936" y="302653"/>
                    <a:pt x="93599" y="303403"/>
                  </a:cubicBezTo>
                  <a:cubicBezTo>
                    <a:pt x="94501" y="304238"/>
                    <a:pt x="95529" y="304924"/>
                    <a:pt x="96647" y="305435"/>
                  </a:cubicBezTo>
                  <a:lnTo>
                    <a:pt x="97917" y="306578"/>
                  </a:lnTo>
                  <a:lnTo>
                    <a:pt x="99441" y="307467"/>
                  </a:lnTo>
                  <a:cubicBezTo>
                    <a:pt x="100649" y="308212"/>
                    <a:pt x="101983" y="308729"/>
                    <a:pt x="103378" y="308991"/>
                  </a:cubicBezTo>
                  <a:cubicBezTo>
                    <a:pt x="106024" y="309223"/>
                    <a:pt x="108563" y="310142"/>
                    <a:pt x="110744" y="311658"/>
                  </a:cubicBezTo>
                  <a:cubicBezTo>
                    <a:pt x="112450" y="312987"/>
                    <a:pt x="114231" y="314217"/>
                    <a:pt x="116078" y="315341"/>
                  </a:cubicBezTo>
                  <a:cubicBezTo>
                    <a:pt x="120699" y="318601"/>
                    <a:pt x="124957" y="322348"/>
                    <a:pt x="128778" y="326517"/>
                  </a:cubicBezTo>
                  <a:cubicBezTo>
                    <a:pt x="132588" y="330200"/>
                    <a:pt x="136779" y="334264"/>
                    <a:pt x="141478" y="338074"/>
                  </a:cubicBezTo>
                  <a:cubicBezTo>
                    <a:pt x="146177" y="341884"/>
                    <a:pt x="151130" y="344932"/>
                    <a:pt x="155448" y="348615"/>
                  </a:cubicBezTo>
                  <a:cubicBezTo>
                    <a:pt x="159766" y="352298"/>
                    <a:pt x="164719" y="355854"/>
                    <a:pt x="168148" y="359664"/>
                  </a:cubicBezTo>
                  <a:cubicBezTo>
                    <a:pt x="170634" y="363132"/>
                    <a:pt x="172923" y="366736"/>
                    <a:pt x="175006" y="370459"/>
                  </a:cubicBezTo>
                  <a:cubicBezTo>
                    <a:pt x="176564" y="373156"/>
                    <a:pt x="178304" y="375745"/>
                    <a:pt x="180213" y="378206"/>
                  </a:cubicBezTo>
                  <a:cubicBezTo>
                    <a:pt x="182753" y="381000"/>
                    <a:pt x="187198" y="382905"/>
                    <a:pt x="189484" y="385445"/>
                  </a:cubicBezTo>
                  <a:cubicBezTo>
                    <a:pt x="192592" y="389359"/>
                    <a:pt x="195234" y="393621"/>
                    <a:pt x="197358" y="398145"/>
                  </a:cubicBezTo>
                  <a:cubicBezTo>
                    <a:pt x="198328" y="404976"/>
                    <a:pt x="197896" y="411933"/>
                    <a:pt x="196088" y="418592"/>
                  </a:cubicBezTo>
                  <a:cubicBezTo>
                    <a:pt x="195453" y="423037"/>
                    <a:pt x="196088" y="427482"/>
                    <a:pt x="194945" y="431292"/>
                  </a:cubicBezTo>
                  <a:cubicBezTo>
                    <a:pt x="194148" y="435045"/>
                    <a:pt x="193087" y="438737"/>
                    <a:pt x="191770" y="442341"/>
                  </a:cubicBezTo>
                  <a:cubicBezTo>
                    <a:pt x="190189" y="445845"/>
                    <a:pt x="189161" y="449572"/>
                    <a:pt x="188722" y="453390"/>
                  </a:cubicBezTo>
                  <a:cubicBezTo>
                    <a:pt x="188722" y="455422"/>
                    <a:pt x="190881" y="455930"/>
                    <a:pt x="191389" y="457835"/>
                  </a:cubicBezTo>
                  <a:cubicBezTo>
                    <a:pt x="191455" y="460859"/>
                    <a:pt x="191200" y="463882"/>
                    <a:pt x="190627" y="466852"/>
                  </a:cubicBezTo>
                  <a:cubicBezTo>
                    <a:pt x="190627" y="469773"/>
                    <a:pt x="190627" y="472821"/>
                    <a:pt x="189865" y="475361"/>
                  </a:cubicBezTo>
                  <a:cubicBezTo>
                    <a:pt x="187554" y="485044"/>
                    <a:pt x="186025" y="494897"/>
                    <a:pt x="185293" y="504825"/>
                  </a:cubicBezTo>
                  <a:cubicBezTo>
                    <a:pt x="185293" y="507492"/>
                    <a:pt x="185928" y="511048"/>
                    <a:pt x="186055" y="514731"/>
                  </a:cubicBezTo>
                  <a:cubicBezTo>
                    <a:pt x="185955" y="519578"/>
                    <a:pt x="186295" y="524424"/>
                    <a:pt x="187071" y="529209"/>
                  </a:cubicBezTo>
                  <a:cubicBezTo>
                    <a:pt x="188870" y="534364"/>
                    <a:pt x="190354" y="539623"/>
                    <a:pt x="191516" y="544957"/>
                  </a:cubicBezTo>
                  <a:cubicBezTo>
                    <a:pt x="191516" y="549402"/>
                    <a:pt x="191516" y="554228"/>
                    <a:pt x="193040" y="558419"/>
                  </a:cubicBezTo>
                  <a:cubicBezTo>
                    <a:pt x="194564" y="562610"/>
                    <a:pt x="195580" y="565531"/>
                    <a:pt x="194310" y="568833"/>
                  </a:cubicBezTo>
                  <a:cubicBezTo>
                    <a:pt x="193424" y="570532"/>
                    <a:pt x="192165" y="572008"/>
                    <a:pt x="190627" y="573151"/>
                  </a:cubicBezTo>
                  <a:lnTo>
                    <a:pt x="256413" y="573151"/>
                  </a:lnTo>
                  <a:lnTo>
                    <a:pt x="256413" y="572262"/>
                  </a:lnTo>
                  <a:cubicBezTo>
                    <a:pt x="255830" y="569255"/>
                    <a:pt x="255067" y="566287"/>
                    <a:pt x="254127" y="563372"/>
                  </a:cubicBezTo>
                  <a:cubicBezTo>
                    <a:pt x="253565" y="558392"/>
                    <a:pt x="253565" y="553366"/>
                    <a:pt x="254127" y="548386"/>
                  </a:cubicBezTo>
                  <a:cubicBezTo>
                    <a:pt x="255905" y="549148"/>
                    <a:pt x="256413" y="551307"/>
                    <a:pt x="257302" y="552831"/>
                  </a:cubicBezTo>
                  <a:cubicBezTo>
                    <a:pt x="258191" y="554355"/>
                    <a:pt x="259080" y="555752"/>
                    <a:pt x="259969" y="557149"/>
                  </a:cubicBezTo>
                  <a:cubicBezTo>
                    <a:pt x="260858" y="558546"/>
                    <a:pt x="264033" y="562991"/>
                    <a:pt x="265684" y="565912"/>
                  </a:cubicBezTo>
                  <a:cubicBezTo>
                    <a:pt x="267335" y="568833"/>
                    <a:pt x="268097" y="570738"/>
                    <a:pt x="269113" y="573151"/>
                  </a:cubicBezTo>
                  <a:lnTo>
                    <a:pt x="353568" y="573151"/>
                  </a:lnTo>
                  <a:moveTo>
                    <a:pt x="249936" y="222250"/>
                  </a:moveTo>
                  <a:lnTo>
                    <a:pt x="249936" y="221361"/>
                  </a:lnTo>
                  <a:cubicBezTo>
                    <a:pt x="249936" y="221361"/>
                    <a:pt x="249936" y="221361"/>
                    <a:pt x="249936" y="221361"/>
                  </a:cubicBezTo>
                  <a:lnTo>
                    <a:pt x="249936" y="221361"/>
                  </a:lnTo>
                </a:path>
              </a:pathLst>
            </a:custGeom>
            <a:blipFill dpi="0" rotWithShape="0">
              <a:blip r:embed="rId7"/>
              <a:srcRect/>
              <a:tile tx="0" ty="0" sx="84497" sy="84504"/>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dirty="0"/>
            </a:p>
          </p:txBody>
        </p:sp>
        <p:sp>
          <p:nvSpPr>
            <p:cNvPr id="507" name="PA_ImportSvg_636772934001800161"/>
            <p:cNvSpPr/>
            <p:nvPr>
              <p:custDataLst>
                <p:tags r:id="rId10"/>
              </p:custDataLst>
            </p:nvPr>
          </p:nvSpPr>
          <p:spPr>
            <a:xfrm>
              <a:off x="7085087" y="3833342"/>
              <a:ext cx="1487795" cy="3019496"/>
            </a:xfrm>
            <a:custGeom>
              <a:avLst/>
              <a:gdLst/>
              <a:ahLst/>
              <a:cxnLst/>
              <a:rect l="l" t="t" r="r" b="b"/>
              <a:pathLst>
                <a:path w="210821" h="427863">
                  <a:moveTo>
                    <a:pt x="22353" y="351283"/>
                  </a:moveTo>
                  <a:cubicBezTo>
                    <a:pt x="25147" y="357760"/>
                    <a:pt x="28449" y="363983"/>
                    <a:pt x="30735" y="371222"/>
                  </a:cubicBezTo>
                  <a:cubicBezTo>
                    <a:pt x="30735" y="376048"/>
                    <a:pt x="28830" y="380874"/>
                    <a:pt x="28449" y="385700"/>
                  </a:cubicBezTo>
                  <a:cubicBezTo>
                    <a:pt x="28132" y="391284"/>
                    <a:pt x="28132" y="396880"/>
                    <a:pt x="28449" y="402464"/>
                  </a:cubicBezTo>
                  <a:cubicBezTo>
                    <a:pt x="28449" y="405385"/>
                    <a:pt x="28449" y="408179"/>
                    <a:pt x="28449" y="411100"/>
                  </a:cubicBezTo>
                  <a:cubicBezTo>
                    <a:pt x="28449" y="416434"/>
                    <a:pt x="29465" y="422022"/>
                    <a:pt x="30100" y="427229"/>
                  </a:cubicBezTo>
                  <a:lnTo>
                    <a:pt x="87504" y="427229"/>
                  </a:lnTo>
                  <a:lnTo>
                    <a:pt x="87504" y="427229"/>
                  </a:lnTo>
                  <a:cubicBezTo>
                    <a:pt x="87504" y="425324"/>
                    <a:pt x="87504" y="423546"/>
                    <a:pt x="87504" y="421641"/>
                  </a:cubicBezTo>
                  <a:cubicBezTo>
                    <a:pt x="87504" y="416942"/>
                    <a:pt x="87504" y="410465"/>
                    <a:pt x="88520" y="404623"/>
                  </a:cubicBezTo>
                  <a:cubicBezTo>
                    <a:pt x="88520" y="404623"/>
                    <a:pt x="89409" y="404623"/>
                    <a:pt x="89536" y="404623"/>
                  </a:cubicBezTo>
                  <a:cubicBezTo>
                    <a:pt x="89663" y="404623"/>
                    <a:pt x="89536" y="404623"/>
                    <a:pt x="89536" y="404623"/>
                  </a:cubicBezTo>
                  <a:cubicBezTo>
                    <a:pt x="89089" y="412364"/>
                    <a:pt x="89089" y="420123"/>
                    <a:pt x="89536" y="427864"/>
                  </a:cubicBezTo>
                  <a:lnTo>
                    <a:pt x="146432" y="427864"/>
                  </a:lnTo>
                  <a:cubicBezTo>
                    <a:pt x="146432" y="423927"/>
                    <a:pt x="147194" y="420117"/>
                    <a:pt x="147448" y="416180"/>
                  </a:cubicBezTo>
                  <a:cubicBezTo>
                    <a:pt x="148337" y="407163"/>
                    <a:pt x="146686" y="398908"/>
                    <a:pt x="147448" y="389383"/>
                  </a:cubicBezTo>
                  <a:cubicBezTo>
                    <a:pt x="147448" y="387351"/>
                    <a:pt x="147448" y="385446"/>
                    <a:pt x="146559" y="383287"/>
                  </a:cubicBezTo>
                  <a:cubicBezTo>
                    <a:pt x="145670" y="381128"/>
                    <a:pt x="145797" y="381636"/>
                    <a:pt x="145543" y="380747"/>
                  </a:cubicBezTo>
                  <a:cubicBezTo>
                    <a:pt x="145480" y="379690"/>
                    <a:pt x="145480" y="378629"/>
                    <a:pt x="145543" y="377572"/>
                  </a:cubicBezTo>
                  <a:cubicBezTo>
                    <a:pt x="144654" y="373762"/>
                    <a:pt x="143384" y="370079"/>
                    <a:pt x="142241" y="366650"/>
                  </a:cubicBezTo>
                  <a:cubicBezTo>
                    <a:pt x="139828" y="359538"/>
                    <a:pt x="136272" y="353188"/>
                    <a:pt x="133605" y="346711"/>
                  </a:cubicBezTo>
                  <a:cubicBezTo>
                    <a:pt x="133605" y="345060"/>
                    <a:pt x="133605" y="344552"/>
                    <a:pt x="133605" y="343155"/>
                  </a:cubicBezTo>
                  <a:cubicBezTo>
                    <a:pt x="133605" y="341758"/>
                    <a:pt x="131446" y="340107"/>
                    <a:pt x="130684" y="338329"/>
                  </a:cubicBezTo>
                  <a:cubicBezTo>
                    <a:pt x="130062" y="335727"/>
                    <a:pt x="129124" y="333210"/>
                    <a:pt x="127890" y="330836"/>
                  </a:cubicBezTo>
                  <a:cubicBezTo>
                    <a:pt x="128271" y="327205"/>
                    <a:pt x="128271" y="323545"/>
                    <a:pt x="127890" y="319914"/>
                  </a:cubicBezTo>
                  <a:cubicBezTo>
                    <a:pt x="126637" y="317096"/>
                    <a:pt x="125535" y="314213"/>
                    <a:pt x="124588" y="311278"/>
                  </a:cubicBezTo>
                  <a:cubicBezTo>
                    <a:pt x="123815" y="303126"/>
                    <a:pt x="123815" y="294919"/>
                    <a:pt x="124588" y="286767"/>
                  </a:cubicBezTo>
                  <a:cubicBezTo>
                    <a:pt x="125427" y="281362"/>
                    <a:pt x="126615" y="276017"/>
                    <a:pt x="128144" y="270765"/>
                  </a:cubicBezTo>
                  <a:cubicBezTo>
                    <a:pt x="129271" y="265448"/>
                    <a:pt x="130670" y="260191"/>
                    <a:pt x="132335" y="255017"/>
                  </a:cubicBezTo>
                  <a:cubicBezTo>
                    <a:pt x="133222" y="247302"/>
                    <a:pt x="133646" y="239541"/>
                    <a:pt x="133605" y="231776"/>
                  </a:cubicBezTo>
                  <a:lnTo>
                    <a:pt x="133605" y="231776"/>
                  </a:lnTo>
                  <a:cubicBezTo>
                    <a:pt x="133659" y="231568"/>
                    <a:pt x="133659" y="231349"/>
                    <a:pt x="133605" y="231141"/>
                  </a:cubicBezTo>
                  <a:lnTo>
                    <a:pt x="133605" y="228728"/>
                  </a:lnTo>
                  <a:lnTo>
                    <a:pt x="135129" y="224029"/>
                  </a:lnTo>
                  <a:lnTo>
                    <a:pt x="136780" y="225553"/>
                  </a:lnTo>
                  <a:cubicBezTo>
                    <a:pt x="136351" y="224858"/>
                    <a:pt x="135839" y="224219"/>
                    <a:pt x="135256" y="223648"/>
                  </a:cubicBezTo>
                  <a:cubicBezTo>
                    <a:pt x="135313" y="222887"/>
                    <a:pt x="135313" y="222123"/>
                    <a:pt x="135256" y="221362"/>
                  </a:cubicBezTo>
                  <a:lnTo>
                    <a:pt x="135256" y="221362"/>
                  </a:lnTo>
                  <a:lnTo>
                    <a:pt x="135256" y="220727"/>
                  </a:lnTo>
                  <a:cubicBezTo>
                    <a:pt x="135970" y="221083"/>
                    <a:pt x="136746" y="221299"/>
                    <a:pt x="137542" y="221362"/>
                  </a:cubicBezTo>
                  <a:lnTo>
                    <a:pt x="135256" y="220346"/>
                  </a:lnTo>
                  <a:cubicBezTo>
                    <a:pt x="135783" y="218516"/>
                    <a:pt x="136165" y="216648"/>
                    <a:pt x="136399" y="214758"/>
                  </a:cubicBezTo>
                  <a:cubicBezTo>
                    <a:pt x="137192" y="214952"/>
                    <a:pt x="138019" y="214952"/>
                    <a:pt x="138812" y="214758"/>
                  </a:cubicBezTo>
                  <a:lnTo>
                    <a:pt x="136653" y="214758"/>
                  </a:lnTo>
                  <a:lnTo>
                    <a:pt x="140717" y="214758"/>
                  </a:lnTo>
                  <a:lnTo>
                    <a:pt x="143257" y="214758"/>
                  </a:lnTo>
                  <a:lnTo>
                    <a:pt x="149099" y="218441"/>
                  </a:lnTo>
                  <a:lnTo>
                    <a:pt x="144654" y="214885"/>
                  </a:lnTo>
                  <a:lnTo>
                    <a:pt x="145924" y="215774"/>
                  </a:lnTo>
                  <a:lnTo>
                    <a:pt x="144654" y="213361"/>
                  </a:lnTo>
                  <a:lnTo>
                    <a:pt x="144654" y="213361"/>
                  </a:lnTo>
                  <a:lnTo>
                    <a:pt x="141987" y="210821"/>
                  </a:lnTo>
                  <a:lnTo>
                    <a:pt x="140209" y="208916"/>
                  </a:lnTo>
                  <a:lnTo>
                    <a:pt x="140209" y="208916"/>
                  </a:lnTo>
                  <a:lnTo>
                    <a:pt x="138558" y="207138"/>
                  </a:lnTo>
                  <a:lnTo>
                    <a:pt x="138558" y="206503"/>
                  </a:lnTo>
                  <a:cubicBezTo>
                    <a:pt x="141195" y="209241"/>
                    <a:pt x="144135" y="211670"/>
                    <a:pt x="147321" y="213742"/>
                  </a:cubicBezTo>
                  <a:cubicBezTo>
                    <a:pt x="144695" y="211376"/>
                    <a:pt x="142194" y="208875"/>
                    <a:pt x="139828" y="206249"/>
                  </a:cubicBezTo>
                  <a:lnTo>
                    <a:pt x="141225" y="206249"/>
                  </a:lnTo>
                  <a:cubicBezTo>
                    <a:pt x="143638" y="207011"/>
                    <a:pt x="146432" y="207900"/>
                    <a:pt x="149480" y="208662"/>
                  </a:cubicBezTo>
                  <a:lnTo>
                    <a:pt x="155068" y="209551"/>
                  </a:lnTo>
                  <a:cubicBezTo>
                    <a:pt x="157350" y="209757"/>
                    <a:pt x="159645" y="209757"/>
                    <a:pt x="161926" y="209551"/>
                  </a:cubicBezTo>
                  <a:cubicBezTo>
                    <a:pt x="159238" y="209409"/>
                    <a:pt x="156564" y="209069"/>
                    <a:pt x="153925" y="208535"/>
                  </a:cubicBezTo>
                  <a:lnTo>
                    <a:pt x="156084" y="208535"/>
                  </a:lnTo>
                  <a:cubicBezTo>
                    <a:pt x="154179" y="208535"/>
                    <a:pt x="151639" y="207392"/>
                    <a:pt x="148718" y="206376"/>
                  </a:cubicBezTo>
                  <a:lnTo>
                    <a:pt x="147448" y="206376"/>
                  </a:lnTo>
                  <a:lnTo>
                    <a:pt x="149226" y="206376"/>
                  </a:lnTo>
                  <a:lnTo>
                    <a:pt x="146559" y="206376"/>
                  </a:lnTo>
                  <a:lnTo>
                    <a:pt x="139828" y="203328"/>
                  </a:lnTo>
                  <a:lnTo>
                    <a:pt x="139828" y="203328"/>
                  </a:lnTo>
                  <a:lnTo>
                    <a:pt x="139828" y="203328"/>
                  </a:lnTo>
                  <a:cubicBezTo>
                    <a:pt x="142228" y="204329"/>
                    <a:pt x="144688" y="205177"/>
                    <a:pt x="147194" y="205868"/>
                  </a:cubicBezTo>
                  <a:cubicBezTo>
                    <a:pt x="150303" y="206797"/>
                    <a:pt x="153492" y="207435"/>
                    <a:pt x="156719" y="207773"/>
                  </a:cubicBezTo>
                  <a:lnTo>
                    <a:pt x="150750" y="206249"/>
                  </a:lnTo>
                  <a:lnTo>
                    <a:pt x="143130" y="203455"/>
                  </a:lnTo>
                  <a:lnTo>
                    <a:pt x="145924" y="203455"/>
                  </a:lnTo>
                  <a:lnTo>
                    <a:pt x="151639" y="204725"/>
                  </a:lnTo>
                  <a:cubicBezTo>
                    <a:pt x="153901" y="205149"/>
                    <a:pt x="156197" y="205362"/>
                    <a:pt x="158497" y="205360"/>
                  </a:cubicBezTo>
                  <a:cubicBezTo>
                    <a:pt x="155266" y="204797"/>
                    <a:pt x="152082" y="203990"/>
                    <a:pt x="148972" y="202947"/>
                  </a:cubicBezTo>
                  <a:cubicBezTo>
                    <a:pt x="151347" y="202500"/>
                    <a:pt x="153625" y="201640"/>
                    <a:pt x="155703" y="200407"/>
                  </a:cubicBezTo>
                  <a:cubicBezTo>
                    <a:pt x="153042" y="201546"/>
                    <a:pt x="150209" y="202232"/>
                    <a:pt x="147321" y="202439"/>
                  </a:cubicBezTo>
                  <a:lnTo>
                    <a:pt x="145035" y="201677"/>
                  </a:lnTo>
                  <a:cubicBezTo>
                    <a:pt x="147519" y="201002"/>
                    <a:pt x="149878" y="199930"/>
                    <a:pt x="152020" y="198502"/>
                  </a:cubicBezTo>
                  <a:cubicBezTo>
                    <a:pt x="153455" y="197551"/>
                    <a:pt x="154703" y="196346"/>
                    <a:pt x="155703" y="194946"/>
                  </a:cubicBezTo>
                  <a:lnTo>
                    <a:pt x="152528" y="197359"/>
                  </a:lnTo>
                  <a:lnTo>
                    <a:pt x="149099" y="199010"/>
                  </a:lnTo>
                  <a:cubicBezTo>
                    <a:pt x="146854" y="199845"/>
                    <a:pt x="144503" y="200358"/>
                    <a:pt x="142114" y="200534"/>
                  </a:cubicBezTo>
                  <a:lnTo>
                    <a:pt x="141733" y="200661"/>
                  </a:lnTo>
                  <a:cubicBezTo>
                    <a:pt x="144861" y="200290"/>
                    <a:pt x="147884" y="199297"/>
                    <a:pt x="150623" y="197740"/>
                  </a:cubicBezTo>
                  <a:cubicBezTo>
                    <a:pt x="152439" y="196754"/>
                    <a:pt x="154003" y="195364"/>
                    <a:pt x="155195" y="193676"/>
                  </a:cubicBezTo>
                  <a:lnTo>
                    <a:pt x="154052" y="194692"/>
                  </a:lnTo>
                  <a:cubicBezTo>
                    <a:pt x="154831" y="194063"/>
                    <a:pt x="155478" y="193286"/>
                    <a:pt x="155957" y="192406"/>
                  </a:cubicBezTo>
                  <a:cubicBezTo>
                    <a:pt x="156066" y="191776"/>
                    <a:pt x="156066" y="191131"/>
                    <a:pt x="155957" y="190501"/>
                  </a:cubicBezTo>
                  <a:cubicBezTo>
                    <a:pt x="155789" y="191111"/>
                    <a:pt x="155485" y="191676"/>
                    <a:pt x="155068" y="192152"/>
                  </a:cubicBezTo>
                  <a:cubicBezTo>
                    <a:pt x="154577" y="192684"/>
                    <a:pt x="154023" y="193153"/>
                    <a:pt x="153417" y="193549"/>
                  </a:cubicBezTo>
                  <a:cubicBezTo>
                    <a:pt x="152291" y="194396"/>
                    <a:pt x="151051" y="195080"/>
                    <a:pt x="149734" y="195581"/>
                  </a:cubicBezTo>
                  <a:cubicBezTo>
                    <a:pt x="147310" y="196574"/>
                    <a:pt x="144731" y="197132"/>
                    <a:pt x="142114" y="197232"/>
                  </a:cubicBezTo>
                  <a:lnTo>
                    <a:pt x="142114" y="197232"/>
                  </a:lnTo>
                  <a:cubicBezTo>
                    <a:pt x="142461" y="195896"/>
                    <a:pt x="142885" y="194582"/>
                    <a:pt x="143384" y="193295"/>
                  </a:cubicBezTo>
                  <a:lnTo>
                    <a:pt x="143384" y="192533"/>
                  </a:lnTo>
                  <a:lnTo>
                    <a:pt x="145035" y="192533"/>
                  </a:lnTo>
                  <a:lnTo>
                    <a:pt x="143511" y="191898"/>
                  </a:lnTo>
                  <a:cubicBezTo>
                    <a:pt x="146559" y="183770"/>
                    <a:pt x="146559" y="183770"/>
                    <a:pt x="149226" y="175134"/>
                  </a:cubicBezTo>
                  <a:cubicBezTo>
                    <a:pt x="149226" y="173356"/>
                    <a:pt x="148210" y="172975"/>
                    <a:pt x="148210" y="171197"/>
                  </a:cubicBezTo>
                  <a:cubicBezTo>
                    <a:pt x="149735" y="165092"/>
                    <a:pt x="151819" y="159141"/>
                    <a:pt x="154433" y="153417"/>
                  </a:cubicBezTo>
                  <a:cubicBezTo>
                    <a:pt x="155703" y="150623"/>
                    <a:pt x="156465" y="147575"/>
                    <a:pt x="157608" y="144781"/>
                  </a:cubicBezTo>
                  <a:cubicBezTo>
                    <a:pt x="158751" y="141987"/>
                    <a:pt x="160402" y="139574"/>
                    <a:pt x="161799" y="137034"/>
                  </a:cubicBezTo>
                  <a:cubicBezTo>
                    <a:pt x="162630" y="134520"/>
                    <a:pt x="163184" y="131922"/>
                    <a:pt x="163450" y="129287"/>
                  </a:cubicBezTo>
                  <a:cubicBezTo>
                    <a:pt x="165813" y="124185"/>
                    <a:pt x="167356" y="118741"/>
                    <a:pt x="168022" y="113158"/>
                  </a:cubicBezTo>
                  <a:cubicBezTo>
                    <a:pt x="168784" y="104268"/>
                    <a:pt x="170689" y="95124"/>
                    <a:pt x="171832" y="86234"/>
                  </a:cubicBezTo>
                  <a:cubicBezTo>
                    <a:pt x="171832" y="83821"/>
                    <a:pt x="171832" y="81535"/>
                    <a:pt x="171832" y="79122"/>
                  </a:cubicBezTo>
                  <a:cubicBezTo>
                    <a:pt x="171832" y="76709"/>
                    <a:pt x="172721" y="74804"/>
                    <a:pt x="173102" y="72645"/>
                  </a:cubicBezTo>
                  <a:cubicBezTo>
                    <a:pt x="173483" y="70486"/>
                    <a:pt x="173864" y="68327"/>
                    <a:pt x="174372" y="66295"/>
                  </a:cubicBezTo>
                  <a:cubicBezTo>
                    <a:pt x="175292" y="64248"/>
                    <a:pt x="175851" y="62056"/>
                    <a:pt x="176023" y="59818"/>
                  </a:cubicBezTo>
                  <a:cubicBezTo>
                    <a:pt x="178469" y="56780"/>
                    <a:pt x="181190" y="53974"/>
                    <a:pt x="184151" y="51436"/>
                  </a:cubicBezTo>
                  <a:cubicBezTo>
                    <a:pt x="185548" y="48642"/>
                    <a:pt x="187961" y="46864"/>
                    <a:pt x="188977" y="43689"/>
                  </a:cubicBezTo>
                  <a:cubicBezTo>
                    <a:pt x="189993" y="40514"/>
                    <a:pt x="192787" y="39117"/>
                    <a:pt x="194692" y="36958"/>
                  </a:cubicBezTo>
                  <a:cubicBezTo>
                    <a:pt x="196597" y="34799"/>
                    <a:pt x="200788" y="33656"/>
                    <a:pt x="203455" y="31878"/>
                  </a:cubicBezTo>
                  <a:cubicBezTo>
                    <a:pt x="206122" y="30100"/>
                    <a:pt x="210821" y="29973"/>
                    <a:pt x="210821" y="25401"/>
                  </a:cubicBezTo>
                  <a:cubicBezTo>
                    <a:pt x="208027" y="23242"/>
                    <a:pt x="204979" y="25401"/>
                    <a:pt x="203074" y="26417"/>
                  </a:cubicBezTo>
                  <a:lnTo>
                    <a:pt x="196089" y="29846"/>
                  </a:lnTo>
                  <a:cubicBezTo>
                    <a:pt x="194630" y="30859"/>
                    <a:pt x="192911" y="31432"/>
                    <a:pt x="191136" y="31497"/>
                  </a:cubicBezTo>
                  <a:cubicBezTo>
                    <a:pt x="191136" y="29338"/>
                    <a:pt x="192914" y="28703"/>
                    <a:pt x="193803" y="27306"/>
                  </a:cubicBezTo>
                  <a:cubicBezTo>
                    <a:pt x="194692" y="25909"/>
                    <a:pt x="196216" y="25274"/>
                    <a:pt x="197359" y="24131"/>
                  </a:cubicBezTo>
                  <a:cubicBezTo>
                    <a:pt x="198099" y="21788"/>
                    <a:pt x="199567" y="19741"/>
                    <a:pt x="201550" y="18289"/>
                  </a:cubicBezTo>
                  <a:cubicBezTo>
                    <a:pt x="202693" y="16003"/>
                    <a:pt x="205106" y="14987"/>
                    <a:pt x="205360" y="11812"/>
                  </a:cubicBezTo>
                  <a:cubicBezTo>
                    <a:pt x="204550" y="10983"/>
                    <a:pt x="203398" y="10583"/>
                    <a:pt x="202248" y="10733"/>
                  </a:cubicBezTo>
                  <a:cubicBezTo>
                    <a:pt x="201099" y="10883"/>
                    <a:pt x="200088" y="11565"/>
                    <a:pt x="199518" y="12574"/>
                  </a:cubicBezTo>
                  <a:cubicBezTo>
                    <a:pt x="197909" y="14061"/>
                    <a:pt x="196423" y="15675"/>
                    <a:pt x="195073" y="17400"/>
                  </a:cubicBezTo>
                  <a:cubicBezTo>
                    <a:pt x="193168" y="18416"/>
                    <a:pt x="192406" y="20702"/>
                    <a:pt x="190501" y="21845"/>
                  </a:cubicBezTo>
                  <a:cubicBezTo>
                    <a:pt x="188596" y="22988"/>
                    <a:pt x="187453" y="25782"/>
                    <a:pt x="185040" y="25020"/>
                  </a:cubicBezTo>
                  <a:cubicBezTo>
                    <a:pt x="185785" y="22570"/>
                    <a:pt x="186992" y="20285"/>
                    <a:pt x="188596" y="18289"/>
                  </a:cubicBezTo>
                  <a:cubicBezTo>
                    <a:pt x="189277" y="15666"/>
                    <a:pt x="190394" y="13177"/>
                    <a:pt x="191898" y="10923"/>
                  </a:cubicBezTo>
                  <a:cubicBezTo>
                    <a:pt x="191898" y="8256"/>
                    <a:pt x="195327" y="6097"/>
                    <a:pt x="193422" y="3176"/>
                  </a:cubicBezTo>
                  <a:cubicBezTo>
                    <a:pt x="192383" y="2579"/>
                    <a:pt x="191119" y="2524"/>
                    <a:pt x="190032" y="3029"/>
                  </a:cubicBezTo>
                  <a:cubicBezTo>
                    <a:pt x="188946" y="3534"/>
                    <a:pt x="188173" y="4537"/>
                    <a:pt x="187961" y="5716"/>
                  </a:cubicBezTo>
                  <a:cubicBezTo>
                    <a:pt x="186691" y="7621"/>
                    <a:pt x="185675" y="9907"/>
                    <a:pt x="184405" y="11812"/>
                  </a:cubicBezTo>
                  <a:cubicBezTo>
                    <a:pt x="183135" y="13717"/>
                    <a:pt x="182119" y="15749"/>
                    <a:pt x="181230" y="18035"/>
                  </a:cubicBezTo>
                  <a:cubicBezTo>
                    <a:pt x="180341" y="20321"/>
                    <a:pt x="180087" y="20067"/>
                    <a:pt x="179579" y="21210"/>
                  </a:cubicBezTo>
                  <a:cubicBezTo>
                    <a:pt x="179071" y="22353"/>
                    <a:pt x="177674" y="22861"/>
                    <a:pt x="176404" y="22226"/>
                  </a:cubicBezTo>
                  <a:cubicBezTo>
                    <a:pt x="175134" y="21591"/>
                    <a:pt x="176404" y="19686"/>
                    <a:pt x="176404" y="18670"/>
                  </a:cubicBezTo>
                  <a:cubicBezTo>
                    <a:pt x="176538" y="17281"/>
                    <a:pt x="176971" y="15938"/>
                    <a:pt x="177674" y="14733"/>
                  </a:cubicBezTo>
                  <a:cubicBezTo>
                    <a:pt x="177667" y="12015"/>
                    <a:pt x="178095" y="9314"/>
                    <a:pt x="178944" y="6732"/>
                  </a:cubicBezTo>
                  <a:cubicBezTo>
                    <a:pt x="179833" y="4446"/>
                    <a:pt x="180214" y="255"/>
                    <a:pt x="177293" y="1"/>
                  </a:cubicBezTo>
                  <a:cubicBezTo>
                    <a:pt x="176531" y="1"/>
                    <a:pt x="177293" y="1"/>
                    <a:pt x="175769" y="1"/>
                  </a:cubicBezTo>
                  <a:cubicBezTo>
                    <a:pt x="173792" y="2609"/>
                    <a:pt x="172642" y="5750"/>
                    <a:pt x="172467" y="9018"/>
                  </a:cubicBezTo>
                  <a:cubicBezTo>
                    <a:pt x="171753" y="10241"/>
                    <a:pt x="171239" y="11570"/>
                    <a:pt x="170943" y="12955"/>
                  </a:cubicBezTo>
                  <a:cubicBezTo>
                    <a:pt x="170943" y="14733"/>
                    <a:pt x="170181" y="16384"/>
                    <a:pt x="169927" y="18416"/>
                  </a:cubicBezTo>
                  <a:cubicBezTo>
                    <a:pt x="167641" y="22480"/>
                    <a:pt x="167006" y="29084"/>
                    <a:pt x="161164" y="28068"/>
                  </a:cubicBezTo>
                  <a:cubicBezTo>
                    <a:pt x="158878" y="28068"/>
                    <a:pt x="158751" y="25655"/>
                    <a:pt x="157735" y="23877"/>
                  </a:cubicBezTo>
                  <a:cubicBezTo>
                    <a:pt x="156719" y="22099"/>
                    <a:pt x="155576" y="20575"/>
                    <a:pt x="154814" y="19051"/>
                  </a:cubicBezTo>
                  <a:cubicBezTo>
                    <a:pt x="154052" y="17527"/>
                    <a:pt x="154052" y="16130"/>
                    <a:pt x="153544" y="14860"/>
                  </a:cubicBezTo>
                  <a:cubicBezTo>
                    <a:pt x="153036" y="13590"/>
                    <a:pt x="149480" y="10034"/>
                    <a:pt x="146051" y="10288"/>
                  </a:cubicBezTo>
                  <a:cubicBezTo>
                    <a:pt x="145162" y="10288"/>
                    <a:pt x="144273" y="11304"/>
                    <a:pt x="143130" y="11558"/>
                  </a:cubicBezTo>
                  <a:cubicBezTo>
                    <a:pt x="144527" y="14225"/>
                    <a:pt x="146432" y="16257"/>
                    <a:pt x="147956" y="18670"/>
                  </a:cubicBezTo>
                  <a:cubicBezTo>
                    <a:pt x="149882" y="22626"/>
                    <a:pt x="150881" y="26970"/>
                    <a:pt x="150877" y="31370"/>
                  </a:cubicBezTo>
                  <a:cubicBezTo>
                    <a:pt x="152619" y="34331"/>
                    <a:pt x="153742" y="37614"/>
                    <a:pt x="154179" y="41022"/>
                  </a:cubicBezTo>
                  <a:cubicBezTo>
                    <a:pt x="155751" y="43669"/>
                    <a:pt x="157029" y="46479"/>
                    <a:pt x="157989" y="49404"/>
                  </a:cubicBezTo>
                  <a:cubicBezTo>
                    <a:pt x="157859" y="51050"/>
                    <a:pt x="157518" y="52672"/>
                    <a:pt x="156973" y="54230"/>
                  </a:cubicBezTo>
                  <a:cubicBezTo>
                    <a:pt x="156001" y="65994"/>
                    <a:pt x="153437" y="77572"/>
                    <a:pt x="149353" y="88647"/>
                  </a:cubicBezTo>
                  <a:cubicBezTo>
                    <a:pt x="145577" y="99854"/>
                    <a:pt x="143022" y="111436"/>
                    <a:pt x="141733" y="123191"/>
                  </a:cubicBezTo>
                  <a:cubicBezTo>
                    <a:pt x="141866" y="125560"/>
                    <a:pt x="141866" y="127934"/>
                    <a:pt x="141733" y="130303"/>
                  </a:cubicBezTo>
                  <a:cubicBezTo>
                    <a:pt x="141191" y="131674"/>
                    <a:pt x="140725" y="133073"/>
                    <a:pt x="140336" y="134494"/>
                  </a:cubicBezTo>
                  <a:cubicBezTo>
                    <a:pt x="138558" y="138177"/>
                    <a:pt x="135891" y="141098"/>
                    <a:pt x="133986" y="144781"/>
                  </a:cubicBezTo>
                  <a:cubicBezTo>
                    <a:pt x="133191" y="146181"/>
                    <a:pt x="132470" y="147623"/>
                    <a:pt x="131827" y="149099"/>
                  </a:cubicBezTo>
                  <a:cubicBezTo>
                    <a:pt x="131827" y="149099"/>
                    <a:pt x="131827" y="148464"/>
                    <a:pt x="131827" y="148083"/>
                  </a:cubicBezTo>
                  <a:cubicBezTo>
                    <a:pt x="130596" y="146407"/>
                    <a:pt x="129452" y="144669"/>
                    <a:pt x="128398" y="142876"/>
                  </a:cubicBezTo>
                  <a:cubicBezTo>
                    <a:pt x="127072" y="137819"/>
                    <a:pt x="125198" y="132922"/>
                    <a:pt x="122810" y="128271"/>
                  </a:cubicBezTo>
                  <a:cubicBezTo>
                    <a:pt x="122690" y="127642"/>
                    <a:pt x="122690" y="126995"/>
                    <a:pt x="122810" y="126366"/>
                  </a:cubicBezTo>
                  <a:cubicBezTo>
                    <a:pt x="122757" y="126957"/>
                    <a:pt x="122757" y="127553"/>
                    <a:pt x="122810" y="128144"/>
                  </a:cubicBezTo>
                  <a:cubicBezTo>
                    <a:pt x="120747" y="123533"/>
                    <a:pt x="117032" y="119863"/>
                    <a:pt x="112396" y="117857"/>
                  </a:cubicBezTo>
                  <a:cubicBezTo>
                    <a:pt x="109220" y="116810"/>
                    <a:pt x="105793" y="116810"/>
                    <a:pt x="102617" y="117857"/>
                  </a:cubicBezTo>
                  <a:cubicBezTo>
                    <a:pt x="92539" y="116198"/>
                    <a:pt x="82297" y="119675"/>
                    <a:pt x="75312" y="127128"/>
                  </a:cubicBezTo>
                  <a:cubicBezTo>
                    <a:pt x="73709" y="127322"/>
                    <a:pt x="72089" y="127322"/>
                    <a:pt x="70486" y="127128"/>
                  </a:cubicBezTo>
                  <a:cubicBezTo>
                    <a:pt x="68716" y="127091"/>
                    <a:pt x="66961" y="126791"/>
                    <a:pt x="65279" y="126239"/>
                  </a:cubicBezTo>
                  <a:cubicBezTo>
                    <a:pt x="63553" y="125606"/>
                    <a:pt x="61960" y="124659"/>
                    <a:pt x="60580" y="123445"/>
                  </a:cubicBezTo>
                  <a:cubicBezTo>
                    <a:pt x="61736" y="124873"/>
                    <a:pt x="63217" y="126005"/>
                    <a:pt x="64898" y="126747"/>
                  </a:cubicBezTo>
                  <a:lnTo>
                    <a:pt x="63501" y="126112"/>
                  </a:lnTo>
                  <a:cubicBezTo>
                    <a:pt x="65177" y="127376"/>
                    <a:pt x="67141" y="128205"/>
                    <a:pt x="69216" y="128525"/>
                  </a:cubicBezTo>
                  <a:cubicBezTo>
                    <a:pt x="70609" y="128674"/>
                    <a:pt x="72014" y="128674"/>
                    <a:pt x="73407" y="128525"/>
                  </a:cubicBezTo>
                  <a:lnTo>
                    <a:pt x="73407" y="128525"/>
                  </a:lnTo>
                  <a:cubicBezTo>
                    <a:pt x="72780" y="128671"/>
                    <a:pt x="72129" y="128671"/>
                    <a:pt x="71502" y="128525"/>
                  </a:cubicBezTo>
                  <a:cubicBezTo>
                    <a:pt x="71502" y="128525"/>
                    <a:pt x="71502" y="128525"/>
                    <a:pt x="71502" y="128525"/>
                  </a:cubicBezTo>
                  <a:lnTo>
                    <a:pt x="70740" y="128525"/>
                  </a:lnTo>
                  <a:cubicBezTo>
                    <a:pt x="67851" y="128395"/>
                    <a:pt x="65029" y="127614"/>
                    <a:pt x="62485" y="126239"/>
                  </a:cubicBezTo>
                  <a:cubicBezTo>
                    <a:pt x="63890" y="127325"/>
                    <a:pt x="65483" y="128143"/>
                    <a:pt x="67184" y="128652"/>
                  </a:cubicBezTo>
                  <a:cubicBezTo>
                    <a:pt x="68333" y="129053"/>
                    <a:pt x="69528" y="129309"/>
                    <a:pt x="70740" y="129414"/>
                  </a:cubicBezTo>
                  <a:lnTo>
                    <a:pt x="68454" y="131954"/>
                  </a:lnTo>
                  <a:lnTo>
                    <a:pt x="68454" y="131954"/>
                  </a:lnTo>
                  <a:lnTo>
                    <a:pt x="67565" y="131954"/>
                  </a:lnTo>
                  <a:lnTo>
                    <a:pt x="64263" y="132589"/>
                  </a:lnTo>
                  <a:lnTo>
                    <a:pt x="64263" y="132589"/>
                  </a:lnTo>
                  <a:lnTo>
                    <a:pt x="61088" y="132589"/>
                  </a:lnTo>
                  <a:lnTo>
                    <a:pt x="64517" y="132589"/>
                  </a:lnTo>
                  <a:lnTo>
                    <a:pt x="66168" y="133732"/>
                  </a:lnTo>
                  <a:lnTo>
                    <a:pt x="64644" y="135002"/>
                  </a:lnTo>
                  <a:cubicBezTo>
                    <a:pt x="62738" y="136435"/>
                    <a:pt x="60517" y="137393"/>
                    <a:pt x="58167" y="137796"/>
                  </a:cubicBezTo>
                  <a:cubicBezTo>
                    <a:pt x="55248" y="138172"/>
                    <a:pt x="52282" y="137823"/>
                    <a:pt x="49531" y="136780"/>
                  </a:cubicBezTo>
                  <a:cubicBezTo>
                    <a:pt x="50939" y="137511"/>
                    <a:pt x="52432" y="138065"/>
                    <a:pt x="53976" y="138431"/>
                  </a:cubicBezTo>
                  <a:lnTo>
                    <a:pt x="52706" y="138431"/>
                  </a:lnTo>
                  <a:cubicBezTo>
                    <a:pt x="54264" y="139158"/>
                    <a:pt x="55943" y="139589"/>
                    <a:pt x="57659" y="139701"/>
                  </a:cubicBezTo>
                  <a:lnTo>
                    <a:pt x="61215" y="139701"/>
                  </a:lnTo>
                  <a:cubicBezTo>
                    <a:pt x="62582" y="139407"/>
                    <a:pt x="63905" y="138937"/>
                    <a:pt x="65152" y="138304"/>
                  </a:cubicBezTo>
                  <a:lnTo>
                    <a:pt x="65152" y="139066"/>
                  </a:lnTo>
                  <a:cubicBezTo>
                    <a:pt x="63384" y="140057"/>
                    <a:pt x="61445" y="140704"/>
                    <a:pt x="59437" y="140971"/>
                  </a:cubicBezTo>
                  <a:cubicBezTo>
                    <a:pt x="57251" y="141343"/>
                    <a:pt x="55018" y="141343"/>
                    <a:pt x="52833" y="140971"/>
                  </a:cubicBezTo>
                  <a:cubicBezTo>
                    <a:pt x="54132" y="141528"/>
                    <a:pt x="55498" y="141913"/>
                    <a:pt x="56897" y="142114"/>
                  </a:cubicBezTo>
                  <a:cubicBezTo>
                    <a:pt x="59029" y="142594"/>
                    <a:pt x="61242" y="142594"/>
                    <a:pt x="63374" y="142114"/>
                  </a:cubicBezTo>
                  <a:cubicBezTo>
                    <a:pt x="62110" y="143361"/>
                    <a:pt x="60752" y="144507"/>
                    <a:pt x="59310" y="145543"/>
                  </a:cubicBezTo>
                  <a:cubicBezTo>
                    <a:pt x="57999" y="145515"/>
                    <a:pt x="56723" y="145119"/>
                    <a:pt x="55627" y="144400"/>
                  </a:cubicBezTo>
                  <a:cubicBezTo>
                    <a:pt x="54177" y="143444"/>
                    <a:pt x="52996" y="142132"/>
                    <a:pt x="52198" y="140590"/>
                  </a:cubicBezTo>
                  <a:cubicBezTo>
                    <a:pt x="52433" y="141314"/>
                    <a:pt x="52776" y="141999"/>
                    <a:pt x="53214" y="142622"/>
                  </a:cubicBezTo>
                  <a:cubicBezTo>
                    <a:pt x="53700" y="143496"/>
                    <a:pt x="54347" y="144272"/>
                    <a:pt x="55119" y="144908"/>
                  </a:cubicBezTo>
                  <a:lnTo>
                    <a:pt x="53976" y="143892"/>
                  </a:lnTo>
                  <a:cubicBezTo>
                    <a:pt x="54436" y="144604"/>
                    <a:pt x="55042" y="145210"/>
                    <a:pt x="55754" y="145670"/>
                  </a:cubicBezTo>
                  <a:lnTo>
                    <a:pt x="57532" y="146686"/>
                  </a:lnTo>
                  <a:lnTo>
                    <a:pt x="56262" y="147448"/>
                  </a:lnTo>
                  <a:lnTo>
                    <a:pt x="56262" y="147448"/>
                  </a:lnTo>
                  <a:cubicBezTo>
                    <a:pt x="54881" y="146915"/>
                    <a:pt x="53658" y="146041"/>
                    <a:pt x="52706" y="144908"/>
                  </a:cubicBezTo>
                  <a:cubicBezTo>
                    <a:pt x="53092" y="145595"/>
                    <a:pt x="53610" y="146200"/>
                    <a:pt x="54230" y="146686"/>
                  </a:cubicBezTo>
                  <a:cubicBezTo>
                    <a:pt x="54754" y="147198"/>
                    <a:pt x="55353" y="147627"/>
                    <a:pt x="56008" y="147956"/>
                  </a:cubicBezTo>
                  <a:lnTo>
                    <a:pt x="54992" y="147956"/>
                  </a:lnTo>
                  <a:lnTo>
                    <a:pt x="54992" y="147956"/>
                  </a:lnTo>
                  <a:cubicBezTo>
                    <a:pt x="52355" y="146224"/>
                    <a:pt x="50350" y="143684"/>
                    <a:pt x="49277" y="140717"/>
                  </a:cubicBezTo>
                  <a:cubicBezTo>
                    <a:pt x="49762" y="142708"/>
                    <a:pt x="50672" y="144571"/>
                    <a:pt x="51944" y="146178"/>
                  </a:cubicBezTo>
                  <a:lnTo>
                    <a:pt x="50928" y="144908"/>
                  </a:lnTo>
                  <a:cubicBezTo>
                    <a:pt x="51283" y="145762"/>
                    <a:pt x="51800" y="146538"/>
                    <a:pt x="52452" y="147194"/>
                  </a:cubicBezTo>
                  <a:cubicBezTo>
                    <a:pt x="53196" y="148226"/>
                    <a:pt x="54148" y="149091"/>
                    <a:pt x="55246" y="149734"/>
                  </a:cubicBezTo>
                  <a:cubicBezTo>
                    <a:pt x="56448" y="150490"/>
                    <a:pt x="57785" y="151008"/>
                    <a:pt x="59183" y="151258"/>
                  </a:cubicBezTo>
                  <a:lnTo>
                    <a:pt x="57151" y="151258"/>
                  </a:lnTo>
                  <a:lnTo>
                    <a:pt x="56008" y="151258"/>
                  </a:lnTo>
                  <a:cubicBezTo>
                    <a:pt x="53037" y="150054"/>
                    <a:pt x="50540" y="147914"/>
                    <a:pt x="48896" y="145162"/>
                  </a:cubicBezTo>
                  <a:cubicBezTo>
                    <a:pt x="49711" y="147013"/>
                    <a:pt x="50925" y="148661"/>
                    <a:pt x="52452" y="149988"/>
                  </a:cubicBezTo>
                  <a:cubicBezTo>
                    <a:pt x="53315" y="150682"/>
                    <a:pt x="54252" y="151278"/>
                    <a:pt x="55246" y="151766"/>
                  </a:cubicBezTo>
                  <a:lnTo>
                    <a:pt x="51436" y="151766"/>
                  </a:lnTo>
                  <a:lnTo>
                    <a:pt x="50801" y="151766"/>
                  </a:lnTo>
                  <a:cubicBezTo>
                    <a:pt x="48734" y="150214"/>
                    <a:pt x="47041" y="148217"/>
                    <a:pt x="45848" y="145924"/>
                  </a:cubicBezTo>
                  <a:cubicBezTo>
                    <a:pt x="46336" y="147429"/>
                    <a:pt x="47065" y="148844"/>
                    <a:pt x="48007" y="150115"/>
                  </a:cubicBezTo>
                  <a:lnTo>
                    <a:pt x="49404" y="151766"/>
                  </a:lnTo>
                  <a:lnTo>
                    <a:pt x="48642" y="151766"/>
                  </a:lnTo>
                  <a:lnTo>
                    <a:pt x="49531" y="151766"/>
                  </a:lnTo>
                  <a:cubicBezTo>
                    <a:pt x="50622" y="152865"/>
                    <a:pt x="51861" y="153806"/>
                    <a:pt x="53214" y="154560"/>
                  </a:cubicBezTo>
                  <a:cubicBezTo>
                    <a:pt x="51285" y="154340"/>
                    <a:pt x="49400" y="153826"/>
                    <a:pt x="47626" y="153036"/>
                  </a:cubicBezTo>
                  <a:cubicBezTo>
                    <a:pt x="46218" y="152522"/>
                    <a:pt x="44858" y="151885"/>
                    <a:pt x="43562" y="151131"/>
                  </a:cubicBezTo>
                  <a:cubicBezTo>
                    <a:pt x="47020" y="153662"/>
                    <a:pt x="51104" y="155199"/>
                    <a:pt x="55373" y="155576"/>
                  </a:cubicBezTo>
                  <a:lnTo>
                    <a:pt x="58802" y="156338"/>
                  </a:lnTo>
                  <a:cubicBezTo>
                    <a:pt x="56827" y="156944"/>
                    <a:pt x="54771" y="157244"/>
                    <a:pt x="52706" y="157227"/>
                  </a:cubicBezTo>
                  <a:cubicBezTo>
                    <a:pt x="50742" y="157218"/>
                    <a:pt x="48784" y="157005"/>
                    <a:pt x="46864" y="156592"/>
                  </a:cubicBezTo>
                  <a:cubicBezTo>
                    <a:pt x="43824" y="155896"/>
                    <a:pt x="40881" y="154830"/>
                    <a:pt x="38101" y="153417"/>
                  </a:cubicBezTo>
                  <a:cubicBezTo>
                    <a:pt x="42299" y="156247"/>
                    <a:pt x="47153" y="157952"/>
                    <a:pt x="52198" y="158370"/>
                  </a:cubicBezTo>
                  <a:cubicBezTo>
                    <a:pt x="55493" y="158692"/>
                    <a:pt x="58815" y="158168"/>
                    <a:pt x="61850" y="156846"/>
                  </a:cubicBezTo>
                  <a:lnTo>
                    <a:pt x="62739" y="156846"/>
                  </a:lnTo>
                  <a:cubicBezTo>
                    <a:pt x="61235" y="157719"/>
                    <a:pt x="59608" y="158361"/>
                    <a:pt x="57913" y="158751"/>
                  </a:cubicBezTo>
                  <a:cubicBezTo>
                    <a:pt x="55332" y="159334"/>
                    <a:pt x="52680" y="159548"/>
                    <a:pt x="50039" y="159386"/>
                  </a:cubicBezTo>
                  <a:cubicBezTo>
                    <a:pt x="48194" y="159193"/>
                    <a:pt x="46368" y="158854"/>
                    <a:pt x="44578" y="158370"/>
                  </a:cubicBezTo>
                  <a:cubicBezTo>
                    <a:pt x="43944" y="157530"/>
                    <a:pt x="43266" y="156724"/>
                    <a:pt x="42546" y="155957"/>
                  </a:cubicBezTo>
                  <a:lnTo>
                    <a:pt x="44197" y="158243"/>
                  </a:lnTo>
                  <a:lnTo>
                    <a:pt x="43308" y="158243"/>
                  </a:lnTo>
                  <a:lnTo>
                    <a:pt x="38228" y="156465"/>
                  </a:lnTo>
                  <a:lnTo>
                    <a:pt x="41276" y="157989"/>
                  </a:lnTo>
                  <a:cubicBezTo>
                    <a:pt x="37619" y="156292"/>
                    <a:pt x="34132" y="154251"/>
                    <a:pt x="30862" y="151893"/>
                  </a:cubicBezTo>
                  <a:cubicBezTo>
                    <a:pt x="33677" y="154514"/>
                    <a:pt x="36840" y="156736"/>
                    <a:pt x="40260" y="158497"/>
                  </a:cubicBezTo>
                  <a:cubicBezTo>
                    <a:pt x="42023" y="159389"/>
                    <a:pt x="43848" y="160153"/>
                    <a:pt x="45721" y="160783"/>
                  </a:cubicBezTo>
                  <a:lnTo>
                    <a:pt x="47118" y="162942"/>
                  </a:lnTo>
                  <a:lnTo>
                    <a:pt x="47118" y="162942"/>
                  </a:lnTo>
                  <a:lnTo>
                    <a:pt x="42927" y="162561"/>
                  </a:lnTo>
                  <a:cubicBezTo>
                    <a:pt x="43206" y="163056"/>
                    <a:pt x="43461" y="163565"/>
                    <a:pt x="43689" y="164085"/>
                  </a:cubicBezTo>
                  <a:lnTo>
                    <a:pt x="41276" y="163450"/>
                  </a:lnTo>
                  <a:lnTo>
                    <a:pt x="41276" y="162688"/>
                  </a:lnTo>
                  <a:lnTo>
                    <a:pt x="41276" y="162688"/>
                  </a:lnTo>
                  <a:lnTo>
                    <a:pt x="40133" y="162561"/>
                  </a:lnTo>
                  <a:cubicBezTo>
                    <a:pt x="36840" y="161398"/>
                    <a:pt x="33653" y="159954"/>
                    <a:pt x="30608" y="158243"/>
                  </a:cubicBezTo>
                  <a:cubicBezTo>
                    <a:pt x="32060" y="159363"/>
                    <a:pt x="33588" y="160381"/>
                    <a:pt x="35180" y="161291"/>
                  </a:cubicBezTo>
                  <a:lnTo>
                    <a:pt x="33783" y="160529"/>
                  </a:lnTo>
                  <a:cubicBezTo>
                    <a:pt x="35204" y="161692"/>
                    <a:pt x="36735" y="162713"/>
                    <a:pt x="38355" y="163577"/>
                  </a:cubicBezTo>
                  <a:cubicBezTo>
                    <a:pt x="38707" y="164051"/>
                    <a:pt x="39005" y="164562"/>
                    <a:pt x="39244" y="165101"/>
                  </a:cubicBezTo>
                  <a:cubicBezTo>
                    <a:pt x="37212" y="164212"/>
                    <a:pt x="34926" y="163196"/>
                    <a:pt x="32640" y="161926"/>
                  </a:cubicBezTo>
                  <a:cubicBezTo>
                    <a:pt x="33818" y="162904"/>
                    <a:pt x="35095" y="163755"/>
                    <a:pt x="36450" y="164466"/>
                  </a:cubicBezTo>
                  <a:lnTo>
                    <a:pt x="40006" y="166244"/>
                  </a:lnTo>
                  <a:lnTo>
                    <a:pt x="40006" y="166244"/>
                  </a:lnTo>
                  <a:lnTo>
                    <a:pt x="40006" y="167133"/>
                  </a:lnTo>
                  <a:lnTo>
                    <a:pt x="35688" y="167133"/>
                  </a:lnTo>
                  <a:lnTo>
                    <a:pt x="35688" y="167133"/>
                  </a:lnTo>
                  <a:lnTo>
                    <a:pt x="35688" y="167133"/>
                  </a:lnTo>
                  <a:lnTo>
                    <a:pt x="35688" y="167133"/>
                  </a:lnTo>
                  <a:cubicBezTo>
                    <a:pt x="34092" y="167316"/>
                    <a:pt x="32518" y="167656"/>
                    <a:pt x="30989" y="168149"/>
                  </a:cubicBezTo>
                  <a:lnTo>
                    <a:pt x="37085" y="168149"/>
                  </a:lnTo>
                  <a:cubicBezTo>
                    <a:pt x="39244" y="169419"/>
                    <a:pt x="41276" y="170689"/>
                    <a:pt x="43308" y="171705"/>
                  </a:cubicBezTo>
                  <a:cubicBezTo>
                    <a:pt x="43188" y="172334"/>
                    <a:pt x="43188" y="172981"/>
                    <a:pt x="43308" y="173610"/>
                  </a:cubicBezTo>
                  <a:lnTo>
                    <a:pt x="42419" y="173610"/>
                  </a:lnTo>
                  <a:lnTo>
                    <a:pt x="37974" y="172340"/>
                  </a:lnTo>
                  <a:cubicBezTo>
                    <a:pt x="35900" y="171521"/>
                    <a:pt x="33719" y="171007"/>
                    <a:pt x="31497" y="170816"/>
                  </a:cubicBezTo>
                  <a:cubicBezTo>
                    <a:pt x="33234" y="171275"/>
                    <a:pt x="34933" y="171869"/>
                    <a:pt x="36577" y="172594"/>
                  </a:cubicBezTo>
                  <a:lnTo>
                    <a:pt x="41657" y="174626"/>
                  </a:lnTo>
                  <a:lnTo>
                    <a:pt x="43435" y="174626"/>
                  </a:lnTo>
                  <a:cubicBezTo>
                    <a:pt x="43338" y="175044"/>
                    <a:pt x="43338" y="175478"/>
                    <a:pt x="43435" y="175896"/>
                  </a:cubicBezTo>
                  <a:lnTo>
                    <a:pt x="39244" y="174753"/>
                  </a:lnTo>
                  <a:lnTo>
                    <a:pt x="34164" y="175261"/>
                  </a:lnTo>
                  <a:lnTo>
                    <a:pt x="30735" y="174499"/>
                  </a:lnTo>
                  <a:lnTo>
                    <a:pt x="32767" y="175134"/>
                  </a:lnTo>
                  <a:lnTo>
                    <a:pt x="28703" y="174245"/>
                  </a:lnTo>
                  <a:cubicBezTo>
                    <a:pt x="27915" y="174016"/>
                    <a:pt x="27078" y="174016"/>
                    <a:pt x="26290" y="174245"/>
                  </a:cubicBezTo>
                  <a:cubicBezTo>
                    <a:pt x="27085" y="174069"/>
                    <a:pt x="27908" y="174069"/>
                    <a:pt x="28703" y="174245"/>
                  </a:cubicBezTo>
                  <a:lnTo>
                    <a:pt x="31751" y="175261"/>
                  </a:lnTo>
                  <a:lnTo>
                    <a:pt x="34926" y="176658"/>
                  </a:lnTo>
                  <a:cubicBezTo>
                    <a:pt x="35087" y="177903"/>
                    <a:pt x="35474" y="179108"/>
                    <a:pt x="36069" y="180214"/>
                  </a:cubicBezTo>
                  <a:cubicBezTo>
                    <a:pt x="34336" y="180340"/>
                    <a:pt x="32595" y="180340"/>
                    <a:pt x="30862" y="180214"/>
                  </a:cubicBezTo>
                  <a:cubicBezTo>
                    <a:pt x="29208" y="179986"/>
                    <a:pt x="27588" y="179559"/>
                    <a:pt x="26036" y="178944"/>
                  </a:cubicBezTo>
                  <a:cubicBezTo>
                    <a:pt x="24542" y="178463"/>
                    <a:pt x="23159" y="177685"/>
                    <a:pt x="21972" y="176658"/>
                  </a:cubicBezTo>
                  <a:cubicBezTo>
                    <a:pt x="22818" y="177571"/>
                    <a:pt x="23804" y="178342"/>
                    <a:pt x="24893" y="178944"/>
                  </a:cubicBezTo>
                  <a:cubicBezTo>
                    <a:pt x="25910" y="179465"/>
                    <a:pt x="26973" y="179890"/>
                    <a:pt x="28068" y="180214"/>
                  </a:cubicBezTo>
                  <a:lnTo>
                    <a:pt x="28068" y="180214"/>
                  </a:lnTo>
                  <a:lnTo>
                    <a:pt x="27306" y="180214"/>
                  </a:lnTo>
                  <a:lnTo>
                    <a:pt x="28068" y="180214"/>
                  </a:lnTo>
                  <a:cubicBezTo>
                    <a:pt x="28476" y="180929"/>
                    <a:pt x="28943" y="181609"/>
                    <a:pt x="29465" y="182246"/>
                  </a:cubicBezTo>
                  <a:cubicBezTo>
                    <a:pt x="27942" y="181984"/>
                    <a:pt x="26452" y="181558"/>
                    <a:pt x="25020" y="180976"/>
                  </a:cubicBezTo>
                  <a:cubicBezTo>
                    <a:pt x="26511" y="181751"/>
                    <a:pt x="28089" y="182347"/>
                    <a:pt x="29719" y="182754"/>
                  </a:cubicBezTo>
                  <a:cubicBezTo>
                    <a:pt x="30592" y="183947"/>
                    <a:pt x="31666" y="184979"/>
                    <a:pt x="32894" y="185802"/>
                  </a:cubicBezTo>
                  <a:cubicBezTo>
                    <a:pt x="33596" y="186326"/>
                    <a:pt x="34365" y="186753"/>
                    <a:pt x="35180" y="187072"/>
                  </a:cubicBezTo>
                  <a:lnTo>
                    <a:pt x="33783" y="187072"/>
                  </a:lnTo>
                  <a:lnTo>
                    <a:pt x="33783" y="187072"/>
                  </a:lnTo>
                  <a:cubicBezTo>
                    <a:pt x="31879" y="186165"/>
                    <a:pt x="30157" y="184917"/>
                    <a:pt x="28703" y="183389"/>
                  </a:cubicBezTo>
                  <a:cubicBezTo>
                    <a:pt x="29423" y="184541"/>
                    <a:pt x="30324" y="185570"/>
                    <a:pt x="31370" y="186437"/>
                  </a:cubicBezTo>
                  <a:cubicBezTo>
                    <a:pt x="31872" y="186848"/>
                    <a:pt x="32428" y="187190"/>
                    <a:pt x="33021" y="187453"/>
                  </a:cubicBezTo>
                  <a:cubicBezTo>
                    <a:pt x="32136" y="187567"/>
                    <a:pt x="31239" y="187567"/>
                    <a:pt x="30354" y="187453"/>
                  </a:cubicBezTo>
                  <a:cubicBezTo>
                    <a:pt x="28966" y="186644"/>
                    <a:pt x="27686" y="185662"/>
                    <a:pt x="26544" y="184532"/>
                  </a:cubicBezTo>
                  <a:cubicBezTo>
                    <a:pt x="27240" y="185702"/>
                    <a:pt x="28144" y="186735"/>
                    <a:pt x="29211" y="187580"/>
                  </a:cubicBezTo>
                  <a:cubicBezTo>
                    <a:pt x="27223" y="187694"/>
                    <a:pt x="25230" y="187694"/>
                    <a:pt x="23242" y="187580"/>
                  </a:cubicBezTo>
                  <a:cubicBezTo>
                    <a:pt x="25354" y="187768"/>
                    <a:pt x="27480" y="187768"/>
                    <a:pt x="29592" y="187580"/>
                  </a:cubicBezTo>
                  <a:cubicBezTo>
                    <a:pt x="30323" y="188230"/>
                    <a:pt x="31134" y="188785"/>
                    <a:pt x="32005" y="189231"/>
                  </a:cubicBezTo>
                  <a:cubicBezTo>
                    <a:pt x="29465" y="189231"/>
                    <a:pt x="27306" y="189231"/>
                    <a:pt x="25782" y="189231"/>
                  </a:cubicBezTo>
                  <a:cubicBezTo>
                    <a:pt x="28316" y="189477"/>
                    <a:pt x="30868" y="189477"/>
                    <a:pt x="33402" y="189231"/>
                  </a:cubicBezTo>
                  <a:lnTo>
                    <a:pt x="35307" y="189993"/>
                  </a:lnTo>
                  <a:lnTo>
                    <a:pt x="33910" y="189993"/>
                  </a:lnTo>
                  <a:cubicBezTo>
                    <a:pt x="32037" y="190683"/>
                    <a:pt x="30129" y="191277"/>
                    <a:pt x="28195" y="191771"/>
                  </a:cubicBezTo>
                  <a:lnTo>
                    <a:pt x="22607" y="192914"/>
                  </a:lnTo>
                  <a:cubicBezTo>
                    <a:pt x="25378" y="192942"/>
                    <a:pt x="28144" y="192687"/>
                    <a:pt x="30862" y="192152"/>
                  </a:cubicBezTo>
                  <a:cubicBezTo>
                    <a:pt x="30254" y="192651"/>
                    <a:pt x="29738" y="193253"/>
                    <a:pt x="29338" y="193930"/>
                  </a:cubicBezTo>
                  <a:lnTo>
                    <a:pt x="22988" y="195454"/>
                  </a:lnTo>
                  <a:lnTo>
                    <a:pt x="25020" y="195454"/>
                  </a:lnTo>
                  <a:lnTo>
                    <a:pt x="17654" y="196089"/>
                  </a:lnTo>
                  <a:cubicBezTo>
                    <a:pt x="21245" y="196403"/>
                    <a:pt x="24858" y="196403"/>
                    <a:pt x="28449" y="196089"/>
                  </a:cubicBezTo>
                  <a:lnTo>
                    <a:pt x="28449" y="197359"/>
                  </a:lnTo>
                  <a:cubicBezTo>
                    <a:pt x="28014" y="199887"/>
                    <a:pt x="28463" y="202488"/>
                    <a:pt x="29719" y="204725"/>
                  </a:cubicBezTo>
                  <a:cubicBezTo>
                    <a:pt x="28570" y="205958"/>
                    <a:pt x="27293" y="207065"/>
                    <a:pt x="25909" y="208027"/>
                  </a:cubicBezTo>
                  <a:cubicBezTo>
                    <a:pt x="24197" y="209091"/>
                    <a:pt x="22208" y="209621"/>
                    <a:pt x="20194" y="209551"/>
                  </a:cubicBezTo>
                  <a:cubicBezTo>
                    <a:pt x="21409" y="209797"/>
                    <a:pt x="22662" y="209797"/>
                    <a:pt x="23877" y="209551"/>
                  </a:cubicBezTo>
                  <a:lnTo>
                    <a:pt x="22861" y="209551"/>
                  </a:lnTo>
                  <a:cubicBezTo>
                    <a:pt x="24343" y="209489"/>
                    <a:pt x="25785" y="209052"/>
                    <a:pt x="27052" y="208281"/>
                  </a:cubicBezTo>
                  <a:cubicBezTo>
                    <a:pt x="28291" y="207523"/>
                    <a:pt x="29441" y="206628"/>
                    <a:pt x="30481" y="205614"/>
                  </a:cubicBezTo>
                  <a:lnTo>
                    <a:pt x="30481" y="205614"/>
                  </a:lnTo>
                  <a:lnTo>
                    <a:pt x="27687" y="208027"/>
                  </a:lnTo>
                  <a:cubicBezTo>
                    <a:pt x="26084" y="209254"/>
                    <a:pt x="24212" y="210081"/>
                    <a:pt x="22226" y="210440"/>
                  </a:cubicBezTo>
                  <a:cubicBezTo>
                    <a:pt x="23451" y="210434"/>
                    <a:pt x="24662" y="210174"/>
                    <a:pt x="25782" y="209678"/>
                  </a:cubicBezTo>
                  <a:cubicBezTo>
                    <a:pt x="27601" y="208799"/>
                    <a:pt x="29272" y="207643"/>
                    <a:pt x="30735" y="206249"/>
                  </a:cubicBezTo>
                  <a:lnTo>
                    <a:pt x="29592" y="208281"/>
                  </a:lnTo>
                  <a:cubicBezTo>
                    <a:pt x="28469" y="209270"/>
                    <a:pt x="27233" y="210123"/>
                    <a:pt x="25909" y="210821"/>
                  </a:cubicBezTo>
                  <a:cubicBezTo>
                    <a:pt x="24516" y="211532"/>
                    <a:pt x="23013" y="212004"/>
                    <a:pt x="21464" y="212218"/>
                  </a:cubicBezTo>
                  <a:cubicBezTo>
                    <a:pt x="22392" y="212327"/>
                    <a:pt x="23330" y="212327"/>
                    <a:pt x="24258" y="212218"/>
                  </a:cubicBezTo>
                  <a:cubicBezTo>
                    <a:pt x="25250" y="212763"/>
                    <a:pt x="26321" y="213149"/>
                    <a:pt x="27433" y="213361"/>
                  </a:cubicBezTo>
                  <a:cubicBezTo>
                    <a:pt x="26233" y="214980"/>
                    <a:pt x="24824" y="216432"/>
                    <a:pt x="23242" y="217679"/>
                  </a:cubicBezTo>
                  <a:cubicBezTo>
                    <a:pt x="25377" y="216359"/>
                    <a:pt x="27233" y="214633"/>
                    <a:pt x="28703" y="212599"/>
                  </a:cubicBezTo>
                  <a:lnTo>
                    <a:pt x="30227" y="211202"/>
                  </a:lnTo>
                  <a:cubicBezTo>
                    <a:pt x="29410" y="213375"/>
                    <a:pt x="28299" y="215426"/>
                    <a:pt x="26925" y="217298"/>
                  </a:cubicBezTo>
                  <a:cubicBezTo>
                    <a:pt x="25655" y="218949"/>
                    <a:pt x="24258" y="220219"/>
                    <a:pt x="23369" y="221235"/>
                  </a:cubicBezTo>
                  <a:cubicBezTo>
                    <a:pt x="25665" y="219568"/>
                    <a:pt x="27643" y="217504"/>
                    <a:pt x="29211" y="215139"/>
                  </a:cubicBezTo>
                  <a:cubicBezTo>
                    <a:pt x="30197" y="213498"/>
                    <a:pt x="31087" y="211802"/>
                    <a:pt x="31878" y="210059"/>
                  </a:cubicBezTo>
                  <a:lnTo>
                    <a:pt x="31878" y="210059"/>
                  </a:lnTo>
                  <a:cubicBezTo>
                    <a:pt x="31108" y="212263"/>
                    <a:pt x="30130" y="214390"/>
                    <a:pt x="28957" y="216409"/>
                  </a:cubicBezTo>
                  <a:cubicBezTo>
                    <a:pt x="27766" y="218374"/>
                    <a:pt x="26313" y="220169"/>
                    <a:pt x="24639" y="221743"/>
                  </a:cubicBezTo>
                  <a:lnTo>
                    <a:pt x="26163" y="220473"/>
                  </a:lnTo>
                  <a:cubicBezTo>
                    <a:pt x="24467" y="222116"/>
                    <a:pt x="22592" y="223564"/>
                    <a:pt x="20575" y="224791"/>
                  </a:cubicBezTo>
                  <a:cubicBezTo>
                    <a:pt x="22580" y="223845"/>
                    <a:pt x="24457" y="222650"/>
                    <a:pt x="26163" y="221235"/>
                  </a:cubicBezTo>
                  <a:cubicBezTo>
                    <a:pt x="27569" y="219968"/>
                    <a:pt x="28846" y="218564"/>
                    <a:pt x="29973" y="217044"/>
                  </a:cubicBezTo>
                  <a:cubicBezTo>
                    <a:pt x="31096" y="215621"/>
                    <a:pt x="32075" y="214089"/>
                    <a:pt x="32894" y="212472"/>
                  </a:cubicBezTo>
                  <a:cubicBezTo>
                    <a:pt x="32382" y="215335"/>
                    <a:pt x="30902" y="217935"/>
                    <a:pt x="28703" y="219838"/>
                  </a:cubicBezTo>
                  <a:cubicBezTo>
                    <a:pt x="31807" y="217576"/>
                    <a:pt x="34439" y="214728"/>
                    <a:pt x="36450" y="211456"/>
                  </a:cubicBezTo>
                  <a:cubicBezTo>
                    <a:pt x="37095" y="212172"/>
                    <a:pt x="37534" y="213050"/>
                    <a:pt x="37720" y="213996"/>
                  </a:cubicBezTo>
                  <a:cubicBezTo>
                    <a:pt x="36446" y="214997"/>
                    <a:pt x="35257" y="216102"/>
                    <a:pt x="34164" y="217298"/>
                  </a:cubicBezTo>
                  <a:cubicBezTo>
                    <a:pt x="31576" y="221406"/>
                    <a:pt x="29202" y="225645"/>
                    <a:pt x="27052" y="229998"/>
                  </a:cubicBezTo>
                  <a:cubicBezTo>
                    <a:pt x="24687" y="234796"/>
                    <a:pt x="22937" y="239874"/>
                    <a:pt x="21845" y="245111"/>
                  </a:cubicBezTo>
                  <a:cubicBezTo>
                    <a:pt x="21083" y="245746"/>
                    <a:pt x="20829" y="247016"/>
                    <a:pt x="20321" y="247905"/>
                  </a:cubicBezTo>
                  <a:cubicBezTo>
                    <a:pt x="19468" y="248646"/>
                    <a:pt x="18777" y="249553"/>
                    <a:pt x="18289" y="250572"/>
                  </a:cubicBezTo>
                  <a:cubicBezTo>
                    <a:pt x="18289" y="251842"/>
                    <a:pt x="19940" y="252096"/>
                    <a:pt x="19940" y="253747"/>
                  </a:cubicBezTo>
                  <a:cubicBezTo>
                    <a:pt x="13971" y="263018"/>
                    <a:pt x="7240" y="271273"/>
                    <a:pt x="1525" y="281052"/>
                  </a:cubicBezTo>
                  <a:cubicBezTo>
                    <a:pt x="810" y="283589"/>
                    <a:pt x="300" y="286180"/>
                    <a:pt x="1" y="288799"/>
                  </a:cubicBezTo>
                  <a:cubicBezTo>
                    <a:pt x="607" y="304300"/>
                    <a:pt x="4965" y="319422"/>
                    <a:pt x="12701" y="332868"/>
                  </a:cubicBezTo>
                  <a:cubicBezTo>
                    <a:pt x="16130" y="338710"/>
                    <a:pt x="19559" y="344806"/>
                    <a:pt x="22353" y="351283"/>
                  </a:cubicBezTo>
                  <a:close/>
                  <a:moveTo>
                    <a:pt x="132208" y="343536"/>
                  </a:moveTo>
                  <a:cubicBezTo>
                    <a:pt x="131485" y="342214"/>
                    <a:pt x="130930" y="340805"/>
                    <a:pt x="130557" y="339345"/>
                  </a:cubicBezTo>
                  <a:cubicBezTo>
                    <a:pt x="131963" y="340232"/>
                    <a:pt x="132631" y="341928"/>
                    <a:pt x="132208" y="343536"/>
                  </a:cubicBezTo>
                  <a:close/>
                  <a:moveTo>
                    <a:pt x="127763" y="331979"/>
                  </a:moveTo>
                  <a:cubicBezTo>
                    <a:pt x="128652" y="332741"/>
                    <a:pt x="128779" y="334392"/>
                    <a:pt x="129287" y="335535"/>
                  </a:cubicBezTo>
                  <a:cubicBezTo>
                    <a:pt x="129795" y="336678"/>
                    <a:pt x="129287" y="334519"/>
                    <a:pt x="128398" y="334265"/>
                  </a:cubicBezTo>
                  <a:cubicBezTo>
                    <a:pt x="127509" y="334011"/>
                    <a:pt x="127509" y="333122"/>
                    <a:pt x="127763" y="331979"/>
                  </a:cubicBezTo>
                  <a:close/>
                  <a:moveTo>
                    <a:pt x="137415" y="209297"/>
                  </a:moveTo>
                  <a:lnTo>
                    <a:pt x="139193" y="210948"/>
                  </a:lnTo>
                  <a:lnTo>
                    <a:pt x="137288" y="209678"/>
                  </a:lnTo>
                  <a:cubicBezTo>
                    <a:pt x="137288" y="209678"/>
                    <a:pt x="137415" y="209424"/>
                    <a:pt x="137415" y="209297"/>
                  </a:cubicBezTo>
                  <a:close/>
                  <a:moveTo>
                    <a:pt x="137415" y="210059"/>
                  </a:moveTo>
                  <a:lnTo>
                    <a:pt x="137415" y="210059"/>
                  </a:lnTo>
                  <a:lnTo>
                    <a:pt x="139574" y="210948"/>
                  </a:lnTo>
                  <a:lnTo>
                    <a:pt x="140590" y="211710"/>
                  </a:lnTo>
                  <a:lnTo>
                    <a:pt x="143638" y="213996"/>
                  </a:lnTo>
                  <a:lnTo>
                    <a:pt x="141733" y="213996"/>
                  </a:lnTo>
                  <a:cubicBezTo>
                    <a:pt x="140169" y="214113"/>
                    <a:pt x="138598" y="214113"/>
                    <a:pt x="137034" y="213996"/>
                  </a:cubicBezTo>
                  <a:moveTo>
                    <a:pt x="65533" y="165355"/>
                  </a:moveTo>
                  <a:cubicBezTo>
                    <a:pt x="65605" y="164425"/>
                    <a:pt x="65605" y="163491"/>
                    <a:pt x="65533" y="162561"/>
                  </a:cubicBezTo>
                  <a:lnTo>
                    <a:pt x="65533" y="162561"/>
                  </a:lnTo>
                  <a:cubicBezTo>
                    <a:pt x="65533" y="163450"/>
                    <a:pt x="65533" y="164339"/>
                    <a:pt x="65533" y="165228"/>
                  </a:cubicBezTo>
                  <a:moveTo>
                    <a:pt x="63120" y="135510"/>
                  </a:moveTo>
                  <a:lnTo>
                    <a:pt x="66041" y="135510"/>
                  </a:lnTo>
                  <a:lnTo>
                    <a:pt x="65279" y="135510"/>
                  </a:lnTo>
                  <a:lnTo>
                    <a:pt x="65279" y="135510"/>
                  </a:lnTo>
                  <a:moveTo>
                    <a:pt x="58548" y="146686"/>
                  </a:moveTo>
                  <a:cubicBezTo>
                    <a:pt x="60371" y="145407"/>
                    <a:pt x="62072" y="143962"/>
                    <a:pt x="63628" y="142368"/>
                  </a:cubicBezTo>
                  <a:lnTo>
                    <a:pt x="66168" y="141098"/>
                  </a:lnTo>
                  <a:cubicBezTo>
                    <a:pt x="65813" y="142096"/>
                    <a:pt x="65516" y="143114"/>
                    <a:pt x="65279" y="144146"/>
                  </a:cubicBezTo>
                  <a:cubicBezTo>
                    <a:pt x="64543" y="144577"/>
                    <a:pt x="63780" y="144959"/>
                    <a:pt x="62993" y="145289"/>
                  </a:cubicBezTo>
                  <a:cubicBezTo>
                    <a:pt x="61578" y="145945"/>
                    <a:pt x="60084" y="146414"/>
                    <a:pt x="58548" y="146686"/>
                  </a:cubicBezTo>
                  <a:close/>
                  <a:moveTo>
                    <a:pt x="56135" y="148083"/>
                  </a:moveTo>
                  <a:lnTo>
                    <a:pt x="56135" y="148083"/>
                  </a:lnTo>
                  <a:cubicBezTo>
                    <a:pt x="57729" y="148391"/>
                    <a:pt x="59367" y="148391"/>
                    <a:pt x="60961" y="148083"/>
                  </a:cubicBezTo>
                  <a:lnTo>
                    <a:pt x="64009" y="147194"/>
                  </a:lnTo>
                  <a:lnTo>
                    <a:pt x="61850" y="148083"/>
                  </a:lnTo>
                  <a:cubicBezTo>
                    <a:pt x="60437" y="148470"/>
                    <a:pt x="58992" y="148725"/>
                    <a:pt x="57532" y="148845"/>
                  </a:cubicBezTo>
                  <a:cubicBezTo>
                    <a:pt x="56354" y="149030"/>
                    <a:pt x="55154" y="149030"/>
                    <a:pt x="53976" y="148845"/>
                  </a:cubicBezTo>
                  <a:cubicBezTo>
                    <a:pt x="54603" y="148680"/>
                    <a:pt x="55202" y="148423"/>
                    <a:pt x="55754" y="148083"/>
                  </a:cubicBezTo>
                  <a:moveTo>
                    <a:pt x="52833" y="149861"/>
                  </a:moveTo>
                  <a:lnTo>
                    <a:pt x="53976" y="149861"/>
                  </a:lnTo>
                  <a:lnTo>
                    <a:pt x="53976" y="149861"/>
                  </a:lnTo>
                  <a:cubicBezTo>
                    <a:pt x="55229" y="150348"/>
                    <a:pt x="56570" y="150564"/>
                    <a:pt x="57913" y="150496"/>
                  </a:cubicBezTo>
                  <a:lnTo>
                    <a:pt x="61596" y="150496"/>
                  </a:lnTo>
                  <a:lnTo>
                    <a:pt x="59183" y="151512"/>
                  </a:lnTo>
                  <a:cubicBezTo>
                    <a:pt x="56937" y="151731"/>
                    <a:pt x="54687" y="151146"/>
                    <a:pt x="52833" y="149861"/>
                  </a:cubicBezTo>
                  <a:close/>
                  <a:moveTo>
                    <a:pt x="54865" y="155703"/>
                  </a:moveTo>
                  <a:cubicBezTo>
                    <a:pt x="52964" y="155407"/>
                    <a:pt x="51147" y="154715"/>
                    <a:pt x="49531" y="153671"/>
                  </a:cubicBezTo>
                  <a:cubicBezTo>
                    <a:pt x="50586" y="153795"/>
                    <a:pt x="51651" y="153795"/>
                    <a:pt x="52706" y="153671"/>
                  </a:cubicBezTo>
                  <a:lnTo>
                    <a:pt x="52833" y="153671"/>
                  </a:lnTo>
                  <a:cubicBezTo>
                    <a:pt x="54205" y="154233"/>
                    <a:pt x="55669" y="154534"/>
                    <a:pt x="57151" y="154560"/>
                  </a:cubicBezTo>
                  <a:moveTo>
                    <a:pt x="56516" y="153798"/>
                  </a:moveTo>
                  <a:lnTo>
                    <a:pt x="58675" y="153163"/>
                  </a:lnTo>
                  <a:cubicBezTo>
                    <a:pt x="60160" y="153163"/>
                    <a:pt x="61629" y="152861"/>
                    <a:pt x="62993" y="152274"/>
                  </a:cubicBezTo>
                  <a:lnTo>
                    <a:pt x="61723" y="153163"/>
                  </a:lnTo>
                  <a:cubicBezTo>
                    <a:pt x="59882" y="153766"/>
                    <a:pt x="57927" y="153940"/>
                    <a:pt x="56008" y="153671"/>
                  </a:cubicBezTo>
                  <a:moveTo>
                    <a:pt x="59437" y="155703"/>
                  </a:moveTo>
                  <a:lnTo>
                    <a:pt x="60961" y="155068"/>
                  </a:lnTo>
                  <a:lnTo>
                    <a:pt x="60961" y="155068"/>
                  </a:lnTo>
                  <a:moveTo>
                    <a:pt x="55627" y="170181"/>
                  </a:moveTo>
                  <a:cubicBezTo>
                    <a:pt x="55067" y="170505"/>
                    <a:pt x="54470" y="170761"/>
                    <a:pt x="53849" y="170943"/>
                  </a:cubicBezTo>
                  <a:cubicBezTo>
                    <a:pt x="53284" y="171198"/>
                    <a:pt x="52636" y="171198"/>
                    <a:pt x="52071" y="170943"/>
                  </a:cubicBezTo>
                  <a:cubicBezTo>
                    <a:pt x="51363" y="170700"/>
                    <a:pt x="50714" y="170310"/>
                    <a:pt x="50166" y="169800"/>
                  </a:cubicBezTo>
                  <a:lnTo>
                    <a:pt x="50166" y="169800"/>
                  </a:lnTo>
                  <a:lnTo>
                    <a:pt x="52706" y="169800"/>
                  </a:lnTo>
                  <a:cubicBezTo>
                    <a:pt x="53973" y="169926"/>
                    <a:pt x="55249" y="169926"/>
                    <a:pt x="56516" y="169800"/>
                  </a:cubicBezTo>
                  <a:moveTo>
                    <a:pt x="43943" y="162561"/>
                  </a:moveTo>
                  <a:lnTo>
                    <a:pt x="43943" y="161799"/>
                  </a:lnTo>
                  <a:lnTo>
                    <a:pt x="47499" y="162561"/>
                  </a:lnTo>
                  <a:cubicBezTo>
                    <a:pt x="50526" y="163070"/>
                    <a:pt x="53616" y="163070"/>
                    <a:pt x="56643" y="162561"/>
                  </a:cubicBezTo>
                  <a:lnTo>
                    <a:pt x="57532" y="162561"/>
                  </a:lnTo>
                  <a:cubicBezTo>
                    <a:pt x="56541" y="163136"/>
                    <a:pt x="55471" y="163564"/>
                    <a:pt x="54357" y="163831"/>
                  </a:cubicBezTo>
                  <a:cubicBezTo>
                    <a:pt x="52343" y="164444"/>
                    <a:pt x="50230" y="164659"/>
                    <a:pt x="48134" y="164466"/>
                  </a:cubicBezTo>
                  <a:lnTo>
                    <a:pt x="45467" y="164466"/>
                  </a:lnTo>
                  <a:cubicBezTo>
                    <a:pt x="45042" y="163769"/>
                    <a:pt x="44530" y="163129"/>
                    <a:pt x="43943" y="162561"/>
                  </a:cubicBezTo>
                  <a:close/>
                  <a:moveTo>
                    <a:pt x="49404" y="173610"/>
                  </a:moveTo>
                  <a:lnTo>
                    <a:pt x="48515" y="173610"/>
                  </a:lnTo>
                  <a:moveTo>
                    <a:pt x="44324" y="168149"/>
                  </a:moveTo>
                  <a:lnTo>
                    <a:pt x="45848" y="170308"/>
                  </a:lnTo>
                  <a:lnTo>
                    <a:pt x="45848" y="170308"/>
                  </a:lnTo>
                  <a:cubicBezTo>
                    <a:pt x="45473" y="170216"/>
                    <a:pt x="45081" y="170216"/>
                    <a:pt x="44705" y="170308"/>
                  </a:cubicBezTo>
                  <a:lnTo>
                    <a:pt x="42546" y="168022"/>
                  </a:lnTo>
                  <a:lnTo>
                    <a:pt x="42546" y="168022"/>
                  </a:lnTo>
                  <a:moveTo>
                    <a:pt x="41276" y="167387"/>
                  </a:moveTo>
                  <a:lnTo>
                    <a:pt x="41276" y="166625"/>
                  </a:lnTo>
                  <a:lnTo>
                    <a:pt x="42800" y="166625"/>
                  </a:lnTo>
                  <a:moveTo>
                    <a:pt x="45086" y="168149"/>
                  </a:moveTo>
                  <a:lnTo>
                    <a:pt x="46737" y="168149"/>
                  </a:lnTo>
                  <a:lnTo>
                    <a:pt x="47880" y="169546"/>
                  </a:lnTo>
                  <a:lnTo>
                    <a:pt x="47880" y="170181"/>
                  </a:lnTo>
                  <a:lnTo>
                    <a:pt x="47118" y="170181"/>
                  </a:lnTo>
                  <a:lnTo>
                    <a:pt x="47118" y="170181"/>
                  </a:lnTo>
                  <a:moveTo>
                    <a:pt x="45086" y="173229"/>
                  </a:moveTo>
                  <a:lnTo>
                    <a:pt x="47245" y="175134"/>
                  </a:lnTo>
                  <a:cubicBezTo>
                    <a:pt x="45993" y="175015"/>
                    <a:pt x="44758" y="174759"/>
                    <a:pt x="43562" y="174372"/>
                  </a:cubicBezTo>
                  <a:cubicBezTo>
                    <a:pt x="43491" y="173866"/>
                    <a:pt x="43491" y="173354"/>
                    <a:pt x="43562" y="172848"/>
                  </a:cubicBezTo>
                  <a:moveTo>
                    <a:pt x="46864" y="173229"/>
                  </a:moveTo>
                  <a:cubicBezTo>
                    <a:pt x="46340" y="172875"/>
                    <a:pt x="45869" y="172447"/>
                    <a:pt x="45467" y="171959"/>
                  </a:cubicBezTo>
                  <a:lnTo>
                    <a:pt x="47245" y="171959"/>
                  </a:lnTo>
                  <a:cubicBezTo>
                    <a:pt x="47551" y="172329"/>
                    <a:pt x="47891" y="172669"/>
                    <a:pt x="48261" y="172975"/>
                  </a:cubicBezTo>
                  <a:cubicBezTo>
                    <a:pt x="48303" y="173270"/>
                    <a:pt x="48303" y="173569"/>
                    <a:pt x="48261" y="173864"/>
                  </a:cubicBezTo>
                  <a:moveTo>
                    <a:pt x="45594" y="166625"/>
                  </a:moveTo>
                  <a:lnTo>
                    <a:pt x="45594" y="166625"/>
                  </a:lnTo>
                  <a:lnTo>
                    <a:pt x="45594" y="166625"/>
                  </a:lnTo>
                  <a:lnTo>
                    <a:pt x="44324" y="166625"/>
                  </a:lnTo>
                  <a:lnTo>
                    <a:pt x="44324" y="165863"/>
                  </a:lnTo>
                  <a:moveTo>
                    <a:pt x="40133" y="165609"/>
                  </a:moveTo>
                  <a:lnTo>
                    <a:pt x="38863" y="163958"/>
                  </a:lnTo>
                  <a:cubicBezTo>
                    <a:pt x="40245" y="164716"/>
                    <a:pt x="41690" y="165353"/>
                    <a:pt x="43181" y="165863"/>
                  </a:cubicBezTo>
                  <a:cubicBezTo>
                    <a:pt x="43139" y="166158"/>
                    <a:pt x="43139" y="166457"/>
                    <a:pt x="43181" y="166752"/>
                  </a:cubicBezTo>
                  <a:moveTo>
                    <a:pt x="40133" y="169927"/>
                  </a:moveTo>
                  <a:lnTo>
                    <a:pt x="38482" y="169038"/>
                  </a:lnTo>
                  <a:lnTo>
                    <a:pt x="42165" y="169038"/>
                  </a:lnTo>
                  <a:lnTo>
                    <a:pt x="44578" y="172340"/>
                  </a:lnTo>
                  <a:moveTo>
                    <a:pt x="44324" y="176150"/>
                  </a:moveTo>
                  <a:lnTo>
                    <a:pt x="47118" y="176785"/>
                  </a:lnTo>
                  <a:cubicBezTo>
                    <a:pt x="48003" y="176908"/>
                    <a:pt x="48900" y="176908"/>
                    <a:pt x="49785" y="176785"/>
                  </a:cubicBezTo>
                  <a:lnTo>
                    <a:pt x="48769" y="177547"/>
                  </a:lnTo>
                  <a:lnTo>
                    <a:pt x="46229" y="177547"/>
                  </a:lnTo>
                  <a:lnTo>
                    <a:pt x="44324" y="177547"/>
                  </a:lnTo>
                  <a:moveTo>
                    <a:pt x="44324" y="183262"/>
                  </a:moveTo>
                  <a:cubicBezTo>
                    <a:pt x="44269" y="183769"/>
                    <a:pt x="44269" y="184279"/>
                    <a:pt x="44324" y="184786"/>
                  </a:cubicBezTo>
                  <a:lnTo>
                    <a:pt x="41022" y="185802"/>
                  </a:lnTo>
                  <a:cubicBezTo>
                    <a:pt x="41022" y="185040"/>
                    <a:pt x="41022" y="184278"/>
                    <a:pt x="40133" y="183643"/>
                  </a:cubicBezTo>
                  <a:moveTo>
                    <a:pt x="39371" y="183262"/>
                  </a:moveTo>
                  <a:lnTo>
                    <a:pt x="39371" y="182246"/>
                  </a:lnTo>
                  <a:lnTo>
                    <a:pt x="40133" y="182246"/>
                  </a:lnTo>
                  <a:cubicBezTo>
                    <a:pt x="40463" y="182603"/>
                    <a:pt x="40849" y="182903"/>
                    <a:pt x="41276" y="183135"/>
                  </a:cubicBezTo>
                  <a:lnTo>
                    <a:pt x="38355" y="183135"/>
                  </a:lnTo>
                  <a:moveTo>
                    <a:pt x="39371" y="178563"/>
                  </a:moveTo>
                  <a:cubicBezTo>
                    <a:pt x="40713" y="179243"/>
                    <a:pt x="42116" y="179796"/>
                    <a:pt x="43562" y="180214"/>
                  </a:cubicBezTo>
                  <a:lnTo>
                    <a:pt x="41911" y="180214"/>
                  </a:lnTo>
                  <a:lnTo>
                    <a:pt x="40260" y="180214"/>
                  </a:lnTo>
                  <a:cubicBezTo>
                    <a:pt x="39447" y="179485"/>
                    <a:pt x="38761" y="178627"/>
                    <a:pt x="38228" y="177674"/>
                  </a:cubicBezTo>
                  <a:moveTo>
                    <a:pt x="31878" y="182881"/>
                  </a:moveTo>
                  <a:cubicBezTo>
                    <a:pt x="31066" y="182211"/>
                    <a:pt x="30341" y="181443"/>
                    <a:pt x="29719" y="180595"/>
                  </a:cubicBezTo>
                  <a:cubicBezTo>
                    <a:pt x="32327" y="181544"/>
                    <a:pt x="35073" y="182058"/>
                    <a:pt x="37847" y="182119"/>
                  </a:cubicBezTo>
                  <a:cubicBezTo>
                    <a:pt x="37918" y="182539"/>
                    <a:pt x="37918" y="182969"/>
                    <a:pt x="37847" y="183389"/>
                  </a:cubicBezTo>
                  <a:lnTo>
                    <a:pt x="33402" y="183389"/>
                  </a:lnTo>
                  <a:moveTo>
                    <a:pt x="34037" y="184405"/>
                  </a:moveTo>
                  <a:lnTo>
                    <a:pt x="32640" y="183389"/>
                  </a:lnTo>
                  <a:lnTo>
                    <a:pt x="35180" y="183389"/>
                  </a:lnTo>
                  <a:lnTo>
                    <a:pt x="38736" y="183389"/>
                  </a:lnTo>
                  <a:cubicBezTo>
                    <a:pt x="38977" y="184171"/>
                    <a:pt x="39274" y="184935"/>
                    <a:pt x="39625" y="185675"/>
                  </a:cubicBezTo>
                  <a:lnTo>
                    <a:pt x="39625" y="185675"/>
                  </a:lnTo>
                  <a:cubicBezTo>
                    <a:pt x="37233" y="185615"/>
                    <a:pt x="34887" y="185007"/>
                    <a:pt x="32767" y="183897"/>
                  </a:cubicBezTo>
                  <a:moveTo>
                    <a:pt x="35561" y="190247"/>
                  </a:moveTo>
                  <a:lnTo>
                    <a:pt x="30735" y="187961"/>
                  </a:lnTo>
                  <a:lnTo>
                    <a:pt x="33402" y="187961"/>
                  </a:lnTo>
                  <a:cubicBezTo>
                    <a:pt x="34374" y="188483"/>
                    <a:pt x="35395" y="188908"/>
                    <a:pt x="36450" y="189231"/>
                  </a:cubicBezTo>
                  <a:moveTo>
                    <a:pt x="37593" y="197486"/>
                  </a:moveTo>
                  <a:lnTo>
                    <a:pt x="34672" y="201677"/>
                  </a:lnTo>
                  <a:lnTo>
                    <a:pt x="31751" y="205614"/>
                  </a:lnTo>
                  <a:cubicBezTo>
                    <a:pt x="30534" y="204326"/>
                    <a:pt x="30098" y="202485"/>
                    <a:pt x="30608" y="200788"/>
                  </a:cubicBezTo>
                  <a:cubicBezTo>
                    <a:pt x="30964" y="199859"/>
                    <a:pt x="31480" y="198999"/>
                    <a:pt x="32132" y="198248"/>
                  </a:cubicBezTo>
                  <a:lnTo>
                    <a:pt x="37974" y="197105"/>
                  </a:lnTo>
                  <a:moveTo>
                    <a:pt x="35053" y="187961"/>
                  </a:moveTo>
                  <a:lnTo>
                    <a:pt x="36323" y="187961"/>
                  </a:lnTo>
                  <a:lnTo>
                    <a:pt x="39117" y="188723"/>
                  </a:lnTo>
                  <a:lnTo>
                    <a:pt x="39117" y="188723"/>
                  </a:lnTo>
                  <a:lnTo>
                    <a:pt x="39117" y="188723"/>
                  </a:lnTo>
                  <a:cubicBezTo>
                    <a:pt x="37742" y="188594"/>
                    <a:pt x="36381" y="188339"/>
                    <a:pt x="35053" y="187961"/>
                  </a:cubicBezTo>
                  <a:close/>
                  <a:moveTo>
                    <a:pt x="38101" y="208916"/>
                  </a:moveTo>
                  <a:cubicBezTo>
                    <a:pt x="38354" y="207916"/>
                    <a:pt x="38354" y="206868"/>
                    <a:pt x="38101" y="205868"/>
                  </a:cubicBezTo>
                  <a:cubicBezTo>
                    <a:pt x="37971" y="205112"/>
                    <a:pt x="37971" y="204338"/>
                    <a:pt x="38101" y="203582"/>
                  </a:cubicBezTo>
                  <a:lnTo>
                    <a:pt x="38101" y="203582"/>
                  </a:lnTo>
                  <a:cubicBezTo>
                    <a:pt x="37809" y="205135"/>
                    <a:pt x="37809" y="206728"/>
                    <a:pt x="38101" y="208281"/>
                  </a:cubicBezTo>
                  <a:cubicBezTo>
                    <a:pt x="38392" y="209788"/>
                    <a:pt x="38906" y="211243"/>
                    <a:pt x="39625" y="212599"/>
                  </a:cubicBezTo>
                  <a:lnTo>
                    <a:pt x="38609" y="213234"/>
                  </a:lnTo>
                  <a:cubicBezTo>
                    <a:pt x="38951" y="211696"/>
                    <a:pt x="38772" y="210088"/>
                    <a:pt x="38101" y="208662"/>
                  </a:cubicBezTo>
                  <a:moveTo>
                    <a:pt x="24258" y="286894"/>
                  </a:moveTo>
                  <a:cubicBezTo>
                    <a:pt x="24225" y="286556"/>
                    <a:pt x="24225" y="286216"/>
                    <a:pt x="24258" y="285878"/>
                  </a:cubicBezTo>
                  <a:lnTo>
                    <a:pt x="24258" y="285878"/>
                  </a:lnTo>
                  <a:lnTo>
                    <a:pt x="28703" y="280036"/>
                  </a:lnTo>
                  <a:cubicBezTo>
                    <a:pt x="31751" y="277496"/>
                    <a:pt x="33783" y="273940"/>
                    <a:pt x="36831" y="271400"/>
                  </a:cubicBezTo>
                  <a:cubicBezTo>
                    <a:pt x="36831" y="271400"/>
                    <a:pt x="36831" y="270765"/>
                    <a:pt x="36831" y="270384"/>
                  </a:cubicBezTo>
                  <a:cubicBezTo>
                    <a:pt x="38836" y="272831"/>
                    <a:pt x="40661" y="275420"/>
                    <a:pt x="42292" y="278131"/>
                  </a:cubicBezTo>
                  <a:cubicBezTo>
                    <a:pt x="41657" y="295940"/>
                    <a:pt x="39747" y="313681"/>
                    <a:pt x="36577" y="331217"/>
                  </a:cubicBezTo>
                  <a:cubicBezTo>
                    <a:pt x="34672" y="326010"/>
                    <a:pt x="34418" y="319406"/>
                    <a:pt x="32386" y="314453"/>
                  </a:cubicBezTo>
                  <a:cubicBezTo>
                    <a:pt x="31301" y="309083"/>
                    <a:pt x="29641" y="303846"/>
                    <a:pt x="27433" y="298832"/>
                  </a:cubicBezTo>
                  <a:cubicBezTo>
                    <a:pt x="25422" y="295927"/>
                    <a:pt x="23719" y="292820"/>
                    <a:pt x="22353" y="289561"/>
                  </a:cubicBezTo>
                  <a:cubicBezTo>
                    <a:pt x="22607" y="288037"/>
                    <a:pt x="23623" y="287529"/>
                    <a:pt x="24258" y="286640"/>
                  </a:cubicBezTo>
                </a:path>
              </a:pathLst>
            </a:custGeom>
            <a:blipFill dpi="0" rotWithShape="0">
              <a:blip r:embed="rId7"/>
              <a:srcRect/>
              <a:tile tx="0" ty="0" sx="84497" sy="84504"/>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dirty="0"/>
            </a:p>
          </p:txBody>
        </p:sp>
        <p:sp>
          <p:nvSpPr>
            <p:cNvPr id="535" name="PA_ImportSvg_636772934004468093"/>
            <p:cNvSpPr/>
            <p:nvPr>
              <p:custDataLst>
                <p:tags r:id="rId11"/>
              </p:custDataLst>
            </p:nvPr>
          </p:nvSpPr>
          <p:spPr>
            <a:xfrm>
              <a:off x="5255092" y="2688820"/>
              <a:ext cx="1978930" cy="4162224"/>
            </a:xfrm>
            <a:custGeom>
              <a:avLst/>
              <a:gdLst/>
              <a:ahLst/>
              <a:cxnLst/>
              <a:rect l="l" t="t" r="r" b="b"/>
              <a:pathLst>
                <a:path w="280415" h="589788">
                  <a:moveTo>
                    <a:pt x="279909" y="589280"/>
                  </a:moveTo>
                  <a:cubicBezTo>
                    <a:pt x="280415" y="581923"/>
                    <a:pt x="280415" y="574539"/>
                    <a:pt x="279909" y="567182"/>
                  </a:cubicBezTo>
                  <a:cubicBezTo>
                    <a:pt x="278893" y="552450"/>
                    <a:pt x="274448" y="539242"/>
                    <a:pt x="272670" y="524383"/>
                  </a:cubicBezTo>
                  <a:cubicBezTo>
                    <a:pt x="271400" y="521335"/>
                    <a:pt x="268098" y="520446"/>
                    <a:pt x="267844" y="516382"/>
                  </a:cubicBezTo>
                  <a:cubicBezTo>
                    <a:pt x="267590" y="512318"/>
                    <a:pt x="265304" y="510159"/>
                    <a:pt x="263018" y="508254"/>
                  </a:cubicBezTo>
                  <a:cubicBezTo>
                    <a:pt x="258550" y="485881"/>
                    <a:pt x="255286" y="463285"/>
                    <a:pt x="253239" y="440563"/>
                  </a:cubicBezTo>
                  <a:cubicBezTo>
                    <a:pt x="252705" y="437242"/>
                    <a:pt x="251898" y="433972"/>
                    <a:pt x="250826" y="430784"/>
                  </a:cubicBezTo>
                  <a:lnTo>
                    <a:pt x="250826" y="415544"/>
                  </a:lnTo>
                  <a:cubicBezTo>
                    <a:pt x="253048" y="408191"/>
                    <a:pt x="254412" y="400605"/>
                    <a:pt x="254890" y="392938"/>
                  </a:cubicBezTo>
                  <a:cubicBezTo>
                    <a:pt x="256641" y="388842"/>
                    <a:pt x="258001" y="384590"/>
                    <a:pt x="258954" y="380238"/>
                  </a:cubicBezTo>
                  <a:cubicBezTo>
                    <a:pt x="258954" y="369189"/>
                    <a:pt x="260986" y="359156"/>
                    <a:pt x="260478" y="348742"/>
                  </a:cubicBezTo>
                  <a:cubicBezTo>
                    <a:pt x="260478" y="343662"/>
                    <a:pt x="258827" y="338455"/>
                    <a:pt x="258954" y="333375"/>
                  </a:cubicBezTo>
                  <a:cubicBezTo>
                    <a:pt x="259577" y="326331"/>
                    <a:pt x="260637" y="319332"/>
                    <a:pt x="262129" y="312420"/>
                  </a:cubicBezTo>
                  <a:cubicBezTo>
                    <a:pt x="263272" y="305562"/>
                    <a:pt x="264034" y="298450"/>
                    <a:pt x="265431" y="291465"/>
                  </a:cubicBezTo>
                  <a:cubicBezTo>
                    <a:pt x="266447" y="260096"/>
                    <a:pt x="263526" y="227076"/>
                    <a:pt x="272670" y="202565"/>
                  </a:cubicBezTo>
                  <a:lnTo>
                    <a:pt x="272670" y="196850"/>
                  </a:lnTo>
                  <a:cubicBezTo>
                    <a:pt x="272234" y="192763"/>
                    <a:pt x="271427" y="188725"/>
                    <a:pt x="270257" y="184785"/>
                  </a:cubicBezTo>
                  <a:cubicBezTo>
                    <a:pt x="269586" y="165842"/>
                    <a:pt x="267677" y="146964"/>
                    <a:pt x="264542" y="128270"/>
                  </a:cubicBezTo>
                  <a:cubicBezTo>
                    <a:pt x="263653" y="122428"/>
                    <a:pt x="262510" y="116332"/>
                    <a:pt x="262129" y="110490"/>
                  </a:cubicBezTo>
                  <a:cubicBezTo>
                    <a:pt x="260859" y="89027"/>
                    <a:pt x="264669" y="68580"/>
                    <a:pt x="261367" y="46990"/>
                  </a:cubicBezTo>
                  <a:cubicBezTo>
                    <a:pt x="259843" y="42164"/>
                    <a:pt x="261367" y="34290"/>
                    <a:pt x="256541" y="32512"/>
                  </a:cubicBezTo>
                  <a:cubicBezTo>
                    <a:pt x="251715" y="30734"/>
                    <a:pt x="250826" y="34925"/>
                    <a:pt x="250064" y="38227"/>
                  </a:cubicBezTo>
                  <a:cubicBezTo>
                    <a:pt x="248265" y="36091"/>
                    <a:pt x="245412" y="35157"/>
                    <a:pt x="242698" y="35814"/>
                  </a:cubicBezTo>
                  <a:cubicBezTo>
                    <a:pt x="240418" y="37060"/>
                    <a:pt x="239152" y="39592"/>
                    <a:pt x="239523" y="42164"/>
                  </a:cubicBezTo>
                  <a:cubicBezTo>
                    <a:pt x="235713" y="38989"/>
                    <a:pt x="234824" y="32385"/>
                    <a:pt x="234824" y="25400"/>
                  </a:cubicBezTo>
                  <a:cubicBezTo>
                    <a:pt x="231426" y="17943"/>
                    <a:pt x="228541" y="10263"/>
                    <a:pt x="226188" y="2413"/>
                  </a:cubicBezTo>
                  <a:cubicBezTo>
                    <a:pt x="225737" y="1320"/>
                    <a:pt x="224868" y="451"/>
                    <a:pt x="223775" y="0"/>
                  </a:cubicBezTo>
                  <a:cubicBezTo>
                    <a:pt x="220473" y="0"/>
                    <a:pt x="217679" y="0"/>
                    <a:pt x="218060" y="4064"/>
                  </a:cubicBezTo>
                  <a:cubicBezTo>
                    <a:pt x="215941" y="3012"/>
                    <a:pt x="213400" y="3311"/>
                    <a:pt x="211583" y="4826"/>
                  </a:cubicBezTo>
                  <a:cubicBezTo>
                    <a:pt x="211746" y="22204"/>
                    <a:pt x="213661" y="39521"/>
                    <a:pt x="217298" y="56515"/>
                  </a:cubicBezTo>
                  <a:cubicBezTo>
                    <a:pt x="216155" y="61087"/>
                    <a:pt x="211837" y="62357"/>
                    <a:pt x="210821" y="66929"/>
                  </a:cubicBezTo>
                  <a:cubicBezTo>
                    <a:pt x="213361" y="72009"/>
                    <a:pt x="210821" y="77089"/>
                    <a:pt x="213996" y="81534"/>
                  </a:cubicBezTo>
                  <a:cubicBezTo>
                    <a:pt x="217171" y="85979"/>
                    <a:pt x="225426" y="84455"/>
                    <a:pt x="230252" y="85471"/>
                  </a:cubicBezTo>
                  <a:cubicBezTo>
                    <a:pt x="234062" y="89154"/>
                    <a:pt x="232157" y="98171"/>
                    <a:pt x="232665" y="105664"/>
                  </a:cubicBezTo>
                  <a:cubicBezTo>
                    <a:pt x="229617" y="129286"/>
                    <a:pt x="225680" y="152019"/>
                    <a:pt x="223775" y="176657"/>
                  </a:cubicBezTo>
                  <a:cubicBezTo>
                    <a:pt x="223891" y="184902"/>
                    <a:pt x="225262" y="193081"/>
                    <a:pt x="227839" y="200914"/>
                  </a:cubicBezTo>
                  <a:cubicBezTo>
                    <a:pt x="224324" y="206326"/>
                    <a:pt x="220047" y="211202"/>
                    <a:pt x="215139" y="215392"/>
                  </a:cubicBezTo>
                  <a:cubicBezTo>
                    <a:pt x="213234" y="220345"/>
                    <a:pt x="210948" y="224917"/>
                    <a:pt x="209170" y="229997"/>
                  </a:cubicBezTo>
                  <a:cubicBezTo>
                    <a:pt x="207299" y="227063"/>
                    <a:pt x="204473" y="224865"/>
                    <a:pt x="201169" y="223774"/>
                  </a:cubicBezTo>
                  <a:cubicBezTo>
                    <a:pt x="197867" y="223774"/>
                    <a:pt x="196470" y="215138"/>
                    <a:pt x="188469" y="213868"/>
                  </a:cubicBezTo>
                  <a:cubicBezTo>
                    <a:pt x="180468" y="212598"/>
                    <a:pt x="178182" y="203835"/>
                    <a:pt x="179960" y="207264"/>
                  </a:cubicBezTo>
                  <a:cubicBezTo>
                    <a:pt x="181738" y="210693"/>
                    <a:pt x="192660" y="213106"/>
                    <a:pt x="194819" y="210185"/>
                  </a:cubicBezTo>
                  <a:cubicBezTo>
                    <a:pt x="196978" y="207264"/>
                    <a:pt x="196089" y="205232"/>
                    <a:pt x="196089" y="205232"/>
                  </a:cubicBezTo>
                  <a:cubicBezTo>
                    <a:pt x="196089" y="205232"/>
                    <a:pt x="196089" y="207899"/>
                    <a:pt x="192787" y="210566"/>
                  </a:cubicBezTo>
                  <a:cubicBezTo>
                    <a:pt x="189485" y="213233"/>
                    <a:pt x="180087" y="202692"/>
                    <a:pt x="176023" y="196850"/>
                  </a:cubicBezTo>
                  <a:cubicBezTo>
                    <a:pt x="171959" y="191008"/>
                    <a:pt x="169800" y="195326"/>
                    <a:pt x="169800" y="195326"/>
                  </a:cubicBezTo>
                  <a:cubicBezTo>
                    <a:pt x="169800" y="195326"/>
                    <a:pt x="171451" y="187579"/>
                    <a:pt x="178182" y="196469"/>
                  </a:cubicBezTo>
                  <a:cubicBezTo>
                    <a:pt x="184913" y="205359"/>
                    <a:pt x="211456" y="204597"/>
                    <a:pt x="195073" y="202946"/>
                  </a:cubicBezTo>
                  <a:cubicBezTo>
                    <a:pt x="178690" y="201296"/>
                    <a:pt x="179071" y="183007"/>
                    <a:pt x="183389" y="192532"/>
                  </a:cubicBezTo>
                  <a:cubicBezTo>
                    <a:pt x="187708" y="202057"/>
                    <a:pt x="208789" y="200533"/>
                    <a:pt x="196089" y="199263"/>
                  </a:cubicBezTo>
                  <a:cubicBezTo>
                    <a:pt x="183389" y="197993"/>
                    <a:pt x="184786" y="188468"/>
                    <a:pt x="184913" y="189992"/>
                  </a:cubicBezTo>
                  <a:cubicBezTo>
                    <a:pt x="185040" y="191516"/>
                    <a:pt x="186056" y="195453"/>
                    <a:pt x="193041" y="197104"/>
                  </a:cubicBezTo>
                  <a:cubicBezTo>
                    <a:pt x="196851" y="197993"/>
                    <a:pt x="197486" y="197104"/>
                    <a:pt x="197232" y="195707"/>
                  </a:cubicBezTo>
                  <a:cubicBezTo>
                    <a:pt x="196978" y="194310"/>
                    <a:pt x="195962" y="196723"/>
                    <a:pt x="192406" y="195707"/>
                  </a:cubicBezTo>
                  <a:cubicBezTo>
                    <a:pt x="184659" y="193675"/>
                    <a:pt x="186183" y="183007"/>
                    <a:pt x="182119" y="172593"/>
                  </a:cubicBezTo>
                  <a:cubicBezTo>
                    <a:pt x="178055" y="162179"/>
                    <a:pt x="164720" y="165100"/>
                    <a:pt x="161545" y="158750"/>
                  </a:cubicBezTo>
                  <a:cubicBezTo>
                    <a:pt x="161392" y="158236"/>
                    <a:pt x="161132" y="157760"/>
                    <a:pt x="160783" y="157353"/>
                  </a:cubicBezTo>
                  <a:cubicBezTo>
                    <a:pt x="164461" y="160054"/>
                    <a:pt x="168920" y="161481"/>
                    <a:pt x="173483" y="161417"/>
                  </a:cubicBezTo>
                  <a:cubicBezTo>
                    <a:pt x="186183" y="161417"/>
                    <a:pt x="186183" y="181102"/>
                    <a:pt x="186183" y="179578"/>
                  </a:cubicBezTo>
                  <a:cubicBezTo>
                    <a:pt x="186183" y="178054"/>
                    <a:pt x="186183" y="159131"/>
                    <a:pt x="170562" y="159258"/>
                  </a:cubicBezTo>
                  <a:cubicBezTo>
                    <a:pt x="163789" y="159266"/>
                    <a:pt x="158201" y="153958"/>
                    <a:pt x="157862" y="147193"/>
                  </a:cubicBezTo>
                  <a:cubicBezTo>
                    <a:pt x="157862" y="154178"/>
                    <a:pt x="167641" y="156972"/>
                    <a:pt x="170562" y="154051"/>
                  </a:cubicBezTo>
                  <a:cubicBezTo>
                    <a:pt x="173483" y="151130"/>
                    <a:pt x="168911" y="147574"/>
                    <a:pt x="168911" y="147574"/>
                  </a:cubicBezTo>
                  <a:cubicBezTo>
                    <a:pt x="170692" y="149229"/>
                    <a:pt x="170964" y="151949"/>
                    <a:pt x="169546" y="153924"/>
                  </a:cubicBezTo>
                  <a:cubicBezTo>
                    <a:pt x="167133" y="157226"/>
                    <a:pt x="160402" y="153035"/>
                    <a:pt x="160021" y="146431"/>
                  </a:cubicBezTo>
                  <a:cubicBezTo>
                    <a:pt x="160421" y="139262"/>
                    <a:pt x="155680" y="132817"/>
                    <a:pt x="148718" y="131064"/>
                  </a:cubicBezTo>
                  <a:cubicBezTo>
                    <a:pt x="143841" y="128967"/>
                    <a:pt x="138489" y="128222"/>
                    <a:pt x="133224" y="128905"/>
                  </a:cubicBezTo>
                  <a:lnTo>
                    <a:pt x="133224" y="128905"/>
                  </a:lnTo>
                  <a:cubicBezTo>
                    <a:pt x="137423" y="127727"/>
                    <a:pt x="141896" y="127995"/>
                    <a:pt x="145924" y="129667"/>
                  </a:cubicBezTo>
                  <a:cubicBezTo>
                    <a:pt x="151512" y="132334"/>
                    <a:pt x="155830" y="125222"/>
                    <a:pt x="155068" y="122809"/>
                  </a:cubicBezTo>
                  <a:cubicBezTo>
                    <a:pt x="154306" y="120396"/>
                    <a:pt x="149988" y="123698"/>
                    <a:pt x="149988" y="123698"/>
                  </a:cubicBezTo>
                  <a:cubicBezTo>
                    <a:pt x="149988" y="123698"/>
                    <a:pt x="156846" y="121031"/>
                    <a:pt x="152274" y="126746"/>
                  </a:cubicBezTo>
                  <a:cubicBezTo>
                    <a:pt x="147702" y="132461"/>
                    <a:pt x="144654" y="125984"/>
                    <a:pt x="135510" y="126746"/>
                  </a:cubicBezTo>
                  <a:cubicBezTo>
                    <a:pt x="126366" y="127507"/>
                    <a:pt x="121159" y="119380"/>
                    <a:pt x="114047" y="117348"/>
                  </a:cubicBezTo>
                  <a:cubicBezTo>
                    <a:pt x="106935" y="115315"/>
                    <a:pt x="99823" y="121666"/>
                    <a:pt x="87758" y="124079"/>
                  </a:cubicBezTo>
                  <a:cubicBezTo>
                    <a:pt x="83440" y="122682"/>
                    <a:pt x="80392" y="120777"/>
                    <a:pt x="77979" y="121412"/>
                  </a:cubicBezTo>
                  <a:cubicBezTo>
                    <a:pt x="75566" y="122047"/>
                    <a:pt x="72137" y="125857"/>
                    <a:pt x="67692" y="125730"/>
                  </a:cubicBezTo>
                  <a:cubicBezTo>
                    <a:pt x="63247" y="125603"/>
                    <a:pt x="61977" y="128651"/>
                    <a:pt x="59818" y="125730"/>
                  </a:cubicBezTo>
                  <a:cubicBezTo>
                    <a:pt x="57659" y="122809"/>
                    <a:pt x="60834" y="124333"/>
                    <a:pt x="60834" y="124333"/>
                  </a:cubicBezTo>
                  <a:cubicBezTo>
                    <a:pt x="60834" y="124333"/>
                    <a:pt x="58929" y="122682"/>
                    <a:pt x="58548" y="124333"/>
                  </a:cubicBezTo>
                  <a:cubicBezTo>
                    <a:pt x="58167" y="125984"/>
                    <a:pt x="60072" y="128905"/>
                    <a:pt x="62739" y="127635"/>
                  </a:cubicBezTo>
                  <a:cubicBezTo>
                    <a:pt x="64863" y="126413"/>
                    <a:pt x="67415" y="126181"/>
                    <a:pt x="69724" y="127000"/>
                  </a:cubicBezTo>
                  <a:lnTo>
                    <a:pt x="69724" y="127000"/>
                  </a:lnTo>
                  <a:cubicBezTo>
                    <a:pt x="67275" y="126662"/>
                    <a:pt x="64780" y="126969"/>
                    <a:pt x="62485" y="127889"/>
                  </a:cubicBezTo>
                  <a:cubicBezTo>
                    <a:pt x="57913" y="129794"/>
                    <a:pt x="57151" y="131953"/>
                    <a:pt x="57024" y="135128"/>
                  </a:cubicBezTo>
                  <a:cubicBezTo>
                    <a:pt x="56897" y="138303"/>
                    <a:pt x="53468" y="140208"/>
                    <a:pt x="52325" y="138557"/>
                  </a:cubicBezTo>
                  <a:cubicBezTo>
                    <a:pt x="51566" y="137731"/>
                    <a:pt x="51566" y="136462"/>
                    <a:pt x="52325" y="135636"/>
                  </a:cubicBezTo>
                  <a:cubicBezTo>
                    <a:pt x="52325" y="135636"/>
                    <a:pt x="50293" y="137160"/>
                    <a:pt x="51563" y="138557"/>
                  </a:cubicBezTo>
                  <a:cubicBezTo>
                    <a:pt x="52833" y="139954"/>
                    <a:pt x="54865" y="139319"/>
                    <a:pt x="56262" y="138557"/>
                  </a:cubicBezTo>
                  <a:lnTo>
                    <a:pt x="53214" y="141351"/>
                  </a:lnTo>
                  <a:lnTo>
                    <a:pt x="51436" y="141351"/>
                  </a:lnTo>
                  <a:cubicBezTo>
                    <a:pt x="43816" y="141351"/>
                    <a:pt x="43816" y="150114"/>
                    <a:pt x="43816" y="150876"/>
                  </a:cubicBezTo>
                  <a:cubicBezTo>
                    <a:pt x="43816" y="151638"/>
                    <a:pt x="43816" y="142367"/>
                    <a:pt x="50166" y="142367"/>
                  </a:cubicBezTo>
                  <a:lnTo>
                    <a:pt x="52325" y="142367"/>
                  </a:lnTo>
                  <a:lnTo>
                    <a:pt x="50928" y="143891"/>
                  </a:lnTo>
                  <a:cubicBezTo>
                    <a:pt x="48562" y="144204"/>
                    <a:pt x="46512" y="145683"/>
                    <a:pt x="45467" y="147828"/>
                  </a:cubicBezTo>
                  <a:cubicBezTo>
                    <a:pt x="43435" y="152781"/>
                    <a:pt x="44070" y="157734"/>
                    <a:pt x="40387" y="158750"/>
                  </a:cubicBezTo>
                  <a:cubicBezTo>
                    <a:pt x="38736" y="158750"/>
                    <a:pt x="38228" y="158750"/>
                    <a:pt x="38228" y="158750"/>
                  </a:cubicBezTo>
                  <a:cubicBezTo>
                    <a:pt x="38228" y="158750"/>
                    <a:pt x="38228" y="159893"/>
                    <a:pt x="40133" y="159512"/>
                  </a:cubicBezTo>
                  <a:cubicBezTo>
                    <a:pt x="42038" y="159131"/>
                    <a:pt x="43943" y="156845"/>
                    <a:pt x="43943" y="156210"/>
                  </a:cubicBezTo>
                  <a:cubicBezTo>
                    <a:pt x="43943" y="155575"/>
                    <a:pt x="43943" y="160020"/>
                    <a:pt x="38609" y="160528"/>
                  </a:cubicBezTo>
                  <a:cubicBezTo>
                    <a:pt x="33275" y="161036"/>
                    <a:pt x="42673" y="161798"/>
                    <a:pt x="44832" y="157353"/>
                  </a:cubicBezTo>
                  <a:lnTo>
                    <a:pt x="45467" y="156337"/>
                  </a:lnTo>
                  <a:lnTo>
                    <a:pt x="45467" y="156337"/>
                  </a:lnTo>
                  <a:lnTo>
                    <a:pt x="44705" y="159258"/>
                  </a:lnTo>
                  <a:cubicBezTo>
                    <a:pt x="43393" y="160679"/>
                    <a:pt x="41559" y="161504"/>
                    <a:pt x="39625" y="161544"/>
                  </a:cubicBezTo>
                  <a:cubicBezTo>
                    <a:pt x="33656" y="161544"/>
                    <a:pt x="39625" y="162560"/>
                    <a:pt x="44324" y="160782"/>
                  </a:cubicBezTo>
                  <a:cubicBezTo>
                    <a:pt x="44324" y="161925"/>
                    <a:pt x="44324" y="163068"/>
                    <a:pt x="44324" y="164211"/>
                  </a:cubicBezTo>
                  <a:cubicBezTo>
                    <a:pt x="44324" y="165354"/>
                    <a:pt x="41911" y="165735"/>
                    <a:pt x="41149" y="165227"/>
                  </a:cubicBezTo>
                  <a:cubicBezTo>
                    <a:pt x="40387" y="164719"/>
                    <a:pt x="39625" y="162687"/>
                    <a:pt x="39625" y="162687"/>
                  </a:cubicBezTo>
                  <a:cubicBezTo>
                    <a:pt x="39166" y="163426"/>
                    <a:pt x="39166" y="164361"/>
                    <a:pt x="39625" y="165100"/>
                  </a:cubicBezTo>
                  <a:cubicBezTo>
                    <a:pt x="39625" y="165735"/>
                    <a:pt x="41911" y="165862"/>
                    <a:pt x="43562" y="165100"/>
                  </a:cubicBezTo>
                  <a:cubicBezTo>
                    <a:pt x="45213" y="164338"/>
                    <a:pt x="43562" y="165862"/>
                    <a:pt x="43562" y="166243"/>
                  </a:cubicBezTo>
                  <a:lnTo>
                    <a:pt x="42673" y="166243"/>
                  </a:lnTo>
                  <a:cubicBezTo>
                    <a:pt x="38863" y="166243"/>
                    <a:pt x="38101" y="170815"/>
                    <a:pt x="36577" y="170815"/>
                  </a:cubicBezTo>
                  <a:cubicBezTo>
                    <a:pt x="33603" y="171846"/>
                    <a:pt x="31613" y="174653"/>
                    <a:pt x="31624" y="177800"/>
                  </a:cubicBezTo>
                  <a:cubicBezTo>
                    <a:pt x="31938" y="179992"/>
                    <a:pt x="33189" y="181939"/>
                    <a:pt x="35053" y="183134"/>
                  </a:cubicBezTo>
                  <a:cubicBezTo>
                    <a:pt x="35053" y="184023"/>
                    <a:pt x="35053" y="184531"/>
                    <a:pt x="35053" y="184785"/>
                  </a:cubicBezTo>
                  <a:lnTo>
                    <a:pt x="35053" y="184785"/>
                  </a:lnTo>
                  <a:cubicBezTo>
                    <a:pt x="34796" y="184401"/>
                    <a:pt x="34796" y="183899"/>
                    <a:pt x="35053" y="183515"/>
                  </a:cubicBezTo>
                  <a:lnTo>
                    <a:pt x="36196" y="183515"/>
                  </a:lnTo>
                  <a:cubicBezTo>
                    <a:pt x="37085" y="183515"/>
                    <a:pt x="36196" y="183515"/>
                    <a:pt x="35307" y="182880"/>
                  </a:cubicBezTo>
                  <a:cubicBezTo>
                    <a:pt x="35512" y="182324"/>
                    <a:pt x="35813" y="181808"/>
                    <a:pt x="36196" y="181356"/>
                  </a:cubicBezTo>
                  <a:cubicBezTo>
                    <a:pt x="39117" y="177673"/>
                    <a:pt x="42292" y="171831"/>
                    <a:pt x="41022" y="176149"/>
                  </a:cubicBezTo>
                  <a:cubicBezTo>
                    <a:pt x="41022" y="178181"/>
                    <a:pt x="39244" y="178308"/>
                    <a:pt x="37466" y="180594"/>
                  </a:cubicBezTo>
                  <a:cubicBezTo>
                    <a:pt x="36959" y="181479"/>
                    <a:pt x="36737" y="182499"/>
                    <a:pt x="36831" y="183515"/>
                  </a:cubicBezTo>
                  <a:cubicBezTo>
                    <a:pt x="36268" y="183868"/>
                    <a:pt x="35755" y="184295"/>
                    <a:pt x="35307" y="184785"/>
                  </a:cubicBezTo>
                  <a:lnTo>
                    <a:pt x="35307" y="184785"/>
                  </a:lnTo>
                  <a:lnTo>
                    <a:pt x="33910" y="186182"/>
                  </a:lnTo>
                  <a:cubicBezTo>
                    <a:pt x="31243" y="186182"/>
                    <a:pt x="32386" y="185420"/>
                    <a:pt x="32640" y="185293"/>
                  </a:cubicBezTo>
                  <a:cubicBezTo>
                    <a:pt x="32894" y="185166"/>
                    <a:pt x="30735" y="186182"/>
                    <a:pt x="32640" y="186690"/>
                  </a:cubicBezTo>
                  <a:lnTo>
                    <a:pt x="32640" y="186690"/>
                  </a:lnTo>
                  <a:cubicBezTo>
                    <a:pt x="31904" y="187730"/>
                    <a:pt x="31505" y="188972"/>
                    <a:pt x="31497" y="190246"/>
                  </a:cubicBezTo>
                  <a:cubicBezTo>
                    <a:pt x="31497" y="194945"/>
                    <a:pt x="34545" y="193929"/>
                    <a:pt x="34545" y="193929"/>
                  </a:cubicBezTo>
                  <a:cubicBezTo>
                    <a:pt x="34545" y="193929"/>
                    <a:pt x="30735" y="193929"/>
                    <a:pt x="31878" y="188849"/>
                  </a:cubicBezTo>
                  <a:cubicBezTo>
                    <a:pt x="32072" y="188082"/>
                    <a:pt x="32466" y="187381"/>
                    <a:pt x="33021" y="186817"/>
                  </a:cubicBezTo>
                  <a:cubicBezTo>
                    <a:pt x="34162" y="186951"/>
                    <a:pt x="35297" y="186525"/>
                    <a:pt x="36069" y="185674"/>
                  </a:cubicBezTo>
                  <a:lnTo>
                    <a:pt x="39371" y="185674"/>
                  </a:lnTo>
                  <a:cubicBezTo>
                    <a:pt x="38101" y="185674"/>
                    <a:pt x="34672" y="187071"/>
                    <a:pt x="34799" y="188468"/>
                  </a:cubicBezTo>
                  <a:cubicBezTo>
                    <a:pt x="34926" y="189865"/>
                    <a:pt x="34799" y="189611"/>
                    <a:pt x="34799" y="190246"/>
                  </a:cubicBezTo>
                  <a:cubicBezTo>
                    <a:pt x="34799" y="190881"/>
                    <a:pt x="33529" y="190246"/>
                    <a:pt x="34799" y="190246"/>
                  </a:cubicBezTo>
                  <a:lnTo>
                    <a:pt x="34799" y="191135"/>
                  </a:lnTo>
                  <a:cubicBezTo>
                    <a:pt x="34622" y="193436"/>
                    <a:pt x="35816" y="195626"/>
                    <a:pt x="37847" y="196723"/>
                  </a:cubicBezTo>
                  <a:cubicBezTo>
                    <a:pt x="39752" y="197485"/>
                    <a:pt x="35815" y="195326"/>
                    <a:pt x="35434" y="192786"/>
                  </a:cubicBezTo>
                  <a:cubicBezTo>
                    <a:pt x="36023" y="193232"/>
                    <a:pt x="36729" y="193496"/>
                    <a:pt x="37466" y="193548"/>
                  </a:cubicBezTo>
                  <a:cubicBezTo>
                    <a:pt x="40514" y="193548"/>
                    <a:pt x="36450" y="193548"/>
                    <a:pt x="35688" y="191643"/>
                  </a:cubicBezTo>
                  <a:cubicBezTo>
                    <a:pt x="35688" y="191643"/>
                    <a:pt x="35688" y="191643"/>
                    <a:pt x="35688" y="191008"/>
                  </a:cubicBezTo>
                  <a:cubicBezTo>
                    <a:pt x="37596" y="192302"/>
                    <a:pt x="39696" y="193288"/>
                    <a:pt x="41911" y="193929"/>
                  </a:cubicBezTo>
                  <a:cubicBezTo>
                    <a:pt x="42800" y="193929"/>
                    <a:pt x="43181" y="194691"/>
                    <a:pt x="43308" y="195707"/>
                  </a:cubicBezTo>
                  <a:lnTo>
                    <a:pt x="44070" y="195707"/>
                  </a:lnTo>
                  <a:cubicBezTo>
                    <a:pt x="44070" y="195707"/>
                    <a:pt x="44070" y="196850"/>
                    <a:pt x="44070" y="197358"/>
                  </a:cubicBezTo>
                  <a:cubicBezTo>
                    <a:pt x="44070" y="201422"/>
                    <a:pt x="48642" y="202057"/>
                    <a:pt x="47372" y="207899"/>
                  </a:cubicBezTo>
                  <a:cubicBezTo>
                    <a:pt x="51055" y="207899"/>
                    <a:pt x="49277" y="209423"/>
                    <a:pt x="52198" y="209550"/>
                  </a:cubicBezTo>
                  <a:cubicBezTo>
                    <a:pt x="52198" y="213487"/>
                    <a:pt x="48642" y="214630"/>
                    <a:pt x="49785" y="219964"/>
                  </a:cubicBezTo>
                  <a:cubicBezTo>
                    <a:pt x="51230" y="229066"/>
                    <a:pt x="57357" y="236737"/>
                    <a:pt x="65914" y="240157"/>
                  </a:cubicBezTo>
                  <a:cubicBezTo>
                    <a:pt x="72264" y="246761"/>
                    <a:pt x="75820" y="256159"/>
                    <a:pt x="83694" y="261112"/>
                  </a:cubicBezTo>
                  <a:cubicBezTo>
                    <a:pt x="88606" y="262053"/>
                    <a:pt x="93687" y="261523"/>
                    <a:pt x="98299" y="259588"/>
                  </a:cubicBezTo>
                  <a:cubicBezTo>
                    <a:pt x="102428" y="262871"/>
                    <a:pt x="104546" y="268070"/>
                    <a:pt x="103887" y="273304"/>
                  </a:cubicBezTo>
                  <a:cubicBezTo>
                    <a:pt x="101728" y="280797"/>
                    <a:pt x="97283" y="286004"/>
                    <a:pt x="94997" y="293497"/>
                  </a:cubicBezTo>
                  <a:cubicBezTo>
                    <a:pt x="94235" y="295910"/>
                    <a:pt x="91060" y="295910"/>
                    <a:pt x="90933" y="299085"/>
                  </a:cubicBezTo>
                  <a:cubicBezTo>
                    <a:pt x="87123" y="300355"/>
                    <a:pt x="84837" y="303149"/>
                    <a:pt x="80519" y="303911"/>
                  </a:cubicBezTo>
                  <a:cubicBezTo>
                    <a:pt x="77725" y="310261"/>
                    <a:pt x="71629" y="313436"/>
                    <a:pt x="67819" y="319278"/>
                  </a:cubicBezTo>
                  <a:cubicBezTo>
                    <a:pt x="63720" y="324357"/>
                    <a:pt x="60462" y="330059"/>
                    <a:pt x="58167" y="336169"/>
                  </a:cubicBezTo>
                  <a:cubicBezTo>
                    <a:pt x="58167" y="337312"/>
                    <a:pt x="58167" y="338455"/>
                    <a:pt x="57405" y="338582"/>
                  </a:cubicBezTo>
                  <a:cubicBezTo>
                    <a:pt x="58222" y="350766"/>
                    <a:pt x="58095" y="362994"/>
                    <a:pt x="57024" y="375158"/>
                  </a:cubicBezTo>
                  <a:cubicBezTo>
                    <a:pt x="57379" y="378760"/>
                    <a:pt x="58190" y="382301"/>
                    <a:pt x="59437" y="385699"/>
                  </a:cubicBezTo>
                  <a:cubicBezTo>
                    <a:pt x="54649" y="400784"/>
                    <a:pt x="53006" y="416690"/>
                    <a:pt x="54611" y="432435"/>
                  </a:cubicBezTo>
                  <a:cubicBezTo>
                    <a:pt x="51339" y="442523"/>
                    <a:pt x="48625" y="452783"/>
                    <a:pt x="46483" y="463169"/>
                  </a:cubicBezTo>
                  <a:cubicBezTo>
                    <a:pt x="46483" y="467995"/>
                    <a:pt x="46483" y="473075"/>
                    <a:pt x="46483" y="478409"/>
                  </a:cubicBezTo>
                  <a:cubicBezTo>
                    <a:pt x="46483" y="487426"/>
                    <a:pt x="44070" y="496951"/>
                    <a:pt x="44070" y="505841"/>
                  </a:cubicBezTo>
                  <a:cubicBezTo>
                    <a:pt x="44070" y="509524"/>
                    <a:pt x="44959" y="513461"/>
                    <a:pt x="44832" y="517144"/>
                  </a:cubicBezTo>
                  <a:cubicBezTo>
                    <a:pt x="43593" y="524356"/>
                    <a:pt x="43082" y="531674"/>
                    <a:pt x="43308" y="538988"/>
                  </a:cubicBezTo>
                  <a:cubicBezTo>
                    <a:pt x="40006" y="543179"/>
                    <a:pt x="33783" y="544449"/>
                    <a:pt x="30608" y="548640"/>
                  </a:cubicBezTo>
                  <a:cubicBezTo>
                    <a:pt x="28035" y="549687"/>
                    <a:pt x="25603" y="551052"/>
                    <a:pt x="23369" y="552704"/>
                  </a:cubicBezTo>
                  <a:cubicBezTo>
                    <a:pt x="22480" y="555498"/>
                    <a:pt x="18924" y="555879"/>
                    <a:pt x="16892" y="557530"/>
                  </a:cubicBezTo>
                  <a:cubicBezTo>
                    <a:pt x="15368" y="561975"/>
                    <a:pt x="11431" y="563880"/>
                    <a:pt x="8764" y="567182"/>
                  </a:cubicBezTo>
                  <a:cubicBezTo>
                    <a:pt x="7542" y="570579"/>
                    <a:pt x="5922" y="573818"/>
                    <a:pt x="3938" y="576834"/>
                  </a:cubicBezTo>
                  <a:cubicBezTo>
                    <a:pt x="2287" y="580136"/>
                    <a:pt x="1" y="583311"/>
                    <a:pt x="636" y="586613"/>
                  </a:cubicBezTo>
                  <a:cubicBezTo>
                    <a:pt x="8891" y="589788"/>
                    <a:pt x="10796" y="580771"/>
                    <a:pt x="15241" y="577723"/>
                  </a:cubicBezTo>
                  <a:cubicBezTo>
                    <a:pt x="14910" y="581242"/>
                    <a:pt x="16061" y="584740"/>
                    <a:pt x="18416" y="587375"/>
                  </a:cubicBezTo>
                  <a:cubicBezTo>
                    <a:pt x="18474" y="588009"/>
                    <a:pt x="18474" y="588646"/>
                    <a:pt x="18416" y="589280"/>
                  </a:cubicBezTo>
                  <a:lnTo>
                    <a:pt x="26163" y="589280"/>
                  </a:lnTo>
                  <a:lnTo>
                    <a:pt x="26163" y="589280"/>
                  </a:lnTo>
                  <a:cubicBezTo>
                    <a:pt x="26163" y="585216"/>
                    <a:pt x="31370" y="586359"/>
                    <a:pt x="31878" y="582803"/>
                  </a:cubicBezTo>
                  <a:cubicBezTo>
                    <a:pt x="34418" y="580898"/>
                    <a:pt x="35815" y="587629"/>
                    <a:pt x="39879" y="584454"/>
                  </a:cubicBezTo>
                  <a:cubicBezTo>
                    <a:pt x="43943" y="581279"/>
                    <a:pt x="38228" y="578866"/>
                    <a:pt x="38228" y="574675"/>
                  </a:cubicBezTo>
                  <a:cubicBezTo>
                    <a:pt x="40895" y="572008"/>
                    <a:pt x="42800" y="578358"/>
                    <a:pt x="45594" y="575564"/>
                  </a:cubicBezTo>
                  <a:cubicBezTo>
                    <a:pt x="48388" y="572770"/>
                    <a:pt x="45594" y="570865"/>
                    <a:pt x="45594" y="569087"/>
                  </a:cubicBezTo>
                  <a:cubicBezTo>
                    <a:pt x="48007" y="567436"/>
                    <a:pt x="49531" y="565023"/>
                    <a:pt x="52071" y="563372"/>
                  </a:cubicBezTo>
                  <a:cubicBezTo>
                    <a:pt x="52071" y="559689"/>
                    <a:pt x="56643" y="559943"/>
                    <a:pt x="56897" y="556133"/>
                  </a:cubicBezTo>
                  <a:cubicBezTo>
                    <a:pt x="60164" y="554803"/>
                    <a:pt x="63173" y="552912"/>
                    <a:pt x="65787" y="550545"/>
                  </a:cubicBezTo>
                  <a:cubicBezTo>
                    <a:pt x="66801" y="546354"/>
                    <a:pt x="67606" y="542116"/>
                    <a:pt x="68200" y="537845"/>
                  </a:cubicBezTo>
                  <a:cubicBezTo>
                    <a:pt x="80333" y="511936"/>
                    <a:pt x="87731" y="484065"/>
                    <a:pt x="90044" y="455549"/>
                  </a:cubicBezTo>
                  <a:cubicBezTo>
                    <a:pt x="92175" y="452621"/>
                    <a:pt x="93806" y="449359"/>
                    <a:pt x="94870" y="445897"/>
                  </a:cubicBezTo>
                  <a:cubicBezTo>
                    <a:pt x="100458" y="452120"/>
                    <a:pt x="106681" y="457708"/>
                    <a:pt x="112650" y="463677"/>
                  </a:cubicBezTo>
                  <a:cubicBezTo>
                    <a:pt x="119011" y="469466"/>
                    <a:pt x="123964" y="476634"/>
                    <a:pt x="127128" y="484632"/>
                  </a:cubicBezTo>
                  <a:cubicBezTo>
                    <a:pt x="127128" y="497332"/>
                    <a:pt x="120016" y="503301"/>
                    <a:pt x="115825" y="512064"/>
                  </a:cubicBezTo>
                  <a:cubicBezTo>
                    <a:pt x="112543" y="511990"/>
                    <a:pt x="109273" y="512507"/>
                    <a:pt x="106173" y="513588"/>
                  </a:cubicBezTo>
                  <a:cubicBezTo>
                    <a:pt x="90552" y="526288"/>
                    <a:pt x="88393" y="553339"/>
                    <a:pt x="85218" y="578993"/>
                  </a:cubicBezTo>
                  <a:cubicBezTo>
                    <a:pt x="84061" y="582520"/>
                    <a:pt x="83170" y="586128"/>
                    <a:pt x="82551" y="589788"/>
                  </a:cubicBezTo>
                  <a:moveTo>
                    <a:pt x="24131" y="576580"/>
                  </a:moveTo>
                  <a:cubicBezTo>
                    <a:pt x="23410" y="573930"/>
                    <a:pt x="24769" y="571156"/>
                    <a:pt x="27306" y="570103"/>
                  </a:cubicBezTo>
                  <a:cubicBezTo>
                    <a:pt x="27941" y="573405"/>
                    <a:pt x="25274" y="574040"/>
                    <a:pt x="24131" y="576072"/>
                  </a:cubicBezTo>
                  <a:moveTo>
                    <a:pt x="36831" y="186436"/>
                  </a:moveTo>
                  <a:cubicBezTo>
                    <a:pt x="36831" y="186436"/>
                    <a:pt x="35942" y="186436"/>
                    <a:pt x="34926" y="186436"/>
                  </a:cubicBezTo>
                  <a:lnTo>
                    <a:pt x="34926" y="186436"/>
                  </a:lnTo>
                  <a:cubicBezTo>
                    <a:pt x="35407" y="186194"/>
                    <a:pt x="35920" y="186023"/>
                    <a:pt x="36450" y="185928"/>
                  </a:cubicBezTo>
                  <a:moveTo>
                    <a:pt x="36831" y="180340"/>
                  </a:moveTo>
                  <a:lnTo>
                    <a:pt x="35434" y="183261"/>
                  </a:lnTo>
                  <a:cubicBezTo>
                    <a:pt x="34433" y="182301"/>
                    <a:pt x="33880" y="180965"/>
                    <a:pt x="33910" y="179578"/>
                  </a:cubicBezTo>
                  <a:cubicBezTo>
                    <a:pt x="33910" y="174498"/>
                    <a:pt x="36958" y="173609"/>
                    <a:pt x="36958" y="173609"/>
                  </a:cubicBezTo>
                  <a:cubicBezTo>
                    <a:pt x="37296" y="175714"/>
                    <a:pt x="37032" y="177871"/>
                    <a:pt x="36196" y="179832"/>
                  </a:cubicBezTo>
                  <a:moveTo>
                    <a:pt x="43943" y="182372"/>
                  </a:moveTo>
                  <a:lnTo>
                    <a:pt x="43181" y="182372"/>
                  </a:lnTo>
                  <a:cubicBezTo>
                    <a:pt x="41388" y="182455"/>
                    <a:pt x="39643" y="182978"/>
                    <a:pt x="38101" y="183896"/>
                  </a:cubicBezTo>
                  <a:cubicBezTo>
                    <a:pt x="38101" y="181483"/>
                    <a:pt x="39625" y="180721"/>
                    <a:pt x="41784" y="180975"/>
                  </a:cubicBezTo>
                  <a:cubicBezTo>
                    <a:pt x="42453" y="181123"/>
                    <a:pt x="43147" y="181123"/>
                    <a:pt x="43816" y="180975"/>
                  </a:cubicBezTo>
                  <a:cubicBezTo>
                    <a:pt x="43816" y="180975"/>
                    <a:pt x="43308" y="181356"/>
                    <a:pt x="43308" y="181864"/>
                  </a:cubicBezTo>
                  <a:moveTo>
                    <a:pt x="44324" y="190500"/>
                  </a:moveTo>
                  <a:lnTo>
                    <a:pt x="44324" y="191262"/>
                  </a:lnTo>
                  <a:cubicBezTo>
                    <a:pt x="43435" y="192786"/>
                    <a:pt x="42165" y="194056"/>
                    <a:pt x="37974" y="191262"/>
                  </a:cubicBezTo>
                  <a:lnTo>
                    <a:pt x="37339" y="191262"/>
                  </a:lnTo>
                  <a:lnTo>
                    <a:pt x="37974" y="191262"/>
                  </a:lnTo>
                  <a:lnTo>
                    <a:pt x="37974" y="191262"/>
                  </a:lnTo>
                  <a:cubicBezTo>
                    <a:pt x="37401" y="191048"/>
                    <a:pt x="36769" y="191048"/>
                    <a:pt x="36196" y="191262"/>
                  </a:cubicBezTo>
                  <a:lnTo>
                    <a:pt x="36196" y="191262"/>
                  </a:lnTo>
                  <a:cubicBezTo>
                    <a:pt x="37339" y="188214"/>
                    <a:pt x="41276" y="191262"/>
                    <a:pt x="43816" y="189738"/>
                  </a:cubicBezTo>
                  <a:cubicBezTo>
                    <a:pt x="43023" y="190466"/>
                    <a:pt x="42064" y="190989"/>
                    <a:pt x="41022" y="191262"/>
                  </a:cubicBezTo>
                  <a:cubicBezTo>
                    <a:pt x="41022" y="191262"/>
                    <a:pt x="42419" y="191897"/>
                    <a:pt x="44070" y="190373"/>
                  </a:cubicBezTo>
                  <a:cubicBezTo>
                    <a:pt x="44158" y="190409"/>
                    <a:pt x="44243" y="190451"/>
                    <a:pt x="44324" y="190500"/>
                  </a:cubicBezTo>
                  <a:close/>
                  <a:moveTo>
                    <a:pt x="57024" y="135382"/>
                  </a:moveTo>
                  <a:lnTo>
                    <a:pt x="57024" y="136398"/>
                  </a:lnTo>
                  <a:cubicBezTo>
                    <a:pt x="57069" y="136607"/>
                    <a:pt x="57069" y="136824"/>
                    <a:pt x="57024" y="137033"/>
                  </a:cubicBezTo>
                  <a:cubicBezTo>
                    <a:pt x="57142" y="136575"/>
                    <a:pt x="57142" y="136094"/>
                    <a:pt x="57024" y="135636"/>
                  </a:cubicBezTo>
                  <a:moveTo>
                    <a:pt x="66295" y="129413"/>
                  </a:moveTo>
                  <a:cubicBezTo>
                    <a:pt x="63739" y="131002"/>
                    <a:pt x="61279" y="132740"/>
                    <a:pt x="58929" y="134620"/>
                  </a:cubicBezTo>
                  <a:lnTo>
                    <a:pt x="58929" y="133096"/>
                  </a:lnTo>
                  <a:cubicBezTo>
                    <a:pt x="60199" y="130556"/>
                    <a:pt x="64136" y="129794"/>
                    <a:pt x="66803" y="129667"/>
                  </a:cubicBezTo>
                  <a:moveTo>
                    <a:pt x="156465" y="152400"/>
                  </a:moveTo>
                  <a:cubicBezTo>
                    <a:pt x="151729" y="149239"/>
                    <a:pt x="147454" y="145435"/>
                    <a:pt x="143765" y="141097"/>
                  </a:cubicBezTo>
                  <a:cubicBezTo>
                    <a:pt x="139955" y="134620"/>
                    <a:pt x="131065" y="136525"/>
                    <a:pt x="132462" y="135763"/>
                  </a:cubicBezTo>
                  <a:cubicBezTo>
                    <a:pt x="133859" y="135001"/>
                    <a:pt x="152020" y="134493"/>
                    <a:pt x="153163" y="143383"/>
                  </a:cubicBezTo>
                  <a:cubicBezTo>
                    <a:pt x="153551" y="146604"/>
                    <a:pt x="154681" y="149690"/>
                    <a:pt x="156465" y="152400"/>
                  </a:cubicBezTo>
                  <a:close/>
                  <a:moveTo>
                    <a:pt x="192787" y="255651"/>
                  </a:moveTo>
                  <a:cubicBezTo>
                    <a:pt x="193930" y="255651"/>
                    <a:pt x="196089" y="255651"/>
                    <a:pt x="198502" y="255651"/>
                  </a:cubicBezTo>
                  <a:lnTo>
                    <a:pt x="197105" y="257556"/>
                  </a:lnTo>
                  <a:cubicBezTo>
                    <a:pt x="195710" y="256962"/>
                    <a:pt x="194265" y="256495"/>
                    <a:pt x="192787" y="256159"/>
                  </a:cubicBezTo>
                  <a:moveTo>
                    <a:pt x="190755" y="243713"/>
                  </a:moveTo>
                  <a:cubicBezTo>
                    <a:pt x="195327" y="243713"/>
                    <a:pt x="198248" y="244983"/>
                    <a:pt x="198502" y="250063"/>
                  </a:cubicBezTo>
                  <a:cubicBezTo>
                    <a:pt x="195246" y="248057"/>
                    <a:pt x="191529" y="246920"/>
                    <a:pt x="187707" y="246761"/>
                  </a:cubicBezTo>
                  <a:cubicBezTo>
                    <a:pt x="183008" y="246761"/>
                    <a:pt x="180849" y="237236"/>
                    <a:pt x="182373" y="239268"/>
                  </a:cubicBezTo>
                  <a:cubicBezTo>
                    <a:pt x="183897" y="241300"/>
                    <a:pt x="185929" y="244602"/>
                    <a:pt x="190755" y="244221"/>
                  </a:cubicBezTo>
                  <a:moveTo>
                    <a:pt x="201042" y="245872"/>
                  </a:moveTo>
                  <a:cubicBezTo>
                    <a:pt x="200602" y="247580"/>
                    <a:pt x="200304" y="249322"/>
                    <a:pt x="200153" y="251079"/>
                  </a:cubicBezTo>
                  <a:lnTo>
                    <a:pt x="200153" y="251079"/>
                  </a:lnTo>
                  <a:cubicBezTo>
                    <a:pt x="200458" y="248864"/>
                    <a:pt x="199962" y="246612"/>
                    <a:pt x="198756" y="244729"/>
                  </a:cubicBezTo>
                  <a:cubicBezTo>
                    <a:pt x="195073" y="239903"/>
                    <a:pt x="192533" y="239649"/>
                    <a:pt x="191390" y="235331"/>
                  </a:cubicBezTo>
                  <a:cubicBezTo>
                    <a:pt x="188850" y="226568"/>
                    <a:pt x="195073" y="238506"/>
                    <a:pt x="201042" y="246380"/>
                  </a:cubicBezTo>
                  <a:moveTo>
                    <a:pt x="207392" y="235458"/>
                  </a:moveTo>
                  <a:cubicBezTo>
                    <a:pt x="205237" y="237787"/>
                    <a:pt x="203283" y="240293"/>
                    <a:pt x="201550" y="242951"/>
                  </a:cubicBezTo>
                  <a:lnTo>
                    <a:pt x="201550" y="242951"/>
                  </a:lnTo>
                  <a:cubicBezTo>
                    <a:pt x="200072" y="238325"/>
                    <a:pt x="200072" y="233353"/>
                    <a:pt x="201550" y="228727"/>
                  </a:cubicBezTo>
                  <a:cubicBezTo>
                    <a:pt x="204623" y="229960"/>
                    <a:pt x="206835" y="232702"/>
                    <a:pt x="207392" y="235966"/>
                  </a:cubicBezTo>
                  <a:moveTo>
                    <a:pt x="223775" y="30988"/>
                  </a:moveTo>
                  <a:cubicBezTo>
                    <a:pt x="223775" y="30988"/>
                    <a:pt x="222505" y="30988"/>
                    <a:pt x="222886" y="30099"/>
                  </a:cubicBezTo>
                  <a:cubicBezTo>
                    <a:pt x="223267" y="29210"/>
                    <a:pt x="224156" y="31115"/>
                    <a:pt x="223775" y="31496"/>
                  </a:cubicBezTo>
                  <a:moveTo>
                    <a:pt x="224537" y="34163"/>
                  </a:moveTo>
                  <a:cubicBezTo>
                    <a:pt x="224537" y="34163"/>
                    <a:pt x="223267" y="34163"/>
                    <a:pt x="223775" y="33401"/>
                  </a:cubicBezTo>
                  <a:cubicBezTo>
                    <a:pt x="224283" y="32639"/>
                    <a:pt x="224918" y="34290"/>
                    <a:pt x="224537" y="34671"/>
                  </a:cubicBezTo>
                  <a:moveTo>
                    <a:pt x="225299" y="36576"/>
                  </a:moveTo>
                  <a:cubicBezTo>
                    <a:pt x="225299" y="36576"/>
                    <a:pt x="225299" y="37592"/>
                    <a:pt x="224537" y="36576"/>
                  </a:cubicBezTo>
                  <a:cubicBezTo>
                    <a:pt x="223775" y="35560"/>
                    <a:pt x="225172" y="36195"/>
                    <a:pt x="225299" y="37084"/>
                  </a:cubicBezTo>
                  <a:moveTo>
                    <a:pt x="226188" y="41402"/>
                  </a:moveTo>
                  <a:cubicBezTo>
                    <a:pt x="226188" y="41402"/>
                    <a:pt x="224918" y="41402"/>
                    <a:pt x="225299" y="40640"/>
                  </a:cubicBezTo>
                  <a:cubicBezTo>
                    <a:pt x="225680" y="39878"/>
                    <a:pt x="226569" y="41529"/>
                    <a:pt x="226188" y="41910"/>
                  </a:cubicBezTo>
                </a:path>
              </a:pathLst>
            </a:custGeom>
            <a:blipFill dpi="0" rotWithShape="0">
              <a:blip r:embed="rId7"/>
              <a:srcRect/>
              <a:tile tx="0" ty="0" sx="84497" sy="84504"/>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dirty="0"/>
            </a:p>
          </p:txBody>
        </p:sp>
        <p:sp>
          <p:nvSpPr>
            <p:cNvPr id="541" name="PA_ImportSvg_636772934005295868"/>
            <p:cNvSpPr/>
            <p:nvPr>
              <p:custDataLst>
                <p:tags r:id="rId12"/>
              </p:custDataLst>
            </p:nvPr>
          </p:nvSpPr>
          <p:spPr>
            <a:xfrm>
              <a:off x="4289244" y="3746851"/>
              <a:ext cx="1897377" cy="3110919"/>
            </a:xfrm>
            <a:custGeom>
              <a:avLst/>
              <a:gdLst/>
              <a:ahLst/>
              <a:cxnLst/>
              <a:rect l="l" t="t" r="r" b="b"/>
              <a:pathLst>
                <a:path w="268859" h="440818">
                  <a:moveTo>
                    <a:pt x="265431" y="163831"/>
                  </a:moveTo>
                  <a:cubicBezTo>
                    <a:pt x="264796" y="161799"/>
                    <a:pt x="264796" y="159005"/>
                    <a:pt x="264161" y="157608"/>
                  </a:cubicBezTo>
                  <a:cubicBezTo>
                    <a:pt x="263526" y="156211"/>
                    <a:pt x="261367" y="155322"/>
                    <a:pt x="260351" y="153798"/>
                  </a:cubicBezTo>
                  <a:cubicBezTo>
                    <a:pt x="253725" y="143828"/>
                    <a:pt x="246108" y="134552"/>
                    <a:pt x="237618" y="126112"/>
                  </a:cubicBezTo>
                  <a:cubicBezTo>
                    <a:pt x="233554" y="120651"/>
                    <a:pt x="228220" y="116587"/>
                    <a:pt x="223775" y="111126"/>
                  </a:cubicBezTo>
                  <a:cubicBezTo>
                    <a:pt x="220301" y="105116"/>
                    <a:pt x="216029" y="99605"/>
                    <a:pt x="211075" y="94743"/>
                  </a:cubicBezTo>
                  <a:cubicBezTo>
                    <a:pt x="210059" y="93854"/>
                    <a:pt x="208408" y="94108"/>
                    <a:pt x="207265" y="93473"/>
                  </a:cubicBezTo>
                  <a:cubicBezTo>
                    <a:pt x="201169" y="89663"/>
                    <a:pt x="191517" y="85345"/>
                    <a:pt x="184659" y="80773"/>
                  </a:cubicBezTo>
                  <a:cubicBezTo>
                    <a:pt x="176303" y="81094"/>
                    <a:pt x="168115" y="83217"/>
                    <a:pt x="160656" y="86996"/>
                  </a:cubicBezTo>
                  <a:cubicBezTo>
                    <a:pt x="159640" y="90171"/>
                    <a:pt x="158243" y="96775"/>
                    <a:pt x="160656" y="99696"/>
                  </a:cubicBezTo>
                  <a:cubicBezTo>
                    <a:pt x="157608" y="102236"/>
                    <a:pt x="154052" y="97029"/>
                    <a:pt x="149353" y="97283"/>
                  </a:cubicBezTo>
                  <a:cubicBezTo>
                    <a:pt x="146432" y="100458"/>
                    <a:pt x="151004" y="103379"/>
                    <a:pt x="146813" y="104776"/>
                  </a:cubicBezTo>
                  <a:cubicBezTo>
                    <a:pt x="142622" y="106173"/>
                    <a:pt x="142749" y="108967"/>
                    <a:pt x="139320" y="109856"/>
                  </a:cubicBezTo>
                  <a:cubicBezTo>
                    <a:pt x="137923" y="115571"/>
                    <a:pt x="133986" y="118746"/>
                    <a:pt x="132970" y="124842"/>
                  </a:cubicBezTo>
                  <a:cubicBezTo>
                    <a:pt x="131954" y="130938"/>
                    <a:pt x="127763" y="124842"/>
                    <a:pt x="125477" y="128652"/>
                  </a:cubicBezTo>
                  <a:cubicBezTo>
                    <a:pt x="124833" y="133048"/>
                    <a:pt x="123549" y="137327"/>
                    <a:pt x="121667" y="141352"/>
                  </a:cubicBezTo>
                  <a:cubicBezTo>
                    <a:pt x="123629" y="148722"/>
                    <a:pt x="124061" y="156415"/>
                    <a:pt x="122937" y="163958"/>
                  </a:cubicBezTo>
                  <a:cubicBezTo>
                    <a:pt x="120905" y="166117"/>
                    <a:pt x="120397" y="168657"/>
                    <a:pt x="117857" y="170308"/>
                  </a:cubicBezTo>
                  <a:cubicBezTo>
                    <a:pt x="115317" y="171959"/>
                    <a:pt x="111761" y="171705"/>
                    <a:pt x="109094" y="172848"/>
                  </a:cubicBezTo>
                  <a:cubicBezTo>
                    <a:pt x="104040" y="175155"/>
                    <a:pt x="98702" y="176778"/>
                    <a:pt x="93219" y="177674"/>
                  </a:cubicBezTo>
                  <a:cubicBezTo>
                    <a:pt x="83821" y="173229"/>
                    <a:pt x="80519" y="162815"/>
                    <a:pt x="69216" y="160148"/>
                  </a:cubicBezTo>
                  <a:cubicBezTo>
                    <a:pt x="65158" y="154434"/>
                    <a:pt x="60425" y="149232"/>
                    <a:pt x="55119" y="144654"/>
                  </a:cubicBezTo>
                  <a:cubicBezTo>
                    <a:pt x="47324" y="144119"/>
                    <a:pt x="40060" y="140510"/>
                    <a:pt x="34926" y="134621"/>
                  </a:cubicBezTo>
                  <a:cubicBezTo>
                    <a:pt x="36831" y="116968"/>
                    <a:pt x="30989" y="106808"/>
                    <a:pt x="32513" y="88012"/>
                  </a:cubicBezTo>
                  <a:cubicBezTo>
                    <a:pt x="32599" y="84641"/>
                    <a:pt x="32982" y="81283"/>
                    <a:pt x="33656" y="77979"/>
                  </a:cubicBezTo>
                  <a:cubicBezTo>
                    <a:pt x="35688" y="71756"/>
                    <a:pt x="40895" y="68708"/>
                    <a:pt x="45086" y="62866"/>
                  </a:cubicBezTo>
                  <a:cubicBezTo>
                    <a:pt x="46229" y="61215"/>
                    <a:pt x="46483" y="59437"/>
                    <a:pt x="47626" y="57913"/>
                  </a:cubicBezTo>
                  <a:cubicBezTo>
                    <a:pt x="50941" y="53560"/>
                    <a:pt x="53873" y="48928"/>
                    <a:pt x="56389" y="44070"/>
                  </a:cubicBezTo>
                  <a:cubicBezTo>
                    <a:pt x="57951" y="41856"/>
                    <a:pt x="58419" y="39051"/>
                    <a:pt x="57659" y="36450"/>
                  </a:cubicBezTo>
                  <a:cubicBezTo>
                    <a:pt x="49785" y="36450"/>
                    <a:pt x="50293" y="44197"/>
                    <a:pt x="44959" y="46483"/>
                  </a:cubicBezTo>
                  <a:cubicBezTo>
                    <a:pt x="46229" y="32259"/>
                    <a:pt x="56643" y="27179"/>
                    <a:pt x="56262" y="11304"/>
                  </a:cubicBezTo>
                  <a:cubicBezTo>
                    <a:pt x="45975" y="14860"/>
                    <a:pt x="46102" y="28830"/>
                    <a:pt x="38609" y="35180"/>
                  </a:cubicBezTo>
                  <a:cubicBezTo>
                    <a:pt x="36704" y="25655"/>
                    <a:pt x="44832" y="10415"/>
                    <a:pt x="42419" y="1"/>
                  </a:cubicBezTo>
                  <a:lnTo>
                    <a:pt x="38609" y="1"/>
                  </a:lnTo>
                  <a:cubicBezTo>
                    <a:pt x="34654" y="10760"/>
                    <a:pt x="31679" y="21854"/>
                    <a:pt x="29719" y="33148"/>
                  </a:cubicBezTo>
                  <a:cubicBezTo>
                    <a:pt x="22734" y="27941"/>
                    <a:pt x="31624" y="6859"/>
                    <a:pt x="24639" y="1652"/>
                  </a:cubicBezTo>
                  <a:cubicBezTo>
                    <a:pt x="19178" y="3176"/>
                    <a:pt x="21464" y="10288"/>
                    <a:pt x="20829" y="15495"/>
                  </a:cubicBezTo>
                  <a:cubicBezTo>
                    <a:pt x="19785" y="20890"/>
                    <a:pt x="19359" y="26386"/>
                    <a:pt x="19559" y="31878"/>
                  </a:cubicBezTo>
                  <a:cubicBezTo>
                    <a:pt x="16765" y="26671"/>
                    <a:pt x="18670" y="16765"/>
                    <a:pt x="15876" y="11685"/>
                  </a:cubicBezTo>
                  <a:cubicBezTo>
                    <a:pt x="9272" y="13209"/>
                    <a:pt x="11812" y="30354"/>
                    <a:pt x="13336" y="35561"/>
                  </a:cubicBezTo>
                  <a:cubicBezTo>
                    <a:pt x="11812" y="39498"/>
                    <a:pt x="10796" y="43943"/>
                    <a:pt x="9526" y="48261"/>
                  </a:cubicBezTo>
                  <a:cubicBezTo>
                    <a:pt x="8764" y="61977"/>
                    <a:pt x="10542" y="73661"/>
                    <a:pt x="9526" y="84837"/>
                  </a:cubicBezTo>
                  <a:cubicBezTo>
                    <a:pt x="8002" y="102617"/>
                    <a:pt x="1" y="118492"/>
                    <a:pt x="1906" y="138812"/>
                  </a:cubicBezTo>
                  <a:cubicBezTo>
                    <a:pt x="6986" y="153544"/>
                    <a:pt x="19178" y="161164"/>
                    <a:pt x="20829" y="179071"/>
                  </a:cubicBezTo>
                  <a:cubicBezTo>
                    <a:pt x="31806" y="190041"/>
                    <a:pt x="39314" y="203998"/>
                    <a:pt x="42419" y="219203"/>
                  </a:cubicBezTo>
                  <a:cubicBezTo>
                    <a:pt x="51015" y="239583"/>
                    <a:pt x="56124" y="261264"/>
                    <a:pt x="57532" y="283338"/>
                  </a:cubicBezTo>
                  <a:cubicBezTo>
                    <a:pt x="57532" y="310516"/>
                    <a:pt x="48134" y="337186"/>
                    <a:pt x="49912" y="363856"/>
                  </a:cubicBezTo>
                  <a:cubicBezTo>
                    <a:pt x="45340" y="381382"/>
                    <a:pt x="43054" y="400813"/>
                    <a:pt x="39879" y="420498"/>
                  </a:cubicBezTo>
                  <a:cubicBezTo>
                    <a:pt x="38863" y="427229"/>
                    <a:pt x="37847" y="433833"/>
                    <a:pt x="36958" y="440818"/>
                  </a:cubicBezTo>
                  <a:lnTo>
                    <a:pt x="105919" y="440818"/>
                  </a:lnTo>
                  <a:cubicBezTo>
                    <a:pt x="106935" y="436500"/>
                    <a:pt x="108078" y="432182"/>
                    <a:pt x="109475" y="428118"/>
                  </a:cubicBezTo>
                  <a:cubicBezTo>
                    <a:pt x="114428" y="430150"/>
                    <a:pt x="115698" y="435738"/>
                    <a:pt x="116968" y="440818"/>
                  </a:cubicBezTo>
                  <a:lnTo>
                    <a:pt x="187326" y="440818"/>
                  </a:lnTo>
                  <a:cubicBezTo>
                    <a:pt x="184659" y="429515"/>
                    <a:pt x="181865" y="418085"/>
                    <a:pt x="179960" y="406655"/>
                  </a:cubicBezTo>
                  <a:cubicBezTo>
                    <a:pt x="179564" y="393737"/>
                    <a:pt x="177472" y="380927"/>
                    <a:pt x="173737" y="368555"/>
                  </a:cubicBezTo>
                  <a:cubicBezTo>
                    <a:pt x="175277" y="365386"/>
                    <a:pt x="176101" y="361918"/>
                    <a:pt x="176150" y="358395"/>
                  </a:cubicBezTo>
                  <a:cubicBezTo>
                    <a:pt x="176912" y="348235"/>
                    <a:pt x="172848" y="331852"/>
                    <a:pt x="172467" y="320295"/>
                  </a:cubicBezTo>
                  <a:cubicBezTo>
                    <a:pt x="172738" y="303736"/>
                    <a:pt x="175610" y="287322"/>
                    <a:pt x="180976" y="271654"/>
                  </a:cubicBezTo>
                  <a:cubicBezTo>
                    <a:pt x="186209" y="263632"/>
                    <a:pt x="192114" y="256069"/>
                    <a:pt x="198629" y="249048"/>
                  </a:cubicBezTo>
                  <a:lnTo>
                    <a:pt x="207392" y="237745"/>
                  </a:lnTo>
                  <a:cubicBezTo>
                    <a:pt x="213281" y="228990"/>
                    <a:pt x="221047" y="221658"/>
                    <a:pt x="230125" y="216282"/>
                  </a:cubicBezTo>
                  <a:cubicBezTo>
                    <a:pt x="230125" y="211583"/>
                    <a:pt x="234062" y="210186"/>
                    <a:pt x="235205" y="206249"/>
                  </a:cubicBezTo>
                  <a:cubicBezTo>
                    <a:pt x="241047" y="201169"/>
                    <a:pt x="246635" y="195581"/>
                    <a:pt x="252731" y="189866"/>
                  </a:cubicBezTo>
                  <a:cubicBezTo>
                    <a:pt x="258827" y="184151"/>
                    <a:pt x="268860" y="177166"/>
                    <a:pt x="265431" y="163831"/>
                  </a:cubicBezTo>
                  <a:close/>
                  <a:moveTo>
                    <a:pt x="172213" y="96013"/>
                  </a:moveTo>
                  <a:cubicBezTo>
                    <a:pt x="169292" y="96013"/>
                    <a:pt x="166244" y="95124"/>
                    <a:pt x="167133" y="90933"/>
                  </a:cubicBezTo>
                  <a:cubicBezTo>
                    <a:pt x="168502" y="90859"/>
                    <a:pt x="169837" y="91370"/>
                    <a:pt x="170807" y="92339"/>
                  </a:cubicBezTo>
                  <a:cubicBezTo>
                    <a:pt x="171776" y="93309"/>
                    <a:pt x="172287" y="94644"/>
                    <a:pt x="172213" y="96013"/>
                  </a:cubicBezTo>
                  <a:close/>
                  <a:moveTo>
                    <a:pt x="231395" y="166371"/>
                  </a:moveTo>
                  <a:cubicBezTo>
                    <a:pt x="225734" y="173655"/>
                    <a:pt x="216684" y="177458"/>
                    <a:pt x="207519" y="176404"/>
                  </a:cubicBezTo>
                  <a:cubicBezTo>
                    <a:pt x="202312" y="181230"/>
                    <a:pt x="194819" y="184151"/>
                    <a:pt x="189993" y="189104"/>
                  </a:cubicBezTo>
                  <a:cubicBezTo>
                    <a:pt x="182881" y="192533"/>
                    <a:pt x="174626" y="194819"/>
                    <a:pt x="167260" y="197994"/>
                  </a:cubicBezTo>
                  <a:cubicBezTo>
                    <a:pt x="163577" y="200661"/>
                    <a:pt x="163323" y="206630"/>
                    <a:pt x="159640" y="209297"/>
                  </a:cubicBezTo>
                  <a:cubicBezTo>
                    <a:pt x="155475" y="207403"/>
                    <a:pt x="151655" y="204828"/>
                    <a:pt x="148337" y="201677"/>
                  </a:cubicBezTo>
                  <a:cubicBezTo>
                    <a:pt x="151385" y="194311"/>
                    <a:pt x="159132" y="191517"/>
                    <a:pt x="161037" y="182881"/>
                  </a:cubicBezTo>
                  <a:cubicBezTo>
                    <a:pt x="166371" y="181357"/>
                    <a:pt x="168022" y="176404"/>
                    <a:pt x="171197" y="172848"/>
                  </a:cubicBezTo>
                  <a:cubicBezTo>
                    <a:pt x="175261" y="173610"/>
                    <a:pt x="177039" y="171959"/>
                    <a:pt x="179960" y="171578"/>
                  </a:cubicBezTo>
                  <a:lnTo>
                    <a:pt x="187580" y="156465"/>
                  </a:lnTo>
                  <a:cubicBezTo>
                    <a:pt x="187580" y="153163"/>
                    <a:pt x="183516" y="153671"/>
                    <a:pt x="183770" y="150242"/>
                  </a:cubicBezTo>
                  <a:cubicBezTo>
                    <a:pt x="190403" y="142161"/>
                    <a:pt x="193143" y="131570"/>
                    <a:pt x="191263" y="121286"/>
                  </a:cubicBezTo>
                  <a:cubicBezTo>
                    <a:pt x="195200" y="121286"/>
                    <a:pt x="200534" y="122048"/>
                    <a:pt x="202693" y="120016"/>
                  </a:cubicBezTo>
                  <a:cubicBezTo>
                    <a:pt x="205511" y="123108"/>
                    <a:pt x="208021" y="126469"/>
                    <a:pt x="210186" y="130049"/>
                  </a:cubicBezTo>
                  <a:cubicBezTo>
                    <a:pt x="211329" y="131700"/>
                    <a:pt x="212980" y="133478"/>
                    <a:pt x="213996" y="135129"/>
                  </a:cubicBezTo>
                  <a:cubicBezTo>
                    <a:pt x="218695" y="142495"/>
                    <a:pt x="221108" y="149353"/>
                    <a:pt x="225299" y="156465"/>
                  </a:cubicBezTo>
                  <a:cubicBezTo>
                    <a:pt x="227204" y="160021"/>
                    <a:pt x="230252" y="162307"/>
                    <a:pt x="231395" y="166371"/>
                  </a:cubicBezTo>
                  <a:close/>
                </a:path>
              </a:pathLst>
            </a:custGeom>
            <a:blipFill dpi="0" rotWithShape="0">
              <a:blip r:embed="rId7"/>
              <a:srcRect/>
              <a:tile tx="0" ty="0" sx="84497" sy="84504"/>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dirty="0"/>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C:\Users\Kingsoft\Desktop\活动\action-activity-adults-1246953.jpgaction-activity-adults-1246953"/>
          <p:cNvPicPr>
            <a:picLocks noChangeAspect="1"/>
          </p:cNvPicPr>
          <p:nvPr>
            <p:custDataLst>
              <p:tags r:id="rId1"/>
            </p:custDataLst>
          </p:nvPr>
        </p:nvPicPr>
        <p:blipFill rotWithShape="1">
          <a:blip r:embed="rId2"/>
          <a:srcRect/>
          <a:stretch>
            <a:fillRect/>
          </a:stretch>
        </p:blipFill>
        <p:spPr>
          <a:xfrm>
            <a:off x="7853" y="0"/>
            <a:ext cx="12184147" cy="4114801"/>
          </a:xfrm>
          <a:prstGeom prst="rect">
            <a:avLst/>
          </a:prstGeom>
        </p:spPr>
      </p:pic>
      <p:sp>
        <p:nvSpPr>
          <p:cNvPr id="6" name="TextBox 35"/>
          <p:cNvSpPr txBox="1"/>
          <p:nvPr>
            <p:custDataLst>
              <p:tags r:id="rId3"/>
            </p:custDataLst>
          </p:nvPr>
        </p:nvSpPr>
        <p:spPr>
          <a:xfrm>
            <a:off x="1487760" y="5462657"/>
            <a:ext cx="2265073" cy="846001"/>
          </a:xfrm>
          <a:prstGeom prst="rect">
            <a:avLst/>
          </a:prstGeom>
          <a:noFill/>
        </p:spPr>
        <p:txBody>
          <a:bodyPr wrap="square" tIns="0" rtlCol="0">
            <a:normAutofit/>
          </a:bodyPr>
          <a:lstStyle/>
          <a:p>
            <a:pPr lvl="0">
              <a:lnSpc>
                <a:spcPct val="120000"/>
              </a:lnSpc>
              <a:defRPr/>
            </a:pPr>
            <a:r>
              <a:rPr lang="zh-CN" altLang="en-US" sz="1400" spc="150">
                <a:solidFill>
                  <a:srgbClr val="000000">
                    <a:lumMod val="75000"/>
                    <a:lumOff val="25000"/>
                  </a:srgbClr>
                </a:solidFill>
                <a:latin typeface="微软雅黑" panose="020B0503020204020204" charset="-122"/>
                <a:ea typeface="微软雅黑" panose="020B0503020204020204" charset="-122"/>
              </a:rPr>
              <a:t>单击此处添加文本具体内容，简明扼要地阐述你的观点。</a:t>
            </a:r>
            <a:endParaRPr lang="zh-CN" altLang="en-US" sz="1400" spc="150">
              <a:solidFill>
                <a:srgbClr val="000000">
                  <a:lumMod val="75000"/>
                  <a:lumOff val="25000"/>
                </a:srgbClr>
              </a:solidFill>
              <a:latin typeface="微软雅黑" panose="020B0503020204020204" charset="-122"/>
              <a:ea typeface="微软雅黑" panose="020B0503020204020204" charset="-122"/>
            </a:endParaRPr>
          </a:p>
        </p:txBody>
      </p:sp>
      <p:sp>
        <p:nvSpPr>
          <p:cNvPr id="7" name="Text Placeholder 17"/>
          <p:cNvSpPr txBox="1"/>
          <p:nvPr>
            <p:custDataLst>
              <p:tags r:id="rId4"/>
            </p:custDataLst>
          </p:nvPr>
        </p:nvSpPr>
        <p:spPr>
          <a:xfrm>
            <a:off x="1472771" y="4951380"/>
            <a:ext cx="2280062" cy="382926"/>
          </a:xfrm>
          <a:prstGeom prst="rect">
            <a:avLst/>
          </a:prstGeom>
        </p:spPr>
        <p:txBody>
          <a:bodyPr bIns="0" anchor="b" anchorCtr="0">
            <a:normAutofit fontScale="5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lvl="0" indent="0">
              <a:buNone/>
              <a:defRPr/>
            </a:pPr>
            <a:r>
              <a:rPr lang="zh-CN" altLang="en-US" sz="2000" b="1" spc="150">
                <a:solidFill>
                  <a:srgbClr val="000000">
                    <a:lumMod val="75000"/>
                    <a:lumOff val="25000"/>
                  </a:srgbClr>
                </a:solidFill>
                <a:latin typeface="微软雅黑" panose="020B0503020204020204" charset="-122"/>
                <a:ea typeface="微软雅黑" panose="020B0503020204020204" charset="-122"/>
              </a:rPr>
              <a:t>（1）互联网引领职业新变化。</a:t>
            </a:r>
            <a:endParaRPr lang="zh-CN" altLang="en-US" sz="2000" b="1" spc="150">
              <a:solidFill>
                <a:srgbClr val="000000">
                  <a:lumMod val="75000"/>
                  <a:lumOff val="25000"/>
                </a:srgbClr>
              </a:solidFill>
              <a:latin typeface="微软雅黑" panose="020B0503020204020204" charset="-122"/>
              <a:ea typeface="微软雅黑" panose="020B0503020204020204" charset="-122"/>
            </a:endParaRPr>
          </a:p>
        </p:txBody>
      </p:sp>
      <p:sp>
        <p:nvSpPr>
          <p:cNvPr id="12" name="TextBox 63"/>
          <p:cNvSpPr txBox="1"/>
          <p:nvPr>
            <p:custDataLst>
              <p:tags r:id="rId5"/>
            </p:custDataLst>
          </p:nvPr>
        </p:nvSpPr>
        <p:spPr>
          <a:xfrm>
            <a:off x="5355399" y="5473382"/>
            <a:ext cx="2444513" cy="846001"/>
          </a:xfrm>
          <a:prstGeom prst="rect">
            <a:avLst/>
          </a:prstGeom>
          <a:noFill/>
        </p:spPr>
        <p:txBody>
          <a:bodyPr wrap="square" tIns="0" rtlCol="0">
            <a:normAutofit/>
          </a:bodyPr>
          <a:lstStyle>
            <a:defPPr>
              <a:defRPr lang="zh-CN"/>
            </a:defPPr>
            <a:lvl1pPr>
              <a:lnSpc>
                <a:spcPct val="120000"/>
              </a:lnSpc>
              <a:defRPr sz="1400" spc="150">
                <a:solidFill>
                  <a:srgbClr val="000000">
                    <a:lumMod val="50000"/>
                    <a:lumOff val="50000"/>
                  </a:srgbClr>
                </a:solidFill>
                <a:latin typeface="微软雅黑" panose="020B0503020204020204" charset="-122"/>
                <a:ea typeface="微软雅黑" panose="020B0503020204020204" charset="-122"/>
              </a:defRPr>
            </a:lvl1pPr>
          </a:lstStyle>
          <a:p>
            <a:pPr lvl="0">
              <a:defRPr/>
            </a:pPr>
            <a:r>
              <a:rPr lang="zh-CN" altLang="en-US">
                <a:solidFill>
                  <a:srgbClr val="000000">
                    <a:lumMod val="75000"/>
                    <a:lumOff val="25000"/>
                  </a:srgbClr>
                </a:solidFill>
              </a:rPr>
              <a:t>单击此处添加文本具体内容，简明扼要地阐述你的观点。</a:t>
            </a:r>
            <a:endParaRPr lang="zh-CN" altLang="en-US">
              <a:solidFill>
                <a:srgbClr val="000000">
                  <a:lumMod val="75000"/>
                  <a:lumOff val="25000"/>
                </a:srgbClr>
              </a:solidFill>
            </a:endParaRPr>
          </a:p>
        </p:txBody>
      </p:sp>
      <p:sp>
        <p:nvSpPr>
          <p:cNvPr id="13" name="Text Placeholder 17"/>
          <p:cNvSpPr txBox="1"/>
          <p:nvPr>
            <p:custDataLst>
              <p:tags r:id="rId6"/>
            </p:custDataLst>
          </p:nvPr>
        </p:nvSpPr>
        <p:spPr>
          <a:xfrm>
            <a:off x="5340410" y="4951380"/>
            <a:ext cx="2280062" cy="382926"/>
          </a:xfrm>
          <a:prstGeom prst="rect">
            <a:avLst/>
          </a:prstGeom>
        </p:spPr>
        <p:txBody>
          <a:bodyPr bIns="0" anchor="b" anchorCtr="0">
            <a:normAutofit fontScale="92500"/>
          </a:bodyPr>
          <a:lstStyle>
            <a:defPPr>
              <a:defRPr lang="zh-CN"/>
            </a:defPPr>
            <a:lvl1pPr indent="0">
              <a:lnSpc>
                <a:spcPct val="90000"/>
              </a:lnSpc>
              <a:spcBef>
                <a:spcPts val="1000"/>
              </a:spcBef>
              <a:buFont typeface="Arial" panose="020B0604020202020204" pitchFamily="34" charset="0"/>
              <a:buNone/>
              <a:defRPr sz="2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defRPr/>
            </a:pPr>
            <a:r>
              <a:rPr lang="zh-CN" altLang="en-US">
                <a:solidFill>
                  <a:srgbClr val="000000">
                    <a:lumMod val="75000"/>
                    <a:lumOff val="25000"/>
                  </a:srgbClr>
                </a:solidFill>
              </a:rPr>
              <a:t>单击此处添加标题</a:t>
            </a:r>
            <a:endParaRPr lang="zh-CN" altLang="en-US">
              <a:solidFill>
                <a:srgbClr val="000000">
                  <a:lumMod val="75000"/>
                  <a:lumOff val="25000"/>
                </a:srgbClr>
              </a:solidFill>
            </a:endParaRPr>
          </a:p>
        </p:txBody>
      </p:sp>
      <p:sp>
        <p:nvSpPr>
          <p:cNvPr id="14" name="TextBox 70"/>
          <p:cNvSpPr txBox="1"/>
          <p:nvPr>
            <p:custDataLst>
              <p:tags r:id="rId7"/>
            </p:custDataLst>
          </p:nvPr>
        </p:nvSpPr>
        <p:spPr>
          <a:xfrm>
            <a:off x="9271784" y="5473382"/>
            <a:ext cx="2031846" cy="781324"/>
          </a:xfrm>
          <a:prstGeom prst="rect">
            <a:avLst/>
          </a:prstGeom>
          <a:noFill/>
        </p:spPr>
        <p:txBody>
          <a:bodyPr wrap="square" tIns="0" rtlCol="0">
            <a:normAutofit lnSpcReduction="10000"/>
          </a:bodyPr>
          <a:lstStyle>
            <a:defPPr>
              <a:defRPr lang="zh-CN"/>
            </a:defPPr>
            <a:lvl1pPr>
              <a:lnSpc>
                <a:spcPct val="120000"/>
              </a:lnSpc>
              <a:defRPr sz="1400" spc="150">
                <a:solidFill>
                  <a:srgbClr val="000000">
                    <a:lumMod val="50000"/>
                    <a:lumOff val="50000"/>
                  </a:srgbClr>
                </a:solidFill>
                <a:latin typeface="微软雅黑" panose="020B0503020204020204" charset="-122"/>
                <a:ea typeface="微软雅黑" panose="020B0503020204020204" charset="-122"/>
              </a:defRPr>
            </a:lvl1pPr>
          </a:lstStyle>
          <a:p>
            <a:pPr lvl="0">
              <a:defRPr/>
            </a:pPr>
            <a:r>
              <a:rPr lang="zh-CN" altLang="en-US">
                <a:solidFill>
                  <a:srgbClr val="000000">
                    <a:lumMod val="75000"/>
                    <a:lumOff val="25000"/>
                  </a:srgbClr>
                </a:solidFill>
              </a:rPr>
              <a:t>单击此处添加文本具体内容，简明扼要地阐述你的观点。</a:t>
            </a:r>
            <a:endParaRPr lang="zh-CN" altLang="en-US">
              <a:solidFill>
                <a:srgbClr val="000000">
                  <a:lumMod val="75000"/>
                  <a:lumOff val="25000"/>
                </a:srgbClr>
              </a:solidFill>
            </a:endParaRPr>
          </a:p>
        </p:txBody>
      </p:sp>
      <p:sp>
        <p:nvSpPr>
          <p:cNvPr id="15" name="Text Placeholder 17"/>
          <p:cNvSpPr txBox="1"/>
          <p:nvPr>
            <p:custDataLst>
              <p:tags r:id="rId8"/>
            </p:custDataLst>
          </p:nvPr>
        </p:nvSpPr>
        <p:spPr>
          <a:xfrm>
            <a:off x="9256794" y="4951380"/>
            <a:ext cx="2280062" cy="382926"/>
          </a:xfrm>
          <a:prstGeom prst="rect">
            <a:avLst/>
          </a:prstGeom>
        </p:spPr>
        <p:txBody>
          <a:bodyPr bIns="0" anchor="b" anchorCtr="0">
            <a:normAutofit fontScale="92500"/>
          </a:bodyPr>
          <a:lstStyle>
            <a:defPPr>
              <a:defRPr lang="zh-CN"/>
            </a:defPPr>
            <a:lvl1pPr indent="0">
              <a:lnSpc>
                <a:spcPct val="90000"/>
              </a:lnSpc>
              <a:spcBef>
                <a:spcPts val="1000"/>
              </a:spcBef>
              <a:buFont typeface="Arial" panose="020B0604020202020204" pitchFamily="34" charset="0"/>
              <a:buNone/>
              <a:defRPr sz="2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defRPr/>
            </a:pPr>
            <a:r>
              <a:rPr lang="zh-CN" altLang="en-US">
                <a:solidFill>
                  <a:srgbClr val="000000">
                    <a:lumMod val="75000"/>
                    <a:lumOff val="25000"/>
                  </a:srgbClr>
                </a:solidFill>
              </a:rPr>
              <a:t>单击此处添加标题</a:t>
            </a:r>
            <a:endParaRPr lang="zh-CN" altLang="en-US">
              <a:solidFill>
                <a:srgbClr val="000000">
                  <a:lumMod val="75000"/>
                  <a:lumOff val="25000"/>
                </a:srgbClr>
              </a:solidFill>
            </a:endParaRPr>
          </a:p>
        </p:txBody>
      </p:sp>
      <p:sp>
        <p:nvSpPr>
          <p:cNvPr id="27" name="Rectangle: Rounded Corners 30"/>
          <p:cNvSpPr/>
          <p:nvPr>
            <p:custDataLst>
              <p:tags r:id="rId9"/>
            </p:custDataLst>
          </p:nvPr>
        </p:nvSpPr>
        <p:spPr>
          <a:xfrm>
            <a:off x="3302833" y="3693739"/>
            <a:ext cx="5586334" cy="778870"/>
          </a:xfrm>
          <a:prstGeom prst="roundRect">
            <a:avLst>
              <a:gd name="adj" fmla="val 50000"/>
            </a:avLst>
          </a:prstGeom>
          <a:solidFill>
            <a:srgbClr val="B1865C"/>
          </a:solidFill>
          <a:ln w="25400">
            <a:solidFill>
              <a:sysClr val="window" lastClr="FFFFFF"/>
            </a:solidFill>
          </a:ln>
          <a:effectLst/>
        </p:spPr>
        <p:style>
          <a:lnRef idx="2">
            <a:srgbClr val="B1865C">
              <a:shade val="50000"/>
            </a:srgbClr>
          </a:lnRef>
          <a:fillRef idx="1">
            <a:srgbClr val="B1865C"/>
          </a:fillRef>
          <a:effectRef idx="0">
            <a:srgbClr val="B1865C"/>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28" name="TextBox 31"/>
          <p:cNvSpPr txBox="1"/>
          <p:nvPr>
            <p:custDataLst>
              <p:tags r:id="rId10"/>
            </p:custDataLst>
          </p:nvPr>
        </p:nvSpPr>
        <p:spPr>
          <a:xfrm>
            <a:off x="3515604" y="3740489"/>
            <a:ext cx="5162316" cy="68216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itchFamily="34" charset="0"/>
              </a:rPr>
              <a:t>职业的变化有以下特点</a:t>
            </a:r>
            <a:endPar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itchFamily="34" charset="0"/>
            </a:endParaRPr>
          </a:p>
        </p:txBody>
      </p:sp>
      <p:pic>
        <p:nvPicPr>
          <p:cNvPr id="3" name="图形 2"/>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71827" y="5134160"/>
            <a:ext cx="695283" cy="695283"/>
          </a:xfrm>
          <a:prstGeom prst="rect">
            <a:avLst/>
          </a:prstGeom>
        </p:spPr>
      </p:pic>
      <p:pic>
        <p:nvPicPr>
          <p:cNvPr id="29" name="图形 28"/>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414563" y="5125041"/>
            <a:ext cx="811308" cy="811308"/>
          </a:xfrm>
          <a:prstGeom prst="rect">
            <a:avLst/>
          </a:prstGeom>
        </p:spPr>
      </p:pic>
      <p:pic>
        <p:nvPicPr>
          <p:cNvPr id="31" name="图形 30"/>
          <p:cNvPicPr>
            <a:picLocks noChangeAspect="1"/>
          </p:cNvPicPr>
          <p:nvPr>
            <p:custDataLst>
              <p:tags r:id="rId17"/>
            </p:custDataLst>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401046" y="5153512"/>
            <a:ext cx="751920" cy="751920"/>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C:\Users\Kingsoft\Desktop\活动\action-activity-adults-1246953.jpgaction-activity-adults-1246953"/>
          <p:cNvPicPr>
            <a:picLocks noChangeAspect="1"/>
          </p:cNvPicPr>
          <p:nvPr>
            <p:custDataLst>
              <p:tags r:id="rId1"/>
            </p:custDataLst>
          </p:nvPr>
        </p:nvPicPr>
        <p:blipFill rotWithShape="1">
          <a:blip r:embed="rId2"/>
          <a:srcRect/>
          <a:stretch>
            <a:fillRect/>
          </a:stretch>
        </p:blipFill>
        <p:spPr>
          <a:xfrm>
            <a:off x="7853" y="0"/>
            <a:ext cx="12184147" cy="4114801"/>
          </a:xfrm>
          <a:prstGeom prst="rect">
            <a:avLst/>
          </a:prstGeom>
        </p:spPr>
      </p:pic>
      <p:sp>
        <p:nvSpPr>
          <p:cNvPr id="6" name="TextBox 35"/>
          <p:cNvSpPr txBox="1"/>
          <p:nvPr>
            <p:custDataLst>
              <p:tags r:id="rId3"/>
            </p:custDataLst>
          </p:nvPr>
        </p:nvSpPr>
        <p:spPr>
          <a:xfrm>
            <a:off x="1487760" y="5462657"/>
            <a:ext cx="2265073" cy="846001"/>
          </a:xfrm>
          <a:prstGeom prst="rect">
            <a:avLst/>
          </a:prstGeom>
          <a:noFill/>
        </p:spPr>
        <p:txBody>
          <a:bodyPr wrap="square" tIns="0" rtlCol="0">
            <a:normAutofit fontScale="90000"/>
          </a:bodyPr>
          <a:lstStyle/>
          <a:p>
            <a:pPr lvl="0">
              <a:lnSpc>
                <a:spcPct val="120000"/>
              </a:lnSpc>
              <a:defRPr/>
            </a:pPr>
            <a:r>
              <a:rPr lang="zh-CN" altLang="en-US" sz="1400" spc="150">
                <a:solidFill>
                  <a:srgbClr val="000000">
                    <a:lumMod val="75000"/>
                    <a:lumOff val="25000"/>
                  </a:srgbClr>
                </a:solidFill>
                <a:latin typeface="微软雅黑" panose="020B0503020204020204" charset="-122"/>
                <a:ea typeface="微软雅黑" panose="020B0503020204020204" charset="-122"/>
              </a:rPr>
              <a:t>它是在先天素质的基础上，通过教育及社会环境影响</a:t>
            </a:r>
            <a:endParaRPr lang="zh-CN" altLang="en-US" sz="1400" spc="150">
              <a:solidFill>
                <a:srgbClr val="000000">
                  <a:lumMod val="75000"/>
                  <a:lumOff val="25000"/>
                </a:srgbClr>
              </a:solidFill>
              <a:latin typeface="微软雅黑" panose="020B0503020204020204" charset="-122"/>
              <a:ea typeface="微软雅黑" panose="020B0503020204020204" charset="-122"/>
            </a:endParaRPr>
          </a:p>
          <a:p>
            <a:pPr lvl="0">
              <a:lnSpc>
                <a:spcPct val="120000"/>
              </a:lnSpc>
              <a:defRPr/>
            </a:pPr>
            <a:r>
              <a:rPr lang="zh-CN" altLang="en-US" sz="1400" spc="150">
                <a:solidFill>
                  <a:srgbClr val="000000">
                    <a:lumMod val="75000"/>
                    <a:lumOff val="25000"/>
                  </a:srgbClr>
                </a:solidFill>
                <a:latin typeface="微软雅黑" panose="020B0503020204020204" charset="-122"/>
                <a:ea typeface="微软雅黑" panose="020B0503020204020204" charset="-122"/>
              </a:rPr>
              <a:t>逐步形成和发展起来的。</a:t>
            </a:r>
            <a:endParaRPr lang="zh-CN" altLang="en-US" sz="1400" spc="150">
              <a:solidFill>
                <a:srgbClr val="000000">
                  <a:lumMod val="75000"/>
                  <a:lumOff val="25000"/>
                </a:srgbClr>
              </a:solidFill>
              <a:latin typeface="微软雅黑" panose="020B0503020204020204" charset="-122"/>
              <a:ea typeface="微软雅黑" panose="020B0503020204020204" charset="-122"/>
            </a:endParaRPr>
          </a:p>
        </p:txBody>
      </p:sp>
      <p:sp>
        <p:nvSpPr>
          <p:cNvPr id="7" name="Text Placeholder 17"/>
          <p:cNvSpPr txBox="1"/>
          <p:nvPr>
            <p:custDataLst>
              <p:tags r:id="rId4"/>
            </p:custDataLst>
          </p:nvPr>
        </p:nvSpPr>
        <p:spPr>
          <a:xfrm>
            <a:off x="1472771" y="4734866"/>
            <a:ext cx="2280062" cy="599440"/>
          </a:xfrm>
          <a:prstGeom prst="rect">
            <a:avLst/>
          </a:prstGeom>
        </p:spPr>
        <p:txBody>
          <a:bodyPr bIns="0" anchor="b"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lvl="0" indent="0">
              <a:buNone/>
              <a:defRPr/>
            </a:pPr>
            <a:r>
              <a:rPr lang="zh-CN" altLang="en-US" sz="2000" b="1" spc="150">
                <a:solidFill>
                  <a:srgbClr val="000000">
                    <a:lumMod val="75000"/>
                    <a:lumOff val="25000"/>
                  </a:srgbClr>
                </a:solidFill>
                <a:latin typeface="微软雅黑" panose="020B0503020204020204" charset="-122"/>
                <a:ea typeface="微软雅黑" panose="020B0503020204020204" charset="-122"/>
              </a:rPr>
              <a:t>（1）素质首先是教化的结果。</a:t>
            </a:r>
            <a:endParaRPr lang="zh-CN" altLang="en-US" sz="2000" b="1" spc="150">
              <a:solidFill>
                <a:srgbClr val="000000">
                  <a:lumMod val="75000"/>
                  <a:lumOff val="25000"/>
                </a:srgbClr>
              </a:solidFill>
              <a:latin typeface="微软雅黑" panose="020B0503020204020204" charset="-122"/>
              <a:ea typeface="微软雅黑" panose="020B0503020204020204" charset="-122"/>
            </a:endParaRPr>
          </a:p>
        </p:txBody>
      </p:sp>
      <p:sp>
        <p:nvSpPr>
          <p:cNvPr id="12" name="TextBox 63"/>
          <p:cNvSpPr txBox="1"/>
          <p:nvPr>
            <p:custDataLst>
              <p:tags r:id="rId5"/>
            </p:custDataLst>
          </p:nvPr>
        </p:nvSpPr>
        <p:spPr>
          <a:xfrm>
            <a:off x="5355399" y="5473382"/>
            <a:ext cx="2444513" cy="846001"/>
          </a:xfrm>
          <a:prstGeom prst="rect">
            <a:avLst/>
          </a:prstGeom>
          <a:noFill/>
        </p:spPr>
        <p:txBody>
          <a:bodyPr wrap="square" tIns="0" rtlCol="0">
            <a:noAutofit/>
          </a:bodyPr>
          <a:lstStyle>
            <a:defPPr>
              <a:defRPr lang="zh-CN"/>
            </a:defPPr>
            <a:lvl1pPr>
              <a:lnSpc>
                <a:spcPct val="120000"/>
              </a:lnSpc>
              <a:defRPr sz="1400" spc="150">
                <a:solidFill>
                  <a:srgbClr val="000000">
                    <a:lumMod val="50000"/>
                    <a:lumOff val="50000"/>
                  </a:srgbClr>
                </a:solidFill>
                <a:latin typeface="微软雅黑" panose="020B0503020204020204" charset="-122"/>
                <a:ea typeface="微软雅黑" panose="020B0503020204020204" charset="-122"/>
              </a:defRPr>
            </a:lvl1pPr>
          </a:lstStyle>
          <a:p>
            <a:pPr lvl="0">
              <a:defRPr/>
            </a:pPr>
            <a:r>
              <a:rPr lang="zh-CN" altLang="en-US" sz="1200">
                <a:solidFill>
                  <a:srgbClr val="000000">
                    <a:lumMod val="75000"/>
                    <a:lumOff val="25000"/>
                  </a:srgbClr>
                </a:solidFill>
              </a:rPr>
              <a:t>一个人的素质的高低，是通过自己的努力学习、实践，获得一定知识并把它变成自觉行为的结果。先天的因素只能算是基础，起决定性作用的还是教育和社会这些环境的影响。</a:t>
            </a:r>
            <a:endParaRPr lang="zh-CN" altLang="en-US" sz="1200">
              <a:solidFill>
                <a:srgbClr val="000000">
                  <a:lumMod val="75000"/>
                  <a:lumOff val="25000"/>
                </a:srgbClr>
              </a:solidFill>
            </a:endParaRPr>
          </a:p>
        </p:txBody>
      </p:sp>
      <p:sp>
        <p:nvSpPr>
          <p:cNvPr id="13" name="Text Placeholder 17"/>
          <p:cNvSpPr txBox="1"/>
          <p:nvPr>
            <p:custDataLst>
              <p:tags r:id="rId6"/>
            </p:custDataLst>
          </p:nvPr>
        </p:nvSpPr>
        <p:spPr>
          <a:xfrm>
            <a:off x="5340410" y="4734866"/>
            <a:ext cx="2280062" cy="599440"/>
          </a:xfrm>
          <a:prstGeom prst="rect">
            <a:avLst/>
          </a:prstGeom>
        </p:spPr>
        <p:txBody>
          <a:bodyPr bIns="0" anchor="b" anchorCtr="0">
            <a:spAutoFit/>
          </a:bodyPr>
          <a:lstStyle>
            <a:defPPr>
              <a:defRPr lang="zh-CN"/>
            </a:defPPr>
            <a:lvl1pPr indent="0">
              <a:lnSpc>
                <a:spcPct val="90000"/>
              </a:lnSpc>
              <a:spcBef>
                <a:spcPts val="1000"/>
              </a:spcBef>
              <a:buFont typeface="Arial" panose="020B0604020202020204" pitchFamily="34" charset="0"/>
              <a:buNone/>
              <a:defRPr sz="2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defRPr/>
            </a:pPr>
            <a:r>
              <a:rPr lang="zh-CN" altLang="en-US">
                <a:solidFill>
                  <a:srgbClr val="000000">
                    <a:lumMod val="75000"/>
                    <a:lumOff val="25000"/>
                  </a:srgbClr>
                </a:solidFill>
              </a:rPr>
              <a:t>（2）素质是自身努力的结果。</a:t>
            </a:r>
            <a:endParaRPr lang="zh-CN" altLang="en-US">
              <a:solidFill>
                <a:srgbClr val="000000">
                  <a:lumMod val="75000"/>
                  <a:lumOff val="25000"/>
                </a:srgbClr>
              </a:solidFill>
            </a:endParaRPr>
          </a:p>
        </p:txBody>
      </p:sp>
      <p:sp>
        <p:nvSpPr>
          <p:cNvPr id="14" name="TextBox 70"/>
          <p:cNvSpPr txBox="1"/>
          <p:nvPr>
            <p:custDataLst>
              <p:tags r:id="rId7"/>
            </p:custDataLst>
          </p:nvPr>
        </p:nvSpPr>
        <p:spPr>
          <a:xfrm>
            <a:off x="9271784" y="5473382"/>
            <a:ext cx="2031846" cy="781324"/>
          </a:xfrm>
          <a:prstGeom prst="rect">
            <a:avLst/>
          </a:prstGeom>
          <a:noFill/>
        </p:spPr>
        <p:txBody>
          <a:bodyPr wrap="square" tIns="0" rtlCol="0">
            <a:normAutofit lnSpcReduction="10000"/>
          </a:bodyPr>
          <a:lstStyle>
            <a:defPPr>
              <a:defRPr lang="zh-CN"/>
            </a:defPPr>
            <a:lvl1pPr>
              <a:lnSpc>
                <a:spcPct val="120000"/>
              </a:lnSpc>
              <a:defRPr sz="1400" spc="150">
                <a:solidFill>
                  <a:srgbClr val="000000">
                    <a:lumMod val="50000"/>
                    <a:lumOff val="50000"/>
                  </a:srgbClr>
                </a:solidFill>
                <a:latin typeface="微软雅黑" panose="020B0503020204020204" charset="-122"/>
                <a:ea typeface="微软雅黑" panose="020B0503020204020204" charset="-122"/>
              </a:defRPr>
            </a:lvl1pPr>
          </a:lstStyle>
          <a:p>
            <a:pPr lvl="0">
              <a:defRPr/>
            </a:pPr>
            <a:r>
              <a:rPr lang="zh-CN" altLang="en-US">
                <a:solidFill>
                  <a:srgbClr val="000000">
                    <a:lumMod val="75000"/>
                    <a:lumOff val="25000"/>
                  </a:srgbClr>
                </a:solidFill>
              </a:rPr>
              <a:t>这种品质一旦形成，就相对比较稳定。</a:t>
            </a:r>
            <a:endParaRPr lang="zh-CN" altLang="en-US">
              <a:solidFill>
                <a:srgbClr val="000000">
                  <a:lumMod val="75000"/>
                  <a:lumOff val="25000"/>
                </a:srgbClr>
              </a:solidFill>
            </a:endParaRPr>
          </a:p>
        </p:txBody>
      </p:sp>
      <p:sp>
        <p:nvSpPr>
          <p:cNvPr id="15" name="Text Placeholder 17"/>
          <p:cNvSpPr txBox="1"/>
          <p:nvPr>
            <p:custDataLst>
              <p:tags r:id="rId8"/>
            </p:custDataLst>
          </p:nvPr>
        </p:nvSpPr>
        <p:spPr>
          <a:xfrm>
            <a:off x="9256794" y="4458006"/>
            <a:ext cx="2280062" cy="876300"/>
          </a:xfrm>
          <a:prstGeom prst="rect">
            <a:avLst/>
          </a:prstGeom>
        </p:spPr>
        <p:txBody>
          <a:bodyPr bIns="0" anchor="b" anchorCtr="0">
            <a:spAutoFit/>
          </a:bodyPr>
          <a:lstStyle>
            <a:defPPr>
              <a:defRPr lang="zh-CN"/>
            </a:defPPr>
            <a:lvl1pPr indent="0">
              <a:lnSpc>
                <a:spcPct val="90000"/>
              </a:lnSpc>
              <a:spcBef>
                <a:spcPts val="1000"/>
              </a:spcBef>
              <a:buFont typeface="Arial" panose="020B0604020202020204" pitchFamily="34" charset="0"/>
              <a:buNone/>
              <a:defRPr sz="2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defRPr/>
            </a:pPr>
            <a:r>
              <a:rPr lang="zh-CN" altLang="en-US">
                <a:solidFill>
                  <a:srgbClr val="000000">
                    <a:lumMod val="75000"/>
                    <a:lumOff val="25000"/>
                  </a:srgbClr>
                </a:solidFill>
              </a:rPr>
              <a:t>（3）素质是一种比较稳定的身心发展的基本品质。</a:t>
            </a:r>
            <a:endParaRPr lang="zh-CN" altLang="en-US">
              <a:solidFill>
                <a:srgbClr val="000000">
                  <a:lumMod val="75000"/>
                  <a:lumOff val="25000"/>
                </a:srgbClr>
              </a:solidFill>
            </a:endParaRPr>
          </a:p>
        </p:txBody>
      </p:sp>
      <p:sp>
        <p:nvSpPr>
          <p:cNvPr id="27" name="Rectangle: Rounded Corners 30"/>
          <p:cNvSpPr/>
          <p:nvPr>
            <p:custDataLst>
              <p:tags r:id="rId9"/>
            </p:custDataLst>
          </p:nvPr>
        </p:nvSpPr>
        <p:spPr>
          <a:xfrm>
            <a:off x="3302833" y="3693739"/>
            <a:ext cx="5586334" cy="778870"/>
          </a:xfrm>
          <a:prstGeom prst="roundRect">
            <a:avLst>
              <a:gd name="adj" fmla="val 50000"/>
            </a:avLst>
          </a:prstGeom>
          <a:solidFill>
            <a:srgbClr val="B1865C"/>
          </a:solidFill>
          <a:ln w="25400">
            <a:solidFill>
              <a:sysClr val="window" lastClr="FFFFFF"/>
            </a:solidFill>
          </a:ln>
          <a:effectLst/>
        </p:spPr>
        <p:style>
          <a:lnRef idx="2">
            <a:srgbClr val="B1865C">
              <a:shade val="50000"/>
            </a:srgbClr>
          </a:lnRef>
          <a:fillRef idx="1">
            <a:srgbClr val="B1865C"/>
          </a:fillRef>
          <a:effectRef idx="0">
            <a:srgbClr val="B1865C"/>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28" name="TextBox 31"/>
          <p:cNvSpPr txBox="1"/>
          <p:nvPr>
            <p:custDataLst>
              <p:tags r:id="rId10"/>
            </p:custDataLst>
          </p:nvPr>
        </p:nvSpPr>
        <p:spPr>
          <a:xfrm>
            <a:off x="3515604" y="3740489"/>
            <a:ext cx="5162316" cy="682165"/>
          </a:xfrm>
          <a:prstGeom prst="rect">
            <a:avLst/>
          </a:prstGeom>
          <a:noFill/>
        </p:spPr>
        <p:txBody>
          <a:bodyPr wrap="square" rtlCol="0" anchor="ctr" anchorCtr="0">
            <a:normAutofit fontScale="500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itchFamily="34" charset="0"/>
              </a:rPr>
              <a:t>对素质的这种理解，</a:t>
            </a:r>
            <a:endPar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itchFamily="34" charset="0"/>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itchFamily="34" charset="0"/>
              </a:rPr>
              <a:t>主要包括以下三方面的内容。</a:t>
            </a:r>
            <a:endPar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itchFamily="34" charset="0"/>
            </a:endParaRPr>
          </a:p>
        </p:txBody>
      </p:sp>
      <p:pic>
        <p:nvPicPr>
          <p:cNvPr id="3" name="图形 2"/>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71827" y="5134160"/>
            <a:ext cx="695283" cy="695283"/>
          </a:xfrm>
          <a:prstGeom prst="rect">
            <a:avLst/>
          </a:prstGeom>
        </p:spPr>
      </p:pic>
      <p:pic>
        <p:nvPicPr>
          <p:cNvPr id="29" name="图形 28"/>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414563" y="5125041"/>
            <a:ext cx="811308" cy="811308"/>
          </a:xfrm>
          <a:prstGeom prst="rect">
            <a:avLst/>
          </a:prstGeom>
        </p:spPr>
      </p:pic>
      <p:pic>
        <p:nvPicPr>
          <p:cNvPr id="31" name="图形 30"/>
          <p:cNvPicPr>
            <a:picLocks noChangeAspect="1"/>
          </p:cNvPicPr>
          <p:nvPr>
            <p:custDataLst>
              <p:tags r:id="rId17"/>
            </p:custDataLst>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401046" y="5153512"/>
            <a:ext cx="751920" cy="751920"/>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6" name="标题 8"/>
          <p:cNvSpPr>
            <a:spLocks noGrp="1"/>
          </p:cNvSpPr>
          <p:nvPr>
            <p:custDataLst>
              <p:tags r:id="rId1"/>
            </p:custDataLst>
          </p:nvPr>
        </p:nvSpPr>
        <p:spPr>
          <a:xfrm>
            <a:off x="6553835" y="1905635"/>
            <a:ext cx="5092700" cy="853440"/>
          </a:xfrm>
          <a:prstGeom prst="rect">
            <a:avLst/>
          </a:prstGeom>
        </p:spPr>
        <p:txBody>
          <a:bodyPr vert="horz" lIns="90170" tIns="46990" rIns="90170" bIns="46990" rtlCol="0" anchor="b" anchorCtr="0">
            <a:normAutofit fontScale="80000"/>
          </a:bodyPr>
          <a:lstStyle>
            <a:lvl1pPr algn="l" defTabSz="914400" rtl="0" eaLnBrk="1" fontAlgn="auto" latinLnBrk="0" hangingPunct="1">
              <a:lnSpc>
                <a:spcPct val="100000"/>
              </a:lnSpc>
              <a:spcBef>
                <a:spcPct val="0"/>
              </a:spcBef>
              <a:buNone/>
              <a:defRPr sz="5400" b="1" u="none" strike="noStrike" kern="1200" cap="none" spc="600" normalizeH="0" baseline="0">
                <a:solidFill>
                  <a:srgbClr val="FFFFFF"/>
                </a:solidFill>
                <a:uFillTx/>
                <a:latin typeface="Arial" panose="020B0604020202020204" pitchFamily="34" charset="0"/>
                <a:ea typeface="汉仪旗黑-85S" panose="00020600040101010101" pitchFamily="18" charset="-122"/>
                <a:cs typeface="+mn-ea"/>
              </a:defRPr>
            </a:lvl1pPr>
          </a:lstStyle>
          <a:p>
            <a:pPr algn="r"/>
            <a:r>
              <a:rPr lang="zh-CN" altLang="en-US" dirty="0">
                <a:solidFill>
                  <a:srgbClr val="000000"/>
                </a:solidFill>
                <a:ea typeface="微软雅黑" panose="020B0503020204020204" charset="-122"/>
              </a:rPr>
              <a:t>职业素质</a:t>
            </a:r>
            <a:endParaRPr lang="zh-CN" altLang="en-US" dirty="0">
              <a:solidFill>
                <a:srgbClr val="000000"/>
              </a:solidFill>
              <a:ea typeface="微软雅黑" panose="020B0503020204020204" charset="-122"/>
            </a:endParaRPr>
          </a:p>
        </p:txBody>
      </p:sp>
      <p:sp>
        <p:nvSpPr>
          <p:cNvPr id="527" name="文本占位符 14"/>
          <p:cNvSpPr>
            <a:spLocks noGrp="1"/>
          </p:cNvSpPr>
          <p:nvPr>
            <p:custDataLst>
              <p:tags r:id="rId2"/>
            </p:custDataLst>
          </p:nvPr>
        </p:nvSpPr>
        <p:spPr>
          <a:xfrm>
            <a:off x="6553835" y="2758758"/>
            <a:ext cx="5092700" cy="2653665"/>
          </a:xfrm>
          <a:prstGeom prst="rect">
            <a:avLst/>
          </a:prstGeom>
        </p:spPr>
        <p:txBody>
          <a:bodyPr vert="horz" lIns="90170" tIns="46990" rIns="90170" bIns="46990" rtlCol="0" anchor="ctr" anchorCtr="0">
            <a:sp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algn="r"/>
            <a:r>
              <a:rPr lang="zh-CN" altLang="en-US" spc="150" dirty="0">
                <a:solidFill>
                  <a:srgbClr val="000000"/>
                </a:solidFill>
                <a:uFillTx/>
              </a:rPr>
              <a:t>职业素质是指劳动者在生理和心理条件的基础上，通过专业（职业）教育（培训）、职业实践和自我完善等途径而形成和发展起来的，在职业活动中起重要作用的内在基本品质。由于职业是人生意义和价值的根本所在，职业生涯既是人生历程中的主体部分，又是最具价值的部分。因此，职业素质是素质的主体和核心，它囊括了素质的各个类型，只是侧重点不同而已。</a:t>
            </a:r>
            <a:endParaRPr lang="zh-CN" altLang="en-US" spc="150" dirty="0">
              <a:solidFill>
                <a:srgbClr val="000000"/>
              </a:solidFill>
              <a:uFillTx/>
            </a:endParaRPr>
          </a:p>
        </p:txBody>
      </p:sp>
      <p:grpSp>
        <p:nvGrpSpPr>
          <p:cNvPr id="14" name="组合 13"/>
          <p:cNvGrpSpPr/>
          <p:nvPr>
            <p:custDataLst>
              <p:tags r:id="rId3"/>
            </p:custDataLst>
          </p:nvPr>
        </p:nvGrpSpPr>
        <p:grpSpPr>
          <a:xfrm rot="0">
            <a:off x="6694170" y="1799590"/>
            <a:ext cx="829310" cy="844550"/>
            <a:chOff x="16757" y="2261"/>
            <a:chExt cx="1306" cy="1330"/>
          </a:xfrm>
          <a:solidFill>
            <a:srgbClr val="0A1739">
              <a:lumMod val="60000"/>
              <a:lumOff val="40000"/>
            </a:srgbClr>
          </a:solidFill>
        </p:grpSpPr>
        <p:grpSp>
          <p:nvGrpSpPr>
            <p:cNvPr id="9" name="组合 8"/>
            <p:cNvGrpSpPr/>
            <p:nvPr/>
          </p:nvGrpSpPr>
          <p:grpSpPr>
            <a:xfrm>
              <a:off x="17107" y="2261"/>
              <a:ext cx="957" cy="957"/>
              <a:chOff x="13839" y="697"/>
              <a:chExt cx="2588" cy="2588"/>
            </a:xfrm>
            <a:grpFill/>
          </p:grpSpPr>
          <p:sp>
            <p:nvSpPr>
              <p:cNvPr id="3" name="任意多边形 2"/>
              <p:cNvSpPr/>
              <p:nvPr>
                <p:custDataLst>
                  <p:tags r:id="rId4"/>
                </p:custDataLst>
              </p:nvPr>
            </p:nvSpPr>
            <p:spPr>
              <a:xfrm>
                <a:off x="15075" y="697"/>
                <a:ext cx="119" cy="2588"/>
              </a:xfrm>
              <a:custGeom>
                <a:avLst/>
                <a:gdLst>
                  <a:gd name="connsiteX0" fmla="*/ 0 w 119"/>
                  <a:gd name="connsiteY0" fmla="*/ 177 h 2588"/>
                  <a:gd name="connsiteX1" fmla="*/ 51 w 119"/>
                  <a:gd name="connsiteY1" fmla="*/ 0 h 2588"/>
                  <a:gd name="connsiteX2" fmla="*/ 119 w 119"/>
                  <a:gd name="connsiteY2" fmla="*/ 177 h 2588"/>
                  <a:gd name="connsiteX3" fmla="*/ 119 w 119"/>
                  <a:gd name="connsiteY3" fmla="*/ 2409 h 2588"/>
                  <a:gd name="connsiteX4" fmla="*/ 66 w 119"/>
                  <a:gd name="connsiteY4" fmla="*/ 2588 h 2588"/>
                  <a:gd name="connsiteX5" fmla="*/ 0 w 119"/>
                  <a:gd name="connsiteY5" fmla="*/ 2409 h 2588"/>
                  <a:gd name="connsiteX6" fmla="*/ 0 w 119"/>
                  <a:gd name="connsiteY6" fmla="*/ 177 h 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 h="2588">
                    <a:moveTo>
                      <a:pt x="0" y="177"/>
                    </a:moveTo>
                    <a:lnTo>
                      <a:pt x="51" y="0"/>
                    </a:lnTo>
                    <a:lnTo>
                      <a:pt x="119" y="177"/>
                    </a:lnTo>
                    <a:lnTo>
                      <a:pt x="119" y="2409"/>
                    </a:lnTo>
                    <a:lnTo>
                      <a:pt x="66" y="2588"/>
                    </a:lnTo>
                    <a:lnTo>
                      <a:pt x="0" y="2409"/>
                    </a:lnTo>
                    <a:lnTo>
                      <a:pt x="0" y="177"/>
                    </a:lnTo>
                    <a:close/>
                  </a:path>
                </a:pathLst>
              </a:custGeom>
              <a:solidFill>
                <a:srgbClr val="6B93E5"/>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en-US" altLang="zh-CN" baseline="-25000"/>
              </a:p>
            </p:txBody>
          </p:sp>
          <p:sp>
            <p:nvSpPr>
              <p:cNvPr id="8" name="任意多边形 7"/>
              <p:cNvSpPr/>
              <p:nvPr>
                <p:custDataLst>
                  <p:tags r:id="rId5"/>
                </p:custDataLst>
              </p:nvPr>
            </p:nvSpPr>
            <p:spPr>
              <a:xfrm rot="5400000">
                <a:off x="15074" y="700"/>
                <a:ext cx="119" cy="2588"/>
              </a:xfrm>
              <a:custGeom>
                <a:avLst/>
                <a:gdLst>
                  <a:gd name="connsiteX0" fmla="*/ 0 w 119"/>
                  <a:gd name="connsiteY0" fmla="*/ 177 h 2588"/>
                  <a:gd name="connsiteX1" fmla="*/ 51 w 119"/>
                  <a:gd name="connsiteY1" fmla="*/ 0 h 2588"/>
                  <a:gd name="connsiteX2" fmla="*/ 119 w 119"/>
                  <a:gd name="connsiteY2" fmla="*/ 177 h 2588"/>
                  <a:gd name="connsiteX3" fmla="*/ 119 w 119"/>
                  <a:gd name="connsiteY3" fmla="*/ 2409 h 2588"/>
                  <a:gd name="connsiteX4" fmla="*/ 66 w 119"/>
                  <a:gd name="connsiteY4" fmla="*/ 2588 h 2588"/>
                  <a:gd name="connsiteX5" fmla="*/ 0 w 119"/>
                  <a:gd name="connsiteY5" fmla="*/ 2409 h 2588"/>
                  <a:gd name="connsiteX6" fmla="*/ 0 w 119"/>
                  <a:gd name="connsiteY6" fmla="*/ 177 h 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 h="2588">
                    <a:moveTo>
                      <a:pt x="0" y="177"/>
                    </a:moveTo>
                    <a:lnTo>
                      <a:pt x="51" y="0"/>
                    </a:lnTo>
                    <a:lnTo>
                      <a:pt x="119" y="177"/>
                    </a:lnTo>
                    <a:lnTo>
                      <a:pt x="119" y="2409"/>
                    </a:lnTo>
                    <a:lnTo>
                      <a:pt x="66" y="2588"/>
                    </a:lnTo>
                    <a:lnTo>
                      <a:pt x="0" y="2409"/>
                    </a:lnTo>
                    <a:lnTo>
                      <a:pt x="0" y="177"/>
                    </a:lnTo>
                    <a:close/>
                  </a:path>
                </a:pathLst>
              </a:custGeom>
              <a:solidFill>
                <a:srgbClr val="6B93E5"/>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en-US" altLang="zh-CN" baseline="-25000">
                  <a:latin typeface="Arial" panose="020B0604020202020204" pitchFamily="34" charset="0"/>
                  <a:ea typeface="微软雅黑" panose="020B0503020204020204" charset="-122"/>
                </a:endParaRPr>
              </a:p>
            </p:txBody>
          </p:sp>
        </p:grpSp>
        <p:grpSp>
          <p:nvGrpSpPr>
            <p:cNvPr id="11" name="组合 10"/>
            <p:cNvGrpSpPr/>
            <p:nvPr/>
          </p:nvGrpSpPr>
          <p:grpSpPr>
            <a:xfrm>
              <a:off x="16757" y="2875"/>
              <a:ext cx="717" cy="717"/>
              <a:chOff x="13839" y="697"/>
              <a:chExt cx="2588" cy="2588"/>
            </a:xfrm>
            <a:grpFill/>
          </p:grpSpPr>
          <p:sp>
            <p:nvSpPr>
              <p:cNvPr id="12" name="任意多边形 11"/>
              <p:cNvSpPr/>
              <p:nvPr>
                <p:custDataLst>
                  <p:tags r:id="rId6"/>
                </p:custDataLst>
              </p:nvPr>
            </p:nvSpPr>
            <p:spPr>
              <a:xfrm>
                <a:off x="15075" y="697"/>
                <a:ext cx="119" cy="2588"/>
              </a:xfrm>
              <a:custGeom>
                <a:avLst/>
                <a:gdLst>
                  <a:gd name="connsiteX0" fmla="*/ 0 w 119"/>
                  <a:gd name="connsiteY0" fmla="*/ 177 h 2588"/>
                  <a:gd name="connsiteX1" fmla="*/ 51 w 119"/>
                  <a:gd name="connsiteY1" fmla="*/ 0 h 2588"/>
                  <a:gd name="connsiteX2" fmla="*/ 119 w 119"/>
                  <a:gd name="connsiteY2" fmla="*/ 177 h 2588"/>
                  <a:gd name="connsiteX3" fmla="*/ 119 w 119"/>
                  <a:gd name="connsiteY3" fmla="*/ 2409 h 2588"/>
                  <a:gd name="connsiteX4" fmla="*/ 66 w 119"/>
                  <a:gd name="connsiteY4" fmla="*/ 2588 h 2588"/>
                  <a:gd name="connsiteX5" fmla="*/ 0 w 119"/>
                  <a:gd name="connsiteY5" fmla="*/ 2409 h 2588"/>
                  <a:gd name="connsiteX6" fmla="*/ 0 w 119"/>
                  <a:gd name="connsiteY6" fmla="*/ 177 h 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 h="2588">
                    <a:moveTo>
                      <a:pt x="0" y="177"/>
                    </a:moveTo>
                    <a:lnTo>
                      <a:pt x="51" y="0"/>
                    </a:lnTo>
                    <a:lnTo>
                      <a:pt x="119" y="177"/>
                    </a:lnTo>
                    <a:lnTo>
                      <a:pt x="119" y="2409"/>
                    </a:lnTo>
                    <a:lnTo>
                      <a:pt x="66" y="2588"/>
                    </a:lnTo>
                    <a:lnTo>
                      <a:pt x="0" y="2409"/>
                    </a:lnTo>
                    <a:lnTo>
                      <a:pt x="0" y="177"/>
                    </a:lnTo>
                    <a:close/>
                  </a:path>
                </a:pathLst>
              </a:custGeom>
              <a:solidFill>
                <a:srgbClr val="6B93E5">
                  <a:lumMod val="40000"/>
                  <a:lumOff val="60000"/>
                </a:srgbClr>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en-US" altLang="zh-CN" baseline="-25000"/>
              </a:p>
            </p:txBody>
          </p:sp>
          <p:sp>
            <p:nvSpPr>
              <p:cNvPr id="13" name="任意多边形 12"/>
              <p:cNvSpPr/>
              <p:nvPr>
                <p:custDataLst>
                  <p:tags r:id="rId7"/>
                </p:custDataLst>
              </p:nvPr>
            </p:nvSpPr>
            <p:spPr>
              <a:xfrm rot="5400000">
                <a:off x="15074" y="700"/>
                <a:ext cx="119" cy="2588"/>
              </a:xfrm>
              <a:custGeom>
                <a:avLst/>
                <a:gdLst>
                  <a:gd name="connsiteX0" fmla="*/ 0 w 119"/>
                  <a:gd name="connsiteY0" fmla="*/ 177 h 2588"/>
                  <a:gd name="connsiteX1" fmla="*/ 51 w 119"/>
                  <a:gd name="connsiteY1" fmla="*/ 0 h 2588"/>
                  <a:gd name="connsiteX2" fmla="*/ 119 w 119"/>
                  <a:gd name="connsiteY2" fmla="*/ 177 h 2588"/>
                  <a:gd name="connsiteX3" fmla="*/ 119 w 119"/>
                  <a:gd name="connsiteY3" fmla="*/ 2409 h 2588"/>
                  <a:gd name="connsiteX4" fmla="*/ 66 w 119"/>
                  <a:gd name="connsiteY4" fmla="*/ 2588 h 2588"/>
                  <a:gd name="connsiteX5" fmla="*/ 0 w 119"/>
                  <a:gd name="connsiteY5" fmla="*/ 2409 h 2588"/>
                  <a:gd name="connsiteX6" fmla="*/ 0 w 119"/>
                  <a:gd name="connsiteY6" fmla="*/ 177 h 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 h="2588">
                    <a:moveTo>
                      <a:pt x="0" y="177"/>
                    </a:moveTo>
                    <a:lnTo>
                      <a:pt x="51" y="0"/>
                    </a:lnTo>
                    <a:lnTo>
                      <a:pt x="119" y="177"/>
                    </a:lnTo>
                    <a:lnTo>
                      <a:pt x="119" y="2409"/>
                    </a:lnTo>
                    <a:lnTo>
                      <a:pt x="66" y="2588"/>
                    </a:lnTo>
                    <a:lnTo>
                      <a:pt x="0" y="2409"/>
                    </a:lnTo>
                    <a:lnTo>
                      <a:pt x="0" y="177"/>
                    </a:lnTo>
                    <a:close/>
                  </a:path>
                </a:pathLst>
              </a:custGeom>
              <a:solidFill>
                <a:srgbClr val="6B93E5">
                  <a:lumMod val="40000"/>
                  <a:lumOff val="60000"/>
                </a:srgbClr>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en-US" altLang="zh-CN" baseline="-25000"/>
              </a:p>
            </p:txBody>
          </p:sp>
        </p:grpSp>
      </p:grpSp>
      <p:grpSp>
        <p:nvGrpSpPr>
          <p:cNvPr id="26" name="组合 25"/>
          <p:cNvGrpSpPr/>
          <p:nvPr>
            <p:custDataLst>
              <p:tags r:id="rId8"/>
            </p:custDataLst>
          </p:nvPr>
        </p:nvGrpSpPr>
        <p:grpSpPr>
          <a:xfrm rot="0">
            <a:off x="8154035" y="5570220"/>
            <a:ext cx="3492500" cy="76200"/>
            <a:chOff x="10330" y="7850"/>
            <a:chExt cx="5500" cy="320"/>
          </a:xfrm>
        </p:grpSpPr>
        <p:sp>
          <p:nvSpPr>
            <p:cNvPr id="23" name="矩形 22"/>
            <p:cNvSpPr/>
            <p:nvPr>
              <p:custDataLst>
                <p:tags r:id="rId9"/>
              </p:custDataLst>
            </p:nvPr>
          </p:nvSpPr>
          <p:spPr>
            <a:xfrm>
              <a:off x="10330" y="7850"/>
              <a:ext cx="1600" cy="320"/>
            </a:xfrm>
            <a:prstGeom prst="rect">
              <a:avLst/>
            </a:prstGeom>
            <a:solidFill>
              <a:srgbClr val="0A1739"/>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zh-CN" altLang="en-US"/>
            </a:p>
          </p:txBody>
        </p:sp>
        <p:sp>
          <p:nvSpPr>
            <p:cNvPr id="24" name="矩形 23"/>
            <p:cNvSpPr/>
            <p:nvPr>
              <p:custDataLst>
                <p:tags r:id="rId10"/>
              </p:custDataLst>
            </p:nvPr>
          </p:nvSpPr>
          <p:spPr>
            <a:xfrm>
              <a:off x="12280" y="7850"/>
              <a:ext cx="1600" cy="320"/>
            </a:xfrm>
            <a:prstGeom prst="rect">
              <a:avLst/>
            </a:prstGeom>
            <a:solidFill>
              <a:srgbClr val="1C45A2"/>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zh-CN" altLang="en-US"/>
            </a:p>
          </p:txBody>
        </p:sp>
        <p:sp>
          <p:nvSpPr>
            <p:cNvPr id="25" name="矩形 24"/>
            <p:cNvSpPr/>
            <p:nvPr>
              <p:custDataLst>
                <p:tags r:id="rId11"/>
              </p:custDataLst>
            </p:nvPr>
          </p:nvSpPr>
          <p:spPr>
            <a:xfrm>
              <a:off x="14230" y="7850"/>
              <a:ext cx="1600" cy="320"/>
            </a:xfrm>
            <a:prstGeom prst="rect">
              <a:avLst/>
            </a:prstGeom>
            <a:solidFill>
              <a:srgbClr val="6B93E5"/>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zh-CN" altLang="en-US"/>
            </a:p>
          </p:txBody>
        </p:sp>
      </p:grpSp>
      <p:grpSp>
        <p:nvGrpSpPr>
          <p:cNvPr id="2" name="组合 1"/>
          <p:cNvGrpSpPr/>
          <p:nvPr>
            <p:custDataLst>
              <p:tags r:id="rId12"/>
            </p:custDataLst>
          </p:nvPr>
        </p:nvGrpSpPr>
        <p:grpSpPr>
          <a:xfrm>
            <a:off x="1905" y="724399"/>
            <a:ext cx="6272530" cy="5409202"/>
            <a:chOff x="1905" y="724399"/>
            <a:chExt cx="6272530" cy="5409202"/>
          </a:xfrm>
        </p:grpSpPr>
        <p:sp>
          <p:nvSpPr>
            <p:cNvPr id="4" name="任意多边形: 形状 34"/>
            <p:cNvSpPr/>
            <p:nvPr>
              <p:custDataLst>
                <p:tags r:id="rId13"/>
              </p:custDataLst>
            </p:nvPr>
          </p:nvSpPr>
          <p:spPr>
            <a:xfrm>
              <a:off x="874359" y="724399"/>
              <a:ext cx="5400076" cy="5409202"/>
            </a:xfrm>
            <a:custGeom>
              <a:avLst/>
              <a:gdLst>
                <a:gd name="connsiteX0" fmla="*/ 491355 w 3320916"/>
                <a:gd name="connsiteY0" fmla="*/ 2530194 h 3326528"/>
                <a:gd name="connsiteX1" fmla="*/ 615606 w 3320916"/>
                <a:gd name="connsiteY1" fmla="*/ 2564081 h 3326528"/>
                <a:gd name="connsiteX2" fmla="*/ 711618 w 3320916"/>
                <a:gd name="connsiteY2" fmla="*/ 2654445 h 3326528"/>
                <a:gd name="connsiteX3" fmla="*/ 785039 w 3320916"/>
                <a:gd name="connsiteY3" fmla="*/ 2773047 h 3326528"/>
                <a:gd name="connsiteX4" fmla="*/ 875403 w 3320916"/>
                <a:gd name="connsiteY4" fmla="*/ 2891650 h 3326528"/>
                <a:gd name="connsiteX5" fmla="*/ 909290 w 3320916"/>
                <a:gd name="connsiteY5" fmla="*/ 2914241 h 3326528"/>
                <a:gd name="connsiteX6" fmla="*/ 948824 w 3320916"/>
                <a:gd name="connsiteY6" fmla="*/ 2925537 h 3326528"/>
                <a:gd name="connsiteX7" fmla="*/ 1027893 w 3320916"/>
                <a:gd name="connsiteY7" fmla="*/ 2925537 h 3326528"/>
                <a:gd name="connsiteX8" fmla="*/ 1050484 w 3320916"/>
                <a:gd name="connsiteY8" fmla="*/ 3044140 h 3326528"/>
                <a:gd name="connsiteX9" fmla="*/ 1163439 w 3320916"/>
                <a:gd name="connsiteY9" fmla="*/ 3145800 h 3326528"/>
                <a:gd name="connsiteX10" fmla="*/ 1315929 w 3320916"/>
                <a:gd name="connsiteY10" fmla="*/ 3145800 h 3326528"/>
                <a:gd name="connsiteX11" fmla="*/ 1411941 w 3320916"/>
                <a:gd name="connsiteY11" fmla="*/ 3055435 h 3326528"/>
                <a:gd name="connsiteX12" fmla="*/ 1474066 w 3320916"/>
                <a:gd name="connsiteY12" fmla="*/ 3078026 h 3326528"/>
                <a:gd name="connsiteX13" fmla="*/ 1558782 w 3320916"/>
                <a:gd name="connsiteY13" fmla="*/ 3061083 h 3326528"/>
                <a:gd name="connsiteX14" fmla="*/ 1587021 w 3320916"/>
                <a:gd name="connsiteY14" fmla="*/ 3038492 h 3326528"/>
                <a:gd name="connsiteX15" fmla="*/ 1654795 w 3320916"/>
                <a:gd name="connsiteY15" fmla="*/ 3117561 h 3326528"/>
                <a:gd name="connsiteX16" fmla="*/ 1784693 w 3320916"/>
                <a:gd name="connsiteY16" fmla="*/ 3162743 h 3326528"/>
                <a:gd name="connsiteX17" fmla="*/ 1920240 w 3320916"/>
                <a:gd name="connsiteY17" fmla="*/ 3134504 h 3326528"/>
                <a:gd name="connsiteX18" fmla="*/ 1999308 w 3320916"/>
                <a:gd name="connsiteY18" fmla="*/ 3038492 h 3326528"/>
                <a:gd name="connsiteX19" fmla="*/ 2044490 w 3320916"/>
                <a:gd name="connsiteY19" fmla="*/ 3066731 h 3326528"/>
                <a:gd name="connsiteX20" fmla="*/ 2112264 w 3320916"/>
                <a:gd name="connsiteY20" fmla="*/ 3066731 h 3326528"/>
                <a:gd name="connsiteX21" fmla="*/ 2168741 w 3320916"/>
                <a:gd name="connsiteY21" fmla="*/ 3021549 h 3326528"/>
                <a:gd name="connsiteX22" fmla="*/ 2185685 w 3320916"/>
                <a:gd name="connsiteY22" fmla="*/ 2987662 h 3326528"/>
                <a:gd name="connsiteX23" fmla="*/ 2247810 w 3320916"/>
                <a:gd name="connsiteY23" fmla="*/ 2998958 h 3326528"/>
                <a:gd name="connsiteX24" fmla="*/ 2439834 w 3320916"/>
                <a:gd name="connsiteY24" fmla="*/ 2902946 h 3326528"/>
                <a:gd name="connsiteX25" fmla="*/ 2552789 w 3320916"/>
                <a:gd name="connsiteY25" fmla="*/ 2919889 h 3326528"/>
                <a:gd name="connsiteX26" fmla="*/ 2643153 w 3320916"/>
                <a:gd name="connsiteY26" fmla="*/ 2829525 h 3326528"/>
                <a:gd name="connsiteX27" fmla="*/ 2773052 w 3320916"/>
                <a:gd name="connsiteY27" fmla="*/ 2648797 h 3326528"/>
                <a:gd name="connsiteX28" fmla="*/ 2965076 w 3320916"/>
                <a:gd name="connsiteY28" fmla="*/ 2569728 h 3326528"/>
                <a:gd name="connsiteX29" fmla="*/ 3061088 w 3320916"/>
                <a:gd name="connsiteY29" fmla="*/ 2586672 h 3326528"/>
                <a:gd name="connsiteX30" fmla="*/ 1677386 w 3320916"/>
                <a:gd name="connsiteY30" fmla="*/ 3326528 h 3326528"/>
                <a:gd name="connsiteX31" fmla="*/ 299331 w 3320916"/>
                <a:gd name="connsiteY31" fmla="*/ 2592319 h 3326528"/>
                <a:gd name="connsiteX32" fmla="*/ 491355 w 3320916"/>
                <a:gd name="connsiteY32" fmla="*/ 2530194 h 3326528"/>
                <a:gd name="connsiteX33" fmla="*/ 1728215 w 3320916"/>
                <a:gd name="connsiteY33" fmla="*/ 1711270 h 3326528"/>
                <a:gd name="connsiteX34" fmla="*/ 1705624 w 3320916"/>
                <a:gd name="connsiteY34" fmla="*/ 1733861 h 3326528"/>
                <a:gd name="connsiteX35" fmla="*/ 1728215 w 3320916"/>
                <a:gd name="connsiteY35" fmla="*/ 1756452 h 3326528"/>
                <a:gd name="connsiteX36" fmla="*/ 1750807 w 3320916"/>
                <a:gd name="connsiteY36" fmla="*/ 1733861 h 3326528"/>
                <a:gd name="connsiteX37" fmla="*/ 1728215 w 3320916"/>
                <a:gd name="connsiteY37" fmla="*/ 1711270 h 3326528"/>
                <a:gd name="connsiteX38" fmla="*/ 2671393 w 3320916"/>
                <a:gd name="connsiteY38" fmla="*/ 1660440 h 3326528"/>
                <a:gd name="connsiteX39" fmla="*/ 2750461 w 3320916"/>
                <a:gd name="connsiteY39" fmla="*/ 1756452 h 3326528"/>
                <a:gd name="connsiteX40" fmla="*/ 2671393 w 3320916"/>
                <a:gd name="connsiteY40" fmla="*/ 1852464 h 3326528"/>
                <a:gd name="connsiteX41" fmla="*/ 2592324 w 3320916"/>
                <a:gd name="connsiteY41" fmla="*/ 1756452 h 3326528"/>
                <a:gd name="connsiteX42" fmla="*/ 2671393 w 3320916"/>
                <a:gd name="connsiteY42" fmla="*/ 1660440 h 3326528"/>
                <a:gd name="connsiteX43" fmla="*/ 1818580 w 3320916"/>
                <a:gd name="connsiteY43" fmla="*/ 1575724 h 3326528"/>
                <a:gd name="connsiteX44" fmla="*/ 1801637 w 3320916"/>
                <a:gd name="connsiteY44" fmla="*/ 1592667 h 3326528"/>
                <a:gd name="connsiteX45" fmla="*/ 1818580 w 3320916"/>
                <a:gd name="connsiteY45" fmla="*/ 1609611 h 3326528"/>
                <a:gd name="connsiteX46" fmla="*/ 1835523 w 3320916"/>
                <a:gd name="connsiteY46" fmla="*/ 1592667 h 3326528"/>
                <a:gd name="connsiteX47" fmla="*/ 1818580 w 3320916"/>
                <a:gd name="connsiteY47" fmla="*/ 1575724 h 3326528"/>
                <a:gd name="connsiteX48" fmla="*/ 2671392 w 3320916"/>
                <a:gd name="connsiteY48" fmla="*/ 1440178 h 3326528"/>
                <a:gd name="connsiteX49" fmla="*/ 2660097 w 3320916"/>
                <a:gd name="connsiteY49" fmla="*/ 1451473 h 3326528"/>
                <a:gd name="connsiteX50" fmla="*/ 2479368 w 3320916"/>
                <a:gd name="connsiteY50" fmla="*/ 1745157 h 3326528"/>
                <a:gd name="connsiteX51" fmla="*/ 2468073 w 3320916"/>
                <a:gd name="connsiteY51" fmla="*/ 1756452 h 3326528"/>
                <a:gd name="connsiteX52" fmla="*/ 2479368 w 3320916"/>
                <a:gd name="connsiteY52" fmla="*/ 1767748 h 3326528"/>
                <a:gd name="connsiteX53" fmla="*/ 2660097 w 3320916"/>
                <a:gd name="connsiteY53" fmla="*/ 2061431 h 3326528"/>
                <a:gd name="connsiteX54" fmla="*/ 2671392 w 3320916"/>
                <a:gd name="connsiteY54" fmla="*/ 2072727 h 3326528"/>
                <a:gd name="connsiteX55" fmla="*/ 2682688 w 3320916"/>
                <a:gd name="connsiteY55" fmla="*/ 2061431 h 3326528"/>
                <a:gd name="connsiteX56" fmla="*/ 2863416 w 3320916"/>
                <a:gd name="connsiteY56" fmla="*/ 1767748 h 3326528"/>
                <a:gd name="connsiteX57" fmla="*/ 2874712 w 3320916"/>
                <a:gd name="connsiteY57" fmla="*/ 1756452 h 3326528"/>
                <a:gd name="connsiteX58" fmla="*/ 2863416 w 3320916"/>
                <a:gd name="connsiteY58" fmla="*/ 1745157 h 3326528"/>
                <a:gd name="connsiteX59" fmla="*/ 2682688 w 3320916"/>
                <a:gd name="connsiteY59" fmla="*/ 1451473 h 3326528"/>
                <a:gd name="connsiteX60" fmla="*/ 2671392 w 3320916"/>
                <a:gd name="connsiteY60" fmla="*/ 1440178 h 3326528"/>
                <a:gd name="connsiteX61" fmla="*/ 468764 w 3320916"/>
                <a:gd name="connsiteY61" fmla="*/ 1366756 h 3326528"/>
                <a:gd name="connsiteX62" fmla="*/ 468764 w 3320916"/>
                <a:gd name="connsiteY62" fmla="*/ 1389347 h 3326528"/>
                <a:gd name="connsiteX63" fmla="*/ 598663 w 3320916"/>
                <a:gd name="connsiteY63" fmla="*/ 1564427 h 3326528"/>
                <a:gd name="connsiteX64" fmla="*/ 705971 w 3320916"/>
                <a:gd name="connsiteY64" fmla="*/ 1564427 h 3326528"/>
                <a:gd name="connsiteX65" fmla="*/ 796335 w 3320916"/>
                <a:gd name="connsiteY65" fmla="*/ 1524893 h 3326528"/>
                <a:gd name="connsiteX66" fmla="*/ 892347 w 3320916"/>
                <a:gd name="connsiteY66" fmla="*/ 1626553 h 3326528"/>
                <a:gd name="connsiteX67" fmla="*/ 886699 w 3320916"/>
                <a:gd name="connsiteY67" fmla="*/ 1722565 h 3326528"/>
                <a:gd name="connsiteX68" fmla="*/ 982711 w 3320916"/>
                <a:gd name="connsiteY68" fmla="*/ 2163090 h 3326528"/>
                <a:gd name="connsiteX69" fmla="*/ 943177 w 3320916"/>
                <a:gd name="connsiteY69" fmla="*/ 2236510 h 3326528"/>
                <a:gd name="connsiteX70" fmla="*/ 948824 w 3320916"/>
                <a:gd name="connsiteY70" fmla="*/ 2349465 h 3326528"/>
                <a:gd name="connsiteX71" fmla="*/ 869756 w 3320916"/>
                <a:gd name="connsiteY71" fmla="*/ 2383352 h 3326528"/>
                <a:gd name="connsiteX72" fmla="*/ 768096 w 3320916"/>
                <a:gd name="connsiteY72" fmla="*/ 2372057 h 3326528"/>
                <a:gd name="connsiteX73" fmla="*/ 547833 w 3320916"/>
                <a:gd name="connsiteY73" fmla="*/ 2332522 h 3326528"/>
                <a:gd name="connsiteX74" fmla="*/ 338866 w 3320916"/>
                <a:gd name="connsiteY74" fmla="*/ 2428534 h 3326528"/>
                <a:gd name="connsiteX75" fmla="*/ 248502 w 3320916"/>
                <a:gd name="connsiteY75" fmla="*/ 2530194 h 3326528"/>
                <a:gd name="connsiteX76" fmla="*/ 0 w 3320916"/>
                <a:gd name="connsiteY76" fmla="*/ 1660439 h 3326528"/>
                <a:gd name="connsiteX77" fmla="*/ 22591 w 3320916"/>
                <a:gd name="connsiteY77" fmla="*/ 1372404 h 3326528"/>
                <a:gd name="connsiteX78" fmla="*/ 73421 w 3320916"/>
                <a:gd name="connsiteY78" fmla="*/ 1406290 h 3326528"/>
                <a:gd name="connsiteX79" fmla="*/ 225911 w 3320916"/>
                <a:gd name="connsiteY79" fmla="*/ 1445825 h 3326528"/>
                <a:gd name="connsiteX80" fmla="*/ 468764 w 3320916"/>
                <a:gd name="connsiteY80" fmla="*/ 1366756 h 3326528"/>
                <a:gd name="connsiteX81" fmla="*/ 3027201 w 3320916"/>
                <a:gd name="connsiteY81" fmla="*/ 1231211 h 3326528"/>
                <a:gd name="connsiteX82" fmla="*/ 3015906 w 3320916"/>
                <a:gd name="connsiteY82" fmla="*/ 1315927 h 3326528"/>
                <a:gd name="connsiteX83" fmla="*/ 3015906 w 3320916"/>
                <a:gd name="connsiteY83" fmla="*/ 1389348 h 3326528"/>
                <a:gd name="connsiteX84" fmla="*/ 2942485 w 3320916"/>
                <a:gd name="connsiteY84" fmla="*/ 1389348 h 3326528"/>
                <a:gd name="connsiteX85" fmla="*/ 2857768 w 3320916"/>
                <a:gd name="connsiteY85" fmla="*/ 1400643 h 3326528"/>
                <a:gd name="connsiteX86" fmla="*/ 2942485 w 3320916"/>
                <a:gd name="connsiteY86" fmla="*/ 1411939 h 3326528"/>
                <a:gd name="connsiteX87" fmla="*/ 3015906 w 3320916"/>
                <a:gd name="connsiteY87" fmla="*/ 1411939 h 3326528"/>
                <a:gd name="connsiteX88" fmla="*/ 3015906 w 3320916"/>
                <a:gd name="connsiteY88" fmla="*/ 1485360 h 3326528"/>
                <a:gd name="connsiteX89" fmla="*/ 3027201 w 3320916"/>
                <a:gd name="connsiteY89" fmla="*/ 1570076 h 3326528"/>
                <a:gd name="connsiteX90" fmla="*/ 3038497 w 3320916"/>
                <a:gd name="connsiteY90" fmla="*/ 1485360 h 3326528"/>
                <a:gd name="connsiteX91" fmla="*/ 3038497 w 3320916"/>
                <a:gd name="connsiteY91" fmla="*/ 1411939 h 3326528"/>
                <a:gd name="connsiteX92" fmla="*/ 3111918 w 3320916"/>
                <a:gd name="connsiteY92" fmla="*/ 1411939 h 3326528"/>
                <a:gd name="connsiteX93" fmla="*/ 3196634 w 3320916"/>
                <a:gd name="connsiteY93" fmla="*/ 1400643 h 3326528"/>
                <a:gd name="connsiteX94" fmla="*/ 3111918 w 3320916"/>
                <a:gd name="connsiteY94" fmla="*/ 1389348 h 3326528"/>
                <a:gd name="connsiteX95" fmla="*/ 3038497 w 3320916"/>
                <a:gd name="connsiteY95" fmla="*/ 1389348 h 3326528"/>
                <a:gd name="connsiteX96" fmla="*/ 3038497 w 3320916"/>
                <a:gd name="connsiteY96" fmla="*/ 1315927 h 3326528"/>
                <a:gd name="connsiteX97" fmla="*/ 3027201 w 3320916"/>
                <a:gd name="connsiteY97" fmla="*/ 1231211 h 3326528"/>
                <a:gd name="connsiteX98" fmla="*/ 2784348 w 3320916"/>
                <a:gd name="connsiteY98" fmla="*/ 728561 h 3326528"/>
                <a:gd name="connsiteX99" fmla="*/ 2767404 w 3320916"/>
                <a:gd name="connsiteY99" fmla="*/ 745504 h 3326528"/>
                <a:gd name="connsiteX100" fmla="*/ 2784348 w 3320916"/>
                <a:gd name="connsiteY100" fmla="*/ 762447 h 3326528"/>
                <a:gd name="connsiteX101" fmla="*/ 2801291 w 3320916"/>
                <a:gd name="connsiteY101" fmla="*/ 745504 h 3326528"/>
                <a:gd name="connsiteX102" fmla="*/ 2784348 w 3320916"/>
                <a:gd name="connsiteY102" fmla="*/ 728561 h 3326528"/>
                <a:gd name="connsiteX103" fmla="*/ 2597971 w 3320916"/>
                <a:gd name="connsiteY103" fmla="*/ 530889 h 3326528"/>
                <a:gd name="connsiteX104" fmla="*/ 2575380 w 3320916"/>
                <a:gd name="connsiteY104" fmla="*/ 553480 h 3326528"/>
                <a:gd name="connsiteX105" fmla="*/ 2597971 w 3320916"/>
                <a:gd name="connsiteY105" fmla="*/ 576071 h 3326528"/>
                <a:gd name="connsiteX106" fmla="*/ 2620562 w 3320916"/>
                <a:gd name="connsiteY106" fmla="*/ 553480 h 3326528"/>
                <a:gd name="connsiteX107" fmla="*/ 2597971 w 3320916"/>
                <a:gd name="connsiteY107" fmla="*/ 530889 h 3326528"/>
                <a:gd name="connsiteX108" fmla="*/ 1841171 w 3320916"/>
                <a:gd name="connsiteY108" fmla="*/ 129898 h 3326528"/>
                <a:gd name="connsiteX109" fmla="*/ 1829875 w 3320916"/>
                <a:gd name="connsiteY109" fmla="*/ 141194 h 3326528"/>
                <a:gd name="connsiteX110" fmla="*/ 1688681 w 3320916"/>
                <a:gd name="connsiteY110" fmla="*/ 327570 h 3326528"/>
                <a:gd name="connsiteX111" fmla="*/ 1677386 w 3320916"/>
                <a:gd name="connsiteY111" fmla="*/ 338865 h 3326528"/>
                <a:gd name="connsiteX112" fmla="*/ 1688681 w 3320916"/>
                <a:gd name="connsiteY112" fmla="*/ 350161 h 3326528"/>
                <a:gd name="connsiteX113" fmla="*/ 1829875 w 3320916"/>
                <a:gd name="connsiteY113" fmla="*/ 536537 h 3326528"/>
                <a:gd name="connsiteX114" fmla="*/ 1841171 w 3320916"/>
                <a:gd name="connsiteY114" fmla="*/ 547832 h 3326528"/>
                <a:gd name="connsiteX115" fmla="*/ 1852466 w 3320916"/>
                <a:gd name="connsiteY115" fmla="*/ 536537 h 3326528"/>
                <a:gd name="connsiteX116" fmla="*/ 1859912 w 3320916"/>
                <a:gd name="connsiteY116" fmla="*/ 399634 h 3326528"/>
                <a:gd name="connsiteX117" fmla="*/ 1863471 w 3320916"/>
                <a:gd name="connsiteY117" fmla="*/ 391981 h 3326528"/>
                <a:gd name="connsiteX118" fmla="*/ 1846818 w 3320916"/>
                <a:gd name="connsiteY118" fmla="*/ 395343 h 3326528"/>
                <a:gd name="connsiteX119" fmla="*/ 1795988 w 3320916"/>
                <a:gd name="connsiteY119" fmla="*/ 344513 h 3326528"/>
                <a:gd name="connsiteX120" fmla="*/ 1846818 w 3320916"/>
                <a:gd name="connsiteY120" fmla="*/ 293683 h 3326528"/>
                <a:gd name="connsiteX121" fmla="*/ 1897648 w 3320916"/>
                <a:gd name="connsiteY121" fmla="*/ 344513 h 3326528"/>
                <a:gd name="connsiteX122" fmla="*/ 1889980 w 3320916"/>
                <a:gd name="connsiteY122" fmla="*/ 363026 h 3326528"/>
                <a:gd name="connsiteX123" fmla="*/ 1912032 w 3320916"/>
                <a:gd name="connsiteY123" fmla="*/ 356250 h 3326528"/>
                <a:gd name="connsiteX124" fmla="*/ 1993660 w 3320916"/>
                <a:gd name="connsiteY124" fmla="*/ 350161 h 3326528"/>
                <a:gd name="connsiteX125" fmla="*/ 2004956 w 3320916"/>
                <a:gd name="connsiteY125" fmla="*/ 338865 h 3326528"/>
                <a:gd name="connsiteX126" fmla="*/ 1993660 w 3320916"/>
                <a:gd name="connsiteY126" fmla="*/ 327570 h 3326528"/>
                <a:gd name="connsiteX127" fmla="*/ 1852466 w 3320916"/>
                <a:gd name="connsiteY127" fmla="*/ 141194 h 3326528"/>
                <a:gd name="connsiteX128" fmla="*/ 1841171 w 3320916"/>
                <a:gd name="connsiteY128" fmla="*/ 129898 h 3326528"/>
                <a:gd name="connsiteX129" fmla="*/ 1666090 w 3320916"/>
                <a:gd name="connsiteY129" fmla="*/ 0 h 3326528"/>
                <a:gd name="connsiteX130" fmla="*/ 3320885 w 3320916"/>
                <a:gd name="connsiteY130" fmla="*/ 1666088 h 3326528"/>
                <a:gd name="connsiteX131" fmla="*/ 3094975 w 3320916"/>
                <a:gd name="connsiteY131" fmla="*/ 2507604 h 3326528"/>
                <a:gd name="connsiteX132" fmla="*/ 3038497 w 3320916"/>
                <a:gd name="connsiteY132" fmla="*/ 2473717 h 3326528"/>
                <a:gd name="connsiteX133" fmla="*/ 2829530 w 3320916"/>
                <a:gd name="connsiteY133" fmla="*/ 2456774 h 3326528"/>
                <a:gd name="connsiteX134" fmla="*/ 2637506 w 3320916"/>
                <a:gd name="connsiteY134" fmla="*/ 2473717 h 3326528"/>
                <a:gd name="connsiteX135" fmla="*/ 2592324 w 3320916"/>
                <a:gd name="connsiteY135" fmla="*/ 2462422 h 3326528"/>
                <a:gd name="connsiteX136" fmla="*/ 2705279 w 3320916"/>
                <a:gd name="connsiteY136" fmla="*/ 2326876 h 3326528"/>
                <a:gd name="connsiteX137" fmla="*/ 2693983 w 3320916"/>
                <a:gd name="connsiteY137" fmla="*/ 2315580 h 3326528"/>
                <a:gd name="connsiteX138" fmla="*/ 2541494 w 3320916"/>
                <a:gd name="connsiteY138" fmla="*/ 2422888 h 3326528"/>
                <a:gd name="connsiteX139" fmla="*/ 2507607 w 3320916"/>
                <a:gd name="connsiteY139" fmla="*/ 2377705 h 3326528"/>
                <a:gd name="connsiteX140" fmla="*/ 2518903 w 3320916"/>
                <a:gd name="connsiteY140" fmla="*/ 2253455 h 3326528"/>
                <a:gd name="connsiteX141" fmla="*/ 2434186 w 3320916"/>
                <a:gd name="connsiteY141" fmla="*/ 2106613 h 3326528"/>
                <a:gd name="connsiteX142" fmla="*/ 2281697 w 3320916"/>
                <a:gd name="connsiteY142" fmla="*/ 2038840 h 3326528"/>
                <a:gd name="connsiteX143" fmla="*/ 2004956 w 3320916"/>
                <a:gd name="connsiteY143" fmla="*/ 2151795 h 3326528"/>
                <a:gd name="connsiteX144" fmla="*/ 1976717 w 3320916"/>
                <a:gd name="connsiteY144" fmla="*/ 2117909 h 3326528"/>
                <a:gd name="connsiteX145" fmla="*/ 1824227 w 3320916"/>
                <a:gd name="connsiteY145" fmla="*/ 2061431 h 3326528"/>
                <a:gd name="connsiteX146" fmla="*/ 1745159 w 3320916"/>
                <a:gd name="connsiteY146" fmla="*/ 2078374 h 3326528"/>
                <a:gd name="connsiteX147" fmla="*/ 1688681 w 3320916"/>
                <a:gd name="connsiteY147" fmla="*/ 2112261 h 3326528"/>
                <a:gd name="connsiteX148" fmla="*/ 1558782 w 3320916"/>
                <a:gd name="connsiteY148" fmla="*/ 1988010 h 3326528"/>
                <a:gd name="connsiteX149" fmla="*/ 1440179 w 3320916"/>
                <a:gd name="connsiteY149" fmla="*/ 1982362 h 3326528"/>
                <a:gd name="connsiteX150" fmla="*/ 1400645 w 3320916"/>
                <a:gd name="connsiteY150" fmla="*/ 1671736 h 3326528"/>
                <a:gd name="connsiteX151" fmla="*/ 1417588 w 3320916"/>
                <a:gd name="connsiteY151" fmla="*/ 1564428 h 3326528"/>
                <a:gd name="connsiteX152" fmla="*/ 1558782 w 3320916"/>
                <a:gd name="connsiteY152" fmla="*/ 1564428 h 3326528"/>
                <a:gd name="connsiteX153" fmla="*/ 1784693 w 3320916"/>
                <a:gd name="connsiteY153" fmla="*/ 1383700 h 3326528"/>
                <a:gd name="connsiteX154" fmla="*/ 1801637 w 3320916"/>
                <a:gd name="connsiteY154" fmla="*/ 1282041 h 3326528"/>
                <a:gd name="connsiteX155" fmla="*/ 1920239 w 3320916"/>
                <a:gd name="connsiteY155" fmla="*/ 1186029 h 3326528"/>
                <a:gd name="connsiteX156" fmla="*/ 1931535 w 3320916"/>
                <a:gd name="connsiteY156" fmla="*/ 1016596 h 3326528"/>
                <a:gd name="connsiteX157" fmla="*/ 1925887 w 3320916"/>
                <a:gd name="connsiteY157" fmla="*/ 999653 h 3326528"/>
                <a:gd name="connsiteX158" fmla="*/ 2100968 w 3320916"/>
                <a:gd name="connsiteY158" fmla="*/ 960119 h 3326528"/>
                <a:gd name="connsiteX159" fmla="*/ 2705279 w 3320916"/>
                <a:gd name="connsiteY159" fmla="*/ 1157790 h 3326528"/>
                <a:gd name="connsiteX160" fmla="*/ 2716574 w 3320916"/>
                <a:gd name="connsiteY160" fmla="*/ 1146494 h 3326528"/>
                <a:gd name="connsiteX161" fmla="*/ 1869410 w 3320916"/>
                <a:gd name="connsiteY161" fmla="*/ 728561 h 3326528"/>
                <a:gd name="connsiteX162" fmla="*/ 1564430 w 3320916"/>
                <a:gd name="connsiteY162" fmla="*/ 785038 h 3326528"/>
                <a:gd name="connsiteX163" fmla="*/ 1541839 w 3320916"/>
                <a:gd name="connsiteY163" fmla="*/ 756799 h 3326528"/>
                <a:gd name="connsiteX164" fmla="*/ 1502305 w 3320916"/>
                <a:gd name="connsiteY164" fmla="*/ 734208 h 3326528"/>
                <a:gd name="connsiteX165" fmla="*/ 1485362 w 3320916"/>
                <a:gd name="connsiteY165" fmla="*/ 734208 h 3326528"/>
                <a:gd name="connsiteX166" fmla="*/ 1496657 w 3320916"/>
                <a:gd name="connsiteY166" fmla="*/ 643844 h 3326528"/>
                <a:gd name="connsiteX167" fmla="*/ 1423236 w 3320916"/>
                <a:gd name="connsiteY167" fmla="*/ 553480 h 3326528"/>
                <a:gd name="connsiteX168" fmla="*/ 1310281 w 3320916"/>
                <a:gd name="connsiteY168" fmla="*/ 547832 h 3326528"/>
                <a:gd name="connsiteX169" fmla="*/ 1242508 w 3320916"/>
                <a:gd name="connsiteY169" fmla="*/ 598662 h 3326528"/>
                <a:gd name="connsiteX170" fmla="*/ 1163439 w 3320916"/>
                <a:gd name="connsiteY170" fmla="*/ 553480 h 3326528"/>
                <a:gd name="connsiteX171" fmla="*/ 988358 w 3320916"/>
                <a:gd name="connsiteY171" fmla="*/ 542185 h 3326528"/>
                <a:gd name="connsiteX172" fmla="*/ 852812 w 3320916"/>
                <a:gd name="connsiteY172" fmla="*/ 609958 h 3326528"/>
                <a:gd name="connsiteX173" fmla="*/ 762448 w 3320916"/>
                <a:gd name="connsiteY173" fmla="*/ 553480 h 3326528"/>
                <a:gd name="connsiteX174" fmla="*/ 621254 w 3320916"/>
                <a:gd name="connsiteY174" fmla="*/ 536537 h 3326528"/>
                <a:gd name="connsiteX175" fmla="*/ 491355 w 3320916"/>
                <a:gd name="connsiteY175" fmla="*/ 593014 h 3326528"/>
                <a:gd name="connsiteX176" fmla="*/ 417934 w 3320916"/>
                <a:gd name="connsiteY176" fmla="*/ 694674 h 3326528"/>
                <a:gd name="connsiteX177" fmla="*/ 372752 w 3320916"/>
                <a:gd name="connsiteY177" fmla="*/ 683379 h 3326528"/>
                <a:gd name="connsiteX178" fmla="*/ 321922 w 3320916"/>
                <a:gd name="connsiteY178" fmla="*/ 683379 h 3326528"/>
                <a:gd name="connsiteX179" fmla="*/ 1666090 w 3320916"/>
                <a:gd name="connsiteY179" fmla="*/ 0 h 332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3320916" h="3326528">
                  <a:moveTo>
                    <a:pt x="491355" y="2530194"/>
                  </a:moveTo>
                  <a:cubicBezTo>
                    <a:pt x="536537" y="2530194"/>
                    <a:pt x="576072" y="2541490"/>
                    <a:pt x="615606" y="2564081"/>
                  </a:cubicBezTo>
                  <a:cubicBezTo>
                    <a:pt x="655140" y="2586672"/>
                    <a:pt x="683379" y="2614910"/>
                    <a:pt x="711618" y="2654445"/>
                  </a:cubicBezTo>
                  <a:cubicBezTo>
                    <a:pt x="739857" y="2688331"/>
                    <a:pt x="762448" y="2733513"/>
                    <a:pt x="785039" y="2773047"/>
                  </a:cubicBezTo>
                  <a:cubicBezTo>
                    <a:pt x="807630" y="2812582"/>
                    <a:pt x="835869" y="2852116"/>
                    <a:pt x="875403" y="2891650"/>
                  </a:cubicBezTo>
                  <a:cubicBezTo>
                    <a:pt x="886699" y="2897298"/>
                    <a:pt x="897994" y="2908594"/>
                    <a:pt x="909290" y="2914241"/>
                  </a:cubicBezTo>
                  <a:cubicBezTo>
                    <a:pt x="920585" y="2919889"/>
                    <a:pt x="937528" y="2919889"/>
                    <a:pt x="948824" y="2925537"/>
                  </a:cubicBezTo>
                  <a:cubicBezTo>
                    <a:pt x="971415" y="2931185"/>
                    <a:pt x="999654" y="2931185"/>
                    <a:pt x="1027893" y="2925537"/>
                  </a:cubicBezTo>
                  <a:cubicBezTo>
                    <a:pt x="1027893" y="2965071"/>
                    <a:pt x="1033540" y="3004606"/>
                    <a:pt x="1050484" y="3044140"/>
                  </a:cubicBezTo>
                  <a:cubicBezTo>
                    <a:pt x="1073075" y="3089322"/>
                    <a:pt x="1112609" y="3128856"/>
                    <a:pt x="1163439" y="3145800"/>
                  </a:cubicBezTo>
                  <a:cubicBezTo>
                    <a:pt x="1214269" y="3162743"/>
                    <a:pt x="1265099" y="3162743"/>
                    <a:pt x="1315929" y="3145800"/>
                  </a:cubicBezTo>
                  <a:cubicBezTo>
                    <a:pt x="1355463" y="3128856"/>
                    <a:pt x="1389350" y="3094970"/>
                    <a:pt x="1411941" y="3055435"/>
                  </a:cubicBezTo>
                  <a:cubicBezTo>
                    <a:pt x="1428884" y="3066731"/>
                    <a:pt x="1451475" y="3072379"/>
                    <a:pt x="1474066" y="3078026"/>
                  </a:cubicBezTo>
                  <a:cubicBezTo>
                    <a:pt x="1502305" y="3083674"/>
                    <a:pt x="1530544" y="3078026"/>
                    <a:pt x="1558782" y="3061083"/>
                  </a:cubicBezTo>
                  <a:cubicBezTo>
                    <a:pt x="1570078" y="3055435"/>
                    <a:pt x="1581374" y="3049788"/>
                    <a:pt x="1587021" y="3038492"/>
                  </a:cubicBezTo>
                  <a:cubicBezTo>
                    <a:pt x="1603965" y="3072379"/>
                    <a:pt x="1626556" y="3094970"/>
                    <a:pt x="1654795" y="3117561"/>
                  </a:cubicBezTo>
                  <a:cubicBezTo>
                    <a:pt x="1694329" y="3140152"/>
                    <a:pt x="1739511" y="3157095"/>
                    <a:pt x="1784693" y="3162743"/>
                  </a:cubicBezTo>
                  <a:cubicBezTo>
                    <a:pt x="1829875" y="3162743"/>
                    <a:pt x="1880705" y="3157095"/>
                    <a:pt x="1920240" y="3134504"/>
                  </a:cubicBezTo>
                  <a:cubicBezTo>
                    <a:pt x="1959774" y="3111913"/>
                    <a:pt x="1982365" y="3078026"/>
                    <a:pt x="1999308" y="3038492"/>
                  </a:cubicBezTo>
                  <a:cubicBezTo>
                    <a:pt x="2016252" y="3049788"/>
                    <a:pt x="2027547" y="3061083"/>
                    <a:pt x="2044490" y="3066731"/>
                  </a:cubicBezTo>
                  <a:cubicBezTo>
                    <a:pt x="2067081" y="3072379"/>
                    <a:pt x="2089672" y="3072379"/>
                    <a:pt x="2112264" y="3066731"/>
                  </a:cubicBezTo>
                  <a:cubicBezTo>
                    <a:pt x="2134855" y="3061083"/>
                    <a:pt x="2157446" y="3044140"/>
                    <a:pt x="2168741" y="3021549"/>
                  </a:cubicBezTo>
                  <a:cubicBezTo>
                    <a:pt x="2180037" y="3010253"/>
                    <a:pt x="2180037" y="2998958"/>
                    <a:pt x="2185685" y="2987662"/>
                  </a:cubicBezTo>
                  <a:cubicBezTo>
                    <a:pt x="2208275" y="2993310"/>
                    <a:pt x="2225219" y="2998958"/>
                    <a:pt x="2247810" y="2998958"/>
                  </a:cubicBezTo>
                  <a:cubicBezTo>
                    <a:pt x="2326879" y="3004606"/>
                    <a:pt x="2405947" y="2970719"/>
                    <a:pt x="2439834" y="2902946"/>
                  </a:cubicBezTo>
                  <a:cubicBezTo>
                    <a:pt x="2468073" y="2925537"/>
                    <a:pt x="2513255" y="2936832"/>
                    <a:pt x="2552789" y="2919889"/>
                  </a:cubicBezTo>
                  <a:cubicBezTo>
                    <a:pt x="2597971" y="2897298"/>
                    <a:pt x="2620562" y="2863412"/>
                    <a:pt x="2643153" y="2829525"/>
                  </a:cubicBezTo>
                  <a:cubicBezTo>
                    <a:pt x="2682688" y="2761752"/>
                    <a:pt x="2722222" y="2699627"/>
                    <a:pt x="2773052" y="2648797"/>
                  </a:cubicBezTo>
                  <a:cubicBezTo>
                    <a:pt x="2823882" y="2597967"/>
                    <a:pt x="2891655" y="2569728"/>
                    <a:pt x="2965076" y="2569728"/>
                  </a:cubicBezTo>
                  <a:cubicBezTo>
                    <a:pt x="2993315" y="2569728"/>
                    <a:pt x="3021554" y="2575376"/>
                    <a:pt x="3061088" y="2586672"/>
                  </a:cubicBezTo>
                  <a:cubicBezTo>
                    <a:pt x="2761757" y="3032844"/>
                    <a:pt x="2253458" y="3326528"/>
                    <a:pt x="1677386" y="3326528"/>
                  </a:cubicBezTo>
                  <a:cubicBezTo>
                    <a:pt x="1101314" y="3326528"/>
                    <a:pt x="598663" y="3032844"/>
                    <a:pt x="299331" y="2592319"/>
                  </a:cubicBezTo>
                  <a:cubicBezTo>
                    <a:pt x="355809" y="2552785"/>
                    <a:pt x="423582" y="2530194"/>
                    <a:pt x="491355" y="2530194"/>
                  </a:cubicBezTo>
                  <a:close/>
                  <a:moveTo>
                    <a:pt x="1728215" y="1711270"/>
                  </a:moveTo>
                  <a:cubicBezTo>
                    <a:pt x="1716920" y="1711270"/>
                    <a:pt x="1705624" y="1722566"/>
                    <a:pt x="1705624" y="1733861"/>
                  </a:cubicBezTo>
                  <a:cubicBezTo>
                    <a:pt x="1705624" y="1745157"/>
                    <a:pt x="1716920" y="1756452"/>
                    <a:pt x="1728215" y="1756452"/>
                  </a:cubicBezTo>
                  <a:cubicBezTo>
                    <a:pt x="1739511" y="1756452"/>
                    <a:pt x="1750807" y="1745157"/>
                    <a:pt x="1750807" y="1733861"/>
                  </a:cubicBezTo>
                  <a:cubicBezTo>
                    <a:pt x="1750807" y="1722566"/>
                    <a:pt x="1739511" y="1711270"/>
                    <a:pt x="1728215" y="1711270"/>
                  </a:cubicBezTo>
                  <a:close/>
                  <a:moveTo>
                    <a:pt x="2671393" y="1660440"/>
                  </a:moveTo>
                  <a:cubicBezTo>
                    <a:pt x="2682688" y="1716918"/>
                    <a:pt x="2705279" y="1745156"/>
                    <a:pt x="2750461" y="1756452"/>
                  </a:cubicBezTo>
                  <a:cubicBezTo>
                    <a:pt x="2705279" y="1767747"/>
                    <a:pt x="2682688" y="1795986"/>
                    <a:pt x="2671393" y="1852464"/>
                  </a:cubicBezTo>
                  <a:cubicBezTo>
                    <a:pt x="2660097" y="1795986"/>
                    <a:pt x="2637506" y="1767747"/>
                    <a:pt x="2592324" y="1756452"/>
                  </a:cubicBezTo>
                  <a:cubicBezTo>
                    <a:pt x="2637506" y="1745156"/>
                    <a:pt x="2660097" y="1722565"/>
                    <a:pt x="2671393" y="1660440"/>
                  </a:cubicBezTo>
                  <a:close/>
                  <a:moveTo>
                    <a:pt x="1818580" y="1575724"/>
                  </a:moveTo>
                  <a:cubicBezTo>
                    <a:pt x="1807284" y="1575724"/>
                    <a:pt x="1801637" y="1581372"/>
                    <a:pt x="1801637" y="1592667"/>
                  </a:cubicBezTo>
                  <a:cubicBezTo>
                    <a:pt x="1801637" y="1603963"/>
                    <a:pt x="1807284" y="1609611"/>
                    <a:pt x="1818580" y="1609611"/>
                  </a:cubicBezTo>
                  <a:cubicBezTo>
                    <a:pt x="1829875" y="1609611"/>
                    <a:pt x="1835523" y="1603963"/>
                    <a:pt x="1835523" y="1592667"/>
                  </a:cubicBezTo>
                  <a:cubicBezTo>
                    <a:pt x="1835523" y="1581372"/>
                    <a:pt x="1829875" y="1575724"/>
                    <a:pt x="1818580" y="1575724"/>
                  </a:cubicBezTo>
                  <a:close/>
                  <a:moveTo>
                    <a:pt x="2671392" y="1440178"/>
                  </a:moveTo>
                  <a:cubicBezTo>
                    <a:pt x="2665745" y="1440178"/>
                    <a:pt x="2660097" y="1445826"/>
                    <a:pt x="2660097" y="1451473"/>
                  </a:cubicBezTo>
                  <a:cubicBezTo>
                    <a:pt x="2654449" y="1733861"/>
                    <a:pt x="2654449" y="1733861"/>
                    <a:pt x="2479368" y="1745157"/>
                  </a:cubicBezTo>
                  <a:cubicBezTo>
                    <a:pt x="2473720" y="1745157"/>
                    <a:pt x="2468073" y="1750804"/>
                    <a:pt x="2468073" y="1756452"/>
                  </a:cubicBezTo>
                  <a:cubicBezTo>
                    <a:pt x="2468073" y="1762100"/>
                    <a:pt x="2473720" y="1767748"/>
                    <a:pt x="2479368" y="1767748"/>
                  </a:cubicBezTo>
                  <a:cubicBezTo>
                    <a:pt x="2654449" y="1773395"/>
                    <a:pt x="2654449" y="1773395"/>
                    <a:pt x="2660097" y="2061431"/>
                  </a:cubicBezTo>
                  <a:cubicBezTo>
                    <a:pt x="2660097" y="2067079"/>
                    <a:pt x="2665745" y="2072727"/>
                    <a:pt x="2671392" y="2072727"/>
                  </a:cubicBezTo>
                  <a:cubicBezTo>
                    <a:pt x="2677040" y="2072727"/>
                    <a:pt x="2682688" y="2067079"/>
                    <a:pt x="2682688" y="2061431"/>
                  </a:cubicBezTo>
                  <a:cubicBezTo>
                    <a:pt x="2688335" y="1779043"/>
                    <a:pt x="2688335" y="1779043"/>
                    <a:pt x="2863416" y="1767748"/>
                  </a:cubicBezTo>
                  <a:cubicBezTo>
                    <a:pt x="2869064" y="1767748"/>
                    <a:pt x="2874712" y="1762100"/>
                    <a:pt x="2874712" y="1756452"/>
                  </a:cubicBezTo>
                  <a:cubicBezTo>
                    <a:pt x="2874712" y="1750804"/>
                    <a:pt x="2869064" y="1745157"/>
                    <a:pt x="2863416" y="1745157"/>
                  </a:cubicBezTo>
                  <a:cubicBezTo>
                    <a:pt x="2688335" y="1739509"/>
                    <a:pt x="2688335" y="1739509"/>
                    <a:pt x="2682688" y="1451473"/>
                  </a:cubicBezTo>
                  <a:cubicBezTo>
                    <a:pt x="2682688" y="1445826"/>
                    <a:pt x="2677040" y="1440178"/>
                    <a:pt x="2671392" y="1440178"/>
                  </a:cubicBezTo>
                  <a:close/>
                  <a:moveTo>
                    <a:pt x="468764" y="1366756"/>
                  </a:moveTo>
                  <a:cubicBezTo>
                    <a:pt x="468764" y="1372404"/>
                    <a:pt x="468764" y="1383699"/>
                    <a:pt x="468764" y="1389347"/>
                  </a:cubicBezTo>
                  <a:cubicBezTo>
                    <a:pt x="480060" y="1462768"/>
                    <a:pt x="525242" y="1541836"/>
                    <a:pt x="598663" y="1564427"/>
                  </a:cubicBezTo>
                  <a:cubicBezTo>
                    <a:pt x="632550" y="1575723"/>
                    <a:pt x="672084" y="1575723"/>
                    <a:pt x="705971" y="1564427"/>
                  </a:cubicBezTo>
                  <a:cubicBezTo>
                    <a:pt x="739857" y="1553132"/>
                    <a:pt x="768096" y="1541836"/>
                    <a:pt x="796335" y="1524893"/>
                  </a:cubicBezTo>
                  <a:cubicBezTo>
                    <a:pt x="818926" y="1570075"/>
                    <a:pt x="852813" y="1603962"/>
                    <a:pt x="892347" y="1626553"/>
                  </a:cubicBezTo>
                  <a:cubicBezTo>
                    <a:pt x="886699" y="1660439"/>
                    <a:pt x="886699" y="1688678"/>
                    <a:pt x="886699" y="1722565"/>
                  </a:cubicBezTo>
                  <a:cubicBezTo>
                    <a:pt x="886699" y="1880702"/>
                    <a:pt x="920586" y="2027544"/>
                    <a:pt x="982711" y="2163090"/>
                  </a:cubicBezTo>
                  <a:cubicBezTo>
                    <a:pt x="960120" y="2185681"/>
                    <a:pt x="948824" y="2208272"/>
                    <a:pt x="943177" y="2236510"/>
                  </a:cubicBezTo>
                  <a:cubicBezTo>
                    <a:pt x="931881" y="2270397"/>
                    <a:pt x="937529" y="2315579"/>
                    <a:pt x="948824" y="2349465"/>
                  </a:cubicBezTo>
                  <a:cubicBezTo>
                    <a:pt x="926233" y="2366409"/>
                    <a:pt x="897995" y="2377704"/>
                    <a:pt x="869756" y="2383352"/>
                  </a:cubicBezTo>
                  <a:cubicBezTo>
                    <a:pt x="835869" y="2389000"/>
                    <a:pt x="801983" y="2383352"/>
                    <a:pt x="768096" y="2372057"/>
                  </a:cubicBezTo>
                  <a:cubicBezTo>
                    <a:pt x="700323" y="2355113"/>
                    <a:pt x="626902" y="2326875"/>
                    <a:pt x="547833" y="2332522"/>
                  </a:cubicBezTo>
                  <a:cubicBezTo>
                    <a:pt x="468764" y="2338170"/>
                    <a:pt x="395344" y="2377704"/>
                    <a:pt x="338866" y="2428534"/>
                  </a:cubicBezTo>
                  <a:cubicBezTo>
                    <a:pt x="304979" y="2456773"/>
                    <a:pt x="276740" y="2496307"/>
                    <a:pt x="248502" y="2530194"/>
                  </a:cubicBezTo>
                  <a:cubicBezTo>
                    <a:pt x="90364" y="2276045"/>
                    <a:pt x="0" y="1982361"/>
                    <a:pt x="0" y="1660439"/>
                  </a:cubicBezTo>
                  <a:cubicBezTo>
                    <a:pt x="0" y="1564427"/>
                    <a:pt x="5648" y="1468416"/>
                    <a:pt x="22591" y="1372404"/>
                  </a:cubicBezTo>
                  <a:cubicBezTo>
                    <a:pt x="39534" y="1383699"/>
                    <a:pt x="56478" y="1394995"/>
                    <a:pt x="73421" y="1406290"/>
                  </a:cubicBezTo>
                  <a:cubicBezTo>
                    <a:pt x="118603" y="1428881"/>
                    <a:pt x="175081" y="1445825"/>
                    <a:pt x="225911" y="1445825"/>
                  </a:cubicBezTo>
                  <a:cubicBezTo>
                    <a:pt x="316275" y="1445825"/>
                    <a:pt x="400991" y="1417586"/>
                    <a:pt x="468764" y="1366756"/>
                  </a:cubicBezTo>
                  <a:close/>
                  <a:moveTo>
                    <a:pt x="3027201" y="1231211"/>
                  </a:moveTo>
                  <a:cubicBezTo>
                    <a:pt x="3021554" y="1259450"/>
                    <a:pt x="3015906" y="1287688"/>
                    <a:pt x="3015906" y="1315927"/>
                  </a:cubicBezTo>
                  <a:cubicBezTo>
                    <a:pt x="3015906" y="1344166"/>
                    <a:pt x="3015906" y="1366757"/>
                    <a:pt x="3015906" y="1389348"/>
                  </a:cubicBezTo>
                  <a:cubicBezTo>
                    <a:pt x="2987667" y="1389348"/>
                    <a:pt x="2965076" y="1389348"/>
                    <a:pt x="2942485" y="1389348"/>
                  </a:cubicBezTo>
                  <a:cubicBezTo>
                    <a:pt x="2914246" y="1394996"/>
                    <a:pt x="2886007" y="1394996"/>
                    <a:pt x="2857768" y="1400643"/>
                  </a:cubicBezTo>
                  <a:cubicBezTo>
                    <a:pt x="2886007" y="1406291"/>
                    <a:pt x="2914246" y="1411939"/>
                    <a:pt x="2942485" y="1411939"/>
                  </a:cubicBezTo>
                  <a:cubicBezTo>
                    <a:pt x="2970724" y="1411939"/>
                    <a:pt x="2993315" y="1411939"/>
                    <a:pt x="3015906" y="1411939"/>
                  </a:cubicBezTo>
                  <a:cubicBezTo>
                    <a:pt x="3015906" y="1440178"/>
                    <a:pt x="3015906" y="1462769"/>
                    <a:pt x="3015906" y="1485360"/>
                  </a:cubicBezTo>
                  <a:cubicBezTo>
                    <a:pt x="3021554" y="1513599"/>
                    <a:pt x="3021554" y="1541837"/>
                    <a:pt x="3027201" y="1570076"/>
                  </a:cubicBezTo>
                  <a:cubicBezTo>
                    <a:pt x="3032849" y="1541837"/>
                    <a:pt x="3038497" y="1513599"/>
                    <a:pt x="3038497" y="1485360"/>
                  </a:cubicBezTo>
                  <a:cubicBezTo>
                    <a:pt x="3038497" y="1457121"/>
                    <a:pt x="3038497" y="1434530"/>
                    <a:pt x="3038497" y="1411939"/>
                  </a:cubicBezTo>
                  <a:cubicBezTo>
                    <a:pt x="3066736" y="1411939"/>
                    <a:pt x="3089327" y="1411939"/>
                    <a:pt x="3111918" y="1411939"/>
                  </a:cubicBezTo>
                  <a:cubicBezTo>
                    <a:pt x="3140157" y="1406291"/>
                    <a:pt x="3168395" y="1406291"/>
                    <a:pt x="3196634" y="1400643"/>
                  </a:cubicBezTo>
                  <a:cubicBezTo>
                    <a:pt x="3168395" y="1394996"/>
                    <a:pt x="3140157" y="1389348"/>
                    <a:pt x="3111918" y="1389348"/>
                  </a:cubicBezTo>
                  <a:cubicBezTo>
                    <a:pt x="3083679" y="1389348"/>
                    <a:pt x="3061088" y="1389348"/>
                    <a:pt x="3038497" y="1389348"/>
                  </a:cubicBezTo>
                  <a:cubicBezTo>
                    <a:pt x="3038497" y="1361109"/>
                    <a:pt x="3038497" y="1338518"/>
                    <a:pt x="3038497" y="1315927"/>
                  </a:cubicBezTo>
                  <a:cubicBezTo>
                    <a:pt x="3032849" y="1287688"/>
                    <a:pt x="3032849" y="1259450"/>
                    <a:pt x="3027201" y="1231211"/>
                  </a:cubicBezTo>
                  <a:close/>
                  <a:moveTo>
                    <a:pt x="2784348" y="728561"/>
                  </a:moveTo>
                  <a:cubicBezTo>
                    <a:pt x="2778700" y="728561"/>
                    <a:pt x="2767404" y="734208"/>
                    <a:pt x="2767404" y="745504"/>
                  </a:cubicBezTo>
                  <a:cubicBezTo>
                    <a:pt x="2767404" y="756799"/>
                    <a:pt x="2773052" y="762447"/>
                    <a:pt x="2784348" y="762447"/>
                  </a:cubicBezTo>
                  <a:cubicBezTo>
                    <a:pt x="2795643" y="762447"/>
                    <a:pt x="2801291" y="756799"/>
                    <a:pt x="2801291" y="745504"/>
                  </a:cubicBezTo>
                  <a:cubicBezTo>
                    <a:pt x="2801291" y="734208"/>
                    <a:pt x="2795643" y="728561"/>
                    <a:pt x="2784348" y="728561"/>
                  </a:cubicBezTo>
                  <a:close/>
                  <a:moveTo>
                    <a:pt x="2597971" y="530889"/>
                  </a:moveTo>
                  <a:cubicBezTo>
                    <a:pt x="2581028" y="530889"/>
                    <a:pt x="2569732" y="542185"/>
                    <a:pt x="2575380" y="553480"/>
                  </a:cubicBezTo>
                  <a:cubicBezTo>
                    <a:pt x="2575380" y="564776"/>
                    <a:pt x="2586676" y="576071"/>
                    <a:pt x="2597971" y="576071"/>
                  </a:cubicBezTo>
                  <a:cubicBezTo>
                    <a:pt x="2609267" y="576071"/>
                    <a:pt x="2620562" y="564776"/>
                    <a:pt x="2620562" y="553480"/>
                  </a:cubicBezTo>
                  <a:cubicBezTo>
                    <a:pt x="2620562" y="542185"/>
                    <a:pt x="2609267" y="530889"/>
                    <a:pt x="2597971" y="530889"/>
                  </a:cubicBezTo>
                  <a:close/>
                  <a:moveTo>
                    <a:pt x="1841171" y="129898"/>
                  </a:moveTo>
                  <a:cubicBezTo>
                    <a:pt x="1835523" y="129898"/>
                    <a:pt x="1829875" y="135546"/>
                    <a:pt x="1829875" y="141194"/>
                  </a:cubicBezTo>
                  <a:cubicBezTo>
                    <a:pt x="1829875" y="321922"/>
                    <a:pt x="1829875" y="321922"/>
                    <a:pt x="1688681" y="327570"/>
                  </a:cubicBezTo>
                  <a:cubicBezTo>
                    <a:pt x="1683033" y="327570"/>
                    <a:pt x="1677386" y="333218"/>
                    <a:pt x="1677386" y="338865"/>
                  </a:cubicBezTo>
                  <a:cubicBezTo>
                    <a:pt x="1677386" y="344513"/>
                    <a:pt x="1683033" y="350161"/>
                    <a:pt x="1688681" y="350161"/>
                  </a:cubicBezTo>
                  <a:cubicBezTo>
                    <a:pt x="1824227" y="355809"/>
                    <a:pt x="1824227" y="355809"/>
                    <a:pt x="1829875" y="536537"/>
                  </a:cubicBezTo>
                  <a:cubicBezTo>
                    <a:pt x="1829875" y="542185"/>
                    <a:pt x="1835523" y="547832"/>
                    <a:pt x="1841171" y="547832"/>
                  </a:cubicBezTo>
                  <a:cubicBezTo>
                    <a:pt x="1846819" y="547832"/>
                    <a:pt x="1852466" y="542185"/>
                    <a:pt x="1852466" y="536537"/>
                  </a:cubicBezTo>
                  <a:cubicBezTo>
                    <a:pt x="1852466" y="468764"/>
                    <a:pt x="1852466" y="426406"/>
                    <a:pt x="1859912" y="399634"/>
                  </a:cubicBezTo>
                  <a:lnTo>
                    <a:pt x="1863471" y="391981"/>
                  </a:lnTo>
                  <a:lnTo>
                    <a:pt x="1846818" y="395343"/>
                  </a:lnTo>
                  <a:cubicBezTo>
                    <a:pt x="1818745" y="395343"/>
                    <a:pt x="1795988" y="372585"/>
                    <a:pt x="1795988" y="344513"/>
                  </a:cubicBezTo>
                  <a:cubicBezTo>
                    <a:pt x="1795988" y="316440"/>
                    <a:pt x="1818745" y="293683"/>
                    <a:pt x="1846818" y="293683"/>
                  </a:cubicBezTo>
                  <a:cubicBezTo>
                    <a:pt x="1874890" y="293683"/>
                    <a:pt x="1897648" y="316440"/>
                    <a:pt x="1897648" y="344513"/>
                  </a:cubicBezTo>
                  <a:lnTo>
                    <a:pt x="1889980" y="363026"/>
                  </a:lnTo>
                  <a:lnTo>
                    <a:pt x="1912032" y="356250"/>
                  </a:lnTo>
                  <a:cubicBezTo>
                    <a:pt x="1931888" y="352632"/>
                    <a:pt x="1958362" y="351573"/>
                    <a:pt x="1993660" y="350161"/>
                  </a:cubicBezTo>
                  <a:cubicBezTo>
                    <a:pt x="1999308" y="350161"/>
                    <a:pt x="2004956" y="344513"/>
                    <a:pt x="2004956" y="338865"/>
                  </a:cubicBezTo>
                  <a:cubicBezTo>
                    <a:pt x="2004956" y="333218"/>
                    <a:pt x="1999308" y="327570"/>
                    <a:pt x="1993660" y="327570"/>
                  </a:cubicBezTo>
                  <a:cubicBezTo>
                    <a:pt x="1858114" y="321922"/>
                    <a:pt x="1858114" y="321922"/>
                    <a:pt x="1852466" y="141194"/>
                  </a:cubicBezTo>
                  <a:cubicBezTo>
                    <a:pt x="1852466" y="135546"/>
                    <a:pt x="1846819" y="129898"/>
                    <a:pt x="1841171" y="129898"/>
                  </a:cubicBezTo>
                  <a:close/>
                  <a:moveTo>
                    <a:pt x="1666090" y="0"/>
                  </a:moveTo>
                  <a:cubicBezTo>
                    <a:pt x="2581028" y="0"/>
                    <a:pt x="3326533" y="745504"/>
                    <a:pt x="3320885" y="1666088"/>
                  </a:cubicBezTo>
                  <a:cubicBezTo>
                    <a:pt x="3320885" y="1976715"/>
                    <a:pt x="3241817" y="2259102"/>
                    <a:pt x="3094975" y="2507604"/>
                  </a:cubicBezTo>
                  <a:cubicBezTo>
                    <a:pt x="3078031" y="2496308"/>
                    <a:pt x="3055440" y="2485013"/>
                    <a:pt x="3038497" y="2473717"/>
                  </a:cubicBezTo>
                  <a:cubicBezTo>
                    <a:pt x="2970724" y="2445478"/>
                    <a:pt x="2897303" y="2445478"/>
                    <a:pt x="2829530" y="2456774"/>
                  </a:cubicBezTo>
                  <a:cubicBezTo>
                    <a:pt x="2761757" y="2468070"/>
                    <a:pt x="2699631" y="2485013"/>
                    <a:pt x="2637506" y="2473717"/>
                  </a:cubicBezTo>
                  <a:cubicBezTo>
                    <a:pt x="2620562" y="2473717"/>
                    <a:pt x="2603619" y="2468070"/>
                    <a:pt x="2592324" y="2462422"/>
                  </a:cubicBezTo>
                  <a:cubicBezTo>
                    <a:pt x="2631858" y="2417240"/>
                    <a:pt x="2671392" y="2372058"/>
                    <a:pt x="2705279" y="2326876"/>
                  </a:cubicBezTo>
                  <a:cubicBezTo>
                    <a:pt x="2710927" y="2321228"/>
                    <a:pt x="2699631" y="2309932"/>
                    <a:pt x="2693983" y="2315580"/>
                  </a:cubicBezTo>
                  <a:cubicBezTo>
                    <a:pt x="2648801" y="2355114"/>
                    <a:pt x="2597971" y="2394649"/>
                    <a:pt x="2541494" y="2422888"/>
                  </a:cubicBezTo>
                  <a:cubicBezTo>
                    <a:pt x="2530198" y="2411592"/>
                    <a:pt x="2518903" y="2394649"/>
                    <a:pt x="2507607" y="2377705"/>
                  </a:cubicBezTo>
                  <a:cubicBezTo>
                    <a:pt x="2524550" y="2338171"/>
                    <a:pt x="2524550" y="2292989"/>
                    <a:pt x="2518903" y="2253455"/>
                  </a:cubicBezTo>
                  <a:cubicBezTo>
                    <a:pt x="2507607" y="2196977"/>
                    <a:pt x="2479368" y="2146147"/>
                    <a:pt x="2434186" y="2106613"/>
                  </a:cubicBezTo>
                  <a:cubicBezTo>
                    <a:pt x="2389004" y="2067079"/>
                    <a:pt x="2338174" y="2044488"/>
                    <a:pt x="2281697" y="2038840"/>
                  </a:cubicBezTo>
                  <a:cubicBezTo>
                    <a:pt x="2180037" y="2021897"/>
                    <a:pt x="2067081" y="2067079"/>
                    <a:pt x="2004956" y="2151795"/>
                  </a:cubicBezTo>
                  <a:cubicBezTo>
                    <a:pt x="1993660" y="2140500"/>
                    <a:pt x="1988013" y="2129204"/>
                    <a:pt x="1976717" y="2117909"/>
                  </a:cubicBezTo>
                  <a:cubicBezTo>
                    <a:pt x="1937183" y="2078374"/>
                    <a:pt x="1880705" y="2055783"/>
                    <a:pt x="1824227" y="2061431"/>
                  </a:cubicBezTo>
                  <a:cubicBezTo>
                    <a:pt x="1795989" y="2061431"/>
                    <a:pt x="1773398" y="2067079"/>
                    <a:pt x="1745159" y="2078374"/>
                  </a:cubicBezTo>
                  <a:cubicBezTo>
                    <a:pt x="1728215" y="2089670"/>
                    <a:pt x="1705624" y="2095317"/>
                    <a:pt x="1688681" y="2112261"/>
                  </a:cubicBezTo>
                  <a:cubicBezTo>
                    <a:pt x="1677386" y="2050135"/>
                    <a:pt x="1620908" y="2004953"/>
                    <a:pt x="1558782" y="1988010"/>
                  </a:cubicBezTo>
                  <a:cubicBezTo>
                    <a:pt x="1519248" y="1976715"/>
                    <a:pt x="1479714" y="1976715"/>
                    <a:pt x="1440179" y="1982362"/>
                  </a:cubicBezTo>
                  <a:cubicBezTo>
                    <a:pt x="1406293" y="1886351"/>
                    <a:pt x="1394997" y="1779043"/>
                    <a:pt x="1400645" y="1671736"/>
                  </a:cubicBezTo>
                  <a:cubicBezTo>
                    <a:pt x="1406293" y="1637849"/>
                    <a:pt x="1411941" y="1598315"/>
                    <a:pt x="1417588" y="1564428"/>
                  </a:cubicBezTo>
                  <a:cubicBezTo>
                    <a:pt x="1462771" y="1570076"/>
                    <a:pt x="1513600" y="1570076"/>
                    <a:pt x="1558782" y="1564428"/>
                  </a:cubicBezTo>
                  <a:cubicBezTo>
                    <a:pt x="1654795" y="1553133"/>
                    <a:pt x="1745159" y="1479712"/>
                    <a:pt x="1784693" y="1383700"/>
                  </a:cubicBezTo>
                  <a:cubicBezTo>
                    <a:pt x="1795989" y="1349814"/>
                    <a:pt x="1801637" y="1315927"/>
                    <a:pt x="1801637" y="1282041"/>
                  </a:cubicBezTo>
                  <a:cubicBezTo>
                    <a:pt x="1852466" y="1270745"/>
                    <a:pt x="1897648" y="1231211"/>
                    <a:pt x="1920239" y="1186029"/>
                  </a:cubicBezTo>
                  <a:cubicBezTo>
                    <a:pt x="1948478" y="1135199"/>
                    <a:pt x="1954126" y="1073074"/>
                    <a:pt x="1931535" y="1016596"/>
                  </a:cubicBezTo>
                  <a:cubicBezTo>
                    <a:pt x="1931535" y="1010948"/>
                    <a:pt x="1931535" y="1005301"/>
                    <a:pt x="1925887" y="999653"/>
                  </a:cubicBezTo>
                  <a:cubicBezTo>
                    <a:pt x="1982365" y="977062"/>
                    <a:pt x="2038842" y="965766"/>
                    <a:pt x="2100968" y="960119"/>
                  </a:cubicBezTo>
                  <a:cubicBezTo>
                    <a:pt x="2332526" y="937528"/>
                    <a:pt x="2547141" y="1016596"/>
                    <a:pt x="2705279" y="1157790"/>
                  </a:cubicBezTo>
                  <a:cubicBezTo>
                    <a:pt x="2710927" y="1163438"/>
                    <a:pt x="2722222" y="1152142"/>
                    <a:pt x="2716574" y="1146494"/>
                  </a:cubicBezTo>
                  <a:cubicBezTo>
                    <a:pt x="2524550" y="886698"/>
                    <a:pt x="2219571" y="717265"/>
                    <a:pt x="1869410" y="728561"/>
                  </a:cubicBezTo>
                  <a:cubicBezTo>
                    <a:pt x="1762102" y="734208"/>
                    <a:pt x="1660442" y="751152"/>
                    <a:pt x="1564430" y="785038"/>
                  </a:cubicBezTo>
                  <a:cubicBezTo>
                    <a:pt x="1558782" y="773743"/>
                    <a:pt x="1553135" y="768095"/>
                    <a:pt x="1541839" y="756799"/>
                  </a:cubicBezTo>
                  <a:cubicBezTo>
                    <a:pt x="1530544" y="745504"/>
                    <a:pt x="1513600" y="739856"/>
                    <a:pt x="1502305" y="734208"/>
                  </a:cubicBezTo>
                  <a:cubicBezTo>
                    <a:pt x="1496657" y="734208"/>
                    <a:pt x="1491009" y="734208"/>
                    <a:pt x="1485362" y="734208"/>
                  </a:cubicBezTo>
                  <a:cubicBezTo>
                    <a:pt x="1496657" y="705970"/>
                    <a:pt x="1502305" y="677731"/>
                    <a:pt x="1496657" y="643844"/>
                  </a:cubicBezTo>
                  <a:cubicBezTo>
                    <a:pt x="1485362" y="604310"/>
                    <a:pt x="1457123" y="570423"/>
                    <a:pt x="1423236" y="553480"/>
                  </a:cubicBezTo>
                  <a:cubicBezTo>
                    <a:pt x="1389350" y="536537"/>
                    <a:pt x="1344167" y="536537"/>
                    <a:pt x="1310281" y="547832"/>
                  </a:cubicBezTo>
                  <a:cubicBezTo>
                    <a:pt x="1282042" y="559128"/>
                    <a:pt x="1259451" y="576071"/>
                    <a:pt x="1242508" y="598662"/>
                  </a:cubicBezTo>
                  <a:cubicBezTo>
                    <a:pt x="1219917" y="576071"/>
                    <a:pt x="1191678" y="564776"/>
                    <a:pt x="1163439" y="553480"/>
                  </a:cubicBezTo>
                  <a:cubicBezTo>
                    <a:pt x="1106961" y="536537"/>
                    <a:pt x="1044836" y="530889"/>
                    <a:pt x="988358" y="542185"/>
                  </a:cubicBezTo>
                  <a:cubicBezTo>
                    <a:pt x="937528" y="553480"/>
                    <a:pt x="892346" y="576071"/>
                    <a:pt x="852812" y="609958"/>
                  </a:cubicBezTo>
                  <a:cubicBezTo>
                    <a:pt x="830221" y="587367"/>
                    <a:pt x="796334" y="564776"/>
                    <a:pt x="762448" y="553480"/>
                  </a:cubicBezTo>
                  <a:cubicBezTo>
                    <a:pt x="717266" y="536537"/>
                    <a:pt x="666436" y="530889"/>
                    <a:pt x="621254" y="536537"/>
                  </a:cubicBezTo>
                  <a:cubicBezTo>
                    <a:pt x="570424" y="542185"/>
                    <a:pt x="525242" y="559128"/>
                    <a:pt x="491355" y="593014"/>
                  </a:cubicBezTo>
                  <a:cubicBezTo>
                    <a:pt x="457468" y="621253"/>
                    <a:pt x="429230" y="655140"/>
                    <a:pt x="417934" y="694674"/>
                  </a:cubicBezTo>
                  <a:cubicBezTo>
                    <a:pt x="400991" y="689026"/>
                    <a:pt x="389695" y="683379"/>
                    <a:pt x="372752" y="683379"/>
                  </a:cubicBezTo>
                  <a:cubicBezTo>
                    <a:pt x="355809" y="683379"/>
                    <a:pt x="338865" y="683379"/>
                    <a:pt x="321922" y="683379"/>
                  </a:cubicBezTo>
                  <a:cubicBezTo>
                    <a:pt x="621254" y="271092"/>
                    <a:pt x="1112609" y="0"/>
                    <a:pt x="1666090" y="0"/>
                  </a:cubicBezTo>
                  <a:close/>
                </a:path>
              </a:pathLst>
            </a:custGeom>
            <a:blipFill dpi="0" rotWithShape="0">
              <a:blip r:embed="rId14"/>
              <a:srcRect/>
              <a:tile tx="-2641059.41561599" ty="-328794.357123491" sx="79617" sy="79616"/>
            </a:blipFill>
            <a:ln w="56450" cap="flat">
              <a:noFill/>
              <a:prstDash val="solid"/>
              <a:miter/>
            </a:ln>
          </p:spPr>
          <p:txBody>
            <a:bodyPr wrap="square" rtlCol="0" anchor="ctr">
              <a:noAutofit/>
            </a:bodyPr>
            <a:p>
              <a:endParaRPr lang="zh-CN" altLang="en-US">
                <a:solidFill>
                  <a:srgbClr val="000000"/>
                </a:solidFill>
              </a:endParaRPr>
            </a:p>
          </p:txBody>
        </p:sp>
        <p:sp>
          <p:nvSpPr>
            <p:cNvPr id="6" name="任意多边形: 形状 28"/>
            <p:cNvSpPr/>
            <p:nvPr>
              <p:custDataLst>
                <p:tags r:id="rId15"/>
              </p:custDataLst>
            </p:nvPr>
          </p:nvSpPr>
          <p:spPr>
            <a:xfrm>
              <a:off x="1905" y="1620901"/>
              <a:ext cx="3945425" cy="1742534"/>
            </a:xfrm>
            <a:custGeom>
              <a:avLst/>
              <a:gdLst>
                <a:gd name="connsiteX0" fmla="*/ 1354053 w 2426341"/>
                <a:gd name="connsiteY0" fmla="*/ 438443 h 1071616"/>
                <a:gd name="connsiteX1" fmla="*/ 1423238 w 2426341"/>
                <a:gd name="connsiteY1" fmla="*/ 459622 h 1071616"/>
                <a:gd name="connsiteX2" fmla="*/ 1502306 w 2426341"/>
                <a:gd name="connsiteY2" fmla="*/ 583873 h 1071616"/>
                <a:gd name="connsiteX3" fmla="*/ 1513602 w 2426341"/>
                <a:gd name="connsiteY3" fmla="*/ 589520 h 1071616"/>
                <a:gd name="connsiteX4" fmla="*/ 1603966 w 2426341"/>
                <a:gd name="connsiteY4" fmla="*/ 612111 h 1071616"/>
                <a:gd name="connsiteX5" fmla="*/ 1609614 w 2426341"/>
                <a:gd name="connsiteY5" fmla="*/ 617759 h 1071616"/>
                <a:gd name="connsiteX6" fmla="*/ 1620909 w 2426341"/>
                <a:gd name="connsiteY6" fmla="*/ 713771 h 1071616"/>
                <a:gd name="connsiteX7" fmla="*/ 1587023 w 2426341"/>
                <a:gd name="connsiteY7" fmla="*/ 747658 h 1071616"/>
                <a:gd name="connsiteX8" fmla="*/ 1541841 w 2426341"/>
                <a:gd name="connsiteY8" fmla="*/ 753305 h 1071616"/>
                <a:gd name="connsiteX9" fmla="*/ 1530545 w 2426341"/>
                <a:gd name="connsiteY9" fmla="*/ 742010 h 1071616"/>
                <a:gd name="connsiteX10" fmla="*/ 1524897 w 2426341"/>
                <a:gd name="connsiteY10" fmla="*/ 719419 h 1071616"/>
                <a:gd name="connsiteX11" fmla="*/ 1553136 w 2426341"/>
                <a:gd name="connsiteY11" fmla="*/ 685532 h 1071616"/>
                <a:gd name="connsiteX12" fmla="*/ 1558784 w 2426341"/>
                <a:gd name="connsiteY12" fmla="*/ 679884 h 1071616"/>
                <a:gd name="connsiteX13" fmla="*/ 1553136 w 2426341"/>
                <a:gd name="connsiteY13" fmla="*/ 674237 h 1071616"/>
                <a:gd name="connsiteX14" fmla="*/ 1496659 w 2426341"/>
                <a:gd name="connsiteY14" fmla="*/ 719419 h 1071616"/>
                <a:gd name="connsiteX15" fmla="*/ 1513602 w 2426341"/>
                <a:gd name="connsiteY15" fmla="*/ 781544 h 1071616"/>
                <a:gd name="connsiteX16" fmla="*/ 1524897 w 2426341"/>
                <a:gd name="connsiteY16" fmla="*/ 787192 h 1071616"/>
                <a:gd name="connsiteX17" fmla="*/ 1598318 w 2426341"/>
                <a:gd name="connsiteY17" fmla="*/ 792840 h 1071616"/>
                <a:gd name="connsiteX18" fmla="*/ 1615262 w 2426341"/>
                <a:gd name="connsiteY18" fmla="*/ 781544 h 1071616"/>
                <a:gd name="connsiteX19" fmla="*/ 1643501 w 2426341"/>
                <a:gd name="connsiteY19" fmla="*/ 866260 h 1071616"/>
                <a:gd name="connsiteX20" fmla="*/ 1728217 w 2426341"/>
                <a:gd name="connsiteY20" fmla="*/ 888851 h 1071616"/>
                <a:gd name="connsiteX21" fmla="*/ 1762104 w 2426341"/>
                <a:gd name="connsiteY21" fmla="*/ 854965 h 1071616"/>
                <a:gd name="connsiteX22" fmla="*/ 1762104 w 2426341"/>
                <a:gd name="connsiteY22" fmla="*/ 809783 h 1071616"/>
                <a:gd name="connsiteX23" fmla="*/ 1756456 w 2426341"/>
                <a:gd name="connsiteY23" fmla="*/ 804135 h 1071616"/>
                <a:gd name="connsiteX24" fmla="*/ 1750808 w 2426341"/>
                <a:gd name="connsiteY24" fmla="*/ 809783 h 1071616"/>
                <a:gd name="connsiteX25" fmla="*/ 1722569 w 2426341"/>
                <a:gd name="connsiteY25" fmla="*/ 860613 h 1071616"/>
                <a:gd name="connsiteX26" fmla="*/ 1666092 w 2426341"/>
                <a:gd name="connsiteY26" fmla="*/ 838022 h 1071616"/>
                <a:gd name="connsiteX27" fmla="*/ 1649148 w 2426341"/>
                <a:gd name="connsiteY27" fmla="*/ 781544 h 1071616"/>
                <a:gd name="connsiteX28" fmla="*/ 1683035 w 2426341"/>
                <a:gd name="connsiteY28" fmla="*/ 736362 h 1071616"/>
                <a:gd name="connsiteX29" fmla="*/ 1795990 w 2426341"/>
                <a:gd name="connsiteY29" fmla="*/ 764601 h 1071616"/>
                <a:gd name="connsiteX30" fmla="*/ 1807286 w 2426341"/>
                <a:gd name="connsiteY30" fmla="*/ 894499 h 1071616"/>
                <a:gd name="connsiteX31" fmla="*/ 1728217 w 2426341"/>
                <a:gd name="connsiteY31" fmla="*/ 1013102 h 1071616"/>
                <a:gd name="connsiteX32" fmla="*/ 1598318 w 2426341"/>
                <a:gd name="connsiteY32" fmla="*/ 1069580 h 1071616"/>
                <a:gd name="connsiteX33" fmla="*/ 1462772 w 2426341"/>
                <a:gd name="connsiteY33" fmla="*/ 1046989 h 1071616"/>
                <a:gd name="connsiteX34" fmla="*/ 1440181 w 2426341"/>
                <a:gd name="connsiteY34" fmla="*/ 1035693 h 1071616"/>
                <a:gd name="connsiteX35" fmla="*/ 1355464 w 2426341"/>
                <a:gd name="connsiteY35" fmla="*/ 950977 h 1071616"/>
                <a:gd name="connsiteX36" fmla="*/ 1344169 w 2426341"/>
                <a:gd name="connsiteY36" fmla="*/ 950977 h 1071616"/>
                <a:gd name="connsiteX37" fmla="*/ 1163440 w 2426341"/>
                <a:gd name="connsiteY37" fmla="*/ 967920 h 1071616"/>
                <a:gd name="connsiteX38" fmla="*/ 1067428 w 2426341"/>
                <a:gd name="connsiteY38" fmla="*/ 826726 h 1071616"/>
                <a:gd name="connsiteX39" fmla="*/ 1140849 w 2426341"/>
                <a:gd name="connsiteY39" fmla="*/ 696828 h 1071616"/>
                <a:gd name="connsiteX40" fmla="*/ 1208623 w 2426341"/>
                <a:gd name="connsiteY40" fmla="*/ 725067 h 1071616"/>
                <a:gd name="connsiteX41" fmla="*/ 1191679 w 2426341"/>
                <a:gd name="connsiteY41" fmla="*/ 798487 h 1071616"/>
                <a:gd name="connsiteX42" fmla="*/ 1186032 w 2426341"/>
                <a:gd name="connsiteY42" fmla="*/ 809783 h 1071616"/>
                <a:gd name="connsiteX43" fmla="*/ 1197327 w 2426341"/>
                <a:gd name="connsiteY43" fmla="*/ 815431 h 1071616"/>
                <a:gd name="connsiteX44" fmla="*/ 1236861 w 2426341"/>
                <a:gd name="connsiteY44" fmla="*/ 770249 h 1071616"/>
                <a:gd name="connsiteX45" fmla="*/ 1236861 w 2426341"/>
                <a:gd name="connsiteY45" fmla="*/ 713771 h 1071616"/>
                <a:gd name="connsiteX46" fmla="*/ 1197327 w 2426341"/>
                <a:gd name="connsiteY46" fmla="*/ 668589 h 1071616"/>
                <a:gd name="connsiteX47" fmla="*/ 1140849 w 2426341"/>
                <a:gd name="connsiteY47" fmla="*/ 657293 h 1071616"/>
                <a:gd name="connsiteX48" fmla="*/ 1140849 w 2426341"/>
                <a:gd name="connsiteY48" fmla="*/ 600816 h 1071616"/>
                <a:gd name="connsiteX49" fmla="*/ 1163440 w 2426341"/>
                <a:gd name="connsiteY49" fmla="*/ 527395 h 1071616"/>
                <a:gd name="connsiteX50" fmla="*/ 1276396 w 2426341"/>
                <a:gd name="connsiteY50" fmla="*/ 442679 h 1071616"/>
                <a:gd name="connsiteX51" fmla="*/ 1354053 w 2426341"/>
                <a:gd name="connsiteY51" fmla="*/ 438443 h 1071616"/>
                <a:gd name="connsiteX52" fmla="*/ 722914 w 2426341"/>
                <a:gd name="connsiteY52" fmla="*/ 346666 h 1071616"/>
                <a:gd name="connsiteX53" fmla="*/ 722914 w 2426341"/>
                <a:gd name="connsiteY53" fmla="*/ 352314 h 1071616"/>
                <a:gd name="connsiteX54" fmla="*/ 762448 w 2426341"/>
                <a:gd name="connsiteY54" fmla="*/ 408791 h 1071616"/>
                <a:gd name="connsiteX55" fmla="*/ 717266 w 2426341"/>
                <a:gd name="connsiteY55" fmla="*/ 459621 h 1071616"/>
                <a:gd name="connsiteX56" fmla="*/ 739857 w 2426341"/>
                <a:gd name="connsiteY56" fmla="*/ 544337 h 1071616"/>
                <a:gd name="connsiteX57" fmla="*/ 818926 w 2426341"/>
                <a:gd name="connsiteY57" fmla="*/ 566928 h 1071616"/>
                <a:gd name="connsiteX58" fmla="*/ 841517 w 2426341"/>
                <a:gd name="connsiteY58" fmla="*/ 561281 h 1071616"/>
                <a:gd name="connsiteX59" fmla="*/ 790687 w 2426341"/>
                <a:gd name="connsiteY59" fmla="*/ 606463 h 1071616"/>
                <a:gd name="connsiteX60" fmla="*/ 677732 w 2426341"/>
                <a:gd name="connsiteY60" fmla="*/ 612111 h 1071616"/>
                <a:gd name="connsiteX61" fmla="*/ 621254 w 2426341"/>
                <a:gd name="connsiteY61" fmla="*/ 589520 h 1071616"/>
                <a:gd name="connsiteX62" fmla="*/ 722914 w 2426341"/>
                <a:gd name="connsiteY62" fmla="*/ 346666 h 1071616"/>
                <a:gd name="connsiteX63" fmla="*/ 774117 w 2426341"/>
                <a:gd name="connsiteY63" fmla="*/ 230018 h 1071616"/>
                <a:gd name="connsiteX64" fmla="*/ 771626 w 2426341"/>
                <a:gd name="connsiteY64" fmla="*/ 232298 h 1071616"/>
                <a:gd name="connsiteX65" fmla="*/ 768816 w 2426341"/>
                <a:gd name="connsiteY65" fmla="*/ 238693 h 1071616"/>
                <a:gd name="connsiteX66" fmla="*/ 1896943 w 2426341"/>
                <a:gd name="connsiteY66" fmla="*/ 26862 h 1071616"/>
                <a:gd name="connsiteX67" fmla="*/ 1937183 w 2426341"/>
                <a:gd name="connsiteY67" fmla="*/ 36039 h 1071616"/>
                <a:gd name="connsiteX68" fmla="*/ 1993661 w 2426341"/>
                <a:gd name="connsiteY68" fmla="*/ 98165 h 1071616"/>
                <a:gd name="connsiteX69" fmla="*/ 1988013 w 2426341"/>
                <a:gd name="connsiteY69" fmla="*/ 182881 h 1071616"/>
                <a:gd name="connsiteX70" fmla="*/ 1988013 w 2426341"/>
                <a:gd name="connsiteY70" fmla="*/ 188529 h 1071616"/>
                <a:gd name="connsiteX71" fmla="*/ 1988013 w 2426341"/>
                <a:gd name="connsiteY71" fmla="*/ 194177 h 1071616"/>
                <a:gd name="connsiteX72" fmla="*/ 1999309 w 2426341"/>
                <a:gd name="connsiteY72" fmla="*/ 205472 h 1071616"/>
                <a:gd name="connsiteX73" fmla="*/ 2050138 w 2426341"/>
                <a:gd name="connsiteY73" fmla="*/ 228063 h 1071616"/>
                <a:gd name="connsiteX74" fmla="*/ 2044491 w 2426341"/>
                <a:gd name="connsiteY74" fmla="*/ 239359 h 1071616"/>
                <a:gd name="connsiteX75" fmla="*/ 2055786 w 2426341"/>
                <a:gd name="connsiteY75" fmla="*/ 261950 h 1071616"/>
                <a:gd name="connsiteX76" fmla="*/ 2050138 w 2426341"/>
                <a:gd name="connsiteY76" fmla="*/ 261950 h 1071616"/>
                <a:gd name="connsiteX77" fmla="*/ 1959774 w 2426341"/>
                <a:gd name="connsiteY77" fmla="*/ 290189 h 1071616"/>
                <a:gd name="connsiteX78" fmla="*/ 1914592 w 2426341"/>
                <a:gd name="connsiteY78" fmla="*/ 335371 h 1071616"/>
                <a:gd name="connsiteX79" fmla="*/ 1908944 w 2426341"/>
                <a:gd name="connsiteY79" fmla="*/ 329723 h 1071616"/>
                <a:gd name="connsiteX80" fmla="*/ 1903297 w 2426341"/>
                <a:gd name="connsiteY80" fmla="*/ 318427 h 1071616"/>
                <a:gd name="connsiteX81" fmla="*/ 1841171 w 2426341"/>
                <a:gd name="connsiteY81" fmla="*/ 273245 h 1071616"/>
                <a:gd name="connsiteX82" fmla="*/ 1829876 w 2426341"/>
                <a:gd name="connsiteY82" fmla="*/ 109460 h 1071616"/>
                <a:gd name="connsiteX83" fmla="*/ 1795989 w 2426341"/>
                <a:gd name="connsiteY83" fmla="*/ 64278 h 1071616"/>
                <a:gd name="connsiteX84" fmla="*/ 1852467 w 2426341"/>
                <a:gd name="connsiteY84" fmla="*/ 30392 h 1071616"/>
                <a:gd name="connsiteX85" fmla="*/ 1896943 w 2426341"/>
                <a:gd name="connsiteY85" fmla="*/ 26862 h 1071616"/>
                <a:gd name="connsiteX86" fmla="*/ 1223094 w 2426341"/>
                <a:gd name="connsiteY86" fmla="*/ 1888 h 1071616"/>
                <a:gd name="connsiteX87" fmla="*/ 1372407 w 2426341"/>
                <a:gd name="connsiteY87" fmla="*/ 86869 h 1071616"/>
                <a:gd name="connsiteX88" fmla="*/ 1400645 w 2426341"/>
                <a:gd name="connsiteY88" fmla="*/ 194176 h 1071616"/>
                <a:gd name="connsiteX89" fmla="*/ 1349815 w 2426341"/>
                <a:gd name="connsiteY89" fmla="*/ 284540 h 1071616"/>
                <a:gd name="connsiteX90" fmla="*/ 1298986 w 2426341"/>
                <a:gd name="connsiteY90" fmla="*/ 290188 h 1071616"/>
                <a:gd name="connsiteX91" fmla="*/ 1265099 w 2426341"/>
                <a:gd name="connsiteY91" fmla="*/ 256301 h 1071616"/>
                <a:gd name="connsiteX92" fmla="*/ 1270747 w 2426341"/>
                <a:gd name="connsiteY92" fmla="*/ 205471 h 1071616"/>
                <a:gd name="connsiteX93" fmla="*/ 1321577 w 2426341"/>
                <a:gd name="connsiteY93" fmla="*/ 182880 h 1071616"/>
                <a:gd name="connsiteX94" fmla="*/ 1327224 w 2426341"/>
                <a:gd name="connsiteY94" fmla="*/ 177233 h 1071616"/>
                <a:gd name="connsiteX95" fmla="*/ 1321577 w 2426341"/>
                <a:gd name="connsiteY95" fmla="*/ 171585 h 1071616"/>
                <a:gd name="connsiteX96" fmla="*/ 1253804 w 2426341"/>
                <a:gd name="connsiteY96" fmla="*/ 188528 h 1071616"/>
                <a:gd name="connsiteX97" fmla="*/ 1236860 w 2426341"/>
                <a:gd name="connsiteY97" fmla="*/ 261949 h 1071616"/>
                <a:gd name="connsiteX98" fmla="*/ 1287690 w 2426341"/>
                <a:gd name="connsiteY98" fmla="*/ 324074 h 1071616"/>
                <a:gd name="connsiteX99" fmla="*/ 1366759 w 2426341"/>
                <a:gd name="connsiteY99" fmla="*/ 324074 h 1071616"/>
                <a:gd name="connsiteX100" fmla="*/ 1451475 w 2426341"/>
                <a:gd name="connsiteY100" fmla="*/ 199824 h 1071616"/>
                <a:gd name="connsiteX101" fmla="*/ 1417589 w 2426341"/>
                <a:gd name="connsiteY101" fmla="*/ 58630 h 1071616"/>
                <a:gd name="connsiteX102" fmla="*/ 1411941 w 2426341"/>
                <a:gd name="connsiteY102" fmla="*/ 52982 h 1071616"/>
                <a:gd name="connsiteX103" fmla="*/ 1536192 w 2426341"/>
                <a:gd name="connsiteY103" fmla="*/ 7800 h 1071616"/>
                <a:gd name="connsiteX104" fmla="*/ 1683034 w 2426341"/>
                <a:gd name="connsiteY104" fmla="*/ 24743 h 1071616"/>
                <a:gd name="connsiteX105" fmla="*/ 1750807 w 2426341"/>
                <a:gd name="connsiteY105" fmla="*/ 58630 h 1071616"/>
                <a:gd name="connsiteX106" fmla="*/ 1795989 w 2426341"/>
                <a:gd name="connsiteY106" fmla="*/ 115107 h 1071616"/>
                <a:gd name="connsiteX107" fmla="*/ 1824228 w 2426341"/>
                <a:gd name="connsiteY107" fmla="*/ 261949 h 1071616"/>
                <a:gd name="connsiteX108" fmla="*/ 1829876 w 2426341"/>
                <a:gd name="connsiteY108" fmla="*/ 278892 h 1071616"/>
                <a:gd name="connsiteX109" fmla="*/ 1886353 w 2426341"/>
                <a:gd name="connsiteY109" fmla="*/ 318427 h 1071616"/>
                <a:gd name="connsiteX110" fmla="*/ 1914592 w 2426341"/>
                <a:gd name="connsiteY110" fmla="*/ 408791 h 1071616"/>
                <a:gd name="connsiteX111" fmla="*/ 1829876 w 2426341"/>
                <a:gd name="connsiteY111" fmla="*/ 538689 h 1071616"/>
                <a:gd name="connsiteX112" fmla="*/ 1750807 w 2426341"/>
                <a:gd name="connsiteY112" fmla="*/ 549985 h 1071616"/>
                <a:gd name="connsiteX113" fmla="*/ 1694329 w 2426341"/>
                <a:gd name="connsiteY113" fmla="*/ 499155 h 1071616"/>
                <a:gd name="connsiteX114" fmla="*/ 1688681 w 2426341"/>
                <a:gd name="connsiteY114" fmla="*/ 482211 h 1071616"/>
                <a:gd name="connsiteX115" fmla="*/ 1711272 w 2426341"/>
                <a:gd name="connsiteY115" fmla="*/ 431382 h 1071616"/>
                <a:gd name="connsiteX116" fmla="*/ 1750807 w 2426341"/>
                <a:gd name="connsiteY116" fmla="*/ 420086 h 1071616"/>
                <a:gd name="connsiteX117" fmla="*/ 1784693 w 2426341"/>
                <a:gd name="connsiteY117" fmla="*/ 437029 h 1071616"/>
                <a:gd name="connsiteX118" fmla="*/ 1790341 w 2426341"/>
                <a:gd name="connsiteY118" fmla="*/ 437029 h 1071616"/>
                <a:gd name="connsiteX119" fmla="*/ 1790341 w 2426341"/>
                <a:gd name="connsiteY119" fmla="*/ 431382 h 1071616"/>
                <a:gd name="connsiteX120" fmla="*/ 1762102 w 2426341"/>
                <a:gd name="connsiteY120" fmla="*/ 408791 h 1071616"/>
                <a:gd name="connsiteX121" fmla="*/ 1694329 w 2426341"/>
                <a:gd name="connsiteY121" fmla="*/ 414438 h 1071616"/>
                <a:gd name="connsiteX122" fmla="*/ 1660443 w 2426341"/>
                <a:gd name="connsiteY122" fmla="*/ 510450 h 1071616"/>
                <a:gd name="connsiteX123" fmla="*/ 1739511 w 2426341"/>
                <a:gd name="connsiteY123" fmla="*/ 583871 h 1071616"/>
                <a:gd name="connsiteX124" fmla="*/ 1846819 w 2426341"/>
                <a:gd name="connsiteY124" fmla="*/ 578223 h 1071616"/>
                <a:gd name="connsiteX125" fmla="*/ 1954126 w 2426341"/>
                <a:gd name="connsiteY125" fmla="*/ 408791 h 1071616"/>
                <a:gd name="connsiteX126" fmla="*/ 1942831 w 2426341"/>
                <a:gd name="connsiteY126" fmla="*/ 352313 h 1071616"/>
                <a:gd name="connsiteX127" fmla="*/ 1993661 w 2426341"/>
                <a:gd name="connsiteY127" fmla="*/ 307131 h 1071616"/>
                <a:gd name="connsiteX128" fmla="*/ 2061434 w 2426341"/>
                <a:gd name="connsiteY128" fmla="*/ 290188 h 1071616"/>
                <a:gd name="connsiteX129" fmla="*/ 2123559 w 2426341"/>
                <a:gd name="connsiteY129" fmla="*/ 312779 h 1071616"/>
                <a:gd name="connsiteX130" fmla="*/ 2168742 w 2426341"/>
                <a:gd name="connsiteY130" fmla="*/ 369256 h 1071616"/>
                <a:gd name="connsiteX131" fmla="*/ 2185685 w 2426341"/>
                <a:gd name="connsiteY131" fmla="*/ 374904 h 1071616"/>
                <a:gd name="connsiteX132" fmla="*/ 2326879 w 2426341"/>
                <a:gd name="connsiteY132" fmla="*/ 363609 h 1071616"/>
                <a:gd name="connsiteX133" fmla="*/ 2411595 w 2426341"/>
                <a:gd name="connsiteY133" fmla="*/ 442677 h 1071616"/>
                <a:gd name="connsiteX134" fmla="*/ 2417243 w 2426341"/>
                <a:gd name="connsiteY134" fmla="*/ 459620 h 1071616"/>
                <a:gd name="connsiteX135" fmla="*/ 2326879 w 2426341"/>
                <a:gd name="connsiteY135" fmla="*/ 679883 h 1071616"/>
                <a:gd name="connsiteX136" fmla="*/ 2321231 w 2426341"/>
                <a:gd name="connsiteY136" fmla="*/ 662940 h 1071616"/>
                <a:gd name="connsiteX137" fmla="*/ 2202628 w 2426341"/>
                <a:gd name="connsiteY137" fmla="*/ 566928 h 1071616"/>
                <a:gd name="connsiteX138" fmla="*/ 2196980 w 2426341"/>
                <a:gd name="connsiteY138" fmla="*/ 566928 h 1071616"/>
                <a:gd name="connsiteX139" fmla="*/ 2117912 w 2426341"/>
                <a:gd name="connsiteY139" fmla="*/ 595167 h 1071616"/>
                <a:gd name="connsiteX140" fmla="*/ 2089673 w 2426341"/>
                <a:gd name="connsiteY140" fmla="*/ 629053 h 1071616"/>
                <a:gd name="connsiteX141" fmla="*/ 2084025 w 2426341"/>
                <a:gd name="connsiteY141" fmla="*/ 674235 h 1071616"/>
                <a:gd name="connsiteX142" fmla="*/ 2089673 w 2426341"/>
                <a:gd name="connsiteY142" fmla="*/ 691178 h 1071616"/>
                <a:gd name="connsiteX143" fmla="*/ 2140503 w 2426341"/>
                <a:gd name="connsiteY143" fmla="*/ 742008 h 1071616"/>
                <a:gd name="connsiteX144" fmla="*/ 2213924 w 2426341"/>
                <a:gd name="connsiteY144" fmla="*/ 713769 h 1071616"/>
                <a:gd name="connsiteX145" fmla="*/ 2213924 w 2426341"/>
                <a:gd name="connsiteY145" fmla="*/ 708122 h 1071616"/>
                <a:gd name="connsiteX146" fmla="*/ 2208276 w 2426341"/>
                <a:gd name="connsiteY146" fmla="*/ 708122 h 1071616"/>
                <a:gd name="connsiteX147" fmla="*/ 2151798 w 2426341"/>
                <a:gd name="connsiteY147" fmla="*/ 713769 h 1071616"/>
                <a:gd name="connsiteX148" fmla="*/ 2129207 w 2426341"/>
                <a:gd name="connsiteY148" fmla="*/ 674235 h 1071616"/>
                <a:gd name="connsiteX149" fmla="*/ 2202628 w 2426341"/>
                <a:gd name="connsiteY149" fmla="*/ 617758 h 1071616"/>
                <a:gd name="connsiteX150" fmla="*/ 2281697 w 2426341"/>
                <a:gd name="connsiteY150" fmla="*/ 679883 h 1071616"/>
                <a:gd name="connsiteX151" fmla="*/ 2270401 w 2426341"/>
                <a:gd name="connsiteY151" fmla="*/ 798486 h 1071616"/>
                <a:gd name="connsiteX152" fmla="*/ 2078377 w 2426341"/>
                <a:gd name="connsiteY152" fmla="*/ 950975 h 1071616"/>
                <a:gd name="connsiteX153" fmla="*/ 1959774 w 2426341"/>
                <a:gd name="connsiteY153" fmla="*/ 956623 h 1071616"/>
                <a:gd name="connsiteX154" fmla="*/ 1948479 w 2426341"/>
                <a:gd name="connsiteY154" fmla="*/ 956623 h 1071616"/>
                <a:gd name="connsiteX155" fmla="*/ 1846819 w 2426341"/>
                <a:gd name="connsiteY155" fmla="*/ 917089 h 1071616"/>
                <a:gd name="connsiteX156" fmla="*/ 1858114 w 2426341"/>
                <a:gd name="connsiteY156" fmla="*/ 888850 h 1071616"/>
                <a:gd name="connsiteX157" fmla="*/ 1841171 w 2426341"/>
                <a:gd name="connsiteY157" fmla="*/ 719417 h 1071616"/>
                <a:gd name="connsiteX158" fmla="*/ 1671738 w 2426341"/>
                <a:gd name="connsiteY158" fmla="*/ 679883 h 1071616"/>
                <a:gd name="connsiteX159" fmla="*/ 1660443 w 2426341"/>
                <a:gd name="connsiteY159" fmla="*/ 685531 h 1071616"/>
                <a:gd name="connsiteX160" fmla="*/ 1632204 w 2426341"/>
                <a:gd name="connsiteY160" fmla="*/ 583871 h 1071616"/>
                <a:gd name="connsiteX161" fmla="*/ 1620908 w 2426341"/>
                <a:gd name="connsiteY161" fmla="*/ 572576 h 1071616"/>
                <a:gd name="connsiteX162" fmla="*/ 1570078 w 2426341"/>
                <a:gd name="connsiteY162" fmla="*/ 549985 h 1071616"/>
                <a:gd name="connsiteX163" fmla="*/ 1513601 w 2426341"/>
                <a:gd name="connsiteY163" fmla="*/ 555632 h 1071616"/>
                <a:gd name="connsiteX164" fmla="*/ 1434532 w 2426341"/>
                <a:gd name="connsiteY164" fmla="*/ 420086 h 1071616"/>
                <a:gd name="connsiteX165" fmla="*/ 1259451 w 2426341"/>
                <a:gd name="connsiteY165" fmla="*/ 397495 h 1071616"/>
                <a:gd name="connsiteX166" fmla="*/ 1123905 w 2426341"/>
                <a:gd name="connsiteY166" fmla="*/ 504803 h 1071616"/>
                <a:gd name="connsiteX167" fmla="*/ 1112609 w 2426341"/>
                <a:gd name="connsiteY167" fmla="*/ 527394 h 1071616"/>
                <a:gd name="connsiteX168" fmla="*/ 869755 w 2426341"/>
                <a:gd name="connsiteY168" fmla="*/ 708122 h 1071616"/>
                <a:gd name="connsiteX169" fmla="*/ 717266 w 2426341"/>
                <a:gd name="connsiteY169" fmla="*/ 719417 h 1071616"/>
                <a:gd name="connsiteX170" fmla="*/ 593015 w 2426341"/>
                <a:gd name="connsiteY170" fmla="*/ 668587 h 1071616"/>
                <a:gd name="connsiteX171" fmla="*/ 598241 w 2426341"/>
                <a:gd name="connsiteY171" fmla="*/ 648338 h 1071616"/>
                <a:gd name="connsiteX172" fmla="*/ 558776 w 2426341"/>
                <a:gd name="connsiteY172" fmla="*/ 626847 h 1071616"/>
                <a:gd name="connsiteX173" fmla="*/ 434878 w 2426341"/>
                <a:gd name="connsiteY173" fmla="*/ 538689 h 1071616"/>
                <a:gd name="connsiteX174" fmla="*/ 321923 w 2426341"/>
                <a:gd name="connsiteY174" fmla="*/ 482211 h 1071616"/>
                <a:gd name="connsiteX175" fmla="*/ 203320 w 2426341"/>
                <a:gd name="connsiteY175" fmla="*/ 482211 h 1071616"/>
                <a:gd name="connsiteX176" fmla="*/ 124251 w 2426341"/>
                <a:gd name="connsiteY176" fmla="*/ 516098 h 1071616"/>
                <a:gd name="connsiteX177" fmla="*/ 288036 w 2426341"/>
                <a:gd name="connsiteY177" fmla="*/ 493507 h 1071616"/>
                <a:gd name="connsiteX178" fmla="*/ 434878 w 2426341"/>
                <a:gd name="connsiteY178" fmla="*/ 572576 h 1071616"/>
                <a:gd name="connsiteX179" fmla="*/ 564777 w 2426341"/>
                <a:gd name="connsiteY179" fmla="*/ 668588 h 1071616"/>
                <a:gd name="connsiteX180" fmla="*/ 587368 w 2426341"/>
                <a:gd name="connsiteY180" fmla="*/ 679883 h 1071616"/>
                <a:gd name="connsiteX181" fmla="*/ 581720 w 2426341"/>
                <a:gd name="connsiteY181" fmla="*/ 708122 h 1071616"/>
                <a:gd name="connsiteX182" fmla="*/ 553481 w 2426341"/>
                <a:gd name="connsiteY182" fmla="*/ 691179 h 1071616"/>
                <a:gd name="connsiteX183" fmla="*/ 423582 w 2426341"/>
                <a:gd name="connsiteY183" fmla="*/ 589519 h 1071616"/>
                <a:gd name="connsiteX184" fmla="*/ 288036 w 2426341"/>
                <a:gd name="connsiteY184" fmla="*/ 510450 h 1071616"/>
                <a:gd name="connsiteX185" fmla="*/ 84716 w 2426341"/>
                <a:gd name="connsiteY185" fmla="*/ 555632 h 1071616"/>
                <a:gd name="connsiteX186" fmla="*/ 129899 w 2426341"/>
                <a:gd name="connsiteY186" fmla="*/ 538689 h 1071616"/>
                <a:gd name="connsiteX187" fmla="*/ 288036 w 2426341"/>
                <a:gd name="connsiteY187" fmla="*/ 544337 h 1071616"/>
                <a:gd name="connsiteX188" fmla="*/ 406639 w 2426341"/>
                <a:gd name="connsiteY188" fmla="*/ 634701 h 1071616"/>
                <a:gd name="connsiteX189" fmla="*/ 519594 w 2426341"/>
                <a:gd name="connsiteY189" fmla="*/ 730713 h 1071616"/>
                <a:gd name="connsiteX190" fmla="*/ 545716 w 2426341"/>
                <a:gd name="connsiteY190" fmla="*/ 756834 h 1071616"/>
                <a:gd name="connsiteX191" fmla="*/ 570424 w 2426341"/>
                <a:gd name="connsiteY191" fmla="*/ 781542 h 1071616"/>
                <a:gd name="connsiteX192" fmla="*/ 578896 w 2426341"/>
                <a:gd name="connsiteY192" fmla="*/ 742716 h 1071616"/>
                <a:gd name="connsiteX193" fmla="*/ 587367 w 2426341"/>
                <a:gd name="connsiteY193" fmla="*/ 708123 h 1071616"/>
                <a:gd name="connsiteX194" fmla="*/ 711618 w 2426341"/>
                <a:gd name="connsiteY194" fmla="*/ 758952 h 1071616"/>
                <a:gd name="connsiteX195" fmla="*/ 881051 w 2426341"/>
                <a:gd name="connsiteY195" fmla="*/ 747657 h 1071616"/>
                <a:gd name="connsiteX196" fmla="*/ 1095666 w 2426341"/>
                <a:gd name="connsiteY196" fmla="*/ 606463 h 1071616"/>
                <a:gd name="connsiteX197" fmla="*/ 1101314 w 2426341"/>
                <a:gd name="connsiteY197" fmla="*/ 662941 h 1071616"/>
                <a:gd name="connsiteX198" fmla="*/ 1027893 w 2426341"/>
                <a:gd name="connsiteY198" fmla="*/ 725066 h 1071616"/>
                <a:gd name="connsiteX199" fmla="*/ 1010950 w 2426341"/>
                <a:gd name="connsiteY199" fmla="*/ 770248 h 1071616"/>
                <a:gd name="connsiteX200" fmla="*/ 768096 w 2426341"/>
                <a:gd name="connsiteY200" fmla="*/ 849316 h 1071616"/>
                <a:gd name="connsiteX201" fmla="*/ 665024 w 2426341"/>
                <a:gd name="connsiteY201" fmla="*/ 830255 h 1071616"/>
                <a:gd name="connsiteX202" fmla="*/ 570426 w 2426341"/>
                <a:gd name="connsiteY202" fmla="*/ 781544 h 1071616"/>
                <a:gd name="connsiteX203" fmla="*/ 576072 w 2426341"/>
                <a:gd name="connsiteY203" fmla="*/ 787190 h 1071616"/>
                <a:gd name="connsiteX204" fmla="*/ 570424 w 2426341"/>
                <a:gd name="connsiteY204" fmla="*/ 826725 h 1071616"/>
                <a:gd name="connsiteX205" fmla="*/ 497003 w 2426341"/>
                <a:gd name="connsiteY205" fmla="*/ 770247 h 1071616"/>
                <a:gd name="connsiteX206" fmla="*/ 389696 w 2426341"/>
                <a:gd name="connsiteY206" fmla="*/ 668588 h 1071616"/>
                <a:gd name="connsiteX207" fmla="*/ 276740 w 2426341"/>
                <a:gd name="connsiteY207" fmla="*/ 578223 h 1071616"/>
                <a:gd name="connsiteX208" fmla="*/ 141194 w 2426341"/>
                <a:gd name="connsiteY208" fmla="*/ 566928 h 1071616"/>
                <a:gd name="connsiteX209" fmla="*/ 16943 w 2426341"/>
                <a:gd name="connsiteY209" fmla="*/ 634701 h 1071616"/>
                <a:gd name="connsiteX210" fmla="*/ 0 w 2426341"/>
                <a:gd name="connsiteY210" fmla="*/ 640349 h 1071616"/>
                <a:gd name="connsiteX211" fmla="*/ 0 w 2426341"/>
                <a:gd name="connsiteY211" fmla="*/ 629053 h 1071616"/>
                <a:gd name="connsiteX212" fmla="*/ 197672 w 2426341"/>
                <a:gd name="connsiteY212" fmla="*/ 453973 h 1071616"/>
                <a:gd name="connsiteX213" fmla="*/ 263327 w 2426341"/>
                <a:gd name="connsiteY213" fmla="*/ 442677 h 1071616"/>
                <a:gd name="connsiteX214" fmla="*/ 333218 w 2426341"/>
                <a:gd name="connsiteY214" fmla="*/ 448325 h 1071616"/>
                <a:gd name="connsiteX215" fmla="*/ 457469 w 2426341"/>
                <a:gd name="connsiteY215" fmla="*/ 504803 h 1071616"/>
                <a:gd name="connsiteX216" fmla="*/ 615606 w 2426341"/>
                <a:gd name="connsiteY216" fmla="*/ 606462 h 1071616"/>
                <a:gd name="connsiteX217" fmla="*/ 612077 w 2426341"/>
                <a:gd name="connsiteY217" fmla="*/ 629053 h 1071616"/>
                <a:gd name="connsiteX218" fmla="*/ 611073 w 2426341"/>
                <a:gd name="connsiteY218" fmla="*/ 631973 h 1071616"/>
                <a:gd name="connsiteX219" fmla="*/ 635374 w 2426341"/>
                <a:gd name="connsiteY219" fmla="*/ 642467 h 1071616"/>
                <a:gd name="connsiteX220" fmla="*/ 666436 w 2426341"/>
                <a:gd name="connsiteY220" fmla="*/ 651644 h 1071616"/>
                <a:gd name="connsiteX221" fmla="*/ 807630 w 2426341"/>
                <a:gd name="connsiteY221" fmla="*/ 629053 h 1071616"/>
                <a:gd name="connsiteX222" fmla="*/ 881051 w 2426341"/>
                <a:gd name="connsiteY222" fmla="*/ 510450 h 1071616"/>
                <a:gd name="connsiteX223" fmla="*/ 875403 w 2426341"/>
                <a:gd name="connsiteY223" fmla="*/ 504803 h 1071616"/>
                <a:gd name="connsiteX224" fmla="*/ 864108 w 2426341"/>
                <a:gd name="connsiteY224" fmla="*/ 510450 h 1071616"/>
                <a:gd name="connsiteX225" fmla="*/ 813278 w 2426341"/>
                <a:gd name="connsiteY225" fmla="*/ 533041 h 1071616"/>
                <a:gd name="connsiteX226" fmla="*/ 768096 w 2426341"/>
                <a:gd name="connsiteY226" fmla="*/ 516098 h 1071616"/>
                <a:gd name="connsiteX227" fmla="*/ 756800 w 2426341"/>
                <a:gd name="connsiteY227" fmla="*/ 470916 h 1071616"/>
                <a:gd name="connsiteX228" fmla="*/ 785039 w 2426341"/>
                <a:gd name="connsiteY228" fmla="*/ 425734 h 1071616"/>
                <a:gd name="connsiteX229" fmla="*/ 785039 w 2426341"/>
                <a:gd name="connsiteY229" fmla="*/ 414438 h 1071616"/>
                <a:gd name="connsiteX230" fmla="*/ 750888 w 2426341"/>
                <a:gd name="connsiteY230" fmla="*/ 316750 h 1071616"/>
                <a:gd name="connsiteX231" fmla="*/ 750913 w 2426341"/>
                <a:gd name="connsiteY231" fmla="*/ 312081 h 1071616"/>
                <a:gd name="connsiteX232" fmla="*/ 728561 w 2426341"/>
                <a:gd name="connsiteY232" fmla="*/ 352313 h 1071616"/>
                <a:gd name="connsiteX233" fmla="*/ 717266 w 2426341"/>
                <a:gd name="connsiteY233" fmla="*/ 273245 h 1071616"/>
                <a:gd name="connsiteX234" fmla="*/ 824573 w 2426341"/>
                <a:gd name="connsiteY234" fmla="*/ 143347 h 1071616"/>
                <a:gd name="connsiteX235" fmla="*/ 858460 w 2426341"/>
                <a:gd name="connsiteY235" fmla="*/ 132051 h 1071616"/>
                <a:gd name="connsiteX236" fmla="*/ 840515 w 2426341"/>
                <a:gd name="connsiteY236" fmla="*/ 155043 h 1071616"/>
                <a:gd name="connsiteX237" fmla="*/ 841517 w 2426341"/>
                <a:gd name="connsiteY237" fmla="*/ 154642 h 1071616"/>
                <a:gd name="connsiteX238" fmla="*/ 965768 w 2426341"/>
                <a:gd name="connsiteY238" fmla="*/ 165937 h 1071616"/>
                <a:gd name="connsiteX239" fmla="*/ 977063 w 2426341"/>
                <a:gd name="connsiteY239" fmla="*/ 284540 h 1071616"/>
                <a:gd name="connsiteX240" fmla="*/ 977063 w 2426341"/>
                <a:gd name="connsiteY240" fmla="*/ 295836 h 1071616"/>
                <a:gd name="connsiteX241" fmla="*/ 988359 w 2426341"/>
                <a:gd name="connsiteY241" fmla="*/ 295836 h 1071616"/>
                <a:gd name="connsiteX242" fmla="*/ 988359 w 2426341"/>
                <a:gd name="connsiteY242" fmla="*/ 137698 h 1071616"/>
                <a:gd name="connsiteX243" fmla="*/ 982711 w 2426341"/>
                <a:gd name="connsiteY243" fmla="*/ 132051 h 1071616"/>
                <a:gd name="connsiteX244" fmla="*/ 1163439 w 2426341"/>
                <a:gd name="connsiteY244" fmla="*/ 2152 h 1071616"/>
                <a:gd name="connsiteX245" fmla="*/ 1223094 w 2426341"/>
                <a:gd name="connsiteY245" fmla="*/ 1888 h 107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2426341" h="1071616">
                  <a:moveTo>
                    <a:pt x="1354053" y="438443"/>
                  </a:moveTo>
                  <a:cubicBezTo>
                    <a:pt x="1379468" y="441267"/>
                    <a:pt x="1403471" y="448327"/>
                    <a:pt x="1423238" y="459622"/>
                  </a:cubicBezTo>
                  <a:cubicBezTo>
                    <a:pt x="1468420" y="482213"/>
                    <a:pt x="1491011" y="533043"/>
                    <a:pt x="1502306" y="583873"/>
                  </a:cubicBezTo>
                  <a:cubicBezTo>
                    <a:pt x="1502306" y="589520"/>
                    <a:pt x="1507954" y="589520"/>
                    <a:pt x="1513602" y="589520"/>
                  </a:cubicBezTo>
                  <a:cubicBezTo>
                    <a:pt x="1547488" y="578225"/>
                    <a:pt x="1581375" y="589520"/>
                    <a:pt x="1603966" y="612111"/>
                  </a:cubicBezTo>
                  <a:cubicBezTo>
                    <a:pt x="1609614" y="612111"/>
                    <a:pt x="1609614" y="617759"/>
                    <a:pt x="1609614" y="617759"/>
                  </a:cubicBezTo>
                  <a:cubicBezTo>
                    <a:pt x="1626557" y="645998"/>
                    <a:pt x="1637853" y="685532"/>
                    <a:pt x="1620909" y="713771"/>
                  </a:cubicBezTo>
                  <a:cubicBezTo>
                    <a:pt x="1609614" y="730714"/>
                    <a:pt x="1603966" y="742010"/>
                    <a:pt x="1587023" y="747658"/>
                  </a:cubicBezTo>
                  <a:cubicBezTo>
                    <a:pt x="1570079" y="758953"/>
                    <a:pt x="1553136" y="758953"/>
                    <a:pt x="1541841" y="753305"/>
                  </a:cubicBezTo>
                  <a:cubicBezTo>
                    <a:pt x="1536193" y="753305"/>
                    <a:pt x="1536193" y="747658"/>
                    <a:pt x="1530545" y="742010"/>
                  </a:cubicBezTo>
                  <a:cubicBezTo>
                    <a:pt x="1524897" y="736362"/>
                    <a:pt x="1524897" y="730714"/>
                    <a:pt x="1524897" y="719419"/>
                  </a:cubicBezTo>
                  <a:cubicBezTo>
                    <a:pt x="1524897" y="708123"/>
                    <a:pt x="1536193" y="691180"/>
                    <a:pt x="1553136" y="685532"/>
                  </a:cubicBezTo>
                  <a:cubicBezTo>
                    <a:pt x="1558784" y="685532"/>
                    <a:pt x="1558784" y="685532"/>
                    <a:pt x="1558784" y="679884"/>
                  </a:cubicBezTo>
                  <a:cubicBezTo>
                    <a:pt x="1558784" y="674237"/>
                    <a:pt x="1558784" y="674237"/>
                    <a:pt x="1553136" y="674237"/>
                  </a:cubicBezTo>
                  <a:cubicBezTo>
                    <a:pt x="1524897" y="679884"/>
                    <a:pt x="1502306" y="691180"/>
                    <a:pt x="1496659" y="719419"/>
                  </a:cubicBezTo>
                  <a:cubicBezTo>
                    <a:pt x="1491011" y="742010"/>
                    <a:pt x="1496659" y="764601"/>
                    <a:pt x="1513602" y="781544"/>
                  </a:cubicBezTo>
                  <a:cubicBezTo>
                    <a:pt x="1519250" y="781544"/>
                    <a:pt x="1519250" y="787192"/>
                    <a:pt x="1524897" y="787192"/>
                  </a:cubicBezTo>
                  <a:cubicBezTo>
                    <a:pt x="1547488" y="804135"/>
                    <a:pt x="1575727" y="798487"/>
                    <a:pt x="1598318" y="792840"/>
                  </a:cubicBezTo>
                  <a:cubicBezTo>
                    <a:pt x="1603966" y="787192"/>
                    <a:pt x="1609614" y="787192"/>
                    <a:pt x="1615262" y="781544"/>
                  </a:cubicBezTo>
                  <a:cubicBezTo>
                    <a:pt x="1615262" y="815431"/>
                    <a:pt x="1620909" y="843669"/>
                    <a:pt x="1643501" y="866260"/>
                  </a:cubicBezTo>
                  <a:cubicBezTo>
                    <a:pt x="1660444" y="888851"/>
                    <a:pt x="1699978" y="900147"/>
                    <a:pt x="1728217" y="888851"/>
                  </a:cubicBezTo>
                  <a:cubicBezTo>
                    <a:pt x="1745160" y="883204"/>
                    <a:pt x="1756456" y="871908"/>
                    <a:pt x="1762104" y="854965"/>
                  </a:cubicBezTo>
                  <a:cubicBezTo>
                    <a:pt x="1767751" y="838022"/>
                    <a:pt x="1767751" y="826726"/>
                    <a:pt x="1762104" y="809783"/>
                  </a:cubicBezTo>
                  <a:cubicBezTo>
                    <a:pt x="1762104" y="804135"/>
                    <a:pt x="1762104" y="804135"/>
                    <a:pt x="1756456" y="804135"/>
                  </a:cubicBezTo>
                  <a:cubicBezTo>
                    <a:pt x="1750808" y="804135"/>
                    <a:pt x="1750808" y="804135"/>
                    <a:pt x="1750808" y="809783"/>
                  </a:cubicBezTo>
                  <a:cubicBezTo>
                    <a:pt x="1756456" y="832374"/>
                    <a:pt x="1739512" y="860613"/>
                    <a:pt x="1722569" y="860613"/>
                  </a:cubicBezTo>
                  <a:cubicBezTo>
                    <a:pt x="1699978" y="860613"/>
                    <a:pt x="1677387" y="854965"/>
                    <a:pt x="1666092" y="838022"/>
                  </a:cubicBezTo>
                  <a:cubicBezTo>
                    <a:pt x="1649148" y="826726"/>
                    <a:pt x="1643501" y="804135"/>
                    <a:pt x="1649148" y="781544"/>
                  </a:cubicBezTo>
                  <a:cubicBezTo>
                    <a:pt x="1649148" y="758953"/>
                    <a:pt x="1666092" y="742010"/>
                    <a:pt x="1683035" y="736362"/>
                  </a:cubicBezTo>
                  <a:cubicBezTo>
                    <a:pt x="1722569" y="719419"/>
                    <a:pt x="1773399" y="730714"/>
                    <a:pt x="1795990" y="764601"/>
                  </a:cubicBezTo>
                  <a:cubicBezTo>
                    <a:pt x="1824229" y="798487"/>
                    <a:pt x="1818581" y="849317"/>
                    <a:pt x="1807286" y="894499"/>
                  </a:cubicBezTo>
                  <a:cubicBezTo>
                    <a:pt x="1795990" y="939681"/>
                    <a:pt x="1767751" y="979216"/>
                    <a:pt x="1728217" y="1013102"/>
                  </a:cubicBezTo>
                  <a:cubicBezTo>
                    <a:pt x="1694330" y="1041341"/>
                    <a:pt x="1649148" y="1058284"/>
                    <a:pt x="1598318" y="1069580"/>
                  </a:cubicBezTo>
                  <a:cubicBezTo>
                    <a:pt x="1553136" y="1075227"/>
                    <a:pt x="1502306" y="1069580"/>
                    <a:pt x="1462772" y="1046989"/>
                  </a:cubicBezTo>
                  <a:cubicBezTo>
                    <a:pt x="1457124" y="1046989"/>
                    <a:pt x="1445829" y="1041341"/>
                    <a:pt x="1440181" y="1035693"/>
                  </a:cubicBezTo>
                  <a:cubicBezTo>
                    <a:pt x="1406294" y="1013102"/>
                    <a:pt x="1378056" y="984863"/>
                    <a:pt x="1355464" y="950977"/>
                  </a:cubicBezTo>
                  <a:cubicBezTo>
                    <a:pt x="1355464" y="950977"/>
                    <a:pt x="1349817" y="945329"/>
                    <a:pt x="1344169" y="950977"/>
                  </a:cubicBezTo>
                  <a:cubicBezTo>
                    <a:pt x="1287691" y="979216"/>
                    <a:pt x="1219918" y="990511"/>
                    <a:pt x="1163440" y="967920"/>
                  </a:cubicBezTo>
                  <a:cubicBezTo>
                    <a:pt x="1106963" y="945329"/>
                    <a:pt x="1073076" y="888851"/>
                    <a:pt x="1067428" y="826726"/>
                  </a:cubicBezTo>
                  <a:cubicBezTo>
                    <a:pt x="1056133" y="770249"/>
                    <a:pt x="1084372" y="702476"/>
                    <a:pt x="1140849" y="696828"/>
                  </a:cubicBezTo>
                  <a:cubicBezTo>
                    <a:pt x="1169088" y="691180"/>
                    <a:pt x="1197327" y="702476"/>
                    <a:pt x="1208623" y="725067"/>
                  </a:cubicBezTo>
                  <a:cubicBezTo>
                    <a:pt x="1219918" y="747658"/>
                    <a:pt x="1214270" y="787192"/>
                    <a:pt x="1191679" y="798487"/>
                  </a:cubicBezTo>
                  <a:cubicBezTo>
                    <a:pt x="1186032" y="804135"/>
                    <a:pt x="1186032" y="804135"/>
                    <a:pt x="1186032" y="809783"/>
                  </a:cubicBezTo>
                  <a:cubicBezTo>
                    <a:pt x="1186032" y="815431"/>
                    <a:pt x="1191679" y="815431"/>
                    <a:pt x="1197327" y="815431"/>
                  </a:cubicBezTo>
                  <a:cubicBezTo>
                    <a:pt x="1219918" y="804135"/>
                    <a:pt x="1231214" y="787192"/>
                    <a:pt x="1236861" y="770249"/>
                  </a:cubicBezTo>
                  <a:cubicBezTo>
                    <a:pt x="1242509" y="753305"/>
                    <a:pt x="1242509" y="730714"/>
                    <a:pt x="1236861" y="713771"/>
                  </a:cubicBezTo>
                  <a:cubicBezTo>
                    <a:pt x="1231214" y="696828"/>
                    <a:pt x="1214270" y="679884"/>
                    <a:pt x="1197327" y="668589"/>
                  </a:cubicBezTo>
                  <a:cubicBezTo>
                    <a:pt x="1180384" y="657293"/>
                    <a:pt x="1157793" y="657293"/>
                    <a:pt x="1140849" y="657293"/>
                  </a:cubicBezTo>
                  <a:cubicBezTo>
                    <a:pt x="1135202" y="640350"/>
                    <a:pt x="1135202" y="617759"/>
                    <a:pt x="1140849" y="600816"/>
                  </a:cubicBezTo>
                  <a:cubicBezTo>
                    <a:pt x="1140849" y="572577"/>
                    <a:pt x="1152145" y="549986"/>
                    <a:pt x="1163440" y="527395"/>
                  </a:cubicBezTo>
                  <a:cubicBezTo>
                    <a:pt x="1186032" y="487861"/>
                    <a:pt x="1225566" y="453974"/>
                    <a:pt x="1276396" y="442679"/>
                  </a:cubicBezTo>
                  <a:cubicBezTo>
                    <a:pt x="1301811" y="437031"/>
                    <a:pt x="1328638" y="435619"/>
                    <a:pt x="1354053" y="438443"/>
                  </a:cubicBezTo>
                  <a:close/>
                  <a:moveTo>
                    <a:pt x="722914" y="346666"/>
                  </a:moveTo>
                  <a:cubicBezTo>
                    <a:pt x="722914" y="346666"/>
                    <a:pt x="722914" y="352314"/>
                    <a:pt x="722914" y="352314"/>
                  </a:cubicBezTo>
                  <a:cubicBezTo>
                    <a:pt x="734209" y="374905"/>
                    <a:pt x="745505" y="391848"/>
                    <a:pt x="762448" y="408791"/>
                  </a:cubicBezTo>
                  <a:cubicBezTo>
                    <a:pt x="745505" y="420087"/>
                    <a:pt x="722914" y="431382"/>
                    <a:pt x="717266" y="459621"/>
                  </a:cubicBezTo>
                  <a:cubicBezTo>
                    <a:pt x="711618" y="493508"/>
                    <a:pt x="722914" y="521746"/>
                    <a:pt x="739857" y="544337"/>
                  </a:cubicBezTo>
                  <a:cubicBezTo>
                    <a:pt x="762448" y="566928"/>
                    <a:pt x="790687" y="572576"/>
                    <a:pt x="818926" y="566928"/>
                  </a:cubicBezTo>
                  <a:cubicBezTo>
                    <a:pt x="824574" y="566928"/>
                    <a:pt x="835869" y="566928"/>
                    <a:pt x="841517" y="561281"/>
                  </a:cubicBezTo>
                  <a:cubicBezTo>
                    <a:pt x="824574" y="583872"/>
                    <a:pt x="807630" y="595167"/>
                    <a:pt x="790687" y="606463"/>
                  </a:cubicBezTo>
                  <a:cubicBezTo>
                    <a:pt x="756800" y="623406"/>
                    <a:pt x="717266" y="623406"/>
                    <a:pt x="677732" y="612111"/>
                  </a:cubicBezTo>
                  <a:cubicBezTo>
                    <a:pt x="660788" y="606463"/>
                    <a:pt x="638197" y="600815"/>
                    <a:pt x="621254" y="589520"/>
                  </a:cubicBezTo>
                  <a:cubicBezTo>
                    <a:pt x="649493" y="504803"/>
                    <a:pt x="683379" y="425735"/>
                    <a:pt x="722914" y="346666"/>
                  </a:cubicBezTo>
                  <a:close/>
                  <a:moveTo>
                    <a:pt x="774117" y="230018"/>
                  </a:moveTo>
                  <a:lnTo>
                    <a:pt x="771626" y="232298"/>
                  </a:lnTo>
                  <a:lnTo>
                    <a:pt x="768816" y="238693"/>
                  </a:lnTo>
                  <a:close/>
                  <a:moveTo>
                    <a:pt x="1896943" y="26862"/>
                  </a:moveTo>
                  <a:cubicBezTo>
                    <a:pt x="1911768" y="27568"/>
                    <a:pt x="1925888" y="30392"/>
                    <a:pt x="1937183" y="36039"/>
                  </a:cubicBezTo>
                  <a:cubicBezTo>
                    <a:pt x="1965422" y="52983"/>
                    <a:pt x="1988013" y="69926"/>
                    <a:pt x="1993661" y="98165"/>
                  </a:cubicBezTo>
                  <a:cubicBezTo>
                    <a:pt x="2004956" y="120756"/>
                    <a:pt x="1999309" y="154642"/>
                    <a:pt x="1988013" y="182881"/>
                  </a:cubicBezTo>
                  <a:lnTo>
                    <a:pt x="1988013" y="188529"/>
                  </a:lnTo>
                  <a:cubicBezTo>
                    <a:pt x="1988013" y="188529"/>
                    <a:pt x="1988013" y="194177"/>
                    <a:pt x="1988013" y="194177"/>
                  </a:cubicBezTo>
                  <a:cubicBezTo>
                    <a:pt x="1988013" y="199824"/>
                    <a:pt x="1993661" y="205472"/>
                    <a:pt x="1999309" y="205472"/>
                  </a:cubicBezTo>
                  <a:cubicBezTo>
                    <a:pt x="2021900" y="205472"/>
                    <a:pt x="2038843" y="216768"/>
                    <a:pt x="2050138" y="228063"/>
                  </a:cubicBezTo>
                  <a:cubicBezTo>
                    <a:pt x="2055786" y="233711"/>
                    <a:pt x="2055786" y="239359"/>
                    <a:pt x="2044491" y="239359"/>
                  </a:cubicBezTo>
                  <a:cubicBezTo>
                    <a:pt x="2050138" y="250654"/>
                    <a:pt x="2055786" y="256302"/>
                    <a:pt x="2055786" y="261950"/>
                  </a:cubicBezTo>
                  <a:cubicBezTo>
                    <a:pt x="2055786" y="261950"/>
                    <a:pt x="2050138" y="261950"/>
                    <a:pt x="2050138" y="261950"/>
                  </a:cubicBezTo>
                  <a:cubicBezTo>
                    <a:pt x="2016252" y="261950"/>
                    <a:pt x="1988013" y="273245"/>
                    <a:pt x="1959774" y="290189"/>
                  </a:cubicBezTo>
                  <a:cubicBezTo>
                    <a:pt x="1942831" y="301484"/>
                    <a:pt x="1925888" y="318427"/>
                    <a:pt x="1914592" y="335371"/>
                  </a:cubicBezTo>
                  <a:cubicBezTo>
                    <a:pt x="1914592" y="335371"/>
                    <a:pt x="1908944" y="329723"/>
                    <a:pt x="1908944" y="329723"/>
                  </a:cubicBezTo>
                  <a:cubicBezTo>
                    <a:pt x="1908944" y="324075"/>
                    <a:pt x="1908944" y="324075"/>
                    <a:pt x="1903297" y="318427"/>
                  </a:cubicBezTo>
                  <a:cubicBezTo>
                    <a:pt x="1886353" y="295836"/>
                    <a:pt x="1863762" y="284541"/>
                    <a:pt x="1841171" y="273245"/>
                  </a:cubicBezTo>
                  <a:cubicBezTo>
                    <a:pt x="1858115" y="216768"/>
                    <a:pt x="1852467" y="160290"/>
                    <a:pt x="1829876" y="109460"/>
                  </a:cubicBezTo>
                  <a:cubicBezTo>
                    <a:pt x="1818580" y="92517"/>
                    <a:pt x="1807285" y="75574"/>
                    <a:pt x="1795989" y="64278"/>
                  </a:cubicBezTo>
                  <a:cubicBezTo>
                    <a:pt x="1807285" y="47335"/>
                    <a:pt x="1829876" y="36039"/>
                    <a:pt x="1852467" y="30392"/>
                  </a:cubicBezTo>
                  <a:cubicBezTo>
                    <a:pt x="1866586" y="27568"/>
                    <a:pt x="1882118" y="26156"/>
                    <a:pt x="1896943" y="26862"/>
                  </a:cubicBezTo>
                  <a:close/>
                  <a:moveTo>
                    <a:pt x="1223094" y="1888"/>
                  </a:moveTo>
                  <a:cubicBezTo>
                    <a:pt x="1282395" y="9565"/>
                    <a:pt x="1338520" y="40275"/>
                    <a:pt x="1372407" y="86869"/>
                  </a:cubicBezTo>
                  <a:cubicBezTo>
                    <a:pt x="1394998" y="115107"/>
                    <a:pt x="1406293" y="154642"/>
                    <a:pt x="1400645" y="194176"/>
                  </a:cubicBezTo>
                  <a:cubicBezTo>
                    <a:pt x="1400645" y="233710"/>
                    <a:pt x="1378054" y="273245"/>
                    <a:pt x="1349815" y="284540"/>
                  </a:cubicBezTo>
                  <a:cubicBezTo>
                    <a:pt x="1332872" y="290188"/>
                    <a:pt x="1315929" y="295836"/>
                    <a:pt x="1298986" y="290188"/>
                  </a:cubicBezTo>
                  <a:cubicBezTo>
                    <a:pt x="1282042" y="284540"/>
                    <a:pt x="1270747" y="273245"/>
                    <a:pt x="1265099" y="256301"/>
                  </a:cubicBezTo>
                  <a:cubicBezTo>
                    <a:pt x="1259451" y="239358"/>
                    <a:pt x="1259451" y="222415"/>
                    <a:pt x="1270747" y="205471"/>
                  </a:cubicBezTo>
                  <a:cubicBezTo>
                    <a:pt x="1282042" y="188528"/>
                    <a:pt x="1298986" y="182880"/>
                    <a:pt x="1321577" y="182880"/>
                  </a:cubicBezTo>
                  <a:cubicBezTo>
                    <a:pt x="1327224" y="182880"/>
                    <a:pt x="1327224" y="177233"/>
                    <a:pt x="1327224" y="177233"/>
                  </a:cubicBezTo>
                  <a:cubicBezTo>
                    <a:pt x="1327224" y="177233"/>
                    <a:pt x="1321577" y="171585"/>
                    <a:pt x="1321577" y="171585"/>
                  </a:cubicBezTo>
                  <a:cubicBezTo>
                    <a:pt x="1298986" y="165937"/>
                    <a:pt x="1276395" y="171585"/>
                    <a:pt x="1253804" y="188528"/>
                  </a:cubicBezTo>
                  <a:cubicBezTo>
                    <a:pt x="1236860" y="205471"/>
                    <a:pt x="1231212" y="233710"/>
                    <a:pt x="1236860" y="261949"/>
                  </a:cubicBezTo>
                  <a:cubicBezTo>
                    <a:pt x="1242508" y="290188"/>
                    <a:pt x="1259451" y="312779"/>
                    <a:pt x="1287690" y="324074"/>
                  </a:cubicBezTo>
                  <a:cubicBezTo>
                    <a:pt x="1315929" y="335370"/>
                    <a:pt x="1338520" y="335370"/>
                    <a:pt x="1366759" y="324074"/>
                  </a:cubicBezTo>
                  <a:cubicBezTo>
                    <a:pt x="1423236" y="301483"/>
                    <a:pt x="1445828" y="250653"/>
                    <a:pt x="1451475" y="199824"/>
                  </a:cubicBezTo>
                  <a:cubicBezTo>
                    <a:pt x="1457123" y="148994"/>
                    <a:pt x="1445828" y="98164"/>
                    <a:pt x="1417589" y="58630"/>
                  </a:cubicBezTo>
                  <a:cubicBezTo>
                    <a:pt x="1417589" y="58630"/>
                    <a:pt x="1411941" y="52982"/>
                    <a:pt x="1411941" y="52982"/>
                  </a:cubicBezTo>
                  <a:cubicBezTo>
                    <a:pt x="1451475" y="30391"/>
                    <a:pt x="1491010" y="13448"/>
                    <a:pt x="1536192" y="7800"/>
                  </a:cubicBezTo>
                  <a:cubicBezTo>
                    <a:pt x="1587022" y="2152"/>
                    <a:pt x="1637852" y="7800"/>
                    <a:pt x="1683034" y="24743"/>
                  </a:cubicBezTo>
                  <a:cubicBezTo>
                    <a:pt x="1711272" y="30391"/>
                    <a:pt x="1728216" y="41687"/>
                    <a:pt x="1750807" y="58630"/>
                  </a:cubicBezTo>
                  <a:cubicBezTo>
                    <a:pt x="1767750" y="75573"/>
                    <a:pt x="1784693" y="92516"/>
                    <a:pt x="1795989" y="115107"/>
                  </a:cubicBezTo>
                  <a:cubicBezTo>
                    <a:pt x="1824228" y="160289"/>
                    <a:pt x="1829876" y="211119"/>
                    <a:pt x="1824228" y="261949"/>
                  </a:cubicBezTo>
                  <a:cubicBezTo>
                    <a:pt x="1818580" y="267597"/>
                    <a:pt x="1824228" y="278892"/>
                    <a:pt x="1829876" y="278892"/>
                  </a:cubicBezTo>
                  <a:cubicBezTo>
                    <a:pt x="1852467" y="284540"/>
                    <a:pt x="1869410" y="301483"/>
                    <a:pt x="1886353" y="318427"/>
                  </a:cubicBezTo>
                  <a:cubicBezTo>
                    <a:pt x="1908944" y="346665"/>
                    <a:pt x="1920240" y="374904"/>
                    <a:pt x="1914592" y="408791"/>
                  </a:cubicBezTo>
                  <a:cubicBezTo>
                    <a:pt x="1908944" y="459620"/>
                    <a:pt x="1875058" y="516098"/>
                    <a:pt x="1829876" y="538689"/>
                  </a:cubicBezTo>
                  <a:cubicBezTo>
                    <a:pt x="1801637" y="549985"/>
                    <a:pt x="1773398" y="555632"/>
                    <a:pt x="1750807" y="549985"/>
                  </a:cubicBezTo>
                  <a:cubicBezTo>
                    <a:pt x="1728216" y="538689"/>
                    <a:pt x="1705625" y="521746"/>
                    <a:pt x="1694329" y="499155"/>
                  </a:cubicBezTo>
                  <a:cubicBezTo>
                    <a:pt x="1688681" y="493507"/>
                    <a:pt x="1688681" y="487859"/>
                    <a:pt x="1688681" y="482211"/>
                  </a:cubicBezTo>
                  <a:cubicBezTo>
                    <a:pt x="1688681" y="459620"/>
                    <a:pt x="1694329" y="442677"/>
                    <a:pt x="1711272" y="431382"/>
                  </a:cubicBezTo>
                  <a:cubicBezTo>
                    <a:pt x="1722568" y="425734"/>
                    <a:pt x="1733864" y="420086"/>
                    <a:pt x="1750807" y="420086"/>
                  </a:cubicBezTo>
                  <a:cubicBezTo>
                    <a:pt x="1762102" y="425734"/>
                    <a:pt x="1773398" y="425734"/>
                    <a:pt x="1784693" y="437029"/>
                  </a:cubicBezTo>
                  <a:cubicBezTo>
                    <a:pt x="1784693" y="437029"/>
                    <a:pt x="1790341" y="437029"/>
                    <a:pt x="1790341" y="437029"/>
                  </a:cubicBezTo>
                  <a:cubicBezTo>
                    <a:pt x="1790341" y="437029"/>
                    <a:pt x="1790341" y="431382"/>
                    <a:pt x="1790341" y="431382"/>
                  </a:cubicBezTo>
                  <a:cubicBezTo>
                    <a:pt x="1784693" y="420086"/>
                    <a:pt x="1773398" y="414438"/>
                    <a:pt x="1762102" y="408791"/>
                  </a:cubicBezTo>
                  <a:cubicBezTo>
                    <a:pt x="1739511" y="403143"/>
                    <a:pt x="1716920" y="403143"/>
                    <a:pt x="1694329" y="414438"/>
                  </a:cubicBezTo>
                  <a:cubicBezTo>
                    <a:pt x="1660443" y="431382"/>
                    <a:pt x="1649147" y="476564"/>
                    <a:pt x="1660443" y="510450"/>
                  </a:cubicBezTo>
                  <a:cubicBezTo>
                    <a:pt x="1677386" y="544337"/>
                    <a:pt x="1705625" y="572576"/>
                    <a:pt x="1739511" y="583871"/>
                  </a:cubicBezTo>
                  <a:cubicBezTo>
                    <a:pt x="1779046" y="595167"/>
                    <a:pt x="1812932" y="589519"/>
                    <a:pt x="1846819" y="578223"/>
                  </a:cubicBezTo>
                  <a:cubicBezTo>
                    <a:pt x="1914592" y="544337"/>
                    <a:pt x="1954126" y="476564"/>
                    <a:pt x="1954126" y="408791"/>
                  </a:cubicBezTo>
                  <a:cubicBezTo>
                    <a:pt x="1954126" y="391847"/>
                    <a:pt x="1948479" y="369256"/>
                    <a:pt x="1942831" y="352313"/>
                  </a:cubicBezTo>
                  <a:cubicBezTo>
                    <a:pt x="1954126" y="335370"/>
                    <a:pt x="1976717" y="318427"/>
                    <a:pt x="1993661" y="307131"/>
                  </a:cubicBezTo>
                  <a:cubicBezTo>
                    <a:pt x="2016252" y="295836"/>
                    <a:pt x="2038843" y="290188"/>
                    <a:pt x="2061434" y="290188"/>
                  </a:cubicBezTo>
                  <a:cubicBezTo>
                    <a:pt x="2084025" y="290188"/>
                    <a:pt x="2106616" y="295836"/>
                    <a:pt x="2123559" y="312779"/>
                  </a:cubicBezTo>
                  <a:cubicBezTo>
                    <a:pt x="2140503" y="324074"/>
                    <a:pt x="2157446" y="346665"/>
                    <a:pt x="2168742" y="369256"/>
                  </a:cubicBezTo>
                  <a:cubicBezTo>
                    <a:pt x="2174389" y="374904"/>
                    <a:pt x="2180037" y="380552"/>
                    <a:pt x="2185685" y="374904"/>
                  </a:cubicBezTo>
                  <a:cubicBezTo>
                    <a:pt x="2225219" y="352313"/>
                    <a:pt x="2281697" y="346665"/>
                    <a:pt x="2326879" y="363609"/>
                  </a:cubicBezTo>
                  <a:cubicBezTo>
                    <a:pt x="2366413" y="374904"/>
                    <a:pt x="2394652" y="403143"/>
                    <a:pt x="2411595" y="442677"/>
                  </a:cubicBezTo>
                  <a:cubicBezTo>
                    <a:pt x="2411595" y="448325"/>
                    <a:pt x="2417243" y="453973"/>
                    <a:pt x="2417243" y="459620"/>
                  </a:cubicBezTo>
                  <a:cubicBezTo>
                    <a:pt x="2445482" y="544337"/>
                    <a:pt x="2405947" y="640349"/>
                    <a:pt x="2326879" y="679883"/>
                  </a:cubicBezTo>
                  <a:cubicBezTo>
                    <a:pt x="2321231" y="674235"/>
                    <a:pt x="2321231" y="668587"/>
                    <a:pt x="2321231" y="662940"/>
                  </a:cubicBezTo>
                  <a:cubicBezTo>
                    <a:pt x="2309936" y="606462"/>
                    <a:pt x="2253458" y="566928"/>
                    <a:pt x="2202628" y="566928"/>
                  </a:cubicBezTo>
                  <a:cubicBezTo>
                    <a:pt x="2202628" y="566928"/>
                    <a:pt x="2196980" y="566928"/>
                    <a:pt x="2196980" y="566928"/>
                  </a:cubicBezTo>
                  <a:cubicBezTo>
                    <a:pt x="2168742" y="566928"/>
                    <a:pt x="2140503" y="578223"/>
                    <a:pt x="2117912" y="595167"/>
                  </a:cubicBezTo>
                  <a:cubicBezTo>
                    <a:pt x="2106616" y="600814"/>
                    <a:pt x="2095320" y="612110"/>
                    <a:pt x="2089673" y="629053"/>
                  </a:cubicBezTo>
                  <a:cubicBezTo>
                    <a:pt x="2084025" y="645996"/>
                    <a:pt x="2084025" y="657292"/>
                    <a:pt x="2084025" y="674235"/>
                  </a:cubicBezTo>
                  <a:cubicBezTo>
                    <a:pt x="2084025" y="679883"/>
                    <a:pt x="2089673" y="685531"/>
                    <a:pt x="2089673" y="691178"/>
                  </a:cubicBezTo>
                  <a:cubicBezTo>
                    <a:pt x="2095320" y="713769"/>
                    <a:pt x="2117912" y="736360"/>
                    <a:pt x="2140503" y="742008"/>
                  </a:cubicBezTo>
                  <a:cubicBezTo>
                    <a:pt x="2168742" y="747656"/>
                    <a:pt x="2202628" y="736360"/>
                    <a:pt x="2213924" y="713769"/>
                  </a:cubicBezTo>
                  <a:cubicBezTo>
                    <a:pt x="2213924" y="708122"/>
                    <a:pt x="2213924" y="708122"/>
                    <a:pt x="2213924" y="708122"/>
                  </a:cubicBezTo>
                  <a:cubicBezTo>
                    <a:pt x="2213924" y="708122"/>
                    <a:pt x="2208276" y="708122"/>
                    <a:pt x="2208276" y="708122"/>
                  </a:cubicBezTo>
                  <a:cubicBezTo>
                    <a:pt x="2191332" y="725065"/>
                    <a:pt x="2168742" y="725065"/>
                    <a:pt x="2151798" y="713769"/>
                  </a:cubicBezTo>
                  <a:cubicBezTo>
                    <a:pt x="2134855" y="708122"/>
                    <a:pt x="2129207" y="691178"/>
                    <a:pt x="2129207" y="674235"/>
                  </a:cubicBezTo>
                  <a:cubicBezTo>
                    <a:pt x="2134855" y="645996"/>
                    <a:pt x="2163094" y="617758"/>
                    <a:pt x="2202628" y="617758"/>
                  </a:cubicBezTo>
                  <a:cubicBezTo>
                    <a:pt x="2236515" y="617758"/>
                    <a:pt x="2270401" y="645996"/>
                    <a:pt x="2281697" y="679883"/>
                  </a:cubicBezTo>
                  <a:cubicBezTo>
                    <a:pt x="2292992" y="719417"/>
                    <a:pt x="2287344" y="758952"/>
                    <a:pt x="2270401" y="798486"/>
                  </a:cubicBezTo>
                  <a:cubicBezTo>
                    <a:pt x="2236515" y="877554"/>
                    <a:pt x="2163094" y="934032"/>
                    <a:pt x="2078377" y="950975"/>
                  </a:cubicBezTo>
                  <a:cubicBezTo>
                    <a:pt x="2038843" y="962271"/>
                    <a:pt x="1999309" y="962271"/>
                    <a:pt x="1959774" y="956623"/>
                  </a:cubicBezTo>
                  <a:cubicBezTo>
                    <a:pt x="1954126" y="956623"/>
                    <a:pt x="1954126" y="956623"/>
                    <a:pt x="1948479" y="956623"/>
                  </a:cubicBezTo>
                  <a:cubicBezTo>
                    <a:pt x="1914592" y="945327"/>
                    <a:pt x="1875058" y="939680"/>
                    <a:pt x="1846819" y="917089"/>
                  </a:cubicBezTo>
                  <a:cubicBezTo>
                    <a:pt x="1852467" y="911441"/>
                    <a:pt x="1852467" y="900145"/>
                    <a:pt x="1858114" y="888850"/>
                  </a:cubicBezTo>
                  <a:cubicBezTo>
                    <a:pt x="1875058" y="838020"/>
                    <a:pt x="1875058" y="770247"/>
                    <a:pt x="1841171" y="719417"/>
                  </a:cubicBezTo>
                  <a:cubicBezTo>
                    <a:pt x="1801637" y="668587"/>
                    <a:pt x="1728216" y="651644"/>
                    <a:pt x="1671738" y="679883"/>
                  </a:cubicBezTo>
                  <a:cubicBezTo>
                    <a:pt x="1666090" y="679883"/>
                    <a:pt x="1666090" y="685531"/>
                    <a:pt x="1660443" y="685531"/>
                  </a:cubicBezTo>
                  <a:cubicBezTo>
                    <a:pt x="1666090" y="645996"/>
                    <a:pt x="1654795" y="612110"/>
                    <a:pt x="1632204" y="583871"/>
                  </a:cubicBezTo>
                  <a:cubicBezTo>
                    <a:pt x="1626556" y="578223"/>
                    <a:pt x="1626556" y="578223"/>
                    <a:pt x="1620908" y="572576"/>
                  </a:cubicBezTo>
                  <a:cubicBezTo>
                    <a:pt x="1603965" y="561280"/>
                    <a:pt x="1587022" y="555632"/>
                    <a:pt x="1570078" y="549985"/>
                  </a:cubicBezTo>
                  <a:cubicBezTo>
                    <a:pt x="1547487" y="549985"/>
                    <a:pt x="1530544" y="549985"/>
                    <a:pt x="1513601" y="555632"/>
                  </a:cubicBezTo>
                  <a:cubicBezTo>
                    <a:pt x="1507953" y="504803"/>
                    <a:pt x="1479714" y="453973"/>
                    <a:pt x="1434532" y="420086"/>
                  </a:cubicBezTo>
                  <a:cubicBezTo>
                    <a:pt x="1378054" y="391847"/>
                    <a:pt x="1315929" y="386200"/>
                    <a:pt x="1259451" y="397495"/>
                  </a:cubicBezTo>
                  <a:cubicBezTo>
                    <a:pt x="1202974" y="408791"/>
                    <a:pt x="1146496" y="448325"/>
                    <a:pt x="1123905" y="504803"/>
                  </a:cubicBezTo>
                  <a:cubicBezTo>
                    <a:pt x="1118257" y="510450"/>
                    <a:pt x="1118257" y="521746"/>
                    <a:pt x="1112609" y="527394"/>
                  </a:cubicBezTo>
                  <a:cubicBezTo>
                    <a:pt x="1050484" y="612110"/>
                    <a:pt x="965768" y="674235"/>
                    <a:pt x="869755" y="708122"/>
                  </a:cubicBezTo>
                  <a:cubicBezTo>
                    <a:pt x="818926" y="725065"/>
                    <a:pt x="768096" y="730713"/>
                    <a:pt x="717266" y="719417"/>
                  </a:cubicBezTo>
                  <a:cubicBezTo>
                    <a:pt x="672084" y="708122"/>
                    <a:pt x="632549" y="691178"/>
                    <a:pt x="593015" y="668587"/>
                  </a:cubicBezTo>
                  <a:lnTo>
                    <a:pt x="598241" y="648338"/>
                  </a:lnTo>
                  <a:lnTo>
                    <a:pt x="558776" y="626847"/>
                  </a:lnTo>
                  <a:cubicBezTo>
                    <a:pt x="514300" y="599049"/>
                    <a:pt x="473001" y="564104"/>
                    <a:pt x="434878" y="538689"/>
                  </a:cubicBezTo>
                  <a:cubicBezTo>
                    <a:pt x="395344" y="510450"/>
                    <a:pt x="361457" y="493507"/>
                    <a:pt x="321923" y="482211"/>
                  </a:cubicBezTo>
                  <a:cubicBezTo>
                    <a:pt x="282388" y="470916"/>
                    <a:pt x="242854" y="470916"/>
                    <a:pt x="203320" y="482211"/>
                  </a:cubicBezTo>
                  <a:cubicBezTo>
                    <a:pt x="175081" y="487859"/>
                    <a:pt x="146842" y="499155"/>
                    <a:pt x="124251" y="516098"/>
                  </a:cubicBezTo>
                  <a:cubicBezTo>
                    <a:pt x="175081" y="493507"/>
                    <a:pt x="231558" y="482211"/>
                    <a:pt x="288036" y="493507"/>
                  </a:cubicBezTo>
                  <a:cubicBezTo>
                    <a:pt x="344514" y="504803"/>
                    <a:pt x="389696" y="538689"/>
                    <a:pt x="434878" y="572576"/>
                  </a:cubicBezTo>
                  <a:cubicBezTo>
                    <a:pt x="474412" y="606462"/>
                    <a:pt x="519594" y="640349"/>
                    <a:pt x="564777" y="668588"/>
                  </a:cubicBezTo>
                  <a:cubicBezTo>
                    <a:pt x="570424" y="668588"/>
                    <a:pt x="581720" y="674235"/>
                    <a:pt x="587368" y="679883"/>
                  </a:cubicBezTo>
                  <a:cubicBezTo>
                    <a:pt x="587368" y="691179"/>
                    <a:pt x="581720" y="696826"/>
                    <a:pt x="581720" y="708122"/>
                  </a:cubicBezTo>
                  <a:cubicBezTo>
                    <a:pt x="576072" y="702474"/>
                    <a:pt x="564777" y="696826"/>
                    <a:pt x="553481" y="691179"/>
                  </a:cubicBezTo>
                  <a:cubicBezTo>
                    <a:pt x="508299" y="657292"/>
                    <a:pt x="468764" y="623405"/>
                    <a:pt x="423582" y="589519"/>
                  </a:cubicBezTo>
                  <a:cubicBezTo>
                    <a:pt x="378400" y="555632"/>
                    <a:pt x="338866" y="521746"/>
                    <a:pt x="288036" y="510450"/>
                  </a:cubicBezTo>
                  <a:cubicBezTo>
                    <a:pt x="220263" y="493507"/>
                    <a:pt x="141194" y="516098"/>
                    <a:pt x="84716" y="555632"/>
                  </a:cubicBezTo>
                  <a:cubicBezTo>
                    <a:pt x="101660" y="549985"/>
                    <a:pt x="112955" y="544337"/>
                    <a:pt x="129899" y="538689"/>
                  </a:cubicBezTo>
                  <a:cubicBezTo>
                    <a:pt x="180728" y="521746"/>
                    <a:pt x="237206" y="521746"/>
                    <a:pt x="288036" y="544337"/>
                  </a:cubicBezTo>
                  <a:cubicBezTo>
                    <a:pt x="333218" y="566928"/>
                    <a:pt x="367105" y="600814"/>
                    <a:pt x="406639" y="634701"/>
                  </a:cubicBezTo>
                  <a:cubicBezTo>
                    <a:pt x="446173" y="668588"/>
                    <a:pt x="480060" y="696826"/>
                    <a:pt x="519594" y="730713"/>
                  </a:cubicBezTo>
                  <a:cubicBezTo>
                    <a:pt x="528066" y="739185"/>
                    <a:pt x="536538" y="747656"/>
                    <a:pt x="545716" y="756834"/>
                  </a:cubicBezTo>
                  <a:lnTo>
                    <a:pt x="570424" y="781542"/>
                  </a:lnTo>
                  <a:lnTo>
                    <a:pt x="578896" y="742716"/>
                  </a:lnTo>
                  <a:cubicBezTo>
                    <a:pt x="581720" y="730714"/>
                    <a:pt x="584544" y="719419"/>
                    <a:pt x="587367" y="708123"/>
                  </a:cubicBezTo>
                  <a:cubicBezTo>
                    <a:pt x="626902" y="730714"/>
                    <a:pt x="666436" y="747657"/>
                    <a:pt x="711618" y="758952"/>
                  </a:cubicBezTo>
                  <a:cubicBezTo>
                    <a:pt x="768096" y="770248"/>
                    <a:pt x="824573" y="764600"/>
                    <a:pt x="881051" y="747657"/>
                  </a:cubicBezTo>
                  <a:cubicBezTo>
                    <a:pt x="960120" y="719418"/>
                    <a:pt x="1039188" y="668588"/>
                    <a:pt x="1095666" y="606463"/>
                  </a:cubicBezTo>
                  <a:cubicBezTo>
                    <a:pt x="1095666" y="623406"/>
                    <a:pt x="1095666" y="645997"/>
                    <a:pt x="1101314" y="662941"/>
                  </a:cubicBezTo>
                  <a:cubicBezTo>
                    <a:pt x="1073075" y="674236"/>
                    <a:pt x="1044836" y="696827"/>
                    <a:pt x="1027893" y="725066"/>
                  </a:cubicBezTo>
                  <a:cubicBezTo>
                    <a:pt x="1022245" y="742009"/>
                    <a:pt x="1016597" y="753305"/>
                    <a:pt x="1010950" y="770248"/>
                  </a:cubicBezTo>
                  <a:cubicBezTo>
                    <a:pt x="943177" y="821078"/>
                    <a:pt x="852812" y="849316"/>
                    <a:pt x="768096" y="849316"/>
                  </a:cubicBezTo>
                  <a:cubicBezTo>
                    <a:pt x="731386" y="849316"/>
                    <a:pt x="697499" y="842257"/>
                    <a:pt x="665024" y="830255"/>
                  </a:cubicBezTo>
                  <a:lnTo>
                    <a:pt x="570426" y="781544"/>
                  </a:lnTo>
                  <a:lnTo>
                    <a:pt x="576072" y="787190"/>
                  </a:lnTo>
                  <a:cubicBezTo>
                    <a:pt x="576072" y="798486"/>
                    <a:pt x="570424" y="815429"/>
                    <a:pt x="570424" y="826725"/>
                  </a:cubicBezTo>
                  <a:cubicBezTo>
                    <a:pt x="542185" y="809781"/>
                    <a:pt x="519594" y="792838"/>
                    <a:pt x="497003" y="770247"/>
                  </a:cubicBezTo>
                  <a:cubicBezTo>
                    <a:pt x="463117" y="736361"/>
                    <a:pt x="423582" y="702474"/>
                    <a:pt x="389696" y="668588"/>
                  </a:cubicBezTo>
                  <a:cubicBezTo>
                    <a:pt x="350161" y="634701"/>
                    <a:pt x="316275" y="600814"/>
                    <a:pt x="276740" y="578223"/>
                  </a:cubicBezTo>
                  <a:cubicBezTo>
                    <a:pt x="231558" y="555632"/>
                    <a:pt x="186376" y="555632"/>
                    <a:pt x="141194" y="566928"/>
                  </a:cubicBezTo>
                  <a:cubicBezTo>
                    <a:pt x="96012" y="578223"/>
                    <a:pt x="50830" y="600814"/>
                    <a:pt x="16943" y="634701"/>
                  </a:cubicBezTo>
                  <a:cubicBezTo>
                    <a:pt x="11296" y="634701"/>
                    <a:pt x="5648" y="634701"/>
                    <a:pt x="0" y="640349"/>
                  </a:cubicBezTo>
                  <a:cubicBezTo>
                    <a:pt x="0" y="634701"/>
                    <a:pt x="0" y="634701"/>
                    <a:pt x="0" y="629053"/>
                  </a:cubicBezTo>
                  <a:cubicBezTo>
                    <a:pt x="39534" y="549985"/>
                    <a:pt x="107308" y="482211"/>
                    <a:pt x="197672" y="453973"/>
                  </a:cubicBezTo>
                  <a:cubicBezTo>
                    <a:pt x="217439" y="448325"/>
                    <a:pt x="240030" y="444089"/>
                    <a:pt x="263327" y="442677"/>
                  </a:cubicBezTo>
                  <a:cubicBezTo>
                    <a:pt x="286624" y="441265"/>
                    <a:pt x="310627" y="442677"/>
                    <a:pt x="333218" y="448325"/>
                  </a:cubicBezTo>
                  <a:cubicBezTo>
                    <a:pt x="378400" y="459620"/>
                    <a:pt x="417935" y="482211"/>
                    <a:pt x="457469" y="504803"/>
                  </a:cubicBezTo>
                  <a:cubicBezTo>
                    <a:pt x="508299" y="538689"/>
                    <a:pt x="559129" y="578223"/>
                    <a:pt x="615606" y="606462"/>
                  </a:cubicBezTo>
                  <a:cubicBezTo>
                    <a:pt x="615606" y="614934"/>
                    <a:pt x="614195" y="621993"/>
                    <a:pt x="612077" y="629053"/>
                  </a:cubicBezTo>
                  <a:lnTo>
                    <a:pt x="611073" y="631973"/>
                  </a:lnTo>
                  <a:lnTo>
                    <a:pt x="635374" y="642467"/>
                  </a:lnTo>
                  <a:cubicBezTo>
                    <a:pt x="645257" y="645996"/>
                    <a:pt x="655141" y="648820"/>
                    <a:pt x="666436" y="651644"/>
                  </a:cubicBezTo>
                  <a:cubicBezTo>
                    <a:pt x="711618" y="657292"/>
                    <a:pt x="762448" y="657292"/>
                    <a:pt x="807630" y="629053"/>
                  </a:cubicBezTo>
                  <a:cubicBezTo>
                    <a:pt x="852812" y="600814"/>
                    <a:pt x="875403" y="555632"/>
                    <a:pt x="881051" y="510450"/>
                  </a:cubicBezTo>
                  <a:cubicBezTo>
                    <a:pt x="881051" y="510450"/>
                    <a:pt x="881051" y="504803"/>
                    <a:pt x="875403" y="504803"/>
                  </a:cubicBezTo>
                  <a:cubicBezTo>
                    <a:pt x="869755" y="504803"/>
                    <a:pt x="864108" y="504803"/>
                    <a:pt x="864108" y="510450"/>
                  </a:cubicBezTo>
                  <a:cubicBezTo>
                    <a:pt x="852812" y="521746"/>
                    <a:pt x="830221" y="533041"/>
                    <a:pt x="813278" y="533041"/>
                  </a:cubicBezTo>
                  <a:cubicBezTo>
                    <a:pt x="796335" y="533041"/>
                    <a:pt x="779391" y="527394"/>
                    <a:pt x="768096" y="516098"/>
                  </a:cubicBezTo>
                  <a:cubicBezTo>
                    <a:pt x="762448" y="504803"/>
                    <a:pt x="756800" y="487859"/>
                    <a:pt x="756800" y="470916"/>
                  </a:cubicBezTo>
                  <a:cubicBezTo>
                    <a:pt x="756800" y="459620"/>
                    <a:pt x="768096" y="442677"/>
                    <a:pt x="785039" y="425734"/>
                  </a:cubicBezTo>
                  <a:cubicBezTo>
                    <a:pt x="785039" y="425734"/>
                    <a:pt x="785039" y="420086"/>
                    <a:pt x="785039" y="414438"/>
                  </a:cubicBezTo>
                  <a:cubicBezTo>
                    <a:pt x="768096" y="389023"/>
                    <a:pt x="754330" y="360432"/>
                    <a:pt x="750888" y="316750"/>
                  </a:cubicBezTo>
                  <a:lnTo>
                    <a:pt x="750913" y="312081"/>
                  </a:lnTo>
                  <a:lnTo>
                    <a:pt x="728561" y="352313"/>
                  </a:lnTo>
                  <a:cubicBezTo>
                    <a:pt x="717266" y="329722"/>
                    <a:pt x="711618" y="301484"/>
                    <a:pt x="717266" y="273245"/>
                  </a:cubicBezTo>
                  <a:cubicBezTo>
                    <a:pt x="722913" y="211120"/>
                    <a:pt x="768096" y="160290"/>
                    <a:pt x="824573" y="143347"/>
                  </a:cubicBezTo>
                  <a:cubicBezTo>
                    <a:pt x="835869" y="137699"/>
                    <a:pt x="847164" y="132051"/>
                    <a:pt x="858460" y="132051"/>
                  </a:cubicBezTo>
                  <a:lnTo>
                    <a:pt x="840515" y="155043"/>
                  </a:lnTo>
                  <a:lnTo>
                    <a:pt x="841517" y="154642"/>
                  </a:lnTo>
                  <a:cubicBezTo>
                    <a:pt x="881051" y="137698"/>
                    <a:pt x="931881" y="137698"/>
                    <a:pt x="965768" y="165937"/>
                  </a:cubicBezTo>
                  <a:cubicBezTo>
                    <a:pt x="994006" y="194176"/>
                    <a:pt x="1005302" y="250653"/>
                    <a:pt x="977063" y="284540"/>
                  </a:cubicBezTo>
                  <a:cubicBezTo>
                    <a:pt x="977063" y="290188"/>
                    <a:pt x="977063" y="290188"/>
                    <a:pt x="977063" y="295836"/>
                  </a:cubicBezTo>
                  <a:cubicBezTo>
                    <a:pt x="977063" y="295836"/>
                    <a:pt x="982711" y="295836"/>
                    <a:pt x="988359" y="295836"/>
                  </a:cubicBezTo>
                  <a:cubicBezTo>
                    <a:pt x="1039188" y="256301"/>
                    <a:pt x="1027893" y="182880"/>
                    <a:pt x="988359" y="137698"/>
                  </a:cubicBezTo>
                  <a:cubicBezTo>
                    <a:pt x="988359" y="137698"/>
                    <a:pt x="988359" y="132051"/>
                    <a:pt x="982711" y="132051"/>
                  </a:cubicBezTo>
                  <a:cubicBezTo>
                    <a:pt x="1010950" y="64278"/>
                    <a:pt x="1090018" y="13448"/>
                    <a:pt x="1163439" y="2152"/>
                  </a:cubicBezTo>
                  <a:cubicBezTo>
                    <a:pt x="1183207" y="-672"/>
                    <a:pt x="1203327" y="-672"/>
                    <a:pt x="1223094" y="1888"/>
                  </a:cubicBezTo>
                  <a:close/>
                </a:path>
              </a:pathLst>
            </a:custGeom>
            <a:blipFill dpi="0" rotWithShape="0">
              <a:blip r:embed="rId14"/>
              <a:srcRect/>
              <a:tile tx="-1768605.27305603" ty="-1225296.31764949" sx="79617" sy="79616"/>
            </a:blipFill>
            <a:ln w="56450" cap="flat">
              <a:noFill/>
              <a:prstDash val="solid"/>
              <a:miter/>
            </a:ln>
          </p:spPr>
          <p:txBody>
            <a:bodyPr wrap="square" rtlCol="0" anchor="ctr">
              <a:noAutofit/>
            </a:bodyPr>
            <a:p>
              <a:endParaRPr lang="zh-CN" altLang="en-US">
                <a:solidFill>
                  <a:srgbClr val="000000"/>
                </a:solidFill>
              </a:endParaRPr>
            </a:p>
          </p:txBody>
        </p:sp>
        <p:sp>
          <p:nvSpPr>
            <p:cNvPr id="7" name="任意多边形: 形状 30"/>
            <p:cNvSpPr/>
            <p:nvPr>
              <p:custDataLst>
                <p:tags r:id="rId16"/>
              </p:custDataLst>
            </p:nvPr>
          </p:nvSpPr>
          <p:spPr>
            <a:xfrm>
              <a:off x="1214156" y="4022959"/>
              <a:ext cx="4849002" cy="1780028"/>
            </a:xfrm>
            <a:custGeom>
              <a:avLst/>
              <a:gdLst>
                <a:gd name="connsiteX0" fmla="*/ 1841172 w 2982019"/>
                <a:gd name="connsiteY0" fmla="*/ 778400 h 1094674"/>
                <a:gd name="connsiteX1" fmla="*/ 1846820 w 2982019"/>
                <a:gd name="connsiteY1" fmla="*/ 829230 h 1094674"/>
                <a:gd name="connsiteX2" fmla="*/ 1948480 w 2982019"/>
                <a:gd name="connsiteY2" fmla="*/ 936537 h 1094674"/>
                <a:gd name="connsiteX3" fmla="*/ 1931537 w 2982019"/>
                <a:gd name="connsiteY3" fmla="*/ 964776 h 1094674"/>
                <a:gd name="connsiteX4" fmla="*/ 1892002 w 2982019"/>
                <a:gd name="connsiteY4" fmla="*/ 993015 h 1094674"/>
                <a:gd name="connsiteX5" fmla="*/ 1841172 w 2982019"/>
                <a:gd name="connsiteY5" fmla="*/ 998662 h 1094674"/>
                <a:gd name="connsiteX6" fmla="*/ 1790342 w 2982019"/>
                <a:gd name="connsiteY6" fmla="*/ 981719 h 1094674"/>
                <a:gd name="connsiteX7" fmla="*/ 1773399 w 2982019"/>
                <a:gd name="connsiteY7" fmla="*/ 987367 h 1094674"/>
                <a:gd name="connsiteX8" fmla="*/ 1688683 w 2982019"/>
                <a:gd name="connsiteY8" fmla="*/ 1072083 h 1094674"/>
                <a:gd name="connsiteX9" fmla="*/ 1575727 w 2982019"/>
                <a:gd name="connsiteY9" fmla="*/ 1094674 h 1094674"/>
                <a:gd name="connsiteX10" fmla="*/ 1389351 w 2982019"/>
                <a:gd name="connsiteY10" fmla="*/ 987367 h 1094674"/>
                <a:gd name="connsiteX11" fmla="*/ 1400647 w 2982019"/>
                <a:gd name="connsiteY11" fmla="*/ 959128 h 1094674"/>
                <a:gd name="connsiteX12" fmla="*/ 1406294 w 2982019"/>
                <a:gd name="connsiteY12" fmla="*/ 897003 h 1094674"/>
                <a:gd name="connsiteX13" fmla="*/ 1491011 w 2982019"/>
                <a:gd name="connsiteY13" fmla="*/ 874412 h 1094674"/>
                <a:gd name="connsiteX14" fmla="*/ 1575727 w 2982019"/>
                <a:gd name="connsiteY14" fmla="*/ 806639 h 1094674"/>
                <a:gd name="connsiteX15" fmla="*/ 1728217 w 2982019"/>
                <a:gd name="connsiteY15" fmla="*/ 823582 h 1094674"/>
                <a:gd name="connsiteX16" fmla="*/ 1841172 w 2982019"/>
                <a:gd name="connsiteY16" fmla="*/ 778400 h 1094674"/>
                <a:gd name="connsiteX17" fmla="*/ 1197325 w 2982019"/>
                <a:gd name="connsiteY17" fmla="*/ 772752 h 1094674"/>
                <a:gd name="connsiteX18" fmla="*/ 1253803 w 2982019"/>
                <a:gd name="connsiteY18" fmla="*/ 846173 h 1094674"/>
                <a:gd name="connsiteX19" fmla="*/ 1366758 w 2982019"/>
                <a:gd name="connsiteY19" fmla="*/ 897003 h 1094674"/>
                <a:gd name="connsiteX20" fmla="*/ 1355463 w 2982019"/>
                <a:gd name="connsiteY20" fmla="*/ 947833 h 1094674"/>
                <a:gd name="connsiteX21" fmla="*/ 1321576 w 2982019"/>
                <a:gd name="connsiteY21" fmla="*/ 993015 h 1094674"/>
                <a:gd name="connsiteX22" fmla="*/ 1265098 w 2982019"/>
                <a:gd name="connsiteY22" fmla="*/ 1009958 h 1094674"/>
                <a:gd name="connsiteX23" fmla="*/ 1202973 w 2982019"/>
                <a:gd name="connsiteY23" fmla="*/ 993015 h 1094674"/>
                <a:gd name="connsiteX24" fmla="*/ 1186030 w 2982019"/>
                <a:gd name="connsiteY24" fmla="*/ 998662 h 1094674"/>
                <a:gd name="connsiteX25" fmla="*/ 1090018 w 2982019"/>
                <a:gd name="connsiteY25" fmla="*/ 1077731 h 1094674"/>
                <a:gd name="connsiteX26" fmla="*/ 965767 w 2982019"/>
                <a:gd name="connsiteY26" fmla="*/ 1072083 h 1094674"/>
                <a:gd name="connsiteX27" fmla="*/ 875403 w 2982019"/>
                <a:gd name="connsiteY27" fmla="*/ 993015 h 1094674"/>
                <a:gd name="connsiteX28" fmla="*/ 847164 w 2982019"/>
                <a:gd name="connsiteY28" fmla="*/ 885707 h 1094674"/>
                <a:gd name="connsiteX29" fmla="*/ 926233 w 2982019"/>
                <a:gd name="connsiteY29" fmla="*/ 823582 h 1094674"/>
                <a:gd name="connsiteX30" fmla="*/ 977063 w 2982019"/>
                <a:gd name="connsiteY30" fmla="*/ 840525 h 1094674"/>
                <a:gd name="connsiteX31" fmla="*/ 1129552 w 2982019"/>
                <a:gd name="connsiteY31" fmla="*/ 817934 h 1094674"/>
                <a:gd name="connsiteX32" fmla="*/ 1197325 w 2982019"/>
                <a:gd name="connsiteY32" fmla="*/ 772752 h 1094674"/>
                <a:gd name="connsiteX33" fmla="*/ 1858115 w 2982019"/>
                <a:gd name="connsiteY33" fmla="*/ 693684 h 1094674"/>
                <a:gd name="connsiteX34" fmla="*/ 1722569 w 2982019"/>
                <a:gd name="connsiteY34" fmla="*/ 784048 h 1094674"/>
                <a:gd name="connsiteX35" fmla="*/ 1587023 w 2982019"/>
                <a:gd name="connsiteY35" fmla="*/ 767105 h 1094674"/>
                <a:gd name="connsiteX36" fmla="*/ 1507954 w 2982019"/>
                <a:gd name="connsiteY36" fmla="*/ 699332 h 1094674"/>
                <a:gd name="connsiteX37" fmla="*/ 1677387 w 2982019"/>
                <a:gd name="connsiteY37" fmla="*/ 710627 h 1094674"/>
                <a:gd name="connsiteX38" fmla="*/ 1858115 w 2982019"/>
                <a:gd name="connsiteY38" fmla="*/ 693684 h 1094674"/>
                <a:gd name="connsiteX39" fmla="*/ 1270746 w 2982019"/>
                <a:gd name="connsiteY39" fmla="*/ 620263 h 1094674"/>
                <a:gd name="connsiteX40" fmla="*/ 1468418 w 2982019"/>
                <a:gd name="connsiteY40" fmla="*/ 688036 h 1094674"/>
                <a:gd name="connsiteX41" fmla="*/ 1541839 w 2982019"/>
                <a:gd name="connsiteY41" fmla="*/ 789696 h 1094674"/>
                <a:gd name="connsiteX42" fmla="*/ 1479713 w 2982019"/>
                <a:gd name="connsiteY42" fmla="*/ 829230 h 1094674"/>
                <a:gd name="connsiteX43" fmla="*/ 1378053 w 2982019"/>
                <a:gd name="connsiteY43" fmla="*/ 846173 h 1094674"/>
                <a:gd name="connsiteX44" fmla="*/ 1225564 w 2982019"/>
                <a:gd name="connsiteY44" fmla="*/ 744513 h 1094674"/>
                <a:gd name="connsiteX45" fmla="*/ 1248155 w 2982019"/>
                <a:gd name="connsiteY45" fmla="*/ 710627 h 1094674"/>
                <a:gd name="connsiteX46" fmla="*/ 1270746 w 2982019"/>
                <a:gd name="connsiteY46" fmla="*/ 620263 h 1094674"/>
                <a:gd name="connsiteX47" fmla="*/ 45182 w 2982019"/>
                <a:gd name="connsiteY47" fmla="*/ 496013 h 1094674"/>
                <a:gd name="connsiteX48" fmla="*/ 79069 w 2982019"/>
                <a:gd name="connsiteY48" fmla="*/ 552491 h 1094674"/>
                <a:gd name="connsiteX49" fmla="*/ 28239 w 2982019"/>
                <a:gd name="connsiteY49" fmla="*/ 597673 h 1094674"/>
                <a:gd name="connsiteX50" fmla="*/ 5648 w 2982019"/>
                <a:gd name="connsiteY50" fmla="*/ 597673 h 1094674"/>
                <a:gd name="connsiteX51" fmla="*/ 0 w 2982019"/>
                <a:gd name="connsiteY51" fmla="*/ 580729 h 1094674"/>
                <a:gd name="connsiteX52" fmla="*/ 45182 w 2982019"/>
                <a:gd name="connsiteY52" fmla="*/ 496013 h 1094674"/>
                <a:gd name="connsiteX53" fmla="*/ 2886007 w 2982019"/>
                <a:gd name="connsiteY53" fmla="*/ 473421 h 1094674"/>
                <a:gd name="connsiteX54" fmla="*/ 2982019 w 2982019"/>
                <a:gd name="connsiteY54" fmla="*/ 580728 h 1094674"/>
                <a:gd name="connsiteX55" fmla="*/ 2976371 w 2982019"/>
                <a:gd name="connsiteY55" fmla="*/ 597672 h 1094674"/>
                <a:gd name="connsiteX56" fmla="*/ 2965076 w 2982019"/>
                <a:gd name="connsiteY56" fmla="*/ 597672 h 1094674"/>
                <a:gd name="connsiteX57" fmla="*/ 2840825 w 2982019"/>
                <a:gd name="connsiteY57" fmla="*/ 546842 h 1094674"/>
                <a:gd name="connsiteX58" fmla="*/ 2849297 w 2982019"/>
                <a:gd name="connsiteY58" fmla="*/ 532723 h 1094674"/>
                <a:gd name="connsiteX59" fmla="*/ 2851875 w 2982019"/>
                <a:gd name="connsiteY59" fmla="*/ 528427 h 1094674"/>
                <a:gd name="connsiteX60" fmla="*/ 2806940 w 2982019"/>
                <a:gd name="connsiteY60" fmla="*/ 517193 h 1094674"/>
                <a:gd name="connsiteX61" fmla="*/ 2756110 w 2982019"/>
                <a:gd name="connsiteY61" fmla="*/ 512957 h 1094674"/>
                <a:gd name="connsiteX62" fmla="*/ 2626211 w 2982019"/>
                <a:gd name="connsiteY62" fmla="*/ 535548 h 1094674"/>
                <a:gd name="connsiteX63" fmla="*/ 2524551 w 2982019"/>
                <a:gd name="connsiteY63" fmla="*/ 597673 h 1094674"/>
                <a:gd name="connsiteX64" fmla="*/ 2383357 w 2982019"/>
                <a:gd name="connsiteY64" fmla="*/ 784049 h 1094674"/>
                <a:gd name="connsiteX65" fmla="*/ 2315584 w 2982019"/>
                <a:gd name="connsiteY65" fmla="*/ 857470 h 1094674"/>
                <a:gd name="connsiteX66" fmla="*/ 2219572 w 2982019"/>
                <a:gd name="connsiteY66" fmla="*/ 851822 h 1094674"/>
                <a:gd name="connsiteX67" fmla="*/ 2213924 w 2982019"/>
                <a:gd name="connsiteY67" fmla="*/ 851822 h 1094674"/>
                <a:gd name="connsiteX68" fmla="*/ 2202629 w 2982019"/>
                <a:gd name="connsiteY68" fmla="*/ 857470 h 1094674"/>
                <a:gd name="connsiteX69" fmla="*/ 2129208 w 2982019"/>
                <a:gd name="connsiteY69" fmla="*/ 919595 h 1094674"/>
                <a:gd name="connsiteX70" fmla="*/ 2033196 w 2982019"/>
                <a:gd name="connsiteY70" fmla="*/ 930891 h 1094674"/>
                <a:gd name="connsiteX71" fmla="*/ 1892002 w 2982019"/>
                <a:gd name="connsiteY71" fmla="*/ 817936 h 1094674"/>
                <a:gd name="connsiteX72" fmla="*/ 1892002 w 2982019"/>
                <a:gd name="connsiteY72" fmla="*/ 727571 h 1094674"/>
                <a:gd name="connsiteX73" fmla="*/ 1925888 w 2982019"/>
                <a:gd name="connsiteY73" fmla="*/ 682389 h 1094674"/>
                <a:gd name="connsiteX74" fmla="*/ 2033196 w 2982019"/>
                <a:gd name="connsiteY74" fmla="*/ 648503 h 1094674"/>
                <a:gd name="connsiteX75" fmla="*/ 2055787 w 2982019"/>
                <a:gd name="connsiteY75" fmla="*/ 654151 h 1094674"/>
                <a:gd name="connsiteX76" fmla="*/ 2100969 w 2982019"/>
                <a:gd name="connsiteY76" fmla="*/ 733219 h 1094674"/>
                <a:gd name="connsiteX77" fmla="*/ 2106617 w 2982019"/>
                <a:gd name="connsiteY77" fmla="*/ 738867 h 1094674"/>
                <a:gd name="connsiteX78" fmla="*/ 2112264 w 2982019"/>
                <a:gd name="connsiteY78" fmla="*/ 733219 h 1094674"/>
                <a:gd name="connsiteX79" fmla="*/ 2072730 w 2982019"/>
                <a:gd name="connsiteY79" fmla="*/ 637207 h 1094674"/>
                <a:gd name="connsiteX80" fmla="*/ 2230868 w 2982019"/>
                <a:gd name="connsiteY80" fmla="*/ 552491 h 1094674"/>
                <a:gd name="connsiteX81" fmla="*/ 2309936 w 2982019"/>
                <a:gd name="connsiteY81" fmla="*/ 586378 h 1094674"/>
                <a:gd name="connsiteX82" fmla="*/ 2434187 w 2982019"/>
                <a:gd name="connsiteY82" fmla="*/ 580730 h 1094674"/>
                <a:gd name="connsiteX83" fmla="*/ 2547142 w 2982019"/>
                <a:gd name="connsiteY83" fmla="*/ 535548 h 1094674"/>
                <a:gd name="connsiteX84" fmla="*/ 2714722 w 2982019"/>
                <a:gd name="connsiteY84" fmla="*/ 493455 h 1094674"/>
                <a:gd name="connsiteX85" fmla="*/ 2773053 w 2982019"/>
                <a:gd name="connsiteY85" fmla="*/ 496014 h 1094674"/>
                <a:gd name="connsiteX86" fmla="*/ 2820353 w 2982019"/>
                <a:gd name="connsiteY86" fmla="*/ 508015 h 1094674"/>
                <a:gd name="connsiteX87" fmla="*/ 2856046 w 2982019"/>
                <a:gd name="connsiteY87" fmla="*/ 521473 h 1094674"/>
                <a:gd name="connsiteX88" fmla="*/ 2857768 w 2982019"/>
                <a:gd name="connsiteY88" fmla="*/ 518603 h 1094674"/>
                <a:gd name="connsiteX89" fmla="*/ 2886007 w 2982019"/>
                <a:gd name="connsiteY89" fmla="*/ 529899 h 1094674"/>
                <a:gd name="connsiteX90" fmla="*/ 2857768 w 2982019"/>
                <a:gd name="connsiteY90" fmla="*/ 518603 h 1094674"/>
                <a:gd name="connsiteX91" fmla="*/ 2886007 w 2982019"/>
                <a:gd name="connsiteY91" fmla="*/ 473421 h 1094674"/>
                <a:gd name="connsiteX92" fmla="*/ 2720810 w 2982019"/>
                <a:gd name="connsiteY92" fmla="*/ 455066 h 1094674"/>
                <a:gd name="connsiteX93" fmla="*/ 2812586 w 2982019"/>
                <a:gd name="connsiteY93" fmla="*/ 473421 h 1094674"/>
                <a:gd name="connsiteX94" fmla="*/ 2835177 w 2982019"/>
                <a:gd name="connsiteY94" fmla="*/ 484716 h 1094674"/>
                <a:gd name="connsiteX95" fmla="*/ 2767404 w 2982019"/>
                <a:gd name="connsiteY95" fmla="*/ 462125 h 1094674"/>
                <a:gd name="connsiteX96" fmla="*/ 2530198 w 2982019"/>
                <a:gd name="connsiteY96" fmla="*/ 501660 h 1094674"/>
                <a:gd name="connsiteX97" fmla="*/ 2315583 w 2982019"/>
                <a:gd name="connsiteY97" fmla="*/ 546842 h 1094674"/>
                <a:gd name="connsiteX98" fmla="*/ 2259105 w 2982019"/>
                <a:gd name="connsiteY98" fmla="*/ 529898 h 1094674"/>
                <a:gd name="connsiteX99" fmla="*/ 2343821 w 2982019"/>
                <a:gd name="connsiteY99" fmla="*/ 462125 h 1094674"/>
                <a:gd name="connsiteX100" fmla="*/ 2411595 w 2982019"/>
                <a:gd name="connsiteY100" fmla="*/ 484716 h 1094674"/>
                <a:gd name="connsiteX101" fmla="*/ 2518902 w 2982019"/>
                <a:gd name="connsiteY101" fmla="*/ 484716 h 1094674"/>
                <a:gd name="connsiteX102" fmla="*/ 2620562 w 2982019"/>
                <a:gd name="connsiteY102" fmla="*/ 462125 h 1094674"/>
                <a:gd name="connsiteX103" fmla="*/ 2720810 w 2982019"/>
                <a:gd name="connsiteY103" fmla="*/ 455066 h 1094674"/>
                <a:gd name="connsiteX104" fmla="*/ 948824 w 2982019"/>
                <a:gd name="connsiteY104" fmla="*/ 388705 h 1094674"/>
                <a:gd name="connsiteX105" fmla="*/ 1231212 w 2982019"/>
                <a:gd name="connsiteY105" fmla="*/ 603320 h 1094674"/>
                <a:gd name="connsiteX106" fmla="*/ 1208621 w 2982019"/>
                <a:gd name="connsiteY106" fmla="*/ 693684 h 1094674"/>
                <a:gd name="connsiteX107" fmla="*/ 1112609 w 2982019"/>
                <a:gd name="connsiteY107" fmla="*/ 778400 h 1094674"/>
                <a:gd name="connsiteX108" fmla="*/ 982711 w 2982019"/>
                <a:gd name="connsiteY108" fmla="*/ 795343 h 1094674"/>
                <a:gd name="connsiteX109" fmla="*/ 897994 w 2982019"/>
                <a:gd name="connsiteY109" fmla="*/ 721923 h 1094674"/>
                <a:gd name="connsiteX110" fmla="*/ 926233 w 2982019"/>
                <a:gd name="connsiteY110" fmla="*/ 614615 h 1094674"/>
                <a:gd name="connsiteX111" fmla="*/ 982711 w 2982019"/>
                <a:gd name="connsiteY111" fmla="*/ 597672 h 1094674"/>
                <a:gd name="connsiteX112" fmla="*/ 1039188 w 2982019"/>
                <a:gd name="connsiteY112" fmla="*/ 620263 h 1094674"/>
                <a:gd name="connsiteX113" fmla="*/ 1044836 w 2982019"/>
                <a:gd name="connsiteY113" fmla="*/ 620263 h 1094674"/>
                <a:gd name="connsiteX114" fmla="*/ 1050484 w 2982019"/>
                <a:gd name="connsiteY114" fmla="*/ 614615 h 1094674"/>
                <a:gd name="connsiteX115" fmla="*/ 988358 w 2982019"/>
                <a:gd name="connsiteY115" fmla="*/ 563786 h 1094674"/>
                <a:gd name="connsiteX116" fmla="*/ 903642 w 2982019"/>
                <a:gd name="connsiteY116" fmla="*/ 580729 h 1094674"/>
                <a:gd name="connsiteX117" fmla="*/ 852812 w 2982019"/>
                <a:gd name="connsiteY117" fmla="*/ 648502 h 1094674"/>
                <a:gd name="connsiteX118" fmla="*/ 852812 w 2982019"/>
                <a:gd name="connsiteY118" fmla="*/ 733218 h 1094674"/>
                <a:gd name="connsiteX119" fmla="*/ 897994 w 2982019"/>
                <a:gd name="connsiteY119" fmla="*/ 806639 h 1094674"/>
                <a:gd name="connsiteX120" fmla="*/ 801982 w 2982019"/>
                <a:gd name="connsiteY120" fmla="*/ 851821 h 1094674"/>
                <a:gd name="connsiteX121" fmla="*/ 689027 w 2982019"/>
                <a:gd name="connsiteY121" fmla="*/ 823582 h 1094674"/>
                <a:gd name="connsiteX122" fmla="*/ 609958 w 2982019"/>
                <a:gd name="connsiteY122" fmla="*/ 716275 h 1094674"/>
                <a:gd name="connsiteX123" fmla="*/ 530890 w 2982019"/>
                <a:gd name="connsiteY123" fmla="*/ 597672 h 1094674"/>
                <a:gd name="connsiteX124" fmla="*/ 417934 w 2982019"/>
                <a:gd name="connsiteY124" fmla="*/ 496012 h 1094674"/>
                <a:gd name="connsiteX125" fmla="*/ 271092 w 2982019"/>
                <a:gd name="connsiteY125" fmla="*/ 462126 h 1094674"/>
                <a:gd name="connsiteX126" fmla="*/ 158137 w 2982019"/>
                <a:gd name="connsiteY126" fmla="*/ 484717 h 1094674"/>
                <a:gd name="connsiteX127" fmla="*/ 248501 w 2982019"/>
                <a:gd name="connsiteY127" fmla="*/ 433887 h 1094674"/>
                <a:gd name="connsiteX128" fmla="*/ 384048 w 2982019"/>
                <a:gd name="connsiteY128" fmla="*/ 411296 h 1094674"/>
                <a:gd name="connsiteX129" fmla="*/ 513946 w 2982019"/>
                <a:gd name="connsiteY129" fmla="*/ 445183 h 1094674"/>
                <a:gd name="connsiteX130" fmla="*/ 655140 w 2982019"/>
                <a:gd name="connsiteY130" fmla="*/ 496012 h 1094674"/>
                <a:gd name="connsiteX131" fmla="*/ 807630 w 2982019"/>
                <a:gd name="connsiteY131" fmla="*/ 473421 h 1094674"/>
                <a:gd name="connsiteX132" fmla="*/ 926233 w 2982019"/>
                <a:gd name="connsiteY132" fmla="*/ 394353 h 1094674"/>
                <a:gd name="connsiteX133" fmla="*/ 948824 w 2982019"/>
                <a:gd name="connsiteY133" fmla="*/ 388705 h 1094674"/>
                <a:gd name="connsiteX134" fmla="*/ 2281699 w 2982019"/>
                <a:gd name="connsiteY134" fmla="*/ 377409 h 1094674"/>
                <a:gd name="connsiteX135" fmla="*/ 2298642 w 2982019"/>
                <a:gd name="connsiteY135" fmla="*/ 411297 h 1094674"/>
                <a:gd name="connsiteX136" fmla="*/ 2174393 w 2982019"/>
                <a:gd name="connsiteY136" fmla="*/ 456477 h 1094674"/>
                <a:gd name="connsiteX137" fmla="*/ 2163096 w 2982019"/>
                <a:gd name="connsiteY137" fmla="*/ 439535 h 1094674"/>
                <a:gd name="connsiteX138" fmla="*/ 2270405 w 2982019"/>
                <a:gd name="connsiteY138" fmla="*/ 388705 h 1094674"/>
                <a:gd name="connsiteX139" fmla="*/ 2281699 w 2982019"/>
                <a:gd name="connsiteY139" fmla="*/ 377409 h 1094674"/>
                <a:gd name="connsiteX140" fmla="*/ 333218 w 2982019"/>
                <a:gd name="connsiteY140" fmla="*/ 349171 h 1094674"/>
                <a:gd name="connsiteX141" fmla="*/ 542185 w 2982019"/>
                <a:gd name="connsiteY141" fmla="*/ 388705 h 1094674"/>
                <a:gd name="connsiteX142" fmla="*/ 660788 w 2982019"/>
                <a:gd name="connsiteY142" fmla="*/ 400000 h 1094674"/>
                <a:gd name="connsiteX143" fmla="*/ 751152 w 2982019"/>
                <a:gd name="connsiteY143" fmla="*/ 366114 h 1094674"/>
                <a:gd name="connsiteX144" fmla="*/ 801982 w 2982019"/>
                <a:gd name="connsiteY144" fmla="*/ 433887 h 1094674"/>
                <a:gd name="connsiteX145" fmla="*/ 779391 w 2982019"/>
                <a:gd name="connsiteY145" fmla="*/ 445182 h 1094674"/>
                <a:gd name="connsiteX146" fmla="*/ 655140 w 2982019"/>
                <a:gd name="connsiteY146" fmla="*/ 462126 h 1094674"/>
                <a:gd name="connsiteX147" fmla="*/ 525242 w 2982019"/>
                <a:gd name="connsiteY147" fmla="*/ 411296 h 1094674"/>
                <a:gd name="connsiteX148" fmla="*/ 378400 w 2982019"/>
                <a:gd name="connsiteY148" fmla="*/ 371762 h 1094674"/>
                <a:gd name="connsiteX149" fmla="*/ 225910 w 2982019"/>
                <a:gd name="connsiteY149" fmla="*/ 400000 h 1094674"/>
                <a:gd name="connsiteX150" fmla="*/ 90364 w 2982019"/>
                <a:gd name="connsiteY150" fmla="*/ 484717 h 1094674"/>
                <a:gd name="connsiteX151" fmla="*/ 146842 w 2982019"/>
                <a:gd name="connsiteY151" fmla="*/ 428239 h 1094674"/>
                <a:gd name="connsiteX152" fmla="*/ 333218 w 2982019"/>
                <a:gd name="connsiteY152" fmla="*/ 349171 h 1094674"/>
                <a:gd name="connsiteX153" fmla="*/ 790687 w 2982019"/>
                <a:gd name="connsiteY153" fmla="*/ 174090 h 1094674"/>
                <a:gd name="connsiteX154" fmla="*/ 909290 w 2982019"/>
                <a:gd name="connsiteY154" fmla="*/ 349170 h 1094674"/>
                <a:gd name="connsiteX155" fmla="*/ 903642 w 2982019"/>
                <a:gd name="connsiteY155" fmla="*/ 354818 h 1094674"/>
                <a:gd name="connsiteX156" fmla="*/ 835869 w 2982019"/>
                <a:gd name="connsiteY156" fmla="*/ 400000 h 1094674"/>
                <a:gd name="connsiteX157" fmla="*/ 779391 w 2982019"/>
                <a:gd name="connsiteY157" fmla="*/ 213624 h 1094674"/>
                <a:gd name="connsiteX158" fmla="*/ 790687 w 2982019"/>
                <a:gd name="connsiteY158" fmla="*/ 174090 h 1094674"/>
                <a:gd name="connsiteX159" fmla="*/ 1983512 w 2982019"/>
                <a:gd name="connsiteY159" fmla="*/ 36162 h 1094674"/>
                <a:gd name="connsiteX160" fmla="*/ 2055786 w 2982019"/>
                <a:gd name="connsiteY160" fmla="*/ 38544 h 1094674"/>
                <a:gd name="connsiteX161" fmla="*/ 2185685 w 2982019"/>
                <a:gd name="connsiteY161" fmla="*/ 100670 h 1094674"/>
                <a:gd name="connsiteX162" fmla="*/ 2253458 w 2982019"/>
                <a:gd name="connsiteY162" fmla="*/ 224921 h 1094674"/>
                <a:gd name="connsiteX163" fmla="*/ 2225219 w 2982019"/>
                <a:gd name="connsiteY163" fmla="*/ 349171 h 1094674"/>
                <a:gd name="connsiteX164" fmla="*/ 2100968 w 2982019"/>
                <a:gd name="connsiteY164" fmla="*/ 388705 h 1094674"/>
                <a:gd name="connsiteX165" fmla="*/ 2027547 w 2982019"/>
                <a:gd name="connsiteY165" fmla="*/ 298341 h 1094674"/>
                <a:gd name="connsiteX166" fmla="*/ 2061434 w 2982019"/>
                <a:gd name="connsiteY166" fmla="*/ 241864 h 1094674"/>
                <a:gd name="connsiteX167" fmla="*/ 2129207 w 2982019"/>
                <a:gd name="connsiteY167" fmla="*/ 236216 h 1094674"/>
                <a:gd name="connsiteX168" fmla="*/ 2134855 w 2982019"/>
                <a:gd name="connsiteY168" fmla="*/ 236216 h 1094674"/>
                <a:gd name="connsiteX169" fmla="*/ 2134855 w 2982019"/>
                <a:gd name="connsiteY169" fmla="*/ 230568 h 1094674"/>
                <a:gd name="connsiteX170" fmla="*/ 2055786 w 2982019"/>
                <a:gd name="connsiteY170" fmla="*/ 224921 h 1094674"/>
                <a:gd name="connsiteX171" fmla="*/ 2004956 w 2982019"/>
                <a:gd name="connsiteY171" fmla="*/ 292693 h 1094674"/>
                <a:gd name="connsiteX172" fmla="*/ 2100968 w 2982019"/>
                <a:gd name="connsiteY172" fmla="*/ 433887 h 1094674"/>
                <a:gd name="connsiteX173" fmla="*/ 2134855 w 2982019"/>
                <a:gd name="connsiteY173" fmla="*/ 439535 h 1094674"/>
                <a:gd name="connsiteX174" fmla="*/ 2146150 w 2982019"/>
                <a:gd name="connsiteY174" fmla="*/ 462126 h 1094674"/>
                <a:gd name="connsiteX175" fmla="*/ 1965422 w 2982019"/>
                <a:gd name="connsiteY175" fmla="*/ 484717 h 1094674"/>
                <a:gd name="connsiteX176" fmla="*/ 1931535 w 2982019"/>
                <a:gd name="connsiteY176" fmla="*/ 484717 h 1094674"/>
                <a:gd name="connsiteX177" fmla="*/ 1908944 w 2982019"/>
                <a:gd name="connsiteY177" fmla="*/ 450831 h 1094674"/>
                <a:gd name="connsiteX178" fmla="*/ 1790341 w 2982019"/>
                <a:gd name="connsiteY178" fmla="*/ 377410 h 1094674"/>
                <a:gd name="connsiteX179" fmla="*/ 1824228 w 2982019"/>
                <a:gd name="connsiteY179" fmla="*/ 236216 h 1094674"/>
                <a:gd name="connsiteX180" fmla="*/ 1801636 w 2982019"/>
                <a:gd name="connsiteY180" fmla="*/ 140204 h 1094674"/>
                <a:gd name="connsiteX181" fmla="*/ 1983512 w 2982019"/>
                <a:gd name="connsiteY181" fmla="*/ 36162 h 1094674"/>
                <a:gd name="connsiteX182" fmla="*/ 1311164 w 2982019"/>
                <a:gd name="connsiteY182" fmla="*/ 687 h 1094674"/>
                <a:gd name="connsiteX183" fmla="*/ 1468419 w 2982019"/>
                <a:gd name="connsiteY183" fmla="*/ 106318 h 1094674"/>
                <a:gd name="connsiteX184" fmla="*/ 1479714 w 2982019"/>
                <a:gd name="connsiteY184" fmla="*/ 106318 h 1094674"/>
                <a:gd name="connsiteX185" fmla="*/ 1541840 w 2982019"/>
                <a:gd name="connsiteY185" fmla="*/ 78079 h 1094674"/>
                <a:gd name="connsiteX186" fmla="*/ 1615260 w 2982019"/>
                <a:gd name="connsiteY186" fmla="*/ 66783 h 1094674"/>
                <a:gd name="connsiteX187" fmla="*/ 1745159 w 2982019"/>
                <a:gd name="connsiteY187" fmla="*/ 117613 h 1094674"/>
                <a:gd name="connsiteX188" fmla="*/ 1801637 w 2982019"/>
                <a:gd name="connsiteY188" fmla="*/ 241864 h 1094674"/>
                <a:gd name="connsiteX189" fmla="*/ 1756455 w 2982019"/>
                <a:gd name="connsiteY189" fmla="*/ 377410 h 1094674"/>
                <a:gd name="connsiteX190" fmla="*/ 1756455 w 2982019"/>
                <a:gd name="connsiteY190" fmla="*/ 383058 h 1094674"/>
                <a:gd name="connsiteX191" fmla="*/ 1762102 w 2982019"/>
                <a:gd name="connsiteY191" fmla="*/ 400001 h 1094674"/>
                <a:gd name="connsiteX192" fmla="*/ 1869410 w 2982019"/>
                <a:gd name="connsiteY192" fmla="*/ 473422 h 1094674"/>
                <a:gd name="connsiteX193" fmla="*/ 1875058 w 2982019"/>
                <a:gd name="connsiteY193" fmla="*/ 479070 h 1094674"/>
                <a:gd name="connsiteX194" fmla="*/ 1400645 w 2982019"/>
                <a:gd name="connsiteY194" fmla="*/ 241864 h 1094674"/>
                <a:gd name="connsiteX195" fmla="*/ 1389350 w 2982019"/>
                <a:gd name="connsiteY195" fmla="*/ 224921 h 1094674"/>
                <a:gd name="connsiteX196" fmla="*/ 1349815 w 2982019"/>
                <a:gd name="connsiteY196" fmla="*/ 191034 h 1094674"/>
                <a:gd name="connsiteX197" fmla="*/ 1242508 w 2982019"/>
                <a:gd name="connsiteY197" fmla="*/ 4658 h 1094674"/>
                <a:gd name="connsiteX198" fmla="*/ 1311164 w 2982019"/>
                <a:gd name="connsiteY198" fmla="*/ 687 h 109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2982019" h="1094674">
                  <a:moveTo>
                    <a:pt x="1841172" y="778400"/>
                  </a:moveTo>
                  <a:cubicBezTo>
                    <a:pt x="1835525" y="795343"/>
                    <a:pt x="1841172" y="812286"/>
                    <a:pt x="1846820" y="829230"/>
                  </a:cubicBezTo>
                  <a:cubicBezTo>
                    <a:pt x="1863763" y="880060"/>
                    <a:pt x="1903298" y="919594"/>
                    <a:pt x="1948480" y="936537"/>
                  </a:cubicBezTo>
                  <a:cubicBezTo>
                    <a:pt x="1942832" y="947833"/>
                    <a:pt x="1937184" y="959128"/>
                    <a:pt x="1931537" y="964776"/>
                  </a:cubicBezTo>
                  <a:cubicBezTo>
                    <a:pt x="1920241" y="981719"/>
                    <a:pt x="1908945" y="987367"/>
                    <a:pt x="1892002" y="993015"/>
                  </a:cubicBezTo>
                  <a:cubicBezTo>
                    <a:pt x="1875059" y="998662"/>
                    <a:pt x="1858115" y="998662"/>
                    <a:pt x="1841172" y="998662"/>
                  </a:cubicBezTo>
                  <a:cubicBezTo>
                    <a:pt x="1824229" y="998662"/>
                    <a:pt x="1807286" y="993015"/>
                    <a:pt x="1790342" y="981719"/>
                  </a:cubicBezTo>
                  <a:cubicBezTo>
                    <a:pt x="1784695" y="981719"/>
                    <a:pt x="1779047" y="981719"/>
                    <a:pt x="1773399" y="987367"/>
                  </a:cubicBezTo>
                  <a:cubicBezTo>
                    <a:pt x="1750808" y="1026901"/>
                    <a:pt x="1722569" y="1055140"/>
                    <a:pt x="1688683" y="1072083"/>
                  </a:cubicBezTo>
                  <a:cubicBezTo>
                    <a:pt x="1654796" y="1094674"/>
                    <a:pt x="1615262" y="1094674"/>
                    <a:pt x="1575727" y="1094674"/>
                  </a:cubicBezTo>
                  <a:cubicBezTo>
                    <a:pt x="1502306" y="1083379"/>
                    <a:pt x="1428885" y="1049492"/>
                    <a:pt x="1389351" y="987367"/>
                  </a:cubicBezTo>
                  <a:cubicBezTo>
                    <a:pt x="1394999" y="976071"/>
                    <a:pt x="1400647" y="970424"/>
                    <a:pt x="1400647" y="959128"/>
                  </a:cubicBezTo>
                  <a:cubicBezTo>
                    <a:pt x="1406294" y="942185"/>
                    <a:pt x="1406294" y="919594"/>
                    <a:pt x="1406294" y="897003"/>
                  </a:cubicBezTo>
                  <a:cubicBezTo>
                    <a:pt x="1434533" y="891355"/>
                    <a:pt x="1462772" y="885707"/>
                    <a:pt x="1491011" y="874412"/>
                  </a:cubicBezTo>
                  <a:cubicBezTo>
                    <a:pt x="1524897" y="857468"/>
                    <a:pt x="1553136" y="834878"/>
                    <a:pt x="1575727" y="806639"/>
                  </a:cubicBezTo>
                  <a:cubicBezTo>
                    <a:pt x="1626557" y="823582"/>
                    <a:pt x="1677387" y="829230"/>
                    <a:pt x="1728217" y="823582"/>
                  </a:cubicBezTo>
                  <a:cubicBezTo>
                    <a:pt x="1767751" y="817934"/>
                    <a:pt x="1807286" y="800991"/>
                    <a:pt x="1841172" y="778400"/>
                  </a:cubicBezTo>
                  <a:close/>
                  <a:moveTo>
                    <a:pt x="1197325" y="772752"/>
                  </a:moveTo>
                  <a:cubicBezTo>
                    <a:pt x="1208621" y="800991"/>
                    <a:pt x="1231212" y="823582"/>
                    <a:pt x="1253803" y="846173"/>
                  </a:cubicBezTo>
                  <a:cubicBezTo>
                    <a:pt x="1287690" y="874412"/>
                    <a:pt x="1327224" y="891355"/>
                    <a:pt x="1366758" y="897003"/>
                  </a:cubicBezTo>
                  <a:cubicBezTo>
                    <a:pt x="1366758" y="913946"/>
                    <a:pt x="1361111" y="930889"/>
                    <a:pt x="1355463" y="947833"/>
                  </a:cubicBezTo>
                  <a:cubicBezTo>
                    <a:pt x="1349815" y="964776"/>
                    <a:pt x="1338520" y="981719"/>
                    <a:pt x="1321576" y="993015"/>
                  </a:cubicBezTo>
                  <a:cubicBezTo>
                    <a:pt x="1304633" y="1004310"/>
                    <a:pt x="1287690" y="1009958"/>
                    <a:pt x="1265098" y="1009958"/>
                  </a:cubicBezTo>
                  <a:cubicBezTo>
                    <a:pt x="1248155" y="1009958"/>
                    <a:pt x="1225564" y="998662"/>
                    <a:pt x="1202973" y="993015"/>
                  </a:cubicBezTo>
                  <a:cubicBezTo>
                    <a:pt x="1197325" y="987367"/>
                    <a:pt x="1191678" y="993015"/>
                    <a:pt x="1186030" y="998662"/>
                  </a:cubicBezTo>
                  <a:cubicBezTo>
                    <a:pt x="1163439" y="1032549"/>
                    <a:pt x="1129552" y="1066435"/>
                    <a:pt x="1090018" y="1077731"/>
                  </a:cubicBezTo>
                  <a:cubicBezTo>
                    <a:pt x="1050483" y="1089026"/>
                    <a:pt x="1005301" y="1089026"/>
                    <a:pt x="965767" y="1072083"/>
                  </a:cubicBezTo>
                  <a:cubicBezTo>
                    <a:pt x="926233" y="1060788"/>
                    <a:pt x="892346" y="1032549"/>
                    <a:pt x="875403" y="993015"/>
                  </a:cubicBezTo>
                  <a:cubicBezTo>
                    <a:pt x="858459" y="964776"/>
                    <a:pt x="847164" y="925241"/>
                    <a:pt x="847164" y="885707"/>
                  </a:cubicBezTo>
                  <a:cubicBezTo>
                    <a:pt x="875403" y="868764"/>
                    <a:pt x="903642" y="851821"/>
                    <a:pt x="926233" y="823582"/>
                  </a:cubicBezTo>
                  <a:cubicBezTo>
                    <a:pt x="943176" y="829230"/>
                    <a:pt x="960119" y="834877"/>
                    <a:pt x="977063" y="840525"/>
                  </a:cubicBezTo>
                  <a:cubicBezTo>
                    <a:pt x="1027892" y="851821"/>
                    <a:pt x="1084370" y="834877"/>
                    <a:pt x="1129552" y="817934"/>
                  </a:cubicBezTo>
                  <a:cubicBezTo>
                    <a:pt x="1152143" y="806639"/>
                    <a:pt x="1174734" y="789695"/>
                    <a:pt x="1197325" y="772752"/>
                  </a:cubicBezTo>
                  <a:close/>
                  <a:moveTo>
                    <a:pt x="1858115" y="693684"/>
                  </a:moveTo>
                  <a:cubicBezTo>
                    <a:pt x="1829876" y="744514"/>
                    <a:pt x="1779047" y="778400"/>
                    <a:pt x="1722569" y="784048"/>
                  </a:cubicBezTo>
                  <a:cubicBezTo>
                    <a:pt x="1677387" y="795344"/>
                    <a:pt x="1626557" y="784048"/>
                    <a:pt x="1587023" y="767105"/>
                  </a:cubicBezTo>
                  <a:cubicBezTo>
                    <a:pt x="1558784" y="750162"/>
                    <a:pt x="1530545" y="727570"/>
                    <a:pt x="1507954" y="699332"/>
                  </a:cubicBezTo>
                  <a:cubicBezTo>
                    <a:pt x="1564432" y="704980"/>
                    <a:pt x="1620909" y="710627"/>
                    <a:pt x="1677387" y="710627"/>
                  </a:cubicBezTo>
                  <a:cubicBezTo>
                    <a:pt x="1739512" y="710627"/>
                    <a:pt x="1801638" y="704980"/>
                    <a:pt x="1858115" y="693684"/>
                  </a:cubicBezTo>
                  <a:close/>
                  <a:moveTo>
                    <a:pt x="1270746" y="620263"/>
                  </a:moveTo>
                  <a:cubicBezTo>
                    <a:pt x="1332871" y="648502"/>
                    <a:pt x="1400645" y="671093"/>
                    <a:pt x="1468418" y="688036"/>
                  </a:cubicBezTo>
                  <a:cubicBezTo>
                    <a:pt x="1479713" y="733218"/>
                    <a:pt x="1507952" y="767105"/>
                    <a:pt x="1541839" y="789696"/>
                  </a:cubicBezTo>
                  <a:cubicBezTo>
                    <a:pt x="1519248" y="806639"/>
                    <a:pt x="1496657" y="823582"/>
                    <a:pt x="1479713" y="829230"/>
                  </a:cubicBezTo>
                  <a:cubicBezTo>
                    <a:pt x="1445827" y="840525"/>
                    <a:pt x="1411940" y="846173"/>
                    <a:pt x="1378053" y="846173"/>
                  </a:cubicBezTo>
                  <a:cubicBezTo>
                    <a:pt x="1315928" y="846173"/>
                    <a:pt x="1259451" y="800991"/>
                    <a:pt x="1225564" y="744513"/>
                  </a:cubicBezTo>
                  <a:cubicBezTo>
                    <a:pt x="1231212" y="738866"/>
                    <a:pt x="1242507" y="721923"/>
                    <a:pt x="1248155" y="710627"/>
                  </a:cubicBezTo>
                  <a:cubicBezTo>
                    <a:pt x="1259451" y="682388"/>
                    <a:pt x="1270746" y="654149"/>
                    <a:pt x="1270746" y="620263"/>
                  </a:cubicBezTo>
                  <a:close/>
                  <a:moveTo>
                    <a:pt x="45182" y="496013"/>
                  </a:moveTo>
                  <a:cubicBezTo>
                    <a:pt x="56478" y="512956"/>
                    <a:pt x="67773" y="535547"/>
                    <a:pt x="79069" y="552491"/>
                  </a:cubicBezTo>
                  <a:cubicBezTo>
                    <a:pt x="62125" y="569434"/>
                    <a:pt x="45182" y="580729"/>
                    <a:pt x="28239" y="597673"/>
                  </a:cubicBezTo>
                  <a:cubicBezTo>
                    <a:pt x="22591" y="603320"/>
                    <a:pt x="11296" y="603320"/>
                    <a:pt x="5648" y="597673"/>
                  </a:cubicBezTo>
                  <a:cubicBezTo>
                    <a:pt x="0" y="597673"/>
                    <a:pt x="0" y="592025"/>
                    <a:pt x="0" y="580729"/>
                  </a:cubicBezTo>
                  <a:cubicBezTo>
                    <a:pt x="11296" y="558138"/>
                    <a:pt x="28239" y="529899"/>
                    <a:pt x="45182" y="496013"/>
                  </a:cubicBezTo>
                  <a:close/>
                  <a:moveTo>
                    <a:pt x="2886007" y="473421"/>
                  </a:moveTo>
                  <a:cubicBezTo>
                    <a:pt x="2931189" y="501660"/>
                    <a:pt x="2959428" y="546842"/>
                    <a:pt x="2982019" y="580728"/>
                  </a:cubicBezTo>
                  <a:cubicBezTo>
                    <a:pt x="2982019" y="586376"/>
                    <a:pt x="2982019" y="592024"/>
                    <a:pt x="2976371" y="597672"/>
                  </a:cubicBezTo>
                  <a:cubicBezTo>
                    <a:pt x="2970724" y="603319"/>
                    <a:pt x="2970724" y="597672"/>
                    <a:pt x="2965076" y="597672"/>
                  </a:cubicBezTo>
                  <a:cubicBezTo>
                    <a:pt x="2925541" y="575081"/>
                    <a:pt x="2886007" y="558137"/>
                    <a:pt x="2840825" y="546842"/>
                  </a:cubicBezTo>
                  <a:cubicBezTo>
                    <a:pt x="2843649" y="541194"/>
                    <a:pt x="2846473" y="536959"/>
                    <a:pt x="2849297" y="532723"/>
                  </a:cubicBezTo>
                  <a:lnTo>
                    <a:pt x="2851875" y="528427"/>
                  </a:lnTo>
                  <a:lnTo>
                    <a:pt x="2806940" y="517193"/>
                  </a:lnTo>
                  <a:cubicBezTo>
                    <a:pt x="2789996" y="514369"/>
                    <a:pt x="2773053" y="512957"/>
                    <a:pt x="2756110" y="512957"/>
                  </a:cubicBezTo>
                  <a:cubicBezTo>
                    <a:pt x="2716575" y="512957"/>
                    <a:pt x="2677041" y="512957"/>
                    <a:pt x="2626211" y="535548"/>
                  </a:cubicBezTo>
                  <a:cubicBezTo>
                    <a:pt x="2586677" y="546843"/>
                    <a:pt x="2552790" y="569434"/>
                    <a:pt x="2524551" y="597673"/>
                  </a:cubicBezTo>
                  <a:cubicBezTo>
                    <a:pt x="2468074" y="654151"/>
                    <a:pt x="2422891" y="721924"/>
                    <a:pt x="2383357" y="784049"/>
                  </a:cubicBezTo>
                  <a:cubicBezTo>
                    <a:pt x="2366414" y="817936"/>
                    <a:pt x="2343823" y="846174"/>
                    <a:pt x="2315584" y="857470"/>
                  </a:cubicBezTo>
                  <a:cubicBezTo>
                    <a:pt x="2287345" y="868765"/>
                    <a:pt x="2253459" y="863118"/>
                    <a:pt x="2219572" y="851822"/>
                  </a:cubicBezTo>
                  <a:lnTo>
                    <a:pt x="2213924" y="851822"/>
                  </a:lnTo>
                  <a:cubicBezTo>
                    <a:pt x="2208276" y="846174"/>
                    <a:pt x="2202629" y="851822"/>
                    <a:pt x="2202629" y="857470"/>
                  </a:cubicBezTo>
                  <a:cubicBezTo>
                    <a:pt x="2185686" y="885709"/>
                    <a:pt x="2157447" y="908300"/>
                    <a:pt x="2129208" y="919595"/>
                  </a:cubicBezTo>
                  <a:cubicBezTo>
                    <a:pt x="2100969" y="930891"/>
                    <a:pt x="2061435" y="936538"/>
                    <a:pt x="2033196" y="930891"/>
                  </a:cubicBezTo>
                  <a:cubicBezTo>
                    <a:pt x="1971070" y="919595"/>
                    <a:pt x="1914593" y="874413"/>
                    <a:pt x="1892002" y="817936"/>
                  </a:cubicBezTo>
                  <a:cubicBezTo>
                    <a:pt x="1880706" y="789697"/>
                    <a:pt x="1880706" y="755810"/>
                    <a:pt x="1892002" y="727571"/>
                  </a:cubicBezTo>
                  <a:cubicBezTo>
                    <a:pt x="1903297" y="710628"/>
                    <a:pt x="1914593" y="693685"/>
                    <a:pt x="1925888" y="682389"/>
                  </a:cubicBezTo>
                  <a:cubicBezTo>
                    <a:pt x="1965423" y="671094"/>
                    <a:pt x="1999309" y="659798"/>
                    <a:pt x="2033196" y="648503"/>
                  </a:cubicBezTo>
                  <a:cubicBezTo>
                    <a:pt x="2044491" y="648503"/>
                    <a:pt x="2050139" y="654151"/>
                    <a:pt x="2055787" y="654151"/>
                  </a:cubicBezTo>
                  <a:cubicBezTo>
                    <a:pt x="2084026" y="665446"/>
                    <a:pt x="2106617" y="699333"/>
                    <a:pt x="2100969" y="733219"/>
                  </a:cubicBezTo>
                  <a:cubicBezTo>
                    <a:pt x="2100969" y="738867"/>
                    <a:pt x="2106617" y="738867"/>
                    <a:pt x="2106617" y="738867"/>
                  </a:cubicBezTo>
                  <a:cubicBezTo>
                    <a:pt x="2106617" y="738867"/>
                    <a:pt x="2112264" y="733219"/>
                    <a:pt x="2112264" y="733219"/>
                  </a:cubicBezTo>
                  <a:cubicBezTo>
                    <a:pt x="2123560" y="699333"/>
                    <a:pt x="2106617" y="654151"/>
                    <a:pt x="2072730" y="637207"/>
                  </a:cubicBezTo>
                  <a:cubicBezTo>
                    <a:pt x="2129208" y="614616"/>
                    <a:pt x="2180038" y="586378"/>
                    <a:pt x="2230868" y="552491"/>
                  </a:cubicBezTo>
                  <a:cubicBezTo>
                    <a:pt x="2253459" y="569434"/>
                    <a:pt x="2281697" y="580730"/>
                    <a:pt x="2309936" y="586378"/>
                  </a:cubicBezTo>
                  <a:cubicBezTo>
                    <a:pt x="2349471" y="597673"/>
                    <a:pt x="2394653" y="592025"/>
                    <a:pt x="2434187" y="580730"/>
                  </a:cubicBezTo>
                  <a:cubicBezTo>
                    <a:pt x="2473721" y="569434"/>
                    <a:pt x="2513256" y="552491"/>
                    <a:pt x="2547142" y="535548"/>
                  </a:cubicBezTo>
                  <a:cubicBezTo>
                    <a:pt x="2602208" y="514369"/>
                    <a:pt x="2657274" y="496367"/>
                    <a:pt x="2714722" y="493455"/>
                  </a:cubicBezTo>
                  <a:cubicBezTo>
                    <a:pt x="2733872" y="492484"/>
                    <a:pt x="2753286" y="493190"/>
                    <a:pt x="2773053" y="496014"/>
                  </a:cubicBezTo>
                  <a:cubicBezTo>
                    <a:pt x="2789997" y="498838"/>
                    <a:pt x="2805528" y="503074"/>
                    <a:pt x="2820353" y="508015"/>
                  </a:cubicBezTo>
                  <a:lnTo>
                    <a:pt x="2856046" y="521473"/>
                  </a:lnTo>
                  <a:lnTo>
                    <a:pt x="2857768" y="518603"/>
                  </a:lnTo>
                  <a:cubicBezTo>
                    <a:pt x="2869064" y="524251"/>
                    <a:pt x="2874712" y="529899"/>
                    <a:pt x="2886007" y="529899"/>
                  </a:cubicBezTo>
                  <a:cubicBezTo>
                    <a:pt x="2874712" y="524251"/>
                    <a:pt x="2869064" y="524251"/>
                    <a:pt x="2857768" y="518603"/>
                  </a:cubicBezTo>
                  <a:cubicBezTo>
                    <a:pt x="2869064" y="507308"/>
                    <a:pt x="2874712" y="490364"/>
                    <a:pt x="2886007" y="473421"/>
                  </a:cubicBezTo>
                  <a:close/>
                  <a:moveTo>
                    <a:pt x="2720810" y="455066"/>
                  </a:moveTo>
                  <a:cubicBezTo>
                    <a:pt x="2753284" y="456478"/>
                    <a:pt x="2784347" y="462126"/>
                    <a:pt x="2812586" y="473421"/>
                  </a:cubicBezTo>
                  <a:cubicBezTo>
                    <a:pt x="2818234" y="479069"/>
                    <a:pt x="2829529" y="479069"/>
                    <a:pt x="2835177" y="484716"/>
                  </a:cubicBezTo>
                  <a:cubicBezTo>
                    <a:pt x="2812586" y="473421"/>
                    <a:pt x="2789995" y="467773"/>
                    <a:pt x="2767404" y="462125"/>
                  </a:cubicBezTo>
                  <a:cubicBezTo>
                    <a:pt x="2688335" y="450830"/>
                    <a:pt x="2603619" y="473421"/>
                    <a:pt x="2530198" y="501660"/>
                  </a:cubicBezTo>
                  <a:cubicBezTo>
                    <a:pt x="2456777" y="529898"/>
                    <a:pt x="2383356" y="563785"/>
                    <a:pt x="2315583" y="546842"/>
                  </a:cubicBezTo>
                  <a:cubicBezTo>
                    <a:pt x="2298639" y="541194"/>
                    <a:pt x="2281696" y="535546"/>
                    <a:pt x="2259105" y="529898"/>
                  </a:cubicBezTo>
                  <a:cubicBezTo>
                    <a:pt x="2287344" y="507308"/>
                    <a:pt x="2315583" y="484716"/>
                    <a:pt x="2343821" y="462125"/>
                  </a:cubicBezTo>
                  <a:cubicBezTo>
                    <a:pt x="2366412" y="473421"/>
                    <a:pt x="2389004" y="479069"/>
                    <a:pt x="2411595" y="484716"/>
                  </a:cubicBezTo>
                  <a:cubicBezTo>
                    <a:pt x="2445481" y="490364"/>
                    <a:pt x="2485016" y="490364"/>
                    <a:pt x="2518902" y="484716"/>
                  </a:cubicBezTo>
                  <a:cubicBezTo>
                    <a:pt x="2552789" y="473421"/>
                    <a:pt x="2586675" y="467773"/>
                    <a:pt x="2620562" y="462125"/>
                  </a:cubicBezTo>
                  <a:cubicBezTo>
                    <a:pt x="2654449" y="456478"/>
                    <a:pt x="2688335" y="453654"/>
                    <a:pt x="2720810" y="455066"/>
                  </a:cubicBezTo>
                  <a:close/>
                  <a:moveTo>
                    <a:pt x="948824" y="388705"/>
                  </a:moveTo>
                  <a:cubicBezTo>
                    <a:pt x="1027893" y="479069"/>
                    <a:pt x="1123905" y="546842"/>
                    <a:pt x="1231212" y="603320"/>
                  </a:cubicBezTo>
                  <a:cubicBezTo>
                    <a:pt x="1231212" y="631558"/>
                    <a:pt x="1225565" y="665445"/>
                    <a:pt x="1208621" y="693684"/>
                  </a:cubicBezTo>
                  <a:cubicBezTo>
                    <a:pt x="1186030" y="733218"/>
                    <a:pt x="1152144" y="761457"/>
                    <a:pt x="1112609" y="778400"/>
                  </a:cubicBezTo>
                  <a:cubicBezTo>
                    <a:pt x="1067427" y="795343"/>
                    <a:pt x="1022245" y="800991"/>
                    <a:pt x="982711" y="795343"/>
                  </a:cubicBezTo>
                  <a:cubicBezTo>
                    <a:pt x="943176" y="789696"/>
                    <a:pt x="909290" y="761457"/>
                    <a:pt x="897994" y="721923"/>
                  </a:cubicBezTo>
                  <a:cubicBezTo>
                    <a:pt x="886699" y="682388"/>
                    <a:pt x="892346" y="637206"/>
                    <a:pt x="926233" y="614615"/>
                  </a:cubicBezTo>
                  <a:cubicBezTo>
                    <a:pt x="943176" y="603320"/>
                    <a:pt x="960120" y="597672"/>
                    <a:pt x="982711" y="597672"/>
                  </a:cubicBezTo>
                  <a:cubicBezTo>
                    <a:pt x="1005302" y="597672"/>
                    <a:pt x="1027893" y="603320"/>
                    <a:pt x="1039188" y="620263"/>
                  </a:cubicBezTo>
                  <a:cubicBezTo>
                    <a:pt x="1039188" y="620263"/>
                    <a:pt x="1044836" y="620263"/>
                    <a:pt x="1044836" y="620263"/>
                  </a:cubicBezTo>
                  <a:cubicBezTo>
                    <a:pt x="1050484" y="620263"/>
                    <a:pt x="1050484" y="620263"/>
                    <a:pt x="1050484" y="614615"/>
                  </a:cubicBezTo>
                  <a:cubicBezTo>
                    <a:pt x="1044836" y="586376"/>
                    <a:pt x="1016597" y="569433"/>
                    <a:pt x="988358" y="563786"/>
                  </a:cubicBezTo>
                  <a:cubicBezTo>
                    <a:pt x="960120" y="558138"/>
                    <a:pt x="926233" y="563786"/>
                    <a:pt x="903642" y="580729"/>
                  </a:cubicBezTo>
                  <a:cubicBezTo>
                    <a:pt x="875403" y="592024"/>
                    <a:pt x="858460" y="620263"/>
                    <a:pt x="852812" y="648502"/>
                  </a:cubicBezTo>
                  <a:cubicBezTo>
                    <a:pt x="841517" y="676741"/>
                    <a:pt x="847164" y="704979"/>
                    <a:pt x="852812" y="733218"/>
                  </a:cubicBezTo>
                  <a:cubicBezTo>
                    <a:pt x="858460" y="761457"/>
                    <a:pt x="875403" y="784048"/>
                    <a:pt x="897994" y="806639"/>
                  </a:cubicBezTo>
                  <a:cubicBezTo>
                    <a:pt x="869755" y="829230"/>
                    <a:pt x="835869" y="846173"/>
                    <a:pt x="801982" y="851821"/>
                  </a:cubicBezTo>
                  <a:cubicBezTo>
                    <a:pt x="762448" y="857469"/>
                    <a:pt x="717266" y="846173"/>
                    <a:pt x="689027" y="823582"/>
                  </a:cubicBezTo>
                  <a:cubicBezTo>
                    <a:pt x="660788" y="795343"/>
                    <a:pt x="632549" y="755809"/>
                    <a:pt x="609958" y="716275"/>
                  </a:cubicBezTo>
                  <a:cubicBezTo>
                    <a:pt x="587367" y="676741"/>
                    <a:pt x="559128" y="637206"/>
                    <a:pt x="530890" y="597672"/>
                  </a:cubicBezTo>
                  <a:cubicBezTo>
                    <a:pt x="502651" y="558138"/>
                    <a:pt x="463116" y="518603"/>
                    <a:pt x="417934" y="496012"/>
                  </a:cubicBezTo>
                  <a:cubicBezTo>
                    <a:pt x="372752" y="473421"/>
                    <a:pt x="321922" y="462126"/>
                    <a:pt x="271092" y="462126"/>
                  </a:cubicBezTo>
                  <a:cubicBezTo>
                    <a:pt x="231558" y="462126"/>
                    <a:pt x="192024" y="473421"/>
                    <a:pt x="158137" y="484717"/>
                  </a:cubicBezTo>
                  <a:cubicBezTo>
                    <a:pt x="186376" y="462126"/>
                    <a:pt x="214615" y="445183"/>
                    <a:pt x="248501" y="433887"/>
                  </a:cubicBezTo>
                  <a:cubicBezTo>
                    <a:pt x="293683" y="416944"/>
                    <a:pt x="338866" y="405648"/>
                    <a:pt x="384048" y="411296"/>
                  </a:cubicBezTo>
                  <a:cubicBezTo>
                    <a:pt x="429230" y="411296"/>
                    <a:pt x="468764" y="428239"/>
                    <a:pt x="513946" y="445183"/>
                  </a:cubicBezTo>
                  <a:cubicBezTo>
                    <a:pt x="559128" y="462126"/>
                    <a:pt x="604310" y="484717"/>
                    <a:pt x="655140" y="496012"/>
                  </a:cubicBezTo>
                  <a:cubicBezTo>
                    <a:pt x="705970" y="507308"/>
                    <a:pt x="762448" y="501660"/>
                    <a:pt x="807630" y="473421"/>
                  </a:cubicBezTo>
                  <a:cubicBezTo>
                    <a:pt x="852812" y="445183"/>
                    <a:pt x="886699" y="411296"/>
                    <a:pt x="926233" y="394353"/>
                  </a:cubicBezTo>
                  <a:cubicBezTo>
                    <a:pt x="931881" y="394353"/>
                    <a:pt x="943176" y="388705"/>
                    <a:pt x="948824" y="388705"/>
                  </a:cubicBezTo>
                  <a:close/>
                  <a:moveTo>
                    <a:pt x="2281699" y="377409"/>
                  </a:moveTo>
                  <a:cubicBezTo>
                    <a:pt x="2287346" y="388707"/>
                    <a:pt x="2292995" y="400001"/>
                    <a:pt x="2298642" y="411297"/>
                  </a:cubicBezTo>
                  <a:cubicBezTo>
                    <a:pt x="2259109" y="428240"/>
                    <a:pt x="2219574" y="445182"/>
                    <a:pt x="2174393" y="456477"/>
                  </a:cubicBezTo>
                  <a:cubicBezTo>
                    <a:pt x="2168744" y="450830"/>
                    <a:pt x="2163096" y="445185"/>
                    <a:pt x="2163096" y="439535"/>
                  </a:cubicBezTo>
                  <a:cubicBezTo>
                    <a:pt x="2202631" y="433889"/>
                    <a:pt x="2242164" y="416945"/>
                    <a:pt x="2270405" y="388705"/>
                  </a:cubicBezTo>
                  <a:cubicBezTo>
                    <a:pt x="2276052" y="388705"/>
                    <a:pt x="2276050" y="383056"/>
                    <a:pt x="2281699" y="377409"/>
                  </a:cubicBezTo>
                  <a:close/>
                  <a:moveTo>
                    <a:pt x="333218" y="349171"/>
                  </a:moveTo>
                  <a:cubicBezTo>
                    <a:pt x="400991" y="343523"/>
                    <a:pt x="468764" y="371762"/>
                    <a:pt x="542185" y="388705"/>
                  </a:cubicBezTo>
                  <a:cubicBezTo>
                    <a:pt x="581720" y="394353"/>
                    <a:pt x="621254" y="405648"/>
                    <a:pt x="660788" y="400000"/>
                  </a:cubicBezTo>
                  <a:cubicBezTo>
                    <a:pt x="694675" y="400000"/>
                    <a:pt x="722914" y="388705"/>
                    <a:pt x="751152" y="366114"/>
                  </a:cubicBezTo>
                  <a:cubicBezTo>
                    <a:pt x="762448" y="388705"/>
                    <a:pt x="779391" y="416944"/>
                    <a:pt x="801982" y="433887"/>
                  </a:cubicBezTo>
                  <a:cubicBezTo>
                    <a:pt x="796335" y="433887"/>
                    <a:pt x="785039" y="439535"/>
                    <a:pt x="779391" y="445182"/>
                  </a:cubicBezTo>
                  <a:cubicBezTo>
                    <a:pt x="745505" y="462126"/>
                    <a:pt x="700323" y="473421"/>
                    <a:pt x="655140" y="462126"/>
                  </a:cubicBezTo>
                  <a:cubicBezTo>
                    <a:pt x="615606" y="450830"/>
                    <a:pt x="570424" y="428239"/>
                    <a:pt x="525242" y="411296"/>
                  </a:cubicBezTo>
                  <a:cubicBezTo>
                    <a:pt x="480060" y="388705"/>
                    <a:pt x="429230" y="371762"/>
                    <a:pt x="378400" y="371762"/>
                  </a:cubicBezTo>
                  <a:cubicBezTo>
                    <a:pt x="327570" y="366114"/>
                    <a:pt x="276740" y="377409"/>
                    <a:pt x="225910" y="400000"/>
                  </a:cubicBezTo>
                  <a:cubicBezTo>
                    <a:pt x="175080" y="422592"/>
                    <a:pt x="129898" y="450830"/>
                    <a:pt x="90364" y="484717"/>
                  </a:cubicBezTo>
                  <a:cubicBezTo>
                    <a:pt x="107307" y="467774"/>
                    <a:pt x="124251" y="445182"/>
                    <a:pt x="146842" y="428239"/>
                  </a:cubicBezTo>
                  <a:cubicBezTo>
                    <a:pt x="197672" y="383057"/>
                    <a:pt x="265445" y="354818"/>
                    <a:pt x="333218" y="349171"/>
                  </a:cubicBezTo>
                  <a:close/>
                  <a:moveTo>
                    <a:pt x="790687" y="174090"/>
                  </a:moveTo>
                  <a:cubicBezTo>
                    <a:pt x="824573" y="236215"/>
                    <a:pt x="864107" y="292693"/>
                    <a:pt x="909290" y="349170"/>
                  </a:cubicBezTo>
                  <a:cubicBezTo>
                    <a:pt x="909290" y="354818"/>
                    <a:pt x="903642" y="354818"/>
                    <a:pt x="903642" y="354818"/>
                  </a:cubicBezTo>
                  <a:cubicBezTo>
                    <a:pt x="881051" y="366114"/>
                    <a:pt x="858460" y="383057"/>
                    <a:pt x="835869" y="400000"/>
                  </a:cubicBezTo>
                  <a:cubicBezTo>
                    <a:pt x="790687" y="349170"/>
                    <a:pt x="762448" y="275750"/>
                    <a:pt x="779391" y="213624"/>
                  </a:cubicBezTo>
                  <a:cubicBezTo>
                    <a:pt x="779391" y="202329"/>
                    <a:pt x="785039" y="191033"/>
                    <a:pt x="790687" y="174090"/>
                  </a:cubicBezTo>
                  <a:close/>
                  <a:moveTo>
                    <a:pt x="1983512" y="36162"/>
                  </a:moveTo>
                  <a:cubicBezTo>
                    <a:pt x="2007427" y="33603"/>
                    <a:pt x="2031783" y="34308"/>
                    <a:pt x="2055786" y="38544"/>
                  </a:cubicBezTo>
                  <a:cubicBezTo>
                    <a:pt x="2106616" y="49840"/>
                    <a:pt x="2151798" y="66783"/>
                    <a:pt x="2185685" y="100670"/>
                  </a:cubicBezTo>
                  <a:cubicBezTo>
                    <a:pt x="2225219" y="134556"/>
                    <a:pt x="2247810" y="179738"/>
                    <a:pt x="2253458" y="224921"/>
                  </a:cubicBezTo>
                  <a:cubicBezTo>
                    <a:pt x="2264753" y="270103"/>
                    <a:pt x="2259105" y="315285"/>
                    <a:pt x="2225219" y="349171"/>
                  </a:cubicBezTo>
                  <a:cubicBezTo>
                    <a:pt x="2191332" y="383058"/>
                    <a:pt x="2146150" y="400001"/>
                    <a:pt x="2100968" y="388705"/>
                  </a:cubicBezTo>
                  <a:cubicBezTo>
                    <a:pt x="2061434" y="383058"/>
                    <a:pt x="2021899" y="343523"/>
                    <a:pt x="2027547" y="298341"/>
                  </a:cubicBezTo>
                  <a:cubicBezTo>
                    <a:pt x="2027547" y="275750"/>
                    <a:pt x="2044490" y="253159"/>
                    <a:pt x="2061434" y="241864"/>
                  </a:cubicBezTo>
                  <a:cubicBezTo>
                    <a:pt x="2078377" y="224921"/>
                    <a:pt x="2106616" y="224921"/>
                    <a:pt x="2129207" y="236216"/>
                  </a:cubicBezTo>
                  <a:cubicBezTo>
                    <a:pt x="2129207" y="236216"/>
                    <a:pt x="2134855" y="236216"/>
                    <a:pt x="2134855" y="236216"/>
                  </a:cubicBezTo>
                  <a:cubicBezTo>
                    <a:pt x="2134855" y="236216"/>
                    <a:pt x="2134855" y="230568"/>
                    <a:pt x="2134855" y="230568"/>
                  </a:cubicBezTo>
                  <a:cubicBezTo>
                    <a:pt x="2117911" y="213625"/>
                    <a:pt x="2084025" y="207977"/>
                    <a:pt x="2055786" y="224921"/>
                  </a:cubicBezTo>
                  <a:cubicBezTo>
                    <a:pt x="2033195" y="236216"/>
                    <a:pt x="2010604" y="264455"/>
                    <a:pt x="2004956" y="292693"/>
                  </a:cubicBezTo>
                  <a:cubicBezTo>
                    <a:pt x="1993660" y="354819"/>
                    <a:pt x="2044490" y="422592"/>
                    <a:pt x="2100968" y="433887"/>
                  </a:cubicBezTo>
                  <a:cubicBezTo>
                    <a:pt x="2112263" y="439535"/>
                    <a:pt x="2123559" y="439535"/>
                    <a:pt x="2134855" y="439535"/>
                  </a:cubicBezTo>
                  <a:cubicBezTo>
                    <a:pt x="2134855" y="450831"/>
                    <a:pt x="2140502" y="456478"/>
                    <a:pt x="2146150" y="462126"/>
                  </a:cubicBezTo>
                  <a:cubicBezTo>
                    <a:pt x="2089673" y="479070"/>
                    <a:pt x="2027547" y="484717"/>
                    <a:pt x="1965422" y="484717"/>
                  </a:cubicBezTo>
                  <a:cubicBezTo>
                    <a:pt x="1954126" y="484717"/>
                    <a:pt x="1942830" y="484717"/>
                    <a:pt x="1931535" y="484717"/>
                  </a:cubicBezTo>
                  <a:cubicBezTo>
                    <a:pt x="1925887" y="473422"/>
                    <a:pt x="1914592" y="462126"/>
                    <a:pt x="1908944" y="450831"/>
                  </a:cubicBezTo>
                  <a:cubicBezTo>
                    <a:pt x="1880705" y="411296"/>
                    <a:pt x="1835523" y="388705"/>
                    <a:pt x="1790341" y="377410"/>
                  </a:cubicBezTo>
                  <a:cubicBezTo>
                    <a:pt x="1818580" y="337876"/>
                    <a:pt x="1835523" y="292693"/>
                    <a:pt x="1824228" y="236216"/>
                  </a:cubicBezTo>
                  <a:cubicBezTo>
                    <a:pt x="1824228" y="202329"/>
                    <a:pt x="1818580" y="168443"/>
                    <a:pt x="1801636" y="140204"/>
                  </a:cubicBezTo>
                  <a:cubicBezTo>
                    <a:pt x="1843995" y="80903"/>
                    <a:pt x="1911768" y="43839"/>
                    <a:pt x="1983512" y="36162"/>
                  </a:cubicBezTo>
                  <a:close/>
                  <a:moveTo>
                    <a:pt x="1311164" y="687"/>
                  </a:moveTo>
                  <a:cubicBezTo>
                    <a:pt x="1379466" y="5717"/>
                    <a:pt x="1443004" y="38545"/>
                    <a:pt x="1468419" y="106318"/>
                  </a:cubicBezTo>
                  <a:cubicBezTo>
                    <a:pt x="1468419" y="106318"/>
                    <a:pt x="1474066" y="111966"/>
                    <a:pt x="1479714" y="106318"/>
                  </a:cubicBezTo>
                  <a:cubicBezTo>
                    <a:pt x="1491010" y="95022"/>
                    <a:pt x="1519248" y="83727"/>
                    <a:pt x="1541840" y="78079"/>
                  </a:cubicBezTo>
                  <a:cubicBezTo>
                    <a:pt x="1564431" y="66783"/>
                    <a:pt x="1592669" y="66783"/>
                    <a:pt x="1615260" y="66783"/>
                  </a:cubicBezTo>
                  <a:cubicBezTo>
                    <a:pt x="1666090" y="66783"/>
                    <a:pt x="1711272" y="83727"/>
                    <a:pt x="1745159" y="117613"/>
                  </a:cubicBezTo>
                  <a:cubicBezTo>
                    <a:pt x="1779046" y="151500"/>
                    <a:pt x="1801637" y="196682"/>
                    <a:pt x="1801637" y="241864"/>
                  </a:cubicBezTo>
                  <a:cubicBezTo>
                    <a:pt x="1801637" y="287046"/>
                    <a:pt x="1784693" y="337876"/>
                    <a:pt x="1756455" y="377410"/>
                  </a:cubicBezTo>
                  <a:cubicBezTo>
                    <a:pt x="1756455" y="383058"/>
                    <a:pt x="1756455" y="383058"/>
                    <a:pt x="1756455" y="383058"/>
                  </a:cubicBezTo>
                  <a:cubicBezTo>
                    <a:pt x="1750807" y="388705"/>
                    <a:pt x="1756455" y="394353"/>
                    <a:pt x="1762102" y="400001"/>
                  </a:cubicBezTo>
                  <a:cubicBezTo>
                    <a:pt x="1807285" y="411297"/>
                    <a:pt x="1846819" y="433887"/>
                    <a:pt x="1869410" y="473422"/>
                  </a:cubicBezTo>
                  <a:cubicBezTo>
                    <a:pt x="1869410" y="473422"/>
                    <a:pt x="1875058" y="479070"/>
                    <a:pt x="1875058" y="479070"/>
                  </a:cubicBezTo>
                  <a:cubicBezTo>
                    <a:pt x="1688681" y="456479"/>
                    <a:pt x="1524896" y="371762"/>
                    <a:pt x="1400645" y="241864"/>
                  </a:cubicBezTo>
                  <a:cubicBezTo>
                    <a:pt x="1394998" y="236216"/>
                    <a:pt x="1394998" y="230568"/>
                    <a:pt x="1389350" y="224921"/>
                  </a:cubicBezTo>
                  <a:cubicBezTo>
                    <a:pt x="1378054" y="207977"/>
                    <a:pt x="1366759" y="196682"/>
                    <a:pt x="1349815" y="191034"/>
                  </a:cubicBezTo>
                  <a:cubicBezTo>
                    <a:pt x="1304633" y="134556"/>
                    <a:pt x="1270747" y="72431"/>
                    <a:pt x="1242508" y="4658"/>
                  </a:cubicBezTo>
                  <a:cubicBezTo>
                    <a:pt x="1265099" y="422"/>
                    <a:pt x="1288396" y="-989"/>
                    <a:pt x="1311164" y="687"/>
                  </a:cubicBezTo>
                  <a:close/>
                </a:path>
              </a:pathLst>
            </a:custGeom>
            <a:blipFill dpi="0" rotWithShape="0">
              <a:blip r:embed="rId14"/>
              <a:srcRect/>
              <a:tile tx="-2980856.67479466" ty="-3627353.65072486" sx="79617" sy="79616"/>
            </a:blipFill>
            <a:ln w="5645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rgbClr val="000000"/>
                </a:solidFill>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文本框 37"/>
          <p:cNvSpPr txBox="1"/>
          <p:nvPr>
            <p:custDataLst>
              <p:tags r:id="rId1"/>
            </p:custDataLst>
          </p:nvPr>
        </p:nvSpPr>
        <p:spPr>
          <a:xfrm>
            <a:off x="5766435" y="5434648"/>
            <a:ext cx="2995930" cy="1124585"/>
          </a:xfrm>
          <a:prstGeom prst="rect">
            <a:avLst/>
          </a:prstGeom>
          <a:noFill/>
        </p:spPr>
        <p:txBody>
          <a:bodyPr wrap="square" rtlCol="0" anchor="ctr" anchorCtr="0">
            <a:spAutoFit/>
          </a:bodyPr>
          <a:lstStyle/>
          <a:p>
            <a:pPr algn="ct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专业知识素质是建立在科学文化知识基础之上的，与从事的职业密切相关的知识，必须通过专业学习和职业活动来获得。</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33" name="TextBox 5"/>
          <p:cNvSpPr txBox="1"/>
          <p:nvPr>
            <p:custDataLst>
              <p:tags r:id="rId2"/>
            </p:custDataLst>
          </p:nvPr>
        </p:nvSpPr>
        <p:spPr>
          <a:xfrm>
            <a:off x="469783" y="635364"/>
            <a:ext cx="11308360" cy="607695"/>
          </a:xfrm>
          <a:prstGeom prst="rect">
            <a:avLst/>
          </a:prstGeom>
          <a:noFill/>
        </p:spPr>
        <p:txBody>
          <a:bodyPr wrap="square" rtlCol="0">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职业素质的主要构成</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cxnSp>
        <p:nvCxnSpPr>
          <p:cNvPr id="2" name="Straight Connector 11"/>
          <p:cNvCxnSpPr/>
          <p:nvPr>
            <p:custDataLst>
              <p:tags r:id="rId3"/>
            </p:custDataLst>
          </p:nvPr>
        </p:nvCxnSpPr>
        <p:spPr>
          <a:xfrm>
            <a:off x="0" y="4142762"/>
            <a:ext cx="12192000" cy="0"/>
          </a:xfrm>
          <a:prstGeom prst="line">
            <a:avLst/>
          </a:prstGeom>
          <a:ln w="28575" cmpd="sng">
            <a:solidFill>
              <a:srgbClr val="2196F3"/>
            </a:solidFill>
            <a:prstDash val="dash"/>
          </a:ln>
          <a:effectLst/>
        </p:spPr>
        <p:style>
          <a:lnRef idx="2">
            <a:srgbClr val="2196F3"/>
          </a:lnRef>
          <a:fillRef idx="0">
            <a:srgbClr val="2196F3"/>
          </a:fillRef>
          <a:effectRef idx="1">
            <a:srgbClr val="2196F3"/>
          </a:effectRef>
          <a:fontRef idx="minor">
            <a:srgbClr val="222222"/>
          </a:fontRef>
        </p:style>
      </p:cxnSp>
      <p:sp>
        <p:nvSpPr>
          <p:cNvPr id="3" name="任意形状 54"/>
          <p:cNvSpPr/>
          <p:nvPr>
            <p:custDataLst>
              <p:tags r:id="rId4"/>
            </p:custDataLst>
          </p:nvPr>
        </p:nvSpPr>
        <p:spPr>
          <a:xfrm>
            <a:off x="911426" y="3662709"/>
            <a:ext cx="1875798" cy="876133"/>
          </a:xfrm>
          <a:custGeom>
            <a:avLst/>
            <a:gdLst>
              <a:gd name="connsiteX0" fmla="*/ 146025 w 1875798"/>
              <a:gd name="connsiteY0" fmla="*/ 0 h 876133"/>
              <a:gd name="connsiteX1" fmla="*/ 1642448 w 1875798"/>
              <a:gd name="connsiteY1" fmla="*/ 0 h 876133"/>
              <a:gd name="connsiteX2" fmla="*/ 1788473 w 1875798"/>
              <a:gd name="connsiteY2" fmla="*/ 146025 h 876133"/>
              <a:gd name="connsiteX3" fmla="*/ 1788473 w 1875798"/>
              <a:gd name="connsiteY3" fmla="*/ 416137 h 876133"/>
              <a:gd name="connsiteX4" fmla="*/ 1875798 w 1875798"/>
              <a:gd name="connsiteY4" fmla="*/ 480059 h 876133"/>
              <a:gd name="connsiteX5" fmla="*/ 1788473 w 1875798"/>
              <a:gd name="connsiteY5" fmla="*/ 543980 h 876133"/>
              <a:gd name="connsiteX6" fmla="*/ 1788473 w 1875798"/>
              <a:gd name="connsiteY6" fmla="*/ 730108 h 876133"/>
              <a:gd name="connsiteX7" fmla="*/ 1642448 w 1875798"/>
              <a:gd name="connsiteY7" fmla="*/ 876133 h 876133"/>
              <a:gd name="connsiteX8" fmla="*/ 146025 w 1875798"/>
              <a:gd name="connsiteY8" fmla="*/ 876133 h 876133"/>
              <a:gd name="connsiteX9" fmla="*/ 0 w 1875798"/>
              <a:gd name="connsiteY9" fmla="*/ 730108 h 876133"/>
              <a:gd name="connsiteX10" fmla="*/ 0 w 1875798"/>
              <a:gd name="connsiteY10" fmla="*/ 146025 h 876133"/>
              <a:gd name="connsiteX11" fmla="*/ 146025 w 187579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5798" h="876133">
                <a:moveTo>
                  <a:pt x="146025" y="0"/>
                </a:moveTo>
                <a:lnTo>
                  <a:pt x="1642448" y="0"/>
                </a:lnTo>
                <a:cubicBezTo>
                  <a:pt x="1723095" y="0"/>
                  <a:pt x="1788473" y="65378"/>
                  <a:pt x="1788473" y="146025"/>
                </a:cubicBezTo>
                <a:lnTo>
                  <a:pt x="1788473" y="416137"/>
                </a:lnTo>
                <a:lnTo>
                  <a:pt x="1875798" y="480059"/>
                </a:lnTo>
                <a:lnTo>
                  <a:pt x="1788473" y="543980"/>
                </a:lnTo>
                <a:lnTo>
                  <a:pt x="1788473" y="730108"/>
                </a:lnTo>
                <a:cubicBezTo>
                  <a:pt x="1788473" y="810755"/>
                  <a:pt x="1723095" y="876133"/>
                  <a:pt x="164244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4" name="任意形状 53"/>
          <p:cNvSpPr/>
          <p:nvPr>
            <p:custDataLst>
              <p:tags r:id="rId5"/>
            </p:custDataLst>
          </p:nvPr>
        </p:nvSpPr>
        <p:spPr>
          <a:xfrm>
            <a:off x="2922938" y="3662709"/>
            <a:ext cx="1891960" cy="876133"/>
          </a:xfrm>
          <a:custGeom>
            <a:avLst/>
            <a:gdLst>
              <a:gd name="connsiteX0" fmla="*/ 146025 w 1891960"/>
              <a:gd name="connsiteY0" fmla="*/ 0 h 876133"/>
              <a:gd name="connsiteX1" fmla="*/ 1666669 w 1891960"/>
              <a:gd name="connsiteY1" fmla="*/ 0 h 876133"/>
              <a:gd name="connsiteX2" fmla="*/ 1812694 w 1891960"/>
              <a:gd name="connsiteY2" fmla="*/ 146025 h 876133"/>
              <a:gd name="connsiteX3" fmla="*/ 1812694 w 1891960"/>
              <a:gd name="connsiteY3" fmla="*/ 422038 h 876133"/>
              <a:gd name="connsiteX4" fmla="*/ 1891960 w 1891960"/>
              <a:gd name="connsiteY4" fmla="*/ 480060 h 876133"/>
              <a:gd name="connsiteX5" fmla="*/ 1812694 w 1891960"/>
              <a:gd name="connsiteY5" fmla="*/ 538082 h 876133"/>
              <a:gd name="connsiteX6" fmla="*/ 1812694 w 1891960"/>
              <a:gd name="connsiteY6" fmla="*/ 730108 h 876133"/>
              <a:gd name="connsiteX7" fmla="*/ 1666669 w 1891960"/>
              <a:gd name="connsiteY7" fmla="*/ 876133 h 876133"/>
              <a:gd name="connsiteX8" fmla="*/ 146025 w 1891960"/>
              <a:gd name="connsiteY8" fmla="*/ 876133 h 876133"/>
              <a:gd name="connsiteX9" fmla="*/ 0 w 1891960"/>
              <a:gd name="connsiteY9" fmla="*/ 730108 h 876133"/>
              <a:gd name="connsiteX10" fmla="*/ 0 w 1891960"/>
              <a:gd name="connsiteY10" fmla="*/ 146025 h 876133"/>
              <a:gd name="connsiteX11" fmla="*/ 146025 w 1891960"/>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1960" h="876133">
                <a:moveTo>
                  <a:pt x="146025" y="0"/>
                </a:moveTo>
                <a:lnTo>
                  <a:pt x="1666669" y="0"/>
                </a:lnTo>
                <a:cubicBezTo>
                  <a:pt x="1747316" y="0"/>
                  <a:pt x="1812694" y="65378"/>
                  <a:pt x="1812694" y="146025"/>
                </a:cubicBezTo>
                <a:lnTo>
                  <a:pt x="1812694" y="422038"/>
                </a:lnTo>
                <a:lnTo>
                  <a:pt x="1891960" y="480060"/>
                </a:lnTo>
                <a:lnTo>
                  <a:pt x="1812694" y="538082"/>
                </a:lnTo>
                <a:lnTo>
                  <a:pt x="1812694" y="730108"/>
                </a:lnTo>
                <a:cubicBezTo>
                  <a:pt x="1812694" y="810755"/>
                  <a:pt x="1747316" y="876133"/>
                  <a:pt x="1666669"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5" name="任意形状 52"/>
          <p:cNvSpPr/>
          <p:nvPr>
            <p:custDataLst>
              <p:tags r:id="rId6"/>
            </p:custDataLst>
          </p:nvPr>
        </p:nvSpPr>
        <p:spPr>
          <a:xfrm>
            <a:off x="4931167" y="3662709"/>
            <a:ext cx="1901657" cy="876133"/>
          </a:xfrm>
          <a:custGeom>
            <a:avLst/>
            <a:gdLst>
              <a:gd name="connsiteX0" fmla="*/ 146025 w 1901657"/>
              <a:gd name="connsiteY0" fmla="*/ 0 h 876133"/>
              <a:gd name="connsiteX1" fmla="*/ 1668310 w 1901657"/>
              <a:gd name="connsiteY1" fmla="*/ 0 h 876133"/>
              <a:gd name="connsiteX2" fmla="*/ 1814335 w 1901657"/>
              <a:gd name="connsiteY2" fmla="*/ 146025 h 876133"/>
              <a:gd name="connsiteX3" fmla="*/ 1814335 w 1901657"/>
              <a:gd name="connsiteY3" fmla="*/ 416142 h 876133"/>
              <a:gd name="connsiteX4" fmla="*/ 1901657 w 1901657"/>
              <a:gd name="connsiteY4" fmla="*/ 480061 h 876133"/>
              <a:gd name="connsiteX5" fmla="*/ 1814335 w 1901657"/>
              <a:gd name="connsiteY5" fmla="*/ 543980 h 876133"/>
              <a:gd name="connsiteX6" fmla="*/ 1814335 w 1901657"/>
              <a:gd name="connsiteY6" fmla="*/ 730108 h 876133"/>
              <a:gd name="connsiteX7" fmla="*/ 1668310 w 1901657"/>
              <a:gd name="connsiteY7" fmla="*/ 876133 h 876133"/>
              <a:gd name="connsiteX8" fmla="*/ 146025 w 1901657"/>
              <a:gd name="connsiteY8" fmla="*/ 876133 h 876133"/>
              <a:gd name="connsiteX9" fmla="*/ 0 w 1901657"/>
              <a:gd name="connsiteY9" fmla="*/ 730108 h 876133"/>
              <a:gd name="connsiteX10" fmla="*/ 0 w 1901657"/>
              <a:gd name="connsiteY10" fmla="*/ 146025 h 876133"/>
              <a:gd name="connsiteX11" fmla="*/ 146025 w 1901657"/>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1657" h="876133">
                <a:moveTo>
                  <a:pt x="146025" y="0"/>
                </a:moveTo>
                <a:lnTo>
                  <a:pt x="1668310" y="0"/>
                </a:lnTo>
                <a:cubicBezTo>
                  <a:pt x="1748957" y="0"/>
                  <a:pt x="1814335" y="65378"/>
                  <a:pt x="1814335" y="146025"/>
                </a:cubicBezTo>
                <a:lnTo>
                  <a:pt x="1814335" y="416142"/>
                </a:lnTo>
                <a:lnTo>
                  <a:pt x="1901657" y="480061"/>
                </a:lnTo>
                <a:lnTo>
                  <a:pt x="1814335" y="543980"/>
                </a:lnTo>
                <a:lnTo>
                  <a:pt x="1814335" y="730108"/>
                </a:lnTo>
                <a:cubicBezTo>
                  <a:pt x="1814335" y="810755"/>
                  <a:pt x="1748957" y="876133"/>
                  <a:pt x="1668310"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6" name="任意形状 51"/>
          <p:cNvSpPr/>
          <p:nvPr>
            <p:custDataLst>
              <p:tags r:id="rId7"/>
            </p:custDataLst>
          </p:nvPr>
        </p:nvSpPr>
        <p:spPr>
          <a:xfrm>
            <a:off x="6971383" y="3660328"/>
            <a:ext cx="1911623" cy="876133"/>
          </a:xfrm>
          <a:custGeom>
            <a:avLst/>
            <a:gdLst>
              <a:gd name="connsiteX0" fmla="*/ 146025 w 1911623"/>
              <a:gd name="connsiteY0" fmla="*/ 0 h 876133"/>
              <a:gd name="connsiteX1" fmla="*/ 1678178 w 1911623"/>
              <a:gd name="connsiteY1" fmla="*/ 0 h 876133"/>
              <a:gd name="connsiteX2" fmla="*/ 1824203 w 1911623"/>
              <a:gd name="connsiteY2" fmla="*/ 146025 h 876133"/>
              <a:gd name="connsiteX3" fmla="*/ 1824203 w 1911623"/>
              <a:gd name="connsiteY3" fmla="*/ 418452 h 876133"/>
              <a:gd name="connsiteX4" fmla="*/ 1911623 w 1911623"/>
              <a:gd name="connsiteY4" fmla="*/ 482444 h 876133"/>
              <a:gd name="connsiteX5" fmla="*/ 1824203 w 1911623"/>
              <a:gd name="connsiteY5" fmla="*/ 546435 h 876133"/>
              <a:gd name="connsiteX6" fmla="*/ 1824203 w 1911623"/>
              <a:gd name="connsiteY6" fmla="*/ 730108 h 876133"/>
              <a:gd name="connsiteX7" fmla="*/ 1678178 w 1911623"/>
              <a:gd name="connsiteY7" fmla="*/ 876133 h 876133"/>
              <a:gd name="connsiteX8" fmla="*/ 146025 w 1911623"/>
              <a:gd name="connsiteY8" fmla="*/ 876133 h 876133"/>
              <a:gd name="connsiteX9" fmla="*/ 0 w 1911623"/>
              <a:gd name="connsiteY9" fmla="*/ 730108 h 876133"/>
              <a:gd name="connsiteX10" fmla="*/ 0 w 1911623"/>
              <a:gd name="connsiteY10" fmla="*/ 146025 h 876133"/>
              <a:gd name="connsiteX11" fmla="*/ 146025 w 1911623"/>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1623" h="876133">
                <a:moveTo>
                  <a:pt x="146025" y="0"/>
                </a:moveTo>
                <a:lnTo>
                  <a:pt x="1678178" y="0"/>
                </a:lnTo>
                <a:cubicBezTo>
                  <a:pt x="1758825" y="0"/>
                  <a:pt x="1824203" y="65378"/>
                  <a:pt x="1824203" y="146025"/>
                </a:cubicBezTo>
                <a:lnTo>
                  <a:pt x="1824203" y="418452"/>
                </a:lnTo>
                <a:lnTo>
                  <a:pt x="1911623" y="482444"/>
                </a:lnTo>
                <a:lnTo>
                  <a:pt x="1824203" y="546435"/>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7" name="任意形状 50"/>
          <p:cNvSpPr/>
          <p:nvPr>
            <p:custDataLst>
              <p:tags r:id="rId8"/>
            </p:custDataLst>
          </p:nvPr>
        </p:nvSpPr>
        <p:spPr>
          <a:xfrm>
            <a:off x="9018937" y="3660328"/>
            <a:ext cx="1903328" cy="876133"/>
          </a:xfrm>
          <a:custGeom>
            <a:avLst/>
            <a:gdLst>
              <a:gd name="connsiteX0" fmla="*/ 146025 w 1903328"/>
              <a:gd name="connsiteY0" fmla="*/ 0 h 876133"/>
              <a:gd name="connsiteX1" fmla="*/ 1678178 w 1903328"/>
              <a:gd name="connsiteY1" fmla="*/ 0 h 876133"/>
              <a:gd name="connsiteX2" fmla="*/ 1824203 w 1903328"/>
              <a:gd name="connsiteY2" fmla="*/ 146025 h 876133"/>
              <a:gd name="connsiteX3" fmla="*/ 1824203 w 1903328"/>
              <a:gd name="connsiteY3" fmla="*/ 424526 h 876133"/>
              <a:gd name="connsiteX4" fmla="*/ 1903328 w 1903328"/>
              <a:gd name="connsiteY4" fmla="*/ 482445 h 876133"/>
              <a:gd name="connsiteX5" fmla="*/ 1824203 w 1903328"/>
              <a:gd name="connsiteY5" fmla="*/ 540364 h 876133"/>
              <a:gd name="connsiteX6" fmla="*/ 1824203 w 1903328"/>
              <a:gd name="connsiteY6" fmla="*/ 730108 h 876133"/>
              <a:gd name="connsiteX7" fmla="*/ 1678178 w 1903328"/>
              <a:gd name="connsiteY7" fmla="*/ 876133 h 876133"/>
              <a:gd name="connsiteX8" fmla="*/ 146025 w 1903328"/>
              <a:gd name="connsiteY8" fmla="*/ 876133 h 876133"/>
              <a:gd name="connsiteX9" fmla="*/ 0 w 1903328"/>
              <a:gd name="connsiteY9" fmla="*/ 730108 h 876133"/>
              <a:gd name="connsiteX10" fmla="*/ 0 w 1903328"/>
              <a:gd name="connsiteY10" fmla="*/ 146025 h 876133"/>
              <a:gd name="connsiteX11" fmla="*/ 146025 w 190332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3328" h="876133">
                <a:moveTo>
                  <a:pt x="146025" y="0"/>
                </a:moveTo>
                <a:lnTo>
                  <a:pt x="1678178" y="0"/>
                </a:lnTo>
                <a:cubicBezTo>
                  <a:pt x="1758825" y="0"/>
                  <a:pt x="1824203" y="65378"/>
                  <a:pt x="1824203" y="146025"/>
                </a:cubicBezTo>
                <a:lnTo>
                  <a:pt x="1824203" y="424526"/>
                </a:lnTo>
                <a:lnTo>
                  <a:pt x="1903328" y="482445"/>
                </a:lnTo>
                <a:lnTo>
                  <a:pt x="1824203" y="540364"/>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cxnSp>
        <p:nvCxnSpPr>
          <p:cNvPr id="8" name="Straight Connector 20"/>
          <p:cNvCxnSpPr>
            <a:endCxn id="9" idx="2"/>
          </p:cNvCxnSpPr>
          <p:nvPr>
            <p:custDataLst>
              <p:tags r:id="rId9"/>
            </p:custDataLst>
          </p:nvPr>
        </p:nvCxnSpPr>
        <p:spPr>
          <a:xfrm flipV="1">
            <a:off x="1775526" y="3029037"/>
            <a:ext cx="520907" cy="619634"/>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9" name="Rounded Rectangle 35"/>
          <p:cNvSpPr/>
          <p:nvPr>
            <p:custDataLst>
              <p:tags r:id="rId10"/>
            </p:custDataLst>
          </p:nvPr>
        </p:nvSpPr>
        <p:spPr>
          <a:xfrm>
            <a:off x="2214215" y="291086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0" name="Rounded Rectangle 40"/>
          <p:cNvSpPr/>
          <p:nvPr>
            <p:custDataLst>
              <p:tags r:id="rId11"/>
            </p:custDataLst>
          </p:nvPr>
        </p:nvSpPr>
        <p:spPr>
          <a:xfrm>
            <a:off x="1228725" y="1889125"/>
            <a:ext cx="2185670" cy="880110"/>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1" name="Straight Connector 23"/>
          <p:cNvCxnSpPr>
            <a:endCxn id="12" idx="2"/>
          </p:cNvCxnSpPr>
          <p:nvPr>
            <p:custDataLst>
              <p:tags r:id="rId12"/>
            </p:custDataLst>
          </p:nvPr>
        </p:nvCxnSpPr>
        <p:spPr>
          <a:xfrm flipV="1">
            <a:off x="5850403" y="2993848"/>
            <a:ext cx="558176" cy="65347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2" name="Rounded Rectangle 37"/>
          <p:cNvSpPr/>
          <p:nvPr>
            <p:custDataLst>
              <p:tags r:id="rId13"/>
            </p:custDataLst>
          </p:nvPr>
        </p:nvSpPr>
        <p:spPr>
          <a:xfrm>
            <a:off x="6326361" y="2875677"/>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3" name="Rounded Rectangle 46"/>
          <p:cNvSpPr/>
          <p:nvPr>
            <p:custDataLst>
              <p:tags r:id="rId14"/>
            </p:custDataLst>
          </p:nvPr>
        </p:nvSpPr>
        <p:spPr>
          <a:xfrm>
            <a:off x="4867910" y="1821815"/>
            <a:ext cx="3073400" cy="947420"/>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4" name="Rounded Rectangle 39"/>
          <p:cNvSpPr/>
          <p:nvPr>
            <p:custDataLst>
              <p:tags r:id="rId15"/>
            </p:custDataLst>
          </p:nvPr>
        </p:nvSpPr>
        <p:spPr>
          <a:xfrm>
            <a:off x="10356695" y="2877050"/>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5" name="Rounded Rectangle 47"/>
          <p:cNvSpPr/>
          <p:nvPr>
            <p:custDataLst>
              <p:tags r:id="rId16"/>
            </p:custDataLst>
          </p:nvPr>
        </p:nvSpPr>
        <p:spPr>
          <a:xfrm>
            <a:off x="9383247" y="2032306"/>
            <a:ext cx="2185582" cy="737048"/>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6" name="Straight Connector 50"/>
          <p:cNvCxnSpPr>
            <a:endCxn id="14" idx="2"/>
          </p:cNvCxnSpPr>
          <p:nvPr>
            <p:custDataLst>
              <p:tags r:id="rId17"/>
            </p:custDataLst>
          </p:nvPr>
        </p:nvCxnSpPr>
        <p:spPr>
          <a:xfrm flipV="1">
            <a:off x="9881517" y="2995221"/>
            <a:ext cx="557396" cy="663158"/>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7" name="Rounded Rectangle 36"/>
          <p:cNvSpPr/>
          <p:nvPr>
            <p:custDataLst>
              <p:tags r:id="rId18"/>
            </p:custDataLst>
          </p:nvPr>
        </p:nvSpPr>
        <p:spPr>
          <a:xfrm>
            <a:off x="3119336" y="5187235"/>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8" name="Rounded Rectangle 49"/>
          <p:cNvSpPr/>
          <p:nvPr>
            <p:custDataLst>
              <p:tags r:id="rId19"/>
            </p:custDataLst>
          </p:nvPr>
        </p:nvSpPr>
        <p:spPr>
          <a:xfrm>
            <a:off x="2102485" y="5433060"/>
            <a:ext cx="2185670" cy="1249045"/>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9" name="Straight Connector 51"/>
          <p:cNvCxnSpPr>
            <a:stCxn id="17" idx="0"/>
          </p:cNvCxnSpPr>
          <p:nvPr>
            <p:custDataLst>
              <p:tags r:id="rId20"/>
            </p:custDataLst>
          </p:nvPr>
        </p:nvCxnSpPr>
        <p:spPr>
          <a:xfrm flipV="1">
            <a:off x="3201554" y="4532129"/>
            <a:ext cx="577496" cy="655106"/>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20" name="Rounded Rectangle 38"/>
          <p:cNvSpPr/>
          <p:nvPr>
            <p:custDataLst>
              <p:tags r:id="rId21"/>
            </p:custDataLst>
          </p:nvPr>
        </p:nvSpPr>
        <p:spPr>
          <a:xfrm>
            <a:off x="7209175" y="5217251"/>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21" name="Rounded Rectangle 48"/>
          <p:cNvSpPr/>
          <p:nvPr>
            <p:custDataLst>
              <p:tags r:id="rId22"/>
            </p:custDataLst>
          </p:nvPr>
        </p:nvSpPr>
        <p:spPr>
          <a:xfrm>
            <a:off x="5875655" y="5433060"/>
            <a:ext cx="2777490" cy="1200150"/>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22" name="Straight Connector 52"/>
          <p:cNvCxnSpPr>
            <a:stCxn id="20" idx="0"/>
          </p:cNvCxnSpPr>
          <p:nvPr>
            <p:custDataLst>
              <p:tags r:id="rId23"/>
            </p:custDataLst>
          </p:nvPr>
        </p:nvCxnSpPr>
        <p:spPr>
          <a:xfrm flipV="1">
            <a:off x="7291393" y="4536465"/>
            <a:ext cx="589838" cy="680786"/>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35" name="文本框 34"/>
          <p:cNvSpPr txBox="1"/>
          <p:nvPr>
            <p:custDataLst>
              <p:tags r:id="rId24"/>
            </p:custDataLst>
          </p:nvPr>
        </p:nvSpPr>
        <p:spPr>
          <a:xfrm>
            <a:off x="1298342" y="1897910"/>
            <a:ext cx="2046383" cy="866140"/>
          </a:xfrm>
          <a:prstGeom prst="rect">
            <a:avLst/>
          </a:prstGeom>
          <a:noFill/>
        </p:spPr>
        <p:txBody>
          <a:bodyPr wrap="square" rtlCol="0" anchor="ctr" anchorCtr="0">
            <a:spAutoFit/>
          </a:bodyPr>
          <a:lstStyle/>
          <a:p>
            <a:pPr algn="ct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思想政治素质指人们在政治上的信念、世界观、价值观。</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36" name="文本框 35"/>
          <p:cNvSpPr txBox="1"/>
          <p:nvPr>
            <p:custDataLst>
              <p:tags r:id="rId25"/>
            </p:custDataLst>
          </p:nvPr>
        </p:nvSpPr>
        <p:spPr>
          <a:xfrm>
            <a:off x="2171770" y="5507946"/>
            <a:ext cx="2046383" cy="1124585"/>
          </a:xfrm>
          <a:prstGeom prst="rect">
            <a:avLst/>
          </a:prstGeom>
          <a:noFill/>
        </p:spPr>
        <p:txBody>
          <a:bodyPr wrap="square" rtlCol="0" anchor="t" anchorCtr="0">
            <a:spAutoFit/>
          </a:bodyPr>
          <a:lstStyle/>
          <a:p>
            <a:pPr algn="ct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社会主义职业道德规范的具体要求是：诚实守信，爱岗敬业，服务群众，奉献社会。</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37" name="文本框 36"/>
          <p:cNvSpPr txBox="1"/>
          <p:nvPr>
            <p:custDataLst>
              <p:tags r:id="rId26"/>
            </p:custDataLst>
          </p:nvPr>
        </p:nvSpPr>
        <p:spPr>
          <a:xfrm>
            <a:off x="4932045" y="1862455"/>
            <a:ext cx="2954020" cy="866140"/>
          </a:xfrm>
          <a:prstGeom prst="rect">
            <a:avLst/>
          </a:prstGeom>
          <a:noFill/>
        </p:spPr>
        <p:txBody>
          <a:bodyPr wrap="square" rtlCol="0" anchor="ctr" anchorCtr="0">
            <a:spAutoFit/>
          </a:bodyPr>
          <a:lstStyle/>
          <a:p>
            <a:pPr algn="ct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科学文化素质是指人们对自然、社会、思维、科学知识等人类文化成果的认识和掌握的程度。</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39" name="文本框 38"/>
          <p:cNvSpPr txBox="1"/>
          <p:nvPr>
            <p:custDataLst>
              <p:tags r:id="rId27"/>
            </p:custDataLst>
          </p:nvPr>
        </p:nvSpPr>
        <p:spPr>
          <a:xfrm>
            <a:off x="9452847" y="1967760"/>
            <a:ext cx="2046383" cy="866140"/>
          </a:xfrm>
          <a:prstGeom prst="rect">
            <a:avLst/>
          </a:prstGeom>
          <a:noFill/>
        </p:spPr>
        <p:txBody>
          <a:bodyPr wrap="square" rtlCol="0" anchor="ctr" anchorCtr="0">
            <a:spAutoFit/>
          </a:bodyPr>
          <a:lstStyle/>
          <a:p>
            <a:pPr algn="ct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身心素质是从事职业活动的重要条件，是成就事业的基础。</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40" name="文本框 39"/>
          <p:cNvSpPr txBox="1"/>
          <p:nvPr>
            <p:custDataLst>
              <p:tags r:id="rId28"/>
            </p:custDataLst>
          </p:nvPr>
        </p:nvSpPr>
        <p:spPr>
          <a:xfrm flipH="1">
            <a:off x="1066233" y="3773628"/>
            <a:ext cx="1474744" cy="654294"/>
          </a:xfrm>
          <a:prstGeom prst="rect">
            <a:avLst/>
          </a:prstGeom>
          <a:noFill/>
        </p:spPr>
        <p:txBody>
          <a:bodyPr wrap="square" rtlCol="0" anchor="ctr" anchorCtr="0">
            <a:normAutofit lnSpcReduction="20000"/>
          </a:bodyPr>
          <a:lstStyle>
            <a:defPPr>
              <a:defRPr lang="en-US"/>
            </a:defPPr>
            <a:lvl1pPr algn="r">
              <a:defRPr kumimoji="1" b="1">
                <a:solidFill>
                  <a:srgbClr val="2196F3"/>
                </a:solidFill>
                <a:latin typeface="微软雅黑" panose="020B0503020204020204" charset="-122"/>
              </a:defRPr>
            </a:lvl1pPr>
          </a:lstStyle>
          <a:p>
            <a:pPr algn="ctr"/>
            <a:r>
              <a:rPr lang="zh-CN" altLang="en-US" sz="2000" spc="300" dirty="0">
                <a:solidFill>
                  <a:srgbClr val="FFFFFF"/>
                </a:solidFill>
                <a:latin typeface="微软雅黑" panose="020B0503020204020204" charset="-122"/>
                <a:ea typeface="微软雅黑" panose="020B0503020204020204" charset="-122"/>
              </a:rPr>
              <a:t>思想政治素质</a:t>
            </a:r>
            <a:endParaRPr lang="zh-CN" altLang="en-US" sz="2000" spc="300" dirty="0">
              <a:solidFill>
                <a:srgbClr val="FFFFFF"/>
              </a:solidFill>
              <a:latin typeface="微软雅黑" panose="020B0503020204020204" charset="-122"/>
              <a:ea typeface="微软雅黑" panose="020B0503020204020204" charset="-122"/>
            </a:endParaRPr>
          </a:p>
        </p:txBody>
      </p:sp>
      <p:sp>
        <p:nvSpPr>
          <p:cNvPr id="41" name="文本框 40"/>
          <p:cNvSpPr txBox="1"/>
          <p:nvPr>
            <p:custDataLst>
              <p:tags r:id="rId29"/>
            </p:custDataLst>
          </p:nvPr>
        </p:nvSpPr>
        <p:spPr>
          <a:xfrm flipH="1">
            <a:off x="3085826" y="3773628"/>
            <a:ext cx="1474744" cy="654294"/>
          </a:xfrm>
          <a:prstGeom prst="rect">
            <a:avLst/>
          </a:prstGeom>
          <a:noFill/>
        </p:spPr>
        <p:txBody>
          <a:bodyPr wrap="square" rtlCol="0" anchor="ctr" anchorCtr="0">
            <a:normAutofit lnSpcReduction="20000"/>
          </a:bodyPr>
          <a:lstStyle>
            <a:defPPr>
              <a:defRPr lang="en-US"/>
            </a:defPPr>
            <a:lvl1pPr algn="r">
              <a:defRPr kumimoji="1" b="1">
                <a:solidFill>
                  <a:srgbClr val="2196F3"/>
                </a:solidFill>
                <a:latin typeface="微软雅黑" panose="020B0503020204020204" charset="-122"/>
              </a:defRPr>
            </a:lvl1pPr>
          </a:lstStyle>
          <a:p>
            <a:pPr algn="ctr"/>
            <a:r>
              <a:rPr lang="zh-CN" altLang="en-US" sz="2000" spc="300" dirty="0">
                <a:solidFill>
                  <a:srgbClr val="FFFFFF"/>
                </a:solidFill>
                <a:latin typeface="微软雅黑" panose="020B0503020204020204" charset="-122"/>
                <a:ea typeface="微软雅黑" panose="020B0503020204020204" charset="-122"/>
              </a:rPr>
              <a:t>职业道德素质</a:t>
            </a:r>
            <a:endParaRPr lang="zh-CN" altLang="en-US" sz="2000" spc="300" dirty="0">
              <a:solidFill>
                <a:srgbClr val="FFFFFF"/>
              </a:solidFill>
              <a:latin typeface="微软雅黑" panose="020B0503020204020204" charset="-122"/>
              <a:ea typeface="微软雅黑" panose="020B0503020204020204" charset="-122"/>
            </a:endParaRPr>
          </a:p>
        </p:txBody>
      </p:sp>
      <p:sp>
        <p:nvSpPr>
          <p:cNvPr id="42" name="文本框 41"/>
          <p:cNvSpPr txBox="1"/>
          <p:nvPr>
            <p:custDataLst>
              <p:tags r:id="rId30"/>
            </p:custDataLst>
          </p:nvPr>
        </p:nvSpPr>
        <p:spPr>
          <a:xfrm flipH="1">
            <a:off x="5098903" y="3773628"/>
            <a:ext cx="1474744" cy="654294"/>
          </a:xfrm>
          <a:prstGeom prst="rect">
            <a:avLst/>
          </a:prstGeom>
          <a:noFill/>
        </p:spPr>
        <p:txBody>
          <a:bodyPr wrap="square" rtlCol="0" anchor="ctr" anchorCtr="0">
            <a:normAutofit lnSpcReduction="20000"/>
          </a:bodyPr>
          <a:lstStyle>
            <a:defPPr>
              <a:defRPr lang="en-US"/>
            </a:defPPr>
            <a:lvl1pPr algn="r">
              <a:defRPr kumimoji="1" b="1">
                <a:solidFill>
                  <a:srgbClr val="2196F3"/>
                </a:solidFill>
                <a:latin typeface="微软雅黑" panose="020B0503020204020204" charset="-122"/>
              </a:defRPr>
            </a:lvl1pPr>
          </a:lstStyle>
          <a:p>
            <a:pPr algn="ctr"/>
            <a:r>
              <a:rPr lang="zh-CN" altLang="en-US" sz="2000" spc="300" dirty="0">
                <a:solidFill>
                  <a:srgbClr val="FFFFFF"/>
                </a:solidFill>
                <a:latin typeface="微软雅黑" panose="020B0503020204020204" charset="-122"/>
                <a:ea typeface="微软雅黑" panose="020B0503020204020204" charset="-122"/>
              </a:rPr>
              <a:t>科学文化素质</a:t>
            </a:r>
            <a:endParaRPr lang="zh-CN" altLang="en-US" sz="2000" spc="300" dirty="0">
              <a:solidFill>
                <a:srgbClr val="FFFFFF"/>
              </a:solidFill>
              <a:latin typeface="微软雅黑" panose="020B0503020204020204" charset="-122"/>
              <a:ea typeface="微软雅黑" panose="020B0503020204020204" charset="-122"/>
            </a:endParaRPr>
          </a:p>
        </p:txBody>
      </p:sp>
      <p:sp>
        <p:nvSpPr>
          <p:cNvPr id="43" name="文本框 42"/>
          <p:cNvSpPr txBox="1"/>
          <p:nvPr>
            <p:custDataLst>
              <p:tags r:id="rId31"/>
            </p:custDataLst>
          </p:nvPr>
        </p:nvSpPr>
        <p:spPr>
          <a:xfrm flipH="1">
            <a:off x="7144102" y="3771247"/>
            <a:ext cx="1474744" cy="654294"/>
          </a:xfrm>
          <a:prstGeom prst="rect">
            <a:avLst/>
          </a:prstGeom>
          <a:noFill/>
        </p:spPr>
        <p:txBody>
          <a:bodyPr wrap="square" rtlCol="0" anchor="ctr" anchorCtr="0">
            <a:normAutofit lnSpcReduction="20000"/>
          </a:bodyPr>
          <a:lstStyle>
            <a:defPPr>
              <a:defRPr lang="en-US"/>
            </a:defPPr>
            <a:lvl1pPr algn="r">
              <a:defRPr kumimoji="1" b="1">
                <a:solidFill>
                  <a:srgbClr val="2196F3"/>
                </a:solidFill>
                <a:latin typeface="微软雅黑" panose="020B0503020204020204" charset="-122"/>
              </a:defRPr>
            </a:lvl1pPr>
          </a:lstStyle>
          <a:p>
            <a:pPr algn="ctr"/>
            <a:r>
              <a:rPr lang="zh-CN" altLang="en-US" sz="2000" spc="300" dirty="0">
                <a:solidFill>
                  <a:srgbClr val="FFFFFF"/>
                </a:solidFill>
                <a:latin typeface="微软雅黑" panose="020B0503020204020204" charset="-122"/>
                <a:ea typeface="微软雅黑" panose="020B0503020204020204" charset="-122"/>
              </a:rPr>
              <a:t>专业技能素质</a:t>
            </a:r>
            <a:endParaRPr lang="zh-CN" altLang="en-US" sz="2000" spc="300" dirty="0">
              <a:solidFill>
                <a:srgbClr val="FFFFFF"/>
              </a:solidFill>
              <a:latin typeface="微软雅黑" panose="020B0503020204020204" charset="-122"/>
              <a:ea typeface="微软雅黑" panose="020B0503020204020204" charset="-122"/>
            </a:endParaRPr>
          </a:p>
        </p:txBody>
      </p:sp>
      <p:sp>
        <p:nvSpPr>
          <p:cNvPr id="44" name="文本框 43"/>
          <p:cNvSpPr txBox="1"/>
          <p:nvPr>
            <p:custDataLst>
              <p:tags r:id="rId32"/>
            </p:custDataLst>
          </p:nvPr>
        </p:nvSpPr>
        <p:spPr>
          <a:xfrm flipH="1">
            <a:off x="9187509" y="3771247"/>
            <a:ext cx="1474744" cy="654294"/>
          </a:xfrm>
          <a:prstGeom prst="rect">
            <a:avLst/>
          </a:prstGeom>
          <a:noFill/>
        </p:spPr>
        <p:txBody>
          <a:bodyPr wrap="square" rtlCol="0" anchor="ctr" anchorCtr="0">
            <a:normAutofit/>
          </a:bodyPr>
          <a:lstStyle>
            <a:defPPr>
              <a:defRPr lang="en-US"/>
            </a:defPPr>
            <a:lvl1pPr algn="r">
              <a:defRPr kumimoji="1" b="1">
                <a:solidFill>
                  <a:srgbClr val="2196F3"/>
                </a:solidFill>
                <a:latin typeface="微软雅黑" panose="020B0503020204020204" charset="-122"/>
              </a:defRPr>
            </a:lvl1pPr>
          </a:lstStyle>
          <a:p>
            <a:pPr algn="ctr"/>
            <a:r>
              <a:rPr lang="zh-CN" altLang="en-US" sz="2000" spc="300" dirty="0">
                <a:solidFill>
                  <a:srgbClr val="FFFFFF"/>
                </a:solidFill>
                <a:latin typeface="微软雅黑" panose="020B0503020204020204" charset="-122"/>
                <a:ea typeface="微软雅黑" panose="020B0503020204020204" charset="-122"/>
              </a:rPr>
              <a:t>身心素质</a:t>
            </a:r>
            <a:endParaRPr lang="zh-CN" altLang="en-US" sz="2000" spc="300" dirty="0">
              <a:solidFill>
                <a:srgbClr val="FFFFFF"/>
              </a:solidFill>
              <a:latin typeface="微软雅黑" panose="020B0503020204020204" charset="-122"/>
              <a:ea typeface="微软雅黑" panose="020B050302020402020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6007735" y="1832610"/>
            <a:ext cx="5045710" cy="2482850"/>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不识庐山真面目，只缘身在此山中</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——职业认知导论</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学习单元一</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6090285" y="486060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平行四边形 5"/>
          <p:cNvSpPr/>
          <p:nvPr>
            <p:custDataLst>
              <p:tags r:id="rId1"/>
            </p:custDataLst>
          </p:nvPr>
        </p:nvSpPr>
        <p:spPr>
          <a:xfrm>
            <a:off x="2962275" y="2359660"/>
            <a:ext cx="2540000" cy="432435"/>
          </a:xfrm>
          <a:prstGeom prst="parallelogram">
            <a:avLst/>
          </a:prstGeom>
          <a:solidFill>
            <a:srgbClr val="CDD8DF"/>
          </a:solidFill>
          <a:ln>
            <a:noFill/>
          </a:ln>
        </p:spPr>
        <p:style>
          <a:lnRef idx="2">
            <a:srgbClr val="CDD8DF">
              <a:shade val="50000"/>
            </a:srgbClr>
          </a:lnRef>
          <a:fillRef idx="1">
            <a:srgbClr val="CDD8DF"/>
          </a:fillRef>
          <a:effectRef idx="0">
            <a:srgbClr val="CDD8DF"/>
          </a:effectRef>
          <a:fontRef idx="minor">
            <a:srgbClr val="FFFFFF"/>
          </a:fontRef>
        </p:style>
        <p:txBody>
          <a:bodyPr rtlCol="0" anchor="ctr"/>
          <a:lstStyle/>
          <a:p>
            <a:pPr algn="ctr"/>
            <a:endParaRPr lang="zh-CN" altLang="en-US"/>
          </a:p>
        </p:txBody>
      </p:sp>
      <p:sp>
        <p:nvSpPr>
          <p:cNvPr id="2" name="文本框 1"/>
          <p:cNvSpPr txBox="1"/>
          <p:nvPr>
            <p:custDataLst>
              <p:tags r:id="rId2"/>
            </p:custDataLst>
          </p:nvPr>
        </p:nvSpPr>
        <p:spPr>
          <a:xfrm>
            <a:off x="1341120" y="1671955"/>
            <a:ext cx="3656330" cy="673100"/>
          </a:xfrm>
          <a:prstGeom prst="rect">
            <a:avLst/>
          </a:prstGeom>
          <a:noFill/>
        </p:spPr>
        <p:txBody>
          <a:bodyPr wrap="square" rtlCol="0">
            <a:normAutofit lnSpcReduction="10000"/>
          </a:bodyPr>
          <a:lstStyle/>
          <a:p>
            <a:r>
              <a:rPr lang="zh-CN" altLang="en-US" sz="3600" dirty="0">
                <a:solidFill>
                  <a:srgbClr val="000000">
                    <a:lumMod val="85000"/>
                    <a:lumOff val="15000"/>
                  </a:srgbClr>
                </a:solidFill>
                <a:latin typeface="Arial" panose="020B0604020202020204" pitchFamily="34" charset="0"/>
                <a:ea typeface="微软雅黑" panose="020B0503020204020204" charset="-122"/>
              </a:rPr>
              <a:t>1. 思想政治素质</a:t>
            </a:r>
            <a:endParaRPr lang="zh-CN" altLang="en-US" sz="3600"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3"/>
            </p:custDataLst>
          </p:nvPr>
        </p:nvSpPr>
        <p:spPr>
          <a:xfrm>
            <a:off x="1341120" y="2792095"/>
            <a:ext cx="4424045" cy="3290570"/>
          </a:xfrm>
          <a:prstGeom prst="rect">
            <a:avLst/>
          </a:prstGeom>
          <a:noFill/>
        </p:spPr>
        <p:txBody>
          <a:bodyPr wrap="square" rtlCol="0">
            <a:spAutoFit/>
          </a:bodyPr>
          <a:lstStyle/>
          <a:p>
            <a:pPr>
              <a:lnSpc>
                <a:spcPct val="130000"/>
              </a:lnSpc>
              <a:spcBef>
                <a:spcPts val="0"/>
              </a:spcBef>
              <a:spcAft>
                <a:spcPts val="0"/>
              </a:spcAft>
            </a:pPr>
            <a:r>
              <a:rPr lang="zh-CN" altLang="en-US" sz="1600">
                <a:solidFill>
                  <a:srgbClr val="000000">
                    <a:lumMod val="85000"/>
                    <a:lumOff val="15000"/>
                  </a:srgbClr>
                </a:solidFill>
                <a:latin typeface="Arial" panose="020B0604020202020204" pitchFamily="34" charset="0"/>
                <a:ea typeface="微软雅黑" panose="020B0503020204020204" charset="-122"/>
              </a:rPr>
              <a:t>思想政治素质是职业素质的灵魂，对其他素质起统率作用，规定着其他素质的性质和方向。党的十九大报告指出，为把我国建设成为富强、民主、文明、和谐、美丽的社会主义现代化强国而奋斗。习近平总书记在纪念五四运动100 周年大会上号召：“新时代中国青年要珍惜这个时代、担负时代使命，在担当中历练，在尽责中成长。”作为大学生，要在这一理想信念的指导下，从现实出发，确立正确的职业理想和合理生涯规划。</a:t>
            </a:r>
            <a:endParaRPr lang="zh-CN" altLang="en-US" sz="1600">
              <a:solidFill>
                <a:srgbClr val="000000">
                  <a:lumMod val="85000"/>
                  <a:lumOff val="15000"/>
                </a:srgbClr>
              </a:solidFill>
              <a:latin typeface="Arial" panose="020B0604020202020204" pitchFamily="34" charset="0"/>
              <a:ea typeface="微软雅黑" panose="020B0503020204020204" charset="-122"/>
            </a:endParaRPr>
          </a:p>
        </p:txBody>
      </p:sp>
      <p:grpSp>
        <p:nvGrpSpPr>
          <p:cNvPr id="1203" name="PA-102-102571-Inverted Commas-376965"/>
          <p:cNvGrpSpPr/>
          <p:nvPr>
            <p:custDataLst>
              <p:tags r:id="rId4"/>
            </p:custDataLst>
          </p:nvPr>
        </p:nvGrpSpPr>
        <p:grpSpPr>
          <a:xfrm flipH="1" flipV="1">
            <a:off x="558165" y="1575435"/>
            <a:ext cx="737235" cy="737235"/>
            <a:chOff x="21336000" y="18954750"/>
            <a:chExt cx="1524000" cy="1524000"/>
          </a:xfrm>
          <a:solidFill>
            <a:srgbClr val="546E84"/>
          </a:solidFill>
        </p:grpSpPr>
        <p:sp>
          <p:nvSpPr>
            <p:cNvPr id="1204" name="PA-任意多边形: 形状 1203"/>
            <p:cNvSpPr/>
            <p:nvPr>
              <p:custDataLst>
                <p:tags r:id="rId5"/>
              </p:custDataLst>
            </p:nvPr>
          </p:nvSpPr>
          <p:spPr>
            <a:xfrm>
              <a:off x="21330227" y="19148367"/>
              <a:ext cx="677333" cy="1131455"/>
            </a:xfrm>
            <a:custGeom>
              <a:avLst/>
              <a:gdLst>
                <a:gd name="connsiteX0" fmla="*/ 5773 w 677333"/>
                <a:gd name="connsiteY0" fmla="*/ 521470 h 1131454"/>
                <a:gd name="connsiteX1" fmla="*/ 375412 w 677333"/>
                <a:gd name="connsiteY1" fmla="*/ 521470 h 1131454"/>
                <a:gd name="connsiteX2" fmla="*/ 196719 w 677333"/>
                <a:gd name="connsiteY2" fmla="*/ 830172 h 1131454"/>
                <a:gd name="connsiteX3" fmla="*/ 159712 w 677333"/>
                <a:gd name="connsiteY3" fmla="*/ 834759 h 1131454"/>
                <a:gd name="connsiteX4" fmla="*/ 159712 w 677333"/>
                <a:gd name="connsiteY4" fmla="*/ 1130985 h 1131454"/>
                <a:gd name="connsiteX5" fmla="*/ 202369 w 677333"/>
                <a:gd name="connsiteY5" fmla="*/ 1128699 h 1131454"/>
                <a:gd name="connsiteX6" fmla="*/ 558661 w 677333"/>
                <a:gd name="connsiteY6" fmla="*/ 984950 h 1131454"/>
                <a:gd name="connsiteX7" fmla="*/ 675409 w 677333"/>
                <a:gd name="connsiteY7" fmla="*/ 470631 h 1131454"/>
                <a:gd name="connsiteX8" fmla="*/ 675409 w 677333"/>
                <a:gd name="connsiteY8" fmla="*/ 5773 h 1131454"/>
                <a:gd name="connsiteX9" fmla="*/ 5773 w 677333"/>
                <a:gd name="connsiteY9" fmla="*/ 5773 h 1131454"/>
                <a:gd name="connsiteX10" fmla="*/ 5773 w 677333"/>
                <a:gd name="connsiteY10" fmla="*/ 521470 h 113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7333" h="1131454">
                  <a:moveTo>
                    <a:pt x="5773" y="521470"/>
                  </a:moveTo>
                  <a:lnTo>
                    <a:pt x="375412" y="521470"/>
                  </a:lnTo>
                  <a:cubicBezTo>
                    <a:pt x="369093" y="790864"/>
                    <a:pt x="292685" y="821444"/>
                    <a:pt x="196719" y="830172"/>
                  </a:cubicBezTo>
                  <a:lnTo>
                    <a:pt x="159712" y="834759"/>
                  </a:lnTo>
                  <a:lnTo>
                    <a:pt x="159712" y="1130985"/>
                  </a:lnTo>
                  <a:lnTo>
                    <a:pt x="202369" y="1128699"/>
                  </a:lnTo>
                  <a:cubicBezTo>
                    <a:pt x="327683" y="1121649"/>
                    <a:pt x="466229" y="1099058"/>
                    <a:pt x="558661" y="984950"/>
                  </a:cubicBezTo>
                  <a:cubicBezTo>
                    <a:pt x="639687" y="884921"/>
                    <a:pt x="675409" y="721499"/>
                    <a:pt x="675409" y="470631"/>
                  </a:cubicBezTo>
                  <a:lnTo>
                    <a:pt x="675409" y="5773"/>
                  </a:lnTo>
                  <a:lnTo>
                    <a:pt x="5773" y="5773"/>
                  </a:lnTo>
                  <a:lnTo>
                    <a:pt x="5773" y="52147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1205" name="PA-任意多边形: 形状 1204"/>
            <p:cNvSpPr/>
            <p:nvPr>
              <p:custDataLst>
                <p:tags r:id="rId6"/>
              </p:custDataLst>
            </p:nvPr>
          </p:nvSpPr>
          <p:spPr>
            <a:xfrm>
              <a:off x="22184591" y="19148367"/>
              <a:ext cx="677333" cy="1131455"/>
            </a:xfrm>
            <a:custGeom>
              <a:avLst/>
              <a:gdLst>
                <a:gd name="connsiteX0" fmla="*/ 5773 w 677333"/>
                <a:gd name="connsiteY0" fmla="*/ 5773 h 1131454"/>
                <a:gd name="connsiteX1" fmla="*/ 5773 w 677333"/>
                <a:gd name="connsiteY1" fmla="*/ 521470 h 1131454"/>
                <a:gd name="connsiteX2" fmla="*/ 370478 w 677333"/>
                <a:gd name="connsiteY2" fmla="*/ 521470 h 1131454"/>
                <a:gd name="connsiteX3" fmla="*/ 194256 w 677333"/>
                <a:gd name="connsiteY3" fmla="*/ 830172 h 1131454"/>
                <a:gd name="connsiteX4" fmla="*/ 159712 w 677333"/>
                <a:gd name="connsiteY4" fmla="*/ 834759 h 1131454"/>
                <a:gd name="connsiteX5" fmla="*/ 159712 w 677333"/>
                <a:gd name="connsiteY5" fmla="*/ 1130985 h 1131454"/>
                <a:gd name="connsiteX6" fmla="*/ 199906 w 677333"/>
                <a:gd name="connsiteY6" fmla="*/ 1128699 h 1131454"/>
                <a:gd name="connsiteX7" fmla="*/ 557438 w 677333"/>
                <a:gd name="connsiteY7" fmla="*/ 984950 h 1131454"/>
                <a:gd name="connsiteX8" fmla="*/ 675409 w 677333"/>
                <a:gd name="connsiteY8" fmla="*/ 470631 h 1131454"/>
                <a:gd name="connsiteX9" fmla="*/ 675409 w 677333"/>
                <a:gd name="connsiteY9" fmla="*/ 5773 h 1131454"/>
                <a:gd name="connsiteX10" fmla="*/ 5773 w 677333"/>
                <a:gd name="connsiteY10" fmla="*/ 5773 h 113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7333" h="1131454">
                  <a:moveTo>
                    <a:pt x="5773" y="5773"/>
                  </a:moveTo>
                  <a:lnTo>
                    <a:pt x="5773" y="521470"/>
                  </a:lnTo>
                  <a:lnTo>
                    <a:pt x="370478" y="521470"/>
                  </a:lnTo>
                  <a:cubicBezTo>
                    <a:pt x="364159" y="790864"/>
                    <a:pt x="290222" y="821444"/>
                    <a:pt x="194256" y="830172"/>
                  </a:cubicBezTo>
                  <a:lnTo>
                    <a:pt x="159712" y="834759"/>
                  </a:lnTo>
                  <a:lnTo>
                    <a:pt x="159712" y="1130985"/>
                  </a:lnTo>
                  <a:lnTo>
                    <a:pt x="199906" y="1128699"/>
                  </a:lnTo>
                  <a:cubicBezTo>
                    <a:pt x="325220" y="1121649"/>
                    <a:pt x="465005" y="1099058"/>
                    <a:pt x="557438" y="984950"/>
                  </a:cubicBezTo>
                  <a:cubicBezTo>
                    <a:pt x="638456" y="884921"/>
                    <a:pt x="675409" y="721499"/>
                    <a:pt x="675409" y="470631"/>
                  </a:cubicBezTo>
                  <a:lnTo>
                    <a:pt x="675409" y="5773"/>
                  </a:lnTo>
                  <a:lnTo>
                    <a:pt x="5773" y="5773"/>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grpSp>
      <p:sp>
        <p:nvSpPr>
          <p:cNvPr id="4" name="任意多边形: 形状 501"/>
          <p:cNvSpPr/>
          <p:nvPr>
            <p:custDataLst>
              <p:tags r:id="rId7"/>
            </p:custDataLst>
          </p:nvPr>
        </p:nvSpPr>
        <p:spPr>
          <a:xfrm>
            <a:off x="6018194" y="381000"/>
            <a:ext cx="5791872" cy="6096000"/>
          </a:xfrm>
          <a:custGeom>
            <a:avLst/>
            <a:gdLst>
              <a:gd name="connsiteX0" fmla="*/ 1400267 w 5119199"/>
              <a:gd name="connsiteY0" fmla="*/ 5372178 h 5388006"/>
              <a:gd name="connsiteX1" fmla="*/ 1416247 w 5119199"/>
              <a:gd name="connsiteY1" fmla="*/ 5383896 h 5388006"/>
              <a:gd name="connsiteX2" fmla="*/ 1371268 w 5119199"/>
              <a:gd name="connsiteY2" fmla="*/ 5387565 h 5388006"/>
              <a:gd name="connsiteX3" fmla="*/ 1400267 w 5119199"/>
              <a:gd name="connsiteY3" fmla="*/ 5372178 h 5388006"/>
              <a:gd name="connsiteX4" fmla="*/ 1326052 w 5119199"/>
              <a:gd name="connsiteY4" fmla="*/ 5329921 h 5388006"/>
              <a:gd name="connsiteX5" fmla="*/ 1279653 w 5119199"/>
              <a:gd name="connsiteY5" fmla="*/ 5360223 h 5388006"/>
              <a:gd name="connsiteX6" fmla="*/ 1279653 w 5119199"/>
              <a:gd name="connsiteY6" fmla="*/ 5360814 h 5388006"/>
              <a:gd name="connsiteX7" fmla="*/ 1326052 w 5119199"/>
              <a:gd name="connsiteY7" fmla="*/ 5329921 h 5388006"/>
              <a:gd name="connsiteX8" fmla="*/ 1401451 w 5119199"/>
              <a:gd name="connsiteY8" fmla="*/ 5314652 h 5388006"/>
              <a:gd name="connsiteX9" fmla="*/ 1352211 w 5119199"/>
              <a:gd name="connsiteY9" fmla="*/ 5337733 h 5388006"/>
              <a:gd name="connsiteX10" fmla="*/ 1401451 w 5119199"/>
              <a:gd name="connsiteY10" fmla="*/ 5314652 h 5388006"/>
              <a:gd name="connsiteX11" fmla="*/ 1636525 w 5119199"/>
              <a:gd name="connsiteY11" fmla="*/ 5291926 h 5388006"/>
              <a:gd name="connsiteX12" fmla="*/ 1563967 w 5119199"/>
              <a:gd name="connsiteY12" fmla="*/ 5314770 h 5388006"/>
              <a:gd name="connsiteX13" fmla="*/ 1636525 w 5119199"/>
              <a:gd name="connsiteY13" fmla="*/ 5291926 h 5388006"/>
              <a:gd name="connsiteX14" fmla="*/ 1210690 w 5119199"/>
              <a:gd name="connsiteY14" fmla="*/ 5282427 h 5388006"/>
              <a:gd name="connsiteX15" fmla="*/ 1163773 w 5119199"/>
              <a:gd name="connsiteY15" fmla="*/ 5284469 h 5388006"/>
              <a:gd name="connsiteX16" fmla="*/ 1256808 w 5119199"/>
              <a:gd name="connsiteY16" fmla="*/ 5284469 h 5388006"/>
              <a:gd name="connsiteX17" fmla="*/ 1210690 w 5119199"/>
              <a:gd name="connsiteY17" fmla="*/ 5282427 h 5388006"/>
              <a:gd name="connsiteX18" fmla="*/ 1208633 w 5119199"/>
              <a:gd name="connsiteY18" fmla="*/ 5249551 h 5388006"/>
              <a:gd name="connsiteX19" fmla="*/ 1176793 w 5119199"/>
              <a:gd name="connsiteY19" fmla="*/ 5257244 h 5388006"/>
              <a:gd name="connsiteX20" fmla="*/ 1206503 w 5119199"/>
              <a:gd name="connsiteY20" fmla="*/ 5259257 h 5388006"/>
              <a:gd name="connsiteX21" fmla="*/ 1199992 w 5119199"/>
              <a:gd name="connsiteY21" fmla="*/ 5257363 h 5388006"/>
              <a:gd name="connsiteX22" fmla="*/ 1208633 w 5119199"/>
              <a:gd name="connsiteY22" fmla="*/ 5249551 h 5388006"/>
              <a:gd name="connsiteX23" fmla="*/ 1773474 w 5119199"/>
              <a:gd name="connsiteY23" fmla="*/ 5178413 h 5388006"/>
              <a:gd name="connsiteX24" fmla="*/ 1773474 w 5119199"/>
              <a:gd name="connsiteY24" fmla="*/ 5178650 h 5388006"/>
              <a:gd name="connsiteX25" fmla="*/ 1730744 w 5119199"/>
              <a:gd name="connsiteY25" fmla="*/ 5203625 h 5388006"/>
              <a:gd name="connsiteX26" fmla="*/ 1742581 w 5119199"/>
              <a:gd name="connsiteY26" fmla="*/ 5190131 h 5388006"/>
              <a:gd name="connsiteX27" fmla="*/ 1773474 w 5119199"/>
              <a:gd name="connsiteY27" fmla="*/ 5178413 h 5388006"/>
              <a:gd name="connsiteX28" fmla="*/ 1874204 w 5119199"/>
              <a:gd name="connsiteY28" fmla="*/ 5105500 h 5388006"/>
              <a:gd name="connsiteX29" fmla="*/ 1779274 w 5119199"/>
              <a:gd name="connsiteY29" fmla="*/ 5132014 h 5388006"/>
              <a:gd name="connsiteX30" fmla="*/ 1750275 w 5119199"/>
              <a:gd name="connsiteY30" fmla="*/ 5147283 h 5388006"/>
              <a:gd name="connsiteX31" fmla="*/ 1773948 w 5119199"/>
              <a:gd name="connsiteY31" fmla="*/ 5147283 h 5388006"/>
              <a:gd name="connsiteX32" fmla="*/ 1712279 w 5119199"/>
              <a:gd name="connsiteY32" fmla="*/ 5183858 h 5388006"/>
              <a:gd name="connsiteX33" fmla="*/ 1818217 w 5119199"/>
              <a:gd name="connsiteY33" fmla="*/ 5126332 h 5388006"/>
              <a:gd name="connsiteX34" fmla="*/ 1874204 w 5119199"/>
              <a:gd name="connsiteY34" fmla="*/ 5105500 h 5388006"/>
              <a:gd name="connsiteX35" fmla="*/ 2238178 w 5119199"/>
              <a:gd name="connsiteY35" fmla="*/ 5058863 h 5388006"/>
              <a:gd name="connsiteX36" fmla="*/ 2139343 w 5119199"/>
              <a:gd name="connsiteY36" fmla="*/ 5104316 h 5388006"/>
              <a:gd name="connsiteX37" fmla="*/ 2108804 w 5119199"/>
              <a:gd name="connsiteY37" fmla="*/ 5115561 h 5388006"/>
              <a:gd name="connsiteX38" fmla="*/ 2238178 w 5119199"/>
              <a:gd name="connsiteY38" fmla="*/ 5058863 h 5388006"/>
              <a:gd name="connsiteX39" fmla="*/ 2405784 w 5119199"/>
              <a:gd name="connsiteY39" fmla="*/ 4917535 h 5388006"/>
              <a:gd name="connsiteX40" fmla="*/ 2330858 w 5119199"/>
              <a:gd name="connsiteY40" fmla="*/ 4949494 h 5388006"/>
              <a:gd name="connsiteX41" fmla="*/ 2405784 w 5119199"/>
              <a:gd name="connsiteY41" fmla="*/ 4917535 h 5388006"/>
              <a:gd name="connsiteX42" fmla="*/ 2540839 w 5119199"/>
              <a:gd name="connsiteY42" fmla="*/ 4907829 h 5388006"/>
              <a:gd name="connsiteX43" fmla="*/ 2536341 w 5119199"/>
              <a:gd name="connsiteY43" fmla="*/ 4927122 h 5388006"/>
              <a:gd name="connsiteX44" fmla="*/ 2420106 w 5119199"/>
              <a:gd name="connsiteY44" fmla="*/ 4956595 h 5388006"/>
              <a:gd name="connsiteX45" fmla="*/ 2464493 w 5119199"/>
              <a:gd name="connsiteY45" fmla="*/ 4935763 h 5388006"/>
              <a:gd name="connsiteX46" fmla="*/ 2540839 w 5119199"/>
              <a:gd name="connsiteY46" fmla="*/ 4907829 h 5388006"/>
              <a:gd name="connsiteX47" fmla="*/ 2545574 w 5119199"/>
              <a:gd name="connsiteY47" fmla="*/ 4857405 h 5388006"/>
              <a:gd name="connsiteX48" fmla="*/ 2477158 w 5119199"/>
              <a:gd name="connsiteY48" fmla="*/ 4891376 h 5388006"/>
              <a:gd name="connsiteX49" fmla="*/ 2545574 w 5119199"/>
              <a:gd name="connsiteY49" fmla="*/ 4857405 h 5388006"/>
              <a:gd name="connsiteX50" fmla="*/ 960420 w 5119199"/>
              <a:gd name="connsiteY50" fmla="*/ 4842136 h 5388006"/>
              <a:gd name="connsiteX51" fmla="*/ 935090 w 5119199"/>
              <a:gd name="connsiteY51" fmla="*/ 4851842 h 5388006"/>
              <a:gd name="connsiteX52" fmla="*/ 968706 w 5119199"/>
              <a:gd name="connsiteY52" fmla="*/ 4847936 h 5388006"/>
              <a:gd name="connsiteX53" fmla="*/ 963139 w 5119199"/>
              <a:gd name="connsiteY53" fmla="*/ 4847070 h 5388006"/>
              <a:gd name="connsiteX54" fmla="*/ 960420 w 5119199"/>
              <a:gd name="connsiteY54" fmla="*/ 4842136 h 5388006"/>
              <a:gd name="connsiteX55" fmla="*/ 937812 w 5119199"/>
              <a:gd name="connsiteY55" fmla="*/ 4828524 h 5388006"/>
              <a:gd name="connsiteX56" fmla="*/ 918164 w 5119199"/>
              <a:gd name="connsiteY56" fmla="*/ 4853854 h 5388006"/>
              <a:gd name="connsiteX57" fmla="*/ 937812 w 5119199"/>
              <a:gd name="connsiteY57" fmla="*/ 4828524 h 5388006"/>
              <a:gd name="connsiteX58" fmla="*/ 905380 w 5119199"/>
              <a:gd name="connsiteY58" fmla="*/ 4805324 h 5388006"/>
              <a:gd name="connsiteX59" fmla="*/ 909059 w 5119199"/>
              <a:gd name="connsiteY59" fmla="*/ 4822752 h 5388006"/>
              <a:gd name="connsiteX60" fmla="*/ 914215 w 5119199"/>
              <a:gd name="connsiteY60" fmla="*/ 4828348 h 5388006"/>
              <a:gd name="connsiteX61" fmla="*/ 914139 w 5119199"/>
              <a:gd name="connsiteY61" fmla="*/ 4828524 h 5388006"/>
              <a:gd name="connsiteX62" fmla="*/ 914376 w 5119199"/>
              <a:gd name="connsiteY62" fmla="*/ 4828524 h 5388006"/>
              <a:gd name="connsiteX63" fmla="*/ 914215 w 5119199"/>
              <a:gd name="connsiteY63" fmla="*/ 4828348 h 5388006"/>
              <a:gd name="connsiteX64" fmla="*/ 918060 w 5119199"/>
              <a:gd name="connsiteY64" fmla="*/ 4819395 h 5388006"/>
              <a:gd name="connsiteX65" fmla="*/ 918519 w 5119199"/>
              <a:gd name="connsiteY65" fmla="*/ 4809112 h 5388006"/>
              <a:gd name="connsiteX66" fmla="*/ 905380 w 5119199"/>
              <a:gd name="connsiteY66" fmla="*/ 4805324 h 5388006"/>
              <a:gd name="connsiteX67" fmla="*/ 2853443 w 5119199"/>
              <a:gd name="connsiteY67" fmla="*/ 4767684 h 5388006"/>
              <a:gd name="connsiteX68" fmla="*/ 2846104 w 5119199"/>
              <a:gd name="connsiteY68" fmla="*/ 4779520 h 5388006"/>
              <a:gd name="connsiteX69" fmla="*/ 2862794 w 5119199"/>
              <a:gd name="connsiteY69" fmla="*/ 4777863 h 5388006"/>
              <a:gd name="connsiteX70" fmla="*/ 2809529 w 5119199"/>
              <a:gd name="connsiteY70" fmla="*/ 4805679 h 5388006"/>
              <a:gd name="connsiteX71" fmla="*/ 2795089 w 5119199"/>
              <a:gd name="connsiteY71" fmla="*/ 4797749 h 5388006"/>
              <a:gd name="connsiteX72" fmla="*/ 2853443 w 5119199"/>
              <a:gd name="connsiteY72" fmla="*/ 4767684 h 5388006"/>
              <a:gd name="connsiteX73" fmla="*/ 2977727 w 5119199"/>
              <a:gd name="connsiteY73" fmla="*/ 4713591 h 5388006"/>
              <a:gd name="connsiteX74" fmla="*/ 2890610 w 5119199"/>
              <a:gd name="connsiteY74" fmla="*/ 4758333 h 5388006"/>
              <a:gd name="connsiteX75" fmla="*/ 2890136 w 5119199"/>
              <a:gd name="connsiteY75" fmla="*/ 4758451 h 5388006"/>
              <a:gd name="connsiteX76" fmla="*/ 2977727 w 5119199"/>
              <a:gd name="connsiteY76" fmla="*/ 4713591 h 5388006"/>
              <a:gd name="connsiteX77" fmla="*/ 3061767 w 5119199"/>
              <a:gd name="connsiteY77" fmla="*/ 4705423 h 5388006"/>
              <a:gd name="connsiteX78" fmla="*/ 2351572 w 5119199"/>
              <a:gd name="connsiteY78" fmla="*/ 5021460 h 5388006"/>
              <a:gd name="connsiteX79" fmla="*/ 2428628 w 5119199"/>
              <a:gd name="connsiteY79" fmla="*/ 4979914 h 5388006"/>
              <a:gd name="connsiteX80" fmla="*/ 3061767 w 5119199"/>
              <a:gd name="connsiteY80" fmla="*/ 4705423 h 5388006"/>
              <a:gd name="connsiteX81" fmla="*/ 882891 w 5119199"/>
              <a:gd name="connsiteY81" fmla="*/ 4623514 h 5388006"/>
              <a:gd name="connsiteX82" fmla="*/ 896148 w 5119199"/>
              <a:gd name="connsiteY82" fmla="*/ 4657840 h 5388006"/>
              <a:gd name="connsiteX83" fmla="*/ 896148 w 5119199"/>
              <a:gd name="connsiteY83" fmla="*/ 4658432 h 5388006"/>
              <a:gd name="connsiteX84" fmla="*/ 882891 w 5119199"/>
              <a:gd name="connsiteY84" fmla="*/ 4623514 h 5388006"/>
              <a:gd name="connsiteX85" fmla="*/ 3682832 w 5119199"/>
              <a:gd name="connsiteY85" fmla="*/ 4492838 h 5388006"/>
              <a:gd name="connsiteX86" fmla="*/ 3619151 w 5119199"/>
              <a:gd name="connsiteY86" fmla="*/ 4524087 h 5388006"/>
              <a:gd name="connsiteX87" fmla="*/ 3682832 w 5119199"/>
              <a:gd name="connsiteY87" fmla="*/ 4492838 h 5388006"/>
              <a:gd name="connsiteX88" fmla="*/ 946691 w 5119199"/>
              <a:gd name="connsiteY88" fmla="*/ 4473071 h 5388006"/>
              <a:gd name="connsiteX89" fmla="*/ 963972 w 5119199"/>
              <a:gd name="connsiteY89" fmla="*/ 4489760 h 5388006"/>
              <a:gd name="connsiteX90" fmla="*/ 916626 w 5119199"/>
              <a:gd name="connsiteY90" fmla="*/ 4487748 h 5388006"/>
              <a:gd name="connsiteX91" fmla="*/ 946691 w 5119199"/>
              <a:gd name="connsiteY91" fmla="*/ 4473071 h 5388006"/>
              <a:gd name="connsiteX92" fmla="*/ 3621992 w 5119199"/>
              <a:gd name="connsiteY92" fmla="*/ 4465969 h 5388006"/>
              <a:gd name="connsiteX93" fmla="*/ 3568490 w 5119199"/>
              <a:gd name="connsiteY93" fmla="*/ 4493667 h 5388006"/>
              <a:gd name="connsiteX94" fmla="*/ 3621992 w 5119199"/>
              <a:gd name="connsiteY94" fmla="*/ 4465969 h 5388006"/>
              <a:gd name="connsiteX95" fmla="*/ 3811850 w 5119199"/>
              <a:gd name="connsiteY95" fmla="*/ 4451529 h 5388006"/>
              <a:gd name="connsiteX96" fmla="*/ 3787586 w 5119199"/>
              <a:gd name="connsiteY96" fmla="*/ 4464549 h 5388006"/>
              <a:gd name="connsiteX97" fmla="*/ 3847952 w 5119199"/>
              <a:gd name="connsiteY97" fmla="*/ 4456382 h 5388006"/>
              <a:gd name="connsiteX98" fmla="*/ 3734558 w 5119199"/>
              <a:gd name="connsiteY98" fmla="*/ 4509646 h 5388006"/>
              <a:gd name="connsiteX99" fmla="*/ 3776460 w 5119199"/>
              <a:gd name="connsiteY99" fmla="*/ 4481594 h 5388006"/>
              <a:gd name="connsiteX100" fmla="*/ 3754443 w 5119199"/>
              <a:gd name="connsiteY100" fmla="*/ 4467508 h 5388006"/>
              <a:gd name="connsiteX101" fmla="*/ 3754206 w 5119199"/>
              <a:gd name="connsiteY101" fmla="*/ 4467508 h 5388006"/>
              <a:gd name="connsiteX102" fmla="*/ 3811850 w 5119199"/>
              <a:gd name="connsiteY102" fmla="*/ 4451529 h 5388006"/>
              <a:gd name="connsiteX103" fmla="*/ 3764859 w 5119199"/>
              <a:gd name="connsiteY103" fmla="*/ 4415072 h 5388006"/>
              <a:gd name="connsiteX104" fmla="*/ 3763702 w 5119199"/>
              <a:gd name="connsiteY104" fmla="*/ 4415739 h 5388006"/>
              <a:gd name="connsiteX105" fmla="*/ 3725510 w 5119199"/>
              <a:gd name="connsiteY105" fmla="*/ 4427209 h 5388006"/>
              <a:gd name="connsiteX106" fmla="*/ 3689342 w 5119199"/>
              <a:gd name="connsiteY106" fmla="*/ 4446439 h 5388006"/>
              <a:gd name="connsiteX107" fmla="*/ 3729409 w 5119199"/>
              <a:gd name="connsiteY107" fmla="*/ 4435505 h 5388006"/>
              <a:gd name="connsiteX108" fmla="*/ 3763702 w 5119199"/>
              <a:gd name="connsiteY108" fmla="*/ 4415739 h 5388006"/>
              <a:gd name="connsiteX109" fmla="*/ 3764741 w 5119199"/>
              <a:gd name="connsiteY109" fmla="*/ 4415427 h 5388006"/>
              <a:gd name="connsiteX110" fmla="*/ 870463 w 5119199"/>
              <a:gd name="connsiteY110" fmla="*/ 4409863 h 5388006"/>
              <a:gd name="connsiteX111" fmla="*/ 822288 w 5119199"/>
              <a:gd name="connsiteY111" fmla="*/ 4440875 h 5388006"/>
              <a:gd name="connsiteX112" fmla="*/ 870463 w 5119199"/>
              <a:gd name="connsiteY112" fmla="*/ 4409863 h 5388006"/>
              <a:gd name="connsiteX113" fmla="*/ 1192773 w 5119199"/>
              <a:gd name="connsiteY113" fmla="*/ 4409035 h 5388006"/>
              <a:gd name="connsiteX114" fmla="*/ 1117492 w 5119199"/>
              <a:gd name="connsiteY114" fmla="*/ 4426671 h 5388006"/>
              <a:gd name="connsiteX115" fmla="*/ 1192773 w 5119199"/>
              <a:gd name="connsiteY115" fmla="*/ 4409035 h 5388006"/>
              <a:gd name="connsiteX116" fmla="*/ 948703 w 5119199"/>
              <a:gd name="connsiteY116" fmla="*/ 4402170 h 5388006"/>
              <a:gd name="connsiteX117" fmla="*/ 897569 w 5119199"/>
              <a:gd name="connsiteY117" fmla="*/ 4423239 h 5388006"/>
              <a:gd name="connsiteX118" fmla="*/ 948703 w 5119199"/>
              <a:gd name="connsiteY118" fmla="*/ 4402170 h 5388006"/>
              <a:gd name="connsiteX119" fmla="*/ 4036508 w 5119199"/>
              <a:gd name="connsiteY119" fmla="*/ 4372579 h 5388006"/>
              <a:gd name="connsiteX120" fmla="*/ 3950930 w 5119199"/>
              <a:gd name="connsiteY120" fmla="*/ 4407023 h 5388006"/>
              <a:gd name="connsiteX121" fmla="*/ 4037219 w 5119199"/>
              <a:gd name="connsiteY121" fmla="*/ 4372579 h 5388006"/>
              <a:gd name="connsiteX122" fmla="*/ 702265 w 5119199"/>
              <a:gd name="connsiteY122" fmla="*/ 4331032 h 5388006"/>
              <a:gd name="connsiteX123" fmla="*/ 798733 w 5119199"/>
              <a:gd name="connsiteY123" fmla="*/ 4344881 h 5388006"/>
              <a:gd name="connsiteX124" fmla="*/ 702265 w 5119199"/>
              <a:gd name="connsiteY124" fmla="*/ 4331032 h 5388006"/>
              <a:gd name="connsiteX125" fmla="*/ 720621 w 5119199"/>
              <a:gd name="connsiteY125" fmla="*/ 4292866 h 5388006"/>
              <a:gd name="connsiteX126" fmla="*/ 715877 w 5119199"/>
              <a:gd name="connsiteY126" fmla="*/ 4299665 h 5388006"/>
              <a:gd name="connsiteX127" fmla="*/ 746771 w 5119199"/>
              <a:gd name="connsiteY127" fmla="*/ 4306529 h 5388006"/>
              <a:gd name="connsiteX128" fmla="*/ 739906 w 5119199"/>
              <a:gd name="connsiteY128" fmla="*/ 4303216 h 5388006"/>
              <a:gd name="connsiteX129" fmla="*/ 748901 w 5119199"/>
              <a:gd name="connsiteY129" fmla="*/ 4294930 h 5388006"/>
              <a:gd name="connsiteX130" fmla="*/ 720621 w 5119199"/>
              <a:gd name="connsiteY130" fmla="*/ 4292866 h 5388006"/>
              <a:gd name="connsiteX131" fmla="*/ 1334930 w 5119199"/>
              <a:gd name="connsiteY131" fmla="*/ 4289722 h 5388006"/>
              <a:gd name="connsiteX132" fmla="*/ 1290543 w 5119199"/>
              <a:gd name="connsiteY132" fmla="*/ 4314106 h 5388006"/>
              <a:gd name="connsiteX133" fmla="*/ 1303208 w 5119199"/>
              <a:gd name="connsiteY133" fmla="*/ 4299310 h 5388006"/>
              <a:gd name="connsiteX134" fmla="*/ 1334930 w 5119199"/>
              <a:gd name="connsiteY134" fmla="*/ 4289722 h 5388006"/>
              <a:gd name="connsiteX135" fmla="*/ 1438382 w 5119199"/>
              <a:gd name="connsiteY135" fmla="*/ 4214205 h 5388006"/>
              <a:gd name="connsiteX136" fmla="*/ 1340848 w 5119199"/>
              <a:gd name="connsiteY136" fmla="*/ 4233617 h 5388006"/>
              <a:gd name="connsiteX137" fmla="*/ 1310783 w 5119199"/>
              <a:gd name="connsiteY137" fmla="*/ 4248294 h 5388006"/>
              <a:gd name="connsiteX138" fmla="*/ 1334457 w 5119199"/>
              <a:gd name="connsiteY138" fmla="*/ 4251727 h 5388006"/>
              <a:gd name="connsiteX139" fmla="*/ 1270539 w 5119199"/>
              <a:gd name="connsiteY139" fmla="*/ 4287237 h 5388006"/>
              <a:gd name="connsiteX140" fmla="*/ 1380382 w 5119199"/>
              <a:gd name="connsiteY140" fmla="*/ 4231960 h 5388006"/>
              <a:gd name="connsiteX141" fmla="*/ 1438382 w 5119199"/>
              <a:gd name="connsiteY141" fmla="*/ 4214205 h 5388006"/>
              <a:gd name="connsiteX142" fmla="*/ 1981707 w 5119199"/>
              <a:gd name="connsiteY142" fmla="*/ 4140429 h 5388006"/>
              <a:gd name="connsiteX143" fmla="*/ 1980733 w 5119199"/>
              <a:gd name="connsiteY143" fmla="*/ 4141292 h 5388006"/>
              <a:gd name="connsiteX144" fmla="*/ 1980733 w 5119199"/>
              <a:gd name="connsiteY144" fmla="*/ 4140700 h 5388006"/>
              <a:gd name="connsiteX145" fmla="*/ 4541102 w 5119199"/>
              <a:gd name="connsiteY145" fmla="*/ 4136203 h 5388006"/>
              <a:gd name="connsiteX146" fmla="*/ 4540967 w 5119199"/>
              <a:gd name="connsiteY146" fmla="*/ 4136216 h 5388006"/>
              <a:gd name="connsiteX147" fmla="*/ 4529320 w 5119199"/>
              <a:gd name="connsiteY147" fmla="*/ 4136471 h 5388006"/>
              <a:gd name="connsiteX148" fmla="*/ 4394092 w 5119199"/>
              <a:gd name="connsiteY148" fmla="*/ 4191598 h 5388006"/>
              <a:gd name="connsiteX149" fmla="*/ 4531270 w 5119199"/>
              <a:gd name="connsiteY149" fmla="*/ 4137175 h 5388006"/>
              <a:gd name="connsiteX150" fmla="*/ 4540967 w 5119199"/>
              <a:gd name="connsiteY150" fmla="*/ 4136216 h 5388006"/>
              <a:gd name="connsiteX151" fmla="*/ 4541575 w 5119199"/>
              <a:gd name="connsiteY151" fmla="*/ 4136203 h 5388006"/>
              <a:gd name="connsiteX152" fmla="*/ 4673671 w 5119199"/>
              <a:gd name="connsiteY152" fmla="*/ 4121525 h 5388006"/>
              <a:gd name="connsiteX153" fmla="*/ 4657869 w 5119199"/>
              <a:gd name="connsiteY153" fmla="*/ 4127369 h 5388006"/>
              <a:gd name="connsiteX154" fmla="*/ 4651416 w 5119199"/>
              <a:gd name="connsiteY154" fmla="*/ 4129141 h 5388006"/>
              <a:gd name="connsiteX155" fmla="*/ 2035773 w 5119199"/>
              <a:gd name="connsiteY155" fmla="*/ 4116554 h 5388006"/>
              <a:gd name="connsiteX156" fmla="*/ 2012425 w 5119199"/>
              <a:gd name="connsiteY156" fmla="*/ 4131867 h 5388006"/>
              <a:gd name="connsiteX157" fmla="*/ 1981707 w 5119199"/>
              <a:gd name="connsiteY157" fmla="*/ 4140429 h 5388006"/>
              <a:gd name="connsiteX158" fmla="*/ 1989316 w 5119199"/>
              <a:gd name="connsiteY158" fmla="*/ 4133682 h 5388006"/>
              <a:gd name="connsiteX159" fmla="*/ 2035773 w 5119199"/>
              <a:gd name="connsiteY159" fmla="*/ 4116554 h 5388006"/>
              <a:gd name="connsiteX160" fmla="*/ 4873591 w 5119199"/>
              <a:gd name="connsiteY160" fmla="*/ 4069443 h 5388006"/>
              <a:gd name="connsiteX161" fmla="*/ 4176417 w 5119199"/>
              <a:gd name="connsiteY161" fmla="*/ 4327244 h 5388006"/>
              <a:gd name="connsiteX162" fmla="*/ 4180932 w 5119199"/>
              <a:gd name="connsiteY162" fmla="*/ 4323067 h 5388006"/>
              <a:gd name="connsiteX163" fmla="*/ 4186238 w 5119199"/>
              <a:gd name="connsiteY163" fmla="*/ 4320761 h 5388006"/>
              <a:gd name="connsiteX164" fmla="*/ 4190858 w 5119199"/>
              <a:gd name="connsiteY164" fmla="*/ 4318959 h 5388006"/>
              <a:gd name="connsiteX165" fmla="*/ 4190384 w 5119199"/>
              <a:gd name="connsiteY165" fmla="*/ 4318959 h 5388006"/>
              <a:gd name="connsiteX166" fmla="*/ 4186238 w 5119199"/>
              <a:gd name="connsiteY166" fmla="*/ 4320761 h 5388006"/>
              <a:gd name="connsiteX167" fmla="*/ 4181374 w 5119199"/>
              <a:gd name="connsiteY167" fmla="*/ 4322658 h 5388006"/>
              <a:gd name="connsiteX168" fmla="*/ 4180932 w 5119199"/>
              <a:gd name="connsiteY168" fmla="*/ 4323067 h 5388006"/>
              <a:gd name="connsiteX169" fmla="*/ 4162909 w 5119199"/>
              <a:gd name="connsiteY169" fmla="*/ 4330899 h 5388006"/>
              <a:gd name="connsiteX170" fmla="*/ 3858960 w 5119199"/>
              <a:gd name="connsiteY170" fmla="*/ 4456737 h 5388006"/>
              <a:gd name="connsiteX171" fmla="*/ 3921339 w 5119199"/>
              <a:gd name="connsiteY171" fmla="*/ 4421227 h 5388006"/>
              <a:gd name="connsiteX172" fmla="*/ 3841797 w 5119199"/>
              <a:gd name="connsiteY172" fmla="*/ 4440284 h 5388006"/>
              <a:gd name="connsiteX173" fmla="*/ 4335856 w 5119199"/>
              <a:gd name="connsiteY173" fmla="*/ 4258948 h 5388006"/>
              <a:gd name="connsiteX174" fmla="*/ 4643606 w 5119199"/>
              <a:gd name="connsiteY174" fmla="*/ 4152419 h 5388006"/>
              <a:gd name="connsiteX175" fmla="*/ 4579570 w 5119199"/>
              <a:gd name="connsiteY175" fmla="*/ 4183075 h 5388006"/>
              <a:gd name="connsiteX176" fmla="*/ 4752740 w 5119199"/>
              <a:gd name="connsiteY176" fmla="*/ 4119394 h 5388006"/>
              <a:gd name="connsiteX177" fmla="*/ 4696042 w 5119199"/>
              <a:gd name="connsiteY177" fmla="*/ 4121288 h 5388006"/>
              <a:gd name="connsiteX178" fmla="*/ 4873591 w 5119199"/>
              <a:gd name="connsiteY178" fmla="*/ 4069443 h 5388006"/>
              <a:gd name="connsiteX179" fmla="*/ 1989729 w 5119199"/>
              <a:gd name="connsiteY179" fmla="*/ 4057134 h 5388006"/>
              <a:gd name="connsiteX180" fmla="*/ 1912199 w 5119199"/>
              <a:gd name="connsiteY180" fmla="*/ 4086370 h 5388006"/>
              <a:gd name="connsiteX181" fmla="*/ 1989729 w 5119199"/>
              <a:gd name="connsiteY181" fmla="*/ 4057134 h 5388006"/>
              <a:gd name="connsiteX182" fmla="*/ 2133898 w 5119199"/>
              <a:gd name="connsiteY182" fmla="*/ 4002212 h 5388006"/>
              <a:gd name="connsiteX183" fmla="*/ 2062879 w 5119199"/>
              <a:gd name="connsiteY183" fmla="*/ 4034644 h 5388006"/>
              <a:gd name="connsiteX184" fmla="*/ 2134253 w 5119199"/>
              <a:gd name="connsiteY184" fmla="*/ 4002212 h 5388006"/>
              <a:gd name="connsiteX185" fmla="*/ 2423161 w 5119199"/>
              <a:gd name="connsiteY185" fmla="*/ 3963638 h 5388006"/>
              <a:gd name="connsiteX186" fmla="*/ 2419104 w 5119199"/>
              <a:gd name="connsiteY186" fmla="*/ 3964966 h 5388006"/>
              <a:gd name="connsiteX187" fmla="*/ 2408988 w 5119199"/>
              <a:gd name="connsiteY187" fmla="*/ 3971985 h 5388006"/>
              <a:gd name="connsiteX188" fmla="*/ 2410281 w 5119199"/>
              <a:gd name="connsiteY188" fmla="*/ 3971260 h 5388006"/>
              <a:gd name="connsiteX189" fmla="*/ 2458929 w 5119199"/>
              <a:gd name="connsiteY189" fmla="*/ 3949066 h 5388006"/>
              <a:gd name="connsiteX190" fmla="*/ 2457714 w 5119199"/>
              <a:gd name="connsiteY190" fmla="*/ 3949069 h 5388006"/>
              <a:gd name="connsiteX191" fmla="*/ 2456817 w 5119199"/>
              <a:gd name="connsiteY191" fmla="*/ 3949828 h 5388006"/>
              <a:gd name="connsiteX192" fmla="*/ 2613300 w 5119199"/>
              <a:gd name="connsiteY192" fmla="*/ 3908817 h 5388006"/>
              <a:gd name="connsiteX193" fmla="*/ 2610567 w 5119199"/>
              <a:gd name="connsiteY193" fmla="*/ 3910137 h 5388006"/>
              <a:gd name="connsiteX194" fmla="*/ 2612391 w 5119199"/>
              <a:gd name="connsiteY194" fmla="*/ 3909680 h 5388006"/>
              <a:gd name="connsiteX195" fmla="*/ 2633875 w 5119199"/>
              <a:gd name="connsiteY195" fmla="*/ 3889055 h 5388006"/>
              <a:gd name="connsiteX196" fmla="*/ 2584771 w 5119199"/>
              <a:gd name="connsiteY196" fmla="*/ 3907614 h 5388006"/>
              <a:gd name="connsiteX197" fmla="*/ 2576482 w 5119199"/>
              <a:gd name="connsiteY197" fmla="*/ 3917077 h 5388006"/>
              <a:gd name="connsiteX198" fmla="*/ 2623261 w 5119199"/>
              <a:gd name="connsiteY198" fmla="*/ 3899358 h 5388006"/>
              <a:gd name="connsiteX199" fmla="*/ 2634111 w 5119199"/>
              <a:gd name="connsiteY199" fmla="*/ 3889055 h 5388006"/>
              <a:gd name="connsiteX200" fmla="*/ 2813436 w 5119199"/>
              <a:gd name="connsiteY200" fmla="*/ 3806672 h 5388006"/>
              <a:gd name="connsiteX201" fmla="*/ 2548770 w 5119199"/>
              <a:gd name="connsiteY201" fmla="*/ 3910953 h 5388006"/>
              <a:gd name="connsiteX202" fmla="*/ 2507578 w 5119199"/>
              <a:gd name="connsiteY202" fmla="*/ 3925867 h 5388006"/>
              <a:gd name="connsiteX203" fmla="*/ 2488403 w 5119199"/>
              <a:gd name="connsiteY203" fmla="*/ 3937703 h 5388006"/>
              <a:gd name="connsiteX204" fmla="*/ 2689033 w 5119199"/>
              <a:gd name="connsiteY204" fmla="*/ 3865145 h 5388006"/>
              <a:gd name="connsiteX205" fmla="*/ 2665360 w 5119199"/>
              <a:gd name="connsiteY205" fmla="*/ 3878402 h 5388006"/>
              <a:gd name="connsiteX206" fmla="*/ 2813672 w 5119199"/>
              <a:gd name="connsiteY206" fmla="*/ 3806672 h 5388006"/>
              <a:gd name="connsiteX207" fmla="*/ 2861564 w 5119199"/>
              <a:gd name="connsiteY207" fmla="*/ 3767499 h 5388006"/>
              <a:gd name="connsiteX208" fmla="*/ 2842056 w 5119199"/>
              <a:gd name="connsiteY208" fmla="*/ 3770430 h 5388006"/>
              <a:gd name="connsiteX209" fmla="*/ 2631744 w 5119199"/>
              <a:gd name="connsiteY209" fmla="*/ 3839341 h 5388006"/>
              <a:gd name="connsiteX210" fmla="*/ 2722886 w 5119199"/>
              <a:gd name="connsiteY210" fmla="*/ 3816970 h 5388006"/>
              <a:gd name="connsiteX211" fmla="*/ 2709997 w 5119199"/>
              <a:gd name="connsiteY211" fmla="*/ 3833812 h 5388006"/>
              <a:gd name="connsiteX212" fmla="*/ 2723484 w 5119199"/>
              <a:gd name="connsiteY212" fmla="*/ 3828055 h 5388006"/>
              <a:gd name="connsiteX213" fmla="*/ 2829770 w 5119199"/>
              <a:gd name="connsiteY213" fmla="*/ 3784184 h 5388006"/>
              <a:gd name="connsiteX214" fmla="*/ 2820892 w 5119199"/>
              <a:gd name="connsiteY214" fmla="*/ 3791877 h 5388006"/>
              <a:gd name="connsiteX215" fmla="*/ 2823793 w 5119199"/>
              <a:gd name="connsiteY215" fmla="*/ 3791393 h 5388006"/>
              <a:gd name="connsiteX216" fmla="*/ 2886567 w 5119199"/>
              <a:gd name="connsiteY216" fmla="*/ 3768266 h 5388006"/>
              <a:gd name="connsiteX217" fmla="*/ 2849300 w 5119199"/>
              <a:gd name="connsiteY217" fmla="*/ 3775897 h 5388006"/>
              <a:gd name="connsiteX218" fmla="*/ 493350 w 5119199"/>
              <a:gd name="connsiteY218" fmla="*/ 3760036 h 5388006"/>
              <a:gd name="connsiteX219" fmla="*/ 467073 w 5119199"/>
              <a:gd name="connsiteY219" fmla="*/ 3768084 h 5388006"/>
              <a:gd name="connsiteX220" fmla="*/ 501754 w 5119199"/>
              <a:gd name="connsiteY220" fmla="*/ 3768084 h 5388006"/>
              <a:gd name="connsiteX221" fmla="*/ 493350 w 5119199"/>
              <a:gd name="connsiteY221" fmla="*/ 3760036 h 5388006"/>
              <a:gd name="connsiteX222" fmla="*/ 469677 w 5119199"/>
              <a:gd name="connsiteY222" fmla="*/ 3739913 h 5388006"/>
              <a:gd name="connsiteX223" fmla="*/ 449436 w 5119199"/>
              <a:gd name="connsiteY223" fmla="*/ 3767966 h 5388006"/>
              <a:gd name="connsiteX224" fmla="*/ 470032 w 5119199"/>
              <a:gd name="connsiteY224" fmla="*/ 3740387 h 5388006"/>
              <a:gd name="connsiteX225" fmla="*/ 436890 w 5119199"/>
              <a:gd name="connsiteY225" fmla="*/ 3706771 h 5388006"/>
              <a:gd name="connsiteX226" fmla="*/ 445885 w 5119199"/>
              <a:gd name="connsiteY226" fmla="*/ 3736481 h 5388006"/>
              <a:gd name="connsiteX227" fmla="*/ 446004 w 5119199"/>
              <a:gd name="connsiteY227" fmla="*/ 3736481 h 5388006"/>
              <a:gd name="connsiteX228" fmla="*/ 450502 w 5119199"/>
              <a:gd name="connsiteY228" fmla="*/ 3713399 h 5388006"/>
              <a:gd name="connsiteX229" fmla="*/ 436890 w 5119199"/>
              <a:gd name="connsiteY229" fmla="*/ 3706771 h 5388006"/>
              <a:gd name="connsiteX230" fmla="*/ 413808 w 5119199"/>
              <a:gd name="connsiteY230" fmla="*/ 3480456 h 5388006"/>
              <a:gd name="connsiteX231" fmla="*/ 427539 w 5119199"/>
              <a:gd name="connsiteY231" fmla="*/ 3525080 h 5388006"/>
              <a:gd name="connsiteX232" fmla="*/ 413808 w 5119199"/>
              <a:gd name="connsiteY232" fmla="*/ 3480456 h 5388006"/>
              <a:gd name="connsiteX233" fmla="*/ 4690442 w 5119199"/>
              <a:gd name="connsiteY233" fmla="*/ 3200946 h 5388006"/>
              <a:gd name="connsiteX234" fmla="*/ 4671141 w 5119199"/>
              <a:gd name="connsiteY234" fmla="*/ 3206498 h 5388006"/>
              <a:gd name="connsiteX235" fmla="*/ 4620464 w 5119199"/>
              <a:gd name="connsiteY235" fmla="*/ 3222174 h 5388006"/>
              <a:gd name="connsiteX236" fmla="*/ 4610534 w 5119199"/>
              <a:gd name="connsiteY236" fmla="*/ 3230981 h 5388006"/>
              <a:gd name="connsiteX237" fmla="*/ 649712 w 5119199"/>
              <a:gd name="connsiteY237" fmla="*/ 2904726 h 5388006"/>
              <a:gd name="connsiteX238" fmla="*/ 624855 w 5119199"/>
              <a:gd name="connsiteY238" fmla="*/ 2909816 h 5388006"/>
              <a:gd name="connsiteX239" fmla="*/ 656814 w 5119199"/>
              <a:gd name="connsiteY239" fmla="*/ 2913840 h 5388006"/>
              <a:gd name="connsiteX240" fmla="*/ 649712 w 5119199"/>
              <a:gd name="connsiteY240" fmla="*/ 2904726 h 5388006"/>
              <a:gd name="connsiteX241" fmla="*/ 629589 w 5119199"/>
              <a:gd name="connsiteY241" fmla="*/ 2882236 h 5388006"/>
              <a:gd name="connsiteX242" fmla="*/ 608875 w 5119199"/>
              <a:gd name="connsiteY242" fmla="*/ 2907803 h 5388006"/>
              <a:gd name="connsiteX243" fmla="*/ 629589 w 5119199"/>
              <a:gd name="connsiteY243" fmla="*/ 2882236 h 5388006"/>
              <a:gd name="connsiteX244" fmla="*/ 601655 w 5119199"/>
              <a:gd name="connsiteY244" fmla="*/ 2845780 h 5388006"/>
              <a:gd name="connsiteX245" fmla="*/ 607692 w 5119199"/>
              <a:gd name="connsiteY245" fmla="*/ 2876318 h 5388006"/>
              <a:gd name="connsiteX246" fmla="*/ 613492 w 5119199"/>
              <a:gd name="connsiteY246" fmla="*/ 2853947 h 5388006"/>
              <a:gd name="connsiteX247" fmla="*/ 601655 w 5119199"/>
              <a:gd name="connsiteY247" fmla="*/ 2845780 h 5388006"/>
              <a:gd name="connsiteX248" fmla="*/ 596565 w 5119199"/>
              <a:gd name="connsiteY248" fmla="*/ 2618991 h 5388006"/>
              <a:gd name="connsiteX249" fmla="*/ 605916 w 5119199"/>
              <a:gd name="connsiteY249" fmla="*/ 2664798 h 5388006"/>
              <a:gd name="connsiteX250" fmla="*/ 596565 w 5119199"/>
              <a:gd name="connsiteY250" fmla="*/ 2618991 h 5388006"/>
              <a:gd name="connsiteX251" fmla="*/ 593368 w 5119199"/>
              <a:gd name="connsiteY251" fmla="*/ 2123747 h 5388006"/>
              <a:gd name="connsiteX252" fmla="*/ 572298 w 5119199"/>
              <a:gd name="connsiteY252" fmla="*/ 2129547 h 5388006"/>
              <a:gd name="connsiteX253" fmla="*/ 600351 w 5119199"/>
              <a:gd name="connsiteY253" fmla="*/ 2132506 h 5388006"/>
              <a:gd name="connsiteX254" fmla="*/ 593368 w 5119199"/>
              <a:gd name="connsiteY254" fmla="*/ 2123747 h 5388006"/>
              <a:gd name="connsiteX255" fmla="*/ 573719 w 5119199"/>
              <a:gd name="connsiteY255" fmla="*/ 2102204 h 5388006"/>
              <a:gd name="connsiteX256" fmla="*/ 558331 w 5119199"/>
              <a:gd name="connsiteY256" fmla="*/ 2128127 h 5388006"/>
              <a:gd name="connsiteX257" fmla="*/ 573719 w 5119199"/>
              <a:gd name="connsiteY257" fmla="*/ 2102204 h 5388006"/>
              <a:gd name="connsiteX258" fmla="*/ 545074 w 5119199"/>
              <a:gd name="connsiteY258" fmla="*/ 2067050 h 5388006"/>
              <a:gd name="connsiteX259" fmla="*/ 554070 w 5119199"/>
              <a:gd name="connsiteY259" fmla="*/ 2096996 h 5388006"/>
              <a:gd name="connsiteX260" fmla="*/ 556911 w 5119199"/>
              <a:gd name="connsiteY260" fmla="*/ 2074625 h 5388006"/>
              <a:gd name="connsiteX261" fmla="*/ 545074 w 5119199"/>
              <a:gd name="connsiteY261" fmla="*/ 2067050 h 5388006"/>
              <a:gd name="connsiteX262" fmla="*/ 561633 w 5119199"/>
              <a:gd name="connsiteY262" fmla="*/ 2008272 h 5388006"/>
              <a:gd name="connsiteX263" fmla="*/ 561557 w 5119199"/>
              <a:gd name="connsiteY263" fmla="*/ 2008504 h 5388006"/>
              <a:gd name="connsiteX264" fmla="*/ 561601 w 5119199"/>
              <a:gd name="connsiteY264" fmla="*/ 2008536 h 5388006"/>
              <a:gd name="connsiteX265" fmla="*/ 459385 w 5119199"/>
              <a:gd name="connsiteY265" fmla="*/ 1940378 h 5388006"/>
              <a:gd name="connsiteX266" fmla="*/ 460281 w 5119199"/>
              <a:gd name="connsiteY266" fmla="*/ 1940647 h 5388006"/>
              <a:gd name="connsiteX267" fmla="*/ 470817 w 5119199"/>
              <a:gd name="connsiteY267" fmla="*/ 1954944 h 5388006"/>
              <a:gd name="connsiteX268" fmla="*/ 470741 w 5119199"/>
              <a:gd name="connsiteY268" fmla="*/ 1955076 h 5388006"/>
              <a:gd name="connsiteX269" fmla="*/ 470741 w 5119199"/>
              <a:gd name="connsiteY269" fmla="*/ 1955786 h 5388006"/>
              <a:gd name="connsiteX270" fmla="*/ 417835 w 5119199"/>
              <a:gd name="connsiteY270" fmla="*/ 1884000 h 5388006"/>
              <a:gd name="connsiteX271" fmla="*/ 459385 w 5119199"/>
              <a:gd name="connsiteY271" fmla="*/ 1940378 h 5388006"/>
              <a:gd name="connsiteX272" fmla="*/ 458667 w 5119199"/>
              <a:gd name="connsiteY272" fmla="*/ 1940162 h 5388006"/>
              <a:gd name="connsiteX273" fmla="*/ 417113 w 5119199"/>
              <a:gd name="connsiteY273" fmla="*/ 1884357 h 5388006"/>
              <a:gd name="connsiteX274" fmla="*/ 417713 w 5119199"/>
              <a:gd name="connsiteY274" fmla="*/ 1884057 h 5388006"/>
              <a:gd name="connsiteX275" fmla="*/ 412220 w 5119199"/>
              <a:gd name="connsiteY275" fmla="*/ 1876382 h 5388006"/>
              <a:gd name="connsiteX276" fmla="*/ 412945 w 5119199"/>
              <a:gd name="connsiteY276" fmla="*/ 1876780 h 5388006"/>
              <a:gd name="connsiteX277" fmla="*/ 418201 w 5119199"/>
              <a:gd name="connsiteY277" fmla="*/ 1883831 h 5388006"/>
              <a:gd name="connsiteX278" fmla="*/ 417835 w 5119199"/>
              <a:gd name="connsiteY278" fmla="*/ 1884000 h 5388006"/>
              <a:gd name="connsiteX279" fmla="*/ 410113 w 5119199"/>
              <a:gd name="connsiteY279" fmla="*/ 1875889 h 5388006"/>
              <a:gd name="connsiteX280" fmla="*/ 410808 w 5119199"/>
              <a:gd name="connsiteY280" fmla="*/ 1875889 h 5388006"/>
              <a:gd name="connsiteX281" fmla="*/ 417113 w 5119199"/>
              <a:gd name="connsiteY281" fmla="*/ 1884357 h 5388006"/>
              <a:gd name="connsiteX282" fmla="*/ 416529 w 5119199"/>
              <a:gd name="connsiteY282" fmla="*/ 1884648 h 5388006"/>
              <a:gd name="connsiteX283" fmla="*/ 372054 w 5119199"/>
              <a:gd name="connsiteY283" fmla="*/ 1826011 h 5388006"/>
              <a:gd name="connsiteX284" fmla="*/ 372278 w 5119199"/>
              <a:gd name="connsiteY284" fmla="*/ 1826228 h 5388006"/>
              <a:gd name="connsiteX285" fmla="*/ 373326 w 5119199"/>
              <a:gd name="connsiteY285" fmla="*/ 1827478 h 5388006"/>
              <a:gd name="connsiteX286" fmla="*/ 372932 w 5119199"/>
              <a:gd name="connsiteY286" fmla="*/ 1823996 h 5388006"/>
              <a:gd name="connsiteX287" fmla="*/ 374273 w 5119199"/>
              <a:gd name="connsiteY287" fmla="*/ 1825584 h 5388006"/>
              <a:gd name="connsiteX288" fmla="*/ 374323 w 5119199"/>
              <a:gd name="connsiteY288" fmla="*/ 1825648 h 5388006"/>
              <a:gd name="connsiteX289" fmla="*/ 372984 w 5119199"/>
              <a:gd name="connsiteY289" fmla="*/ 1824094 h 5388006"/>
              <a:gd name="connsiteX290" fmla="*/ 372369 w 5119199"/>
              <a:gd name="connsiteY290" fmla="*/ 1823380 h 5388006"/>
              <a:gd name="connsiteX291" fmla="*/ 372984 w 5119199"/>
              <a:gd name="connsiteY291" fmla="*/ 1824094 h 5388006"/>
              <a:gd name="connsiteX292" fmla="*/ 373013 w 5119199"/>
              <a:gd name="connsiteY292" fmla="*/ 1824149 h 5388006"/>
              <a:gd name="connsiteX293" fmla="*/ 356383 w 5119199"/>
              <a:gd name="connsiteY293" fmla="*/ 1806898 h 5388006"/>
              <a:gd name="connsiteX294" fmla="*/ 366934 w 5119199"/>
              <a:gd name="connsiteY294" fmla="*/ 1816470 h 5388006"/>
              <a:gd name="connsiteX295" fmla="*/ 372379 w 5119199"/>
              <a:gd name="connsiteY295" fmla="*/ 1822980 h 5388006"/>
              <a:gd name="connsiteX296" fmla="*/ 372431 w 5119199"/>
              <a:gd name="connsiteY296" fmla="*/ 1823043 h 5388006"/>
              <a:gd name="connsiteX297" fmla="*/ 372932 w 5119199"/>
              <a:gd name="connsiteY297" fmla="*/ 1823996 h 5388006"/>
              <a:gd name="connsiteX298" fmla="*/ 366579 w 5119199"/>
              <a:gd name="connsiteY298" fmla="*/ 1816470 h 5388006"/>
              <a:gd name="connsiteX299" fmla="*/ 372369 w 5119199"/>
              <a:gd name="connsiteY299" fmla="*/ 1823380 h 5388006"/>
              <a:gd name="connsiteX300" fmla="*/ 366105 w 5119199"/>
              <a:gd name="connsiteY300" fmla="*/ 1816115 h 5388006"/>
              <a:gd name="connsiteX301" fmla="*/ 370840 w 5119199"/>
              <a:gd name="connsiteY301" fmla="*/ 1821796 h 5388006"/>
              <a:gd name="connsiteX302" fmla="*/ 373799 w 5119199"/>
              <a:gd name="connsiteY302" fmla="*/ 1825229 h 5388006"/>
              <a:gd name="connsiteX303" fmla="*/ 373207 w 5119199"/>
              <a:gd name="connsiteY303" fmla="*/ 1824519 h 5388006"/>
              <a:gd name="connsiteX304" fmla="*/ 373013 w 5119199"/>
              <a:gd name="connsiteY304" fmla="*/ 1824149 h 5388006"/>
              <a:gd name="connsiteX305" fmla="*/ 373917 w 5119199"/>
              <a:gd name="connsiteY305" fmla="*/ 1825229 h 5388006"/>
              <a:gd name="connsiteX306" fmla="*/ 379954 w 5119199"/>
              <a:gd name="connsiteY306" fmla="*/ 1832804 h 5388006"/>
              <a:gd name="connsiteX307" fmla="*/ 382085 w 5119199"/>
              <a:gd name="connsiteY307" fmla="*/ 1835527 h 5388006"/>
              <a:gd name="connsiteX308" fmla="*/ 383717 w 5119199"/>
              <a:gd name="connsiteY308" fmla="*/ 1837708 h 5388006"/>
              <a:gd name="connsiteX309" fmla="*/ 412220 w 5119199"/>
              <a:gd name="connsiteY309" fmla="*/ 1876382 h 5388006"/>
              <a:gd name="connsiteX310" fmla="*/ 411321 w 5119199"/>
              <a:gd name="connsiteY310" fmla="*/ 1875889 h 5388006"/>
              <a:gd name="connsiteX311" fmla="*/ 410808 w 5119199"/>
              <a:gd name="connsiteY311" fmla="*/ 1875889 h 5388006"/>
              <a:gd name="connsiteX312" fmla="*/ 380664 w 5119199"/>
              <a:gd name="connsiteY312" fmla="*/ 1835408 h 5388006"/>
              <a:gd name="connsiteX313" fmla="*/ 378179 w 5119199"/>
              <a:gd name="connsiteY313" fmla="*/ 1832212 h 5388006"/>
              <a:gd name="connsiteX314" fmla="*/ 371313 w 5119199"/>
              <a:gd name="connsiteY314" fmla="*/ 1823808 h 5388006"/>
              <a:gd name="connsiteX315" fmla="*/ 364292 w 5119199"/>
              <a:gd name="connsiteY315" fmla="*/ 1815566 h 5388006"/>
              <a:gd name="connsiteX316" fmla="*/ 364685 w 5119199"/>
              <a:gd name="connsiteY316" fmla="*/ 1815996 h 5388006"/>
              <a:gd name="connsiteX317" fmla="*/ 373444 w 5119199"/>
              <a:gd name="connsiteY317" fmla="*/ 1826294 h 5388006"/>
              <a:gd name="connsiteX318" fmla="*/ 365632 w 5119199"/>
              <a:gd name="connsiteY318" fmla="*/ 1817062 h 5388006"/>
              <a:gd name="connsiteX319" fmla="*/ 363146 w 5119199"/>
              <a:gd name="connsiteY319" fmla="*/ 1814221 h 5388006"/>
              <a:gd name="connsiteX320" fmla="*/ 364292 w 5119199"/>
              <a:gd name="connsiteY320" fmla="*/ 1815566 h 5388006"/>
              <a:gd name="connsiteX321" fmla="*/ 338883 w 5119199"/>
              <a:gd name="connsiteY321" fmla="*/ 1791023 h 5388006"/>
              <a:gd name="connsiteX322" fmla="*/ 347512 w 5119199"/>
              <a:gd name="connsiteY322" fmla="*/ 1798851 h 5388006"/>
              <a:gd name="connsiteX323" fmla="*/ 366934 w 5119199"/>
              <a:gd name="connsiteY323" fmla="*/ 1818955 h 5388006"/>
              <a:gd name="connsiteX324" fmla="*/ 373917 w 5119199"/>
              <a:gd name="connsiteY324" fmla="*/ 1827241 h 5388006"/>
              <a:gd name="connsiteX325" fmla="*/ 379717 w 5119199"/>
              <a:gd name="connsiteY325" fmla="*/ 1834461 h 5388006"/>
              <a:gd name="connsiteX326" fmla="*/ 381848 w 5119199"/>
              <a:gd name="connsiteY326" fmla="*/ 1837302 h 5388006"/>
              <a:gd name="connsiteX327" fmla="*/ 410113 w 5119199"/>
              <a:gd name="connsiteY327" fmla="*/ 1875889 h 5388006"/>
              <a:gd name="connsiteX328" fmla="*/ 409782 w 5119199"/>
              <a:gd name="connsiteY328" fmla="*/ 1875889 h 5388006"/>
              <a:gd name="connsiteX329" fmla="*/ 381966 w 5119199"/>
              <a:gd name="connsiteY329" fmla="*/ 1838131 h 5388006"/>
              <a:gd name="connsiteX330" fmla="*/ 379836 w 5119199"/>
              <a:gd name="connsiteY330" fmla="*/ 1835408 h 5388006"/>
              <a:gd name="connsiteX331" fmla="*/ 373326 w 5119199"/>
              <a:gd name="connsiteY331" fmla="*/ 1827241 h 5388006"/>
              <a:gd name="connsiteX332" fmla="*/ 372278 w 5119199"/>
              <a:gd name="connsiteY332" fmla="*/ 1826228 h 5388006"/>
              <a:gd name="connsiteX333" fmla="*/ 366579 w 5119199"/>
              <a:gd name="connsiteY333" fmla="*/ 1819429 h 5388006"/>
              <a:gd name="connsiteX334" fmla="*/ 363695 w 5119199"/>
              <a:gd name="connsiteY334" fmla="*/ 1816372 h 5388006"/>
              <a:gd name="connsiteX335" fmla="*/ 360187 w 5119199"/>
              <a:gd name="connsiteY335" fmla="*/ 1812327 h 5388006"/>
              <a:gd name="connsiteX336" fmla="*/ 354743 w 5119199"/>
              <a:gd name="connsiteY336" fmla="*/ 1806883 h 5388006"/>
              <a:gd name="connsiteX337" fmla="*/ 354741 w 5119199"/>
              <a:gd name="connsiteY337" fmla="*/ 1806881 h 5388006"/>
              <a:gd name="connsiteX338" fmla="*/ 335175 w 5119199"/>
              <a:gd name="connsiteY338" fmla="*/ 1787659 h 5388006"/>
              <a:gd name="connsiteX339" fmla="*/ 336514 w 5119199"/>
              <a:gd name="connsiteY339" fmla="*/ 1788654 h 5388006"/>
              <a:gd name="connsiteX340" fmla="*/ 338883 w 5119199"/>
              <a:gd name="connsiteY340" fmla="*/ 1791023 h 5388006"/>
              <a:gd name="connsiteX341" fmla="*/ 327812 w 5119199"/>
              <a:gd name="connsiteY341" fmla="*/ 1779847 h 5388006"/>
              <a:gd name="connsiteX342" fmla="*/ 328820 w 5119199"/>
              <a:gd name="connsiteY342" fmla="*/ 1780605 h 5388006"/>
              <a:gd name="connsiteX343" fmla="*/ 333200 w 5119199"/>
              <a:gd name="connsiteY343" fmla="*/ 1784511 h 5388006"/>
              <a:gd name="connsiteX344" fmla="*/ 333684 w 5119199"/>
              <a:gd name="connsiteY344" fmla="*/ 1784511 h 5388006"/>
              <a:gd name="connsiteX345" fmla="*/ 340805 w 5119199"/>
              <a:gd name="connsiteY345" fmla="*/ 1791066 h 5388006"/>
              <a:gd name="connsiteX346" fmla="*/ 356044 w 5119199"/>
              <a:gd name="connsiteY346" fmla="*/ 1806527 h 5388006"/>
              <a:gd name="connsiteX347" fmla="*/ 356383 w 5119199"/>
              <a:gd name="connsiteY347" fmla="*/ 1806898 h 5388006"/>
              <a:gd name="connsiteX348" fmla="*/ 347512 w 5119199"/>
              <a:gd name="connsiteY348" fmla="*/ 1798851 h 5388006"/>
              <a:gd name="connsiteX349" fmla="*/ 336632 w 5119199"/>
              <a:gd name="connsiteY349" fmla="*/ 1787589 h 5388006"/>
              <a:gd name="connsiteX350" fmla="*/ 327561 w 5119199"/>
              <a:gd name="connsiteY350" fmla="*/ 1779627 h 5388006"/>
              <a:gd name="connsiteX351" fmla="*/ 327812 w 5119199"/>
              <a:gd name="connsiteY351" fmla="*/ 1779847 h 5388006"/>
              <a:gd name="connsiteX352" fmla="*/ 327540 w 5119199"/>
              <a:gd name="connsiteY352" fmla="*/ 1779642 h 5388006"/>
              <a:gd name="connsiteX353" fmla="*/ 323200 w 5119199"/>
              <a:gd name="connsiteY353" fmla="*/ 1778763 h 5388006"/>
              <a:gd name="connsiteX354" fmla="*/ 332290 w 5119199"/>
              <a:gd name="connsiteY354" fmla="*/ 1785516 h 5388006"/>
              <a:gd name="connsiteX355" fmla="*/ 354741 w 5119199"/>
              <a:gd name="connsiteY355" fmla="*/ 1806881 h 5388006"/>
              <a:gd name="connsiteX356" fmla="*/ 354742 w 5119199"/>
              <a:gd name="connsiteY356" fmla="*/ 1806882 h 5388006"/>
              <a:gd name="connsiteX357" fmla="*/ 354743 w 5119199"/>
              <a:gd name="connsiteY357" fmla="*/ 1806883 h 5388006"/>
              <a:gd name="connsiteX358" fmla="*/ 363695 w 5119199"/>
              <a:gd name="connsiteY358" fmla="*/ 1816372 h 5388006"/>
              <a:gd name="connsiteX359" fmla="*/ 372054 w 5119199"/>
              <a:gd name="connsiteY359" fmla="*/ 1826011 h 5388006"/>
              <a:gd name="connsiteX360" fmla="*/ 318153 w 5119199"/>
              <a:gd name="connsiteY360" fmla="*/ 1772871 h 5388006"/>
              <a:gd name="connsiteX361" fmla="*/ 321230 w 5119199"/>
              <a:gd name="connsiteY361" fmla="*/ 1775178 h 5388006"/>
              <a:gd name="connsiteX362" fmla="*/ 322634 w 5119199"/>
              <a:gd name="connsiteY362" fmla="*/ 1776283 h 5388006"/>
              <a:gd name="connsiteX363" fmla="*/ 335175 w 5119199"/>
              <a:gd name="connsiteY363" fmla="*/ 1787659 h 5388006"/>
              <a:gd name="connsiteX364" fmla="*/ 332290 w 5119199"/>
              <a:gd name="connsiteY364" fmla="*/ 1785516 h 5388006"/>
              <a:gd name="connsiteX365" fmla="*/ 325388 w 5119199"/>
              <a:gd name="connsiteY365" fmla="*/ 1778948 h 5388006"/>
              <a:gd name="connsiteX366" fmla="*/ 318966 w 5119199"/>
              <a:gd name="connsiteY366" fmla="*/ 1772083 h 5388006"/>
              <a:gd name="connsiteX367" fmla="*/ 323494 w 5119199"/>
              <a:gd name="connsiteY367" fmla="*/ 1775752 h 5388006"/>
              <a:gd name="connsiteX368" fmla="*/ 327804 w 5119199"/>
              <a:gd name="connsiteY368" fmla="*/ 1779453 h 5388006"/>
              <a:gd name="connsiteX369" fmla="*/ 327561 w 5119199"/>
              <a:gd name="connsiteY369" fmla="*/ 1779627 h 5388006"/>
              <a:gd name="connsiteX370" fmla="*/ 314905 w 5119199"/>
              <a:gd name="connsiteY370" fmla="*/ 1770142 h 5388006"/>
              <a:gd name="connsiteX371" fmla="*/ 327540 w 5119199"/>
              <a:gd name="connsiteY371" fmla="*/ 1779642 h 5388006"/>
              <a:gd name="connsiteX372" fmla="*/ 327518 w 5119199"/>
              <a:gd name="connsiteY372" fmla="*/ 1779657 h 5388006"/>
              <a:gd name="connsiteX373" fmla="*/ 326926 w 5119199"/>
              <a:gd name="connsiteY373" fmla="*/ 1779657 h 5388006"/>
              <a:gd name="connsiteX374" fmla="*/ 322634 w 5119199"/>
              <a:gd name="connsiteY374" fmla="*/ 1776283 h 5388006"/>
              <a:gd name="connsiteX375" fmla="*/ 322310 w 5119199"/>
              <a:gd name="connsiteY375" fmla="*/ 1775989 h 5388006"/>
              <a:gd name="connsiteX376" fmla="*/ 321230 w 5119199"/>
              <a:gd name="connsiteY376" fmla="*/ 1775178 h 5388006"/>
              <a:gd name="connsiteX377" fmla="*/ 316075 w 5119199"/>
              <a:gd name="connsiteY377" fmla="*/ 1771125 h 5388006"/>
              <a:gd name="connsiteX378" fmla="*/ 304836 w 5119199"/>
              <a:gd name="connsiteY378" fmla="*/ 1762791 h 5388006"/>
              <a:gd name="connsiteX379" fmla="*/ 305976 w 5119199"/>
              <a:gd name="connsiteY379" fmla="*/ 1763560 h 5388006"/>
              <a:gd name="connsiteX380" fmla="*/ 313551 w 5119199"/>
              <a:gd name="connsiteY380" fmla="*/ 1769005 h 5388006"/>
              <a:gd name="connsiteX381" fmla="*/ 314905 w 5119199"/>
              <a:gd name="connsiteY381" fmla="*/ 1770142 h 5388006"/>
              <a:gd name="connsiteX382" fmla="*/ 313077 w 5119199"/>
              <a:gd name="connsiteY382" fmla="*/ 1768768 h 5388006"/>
              <a:gd name="connsiteX383" fmla="*/ 316075 w 5119199"/>
              <a:gd name="connsiteY383" fmla="*/ 1771125 h 5388006"/>
              <a:gd name="connsiteX384" fmla="*/ 318153 w 5119199"/>
              <a:gd name="connsiteY384" fmla="*/ 1772871 h 5388006"/>
              <a:gd name="connsiteX385" fmla="*/ 313494 w 5119199"/>
              <a:gd name="connsiteY385" fmla="*/ 1769377 h 5388006"/>
              <a:gd name="connsiteX386" fmla="*/ 312131 w 5119199"/>
              <a:gd name="connsiteY386" fmla="*/ 1768058 h 5388006"/>
              <a:gd name="connsiteX387" fmla="*/ 304836 w 5119199"/>
              <a:gd name="connsiteY387" fmla="*/ 1762791 h 5388006"/>
              <a:gd name="connsiteX388" fmla="*/ 290943 w 5119199"/>
              <a:gd name="connsiteY388" fmla="*/ 1754801 h 5388006"/>
              <a:gd name="connsiteX389" fmla="*/ 301004 w 5119199"/>
              <a:gd name="connsiteY389" fmla="*/ 1760720 h 5388006"/>
              <a:gd name="connsiteX390" fmla="*/ 310473 w 5119199"/>
              <a:gd name="connsiteY390" fmla="*/ 1767111 h 5388006"/>
              <a:gd name="connsiteX391" fmla="*/ 313494 w 5119199"/>
              <a:gd name="connsiteY391" fmla="*/ 1769377 h 5388006"/>
              <a:gd name="connsiteX392" fmla="*/ 323200 w 5119199"/>
              <a:gd name="connsiteY392" fmla="*/ 1778763 h 5388006"/>
              <a:gd name="connsiteX393" fmla="*/ 4424513 w 5119199"/>
              <a:gd name="connsiteY393" fmla="*/ 1561155 h 5388006"/>
              <a:gd name="connsiteX394" fmla="*/ 4413386 w 5119199"/>
              <a:gd name="connsiteY394" fmla="*/ 1598677 h 5388006"/>
              <a:gd name="connsiteX395" fmla="*/ 4424513 w 5119199"/>
              <a:gd name="connsiteY395" fmla="*/ 1561155 h 5388006"/>
              <a:gd name="connsiteX396" fmla="*/ 4481447 w 5119199"/>
              <a:gd name="connsiteY396" fmla="*/ 1516295 h 5388006"/>
              <a:gd name="connsiteX397" fmla="*/ 4495651 w 5119199"/>
              <a:gd name="connsiteY397" fmla="*/ 1526948 h 5388006"/>
              <a:gd name="connsiteX398" fmla="*/ 4495177 w 5119199"/>
              <a:gd name="connsiteY398" fmla="*/ 1527066 h 5388006"/>
              <a:gd name="connsiteX399" fmla="*/ 4462508 w 5119199"/>
              <a:gd name="connsiteY399" fmla="*/ 1576898 h 5388006"/>
              <a:gd name="connsiteX400" fmla="*/ 4467480 w 5119199"/>
              <a:gd name="connsiteY400" fmla="*/ 1553225 h 5388006"/>
              <a:gd name="connsiteX401" fmla="*/ 4481447 w 5119199"/>
              <a:gd name="connsiteY401" fmla="*/ 1516295 h 5388006"/>
              <a:gd name="connsiteX402" fmla="*/ 4442386 w 5119199"/>
              <a:gd name="connsiteY402" fmla="*/ 1491438 h 5388006"/>
              <a:gd name="connsiteX403" fmla="*/ 4437888 w 5119199"/>
              <a:gd name="connsiteY403" fmla="*/ 1528013 h 5388006"/>
              <a:gd name="connsiteX404" fmla="*/ 4442386 w 5119199"/>
              <a:gd name="connsiteY404" fmla="*/ 1491438 h 5388006"/>
              <a:gd name="connsiteX405" fmla="*/ 4506422 w 5119199"/>
              <a:gd name="connsiteY405" fmla="*/ 1353660 h 5388006"/>
              <a:gd name="connsiteX406" fmla="*/ 4513169 w 5119199"/>
              <a:gd name="connsiteY406" fmla="*/ 1360762 h 5388006"/>
              <a:gd name="connsiteX407" fmla="*/ 4519205 w 5119199"/>
              <a:gd name="connsiteY407" fmla="*/ 1354370 h 5388006"/>
              <a:gd name="connsiteX408" fmla="*/ 4520271 w 5119199"/>
              <a:gd name="connsiteY408" fmla="*/ 1383844 h 5388006"/>
              <a:gd name="connsiteX409" fmla="*/ 4519797 w 5119199"/>
              <a:gd name="connsiteY409" fmla="*/ 1383844 h 5388006"/>
              <a:gd name="connsiteX410" fmla="*/ 4506422 w 5119199"/>
              <a:gd name="connsiteY410" fmla="*/ 1385501 h 5388006"/>
              <a:gd name="connsiteX411" fmla="*/ 4506422 w 5119199"/>
              <a:gd name="connsiteY411" fmla="*/ 1353660 h 5388006"/>
              <a:gd name="connsiteX412" fmla="*/ 4514234 w 5119199"/>
              <a:gd name="connsiteY412" fmla="*/ 1290216 h 5388006"/>
              <a:gd name="connsiteX413" fmla="*/ 4515654 w 5119199"/>
              <a:gd name="connsiteY413" fmla="*/ 1337563 h 5388006"/>
              <a:gd name="connsiteX414" fmla="*/ 4514234 w 5119199"/>
              <a:gd name="connsiteY414" fmla="*/ 1290216 h 5388006"/>
              <a:gd name="connsiteX415" fmla="*/ 4542523 w 5119199"/>
              <a:gd name="connsiteY415" fmla="*/ 1256956 h 5388006"/>
              <a:gd name="connsiteX416" fmla="*/ 4542523 w 5119199"/>
              <a:gd name="connsiteY416" fmla="*/ 1344665 h 5388006"/>
              <a:gd name="connsiteX417" fmla="*/ 4527964 w 5119199"/>
              <a:gd name="connsiteY417" fmla="*/ 1440304 h 5388006"/>
              <a:gd name="connsiteX418" fmla="*/ 4480618 w 5119199"/>
              <a:gd name="connsiteY418" fmla="*/ 1630873 h 5388006"/>
              <a:gd name="connsiteX419" fmla="*/ 4485945 w 5119199"/>
              <a:gd name="connsiteY419" fmla="*/ 1586249 h 5388006"/>
              <a:gd name="connsiteX420" fmla="*/ 4496598 w 5119199"/>
              <a:gd name="connsiteY420" fmla="*/ 1544347 h 5388006"/>
              <a:gd name="connsiteX421" fmla="*/ 4505712 w 5119199"/>
              <a:gd name="connsiteY421" fmla="*/ 1501973 h 5388006"/>
              <a:gd name="connsiteX422" fmla="*/ 4521691 w 5119199"/>
              <a:gd name="connsiteY422" fmla="*/ 1417696 h 5388006"/>
              <a:gd name="connsiteX423" fmla="*/ 4542523 w 5119199"/>
              <a:gd name="connsiteY423" fmla="*/ 1256956 h 5388006"/>
              <a:gd name="connsiteX424" fmla="*/ 4542050 w 5119199"/>
              <a:gd name="connsiteY424" fmla="*/ 978086 h 5388006"/>
              <a:gd name="connsiteX425" fmla="*/ 4542050 w 5119199"/>
              <a:gd name="connsiteY425" fmla="*/ 978204 h 5388006"/>
              <a:gd name="connsiteX426" fmla="*/ 4548442 w 5119199"/>
              <a:gd name="connsiteY426" fmla="*/ 1005310 h 5388006"/>
              <a:gd name="connsiteX427" fmla="*/ 4542050 w 5119199"/>
              <a:gd name="connsiteY427" fmla="*/ 978086 h 5388006"/>
              <a:gd name="connsiteX428" fmla="*/ 4588449 w 5119199"/>
              <a:gd name="connsiteY428" fmla="*/ 959029 h 5388006"/>
              <a:gd name="connsiteX429" fmla="*/ 4595196 w 5119199"/>
              <a:gd name="connsiteY429" fmla="*/ 991461 h 5388006"/>
              <a:gd name="connsiteX430" fmla="*/ 4594723 w 5119199"/>
              <a:gd name="connsiteY430" fmla="*/ 991461 h 5388006"/>
              <a:gd name="connsiteX431" fmla="*/ 4588449 w 5119199"/>
              <a:gd name="connsiteY431" fmla="*/ 959029 h 5388006"/>
              <a:gd name="connsiteX432" fmla="*/ 4590462 w 5119199"/>
              <a:gd name="connsiteY432" fmla="*/ 924940 h 5388006"/>
              <a:gd name="connsiteX433" fmla="*/ 4590565 w 5119199"/>
              <a:gd name="connsiteY433" fmla="*/ 924986 h 5388006"/>
              <a:gd name="connsiteX434" fmla="*/ 4590462 w 5119199"/>
              <a:gd name="connsiteY434" fmla="*/ 925176 h 5388006"/>
              <a:gd name="connsiteX435" fmla="*/ 4545246 w 5119199"/>
              <a:gd name="connsiteY435" fmla="*/ 911446 h 5388006"/>
              <a:gd name="connsiteX436" fmla="*/ 4547850 w 5119199"/>
              <a:gd name="connsiteY436" fmla="*/ 946955 h 5388006"/>
              <a:gd name="connsiteX437" fmla="*/ 4545246 w 5119199"/>
              <a:gd name="connsiteY437" fmla="*/ 911446 h 5388006"/>
              <a:gd name="connsiteX438" fmla="*/ 4612359 w 5119199"/>
              <a:gd name="connsiteY438" fmla="*/ 883985 h 5388006"/>
              <a:gd name="connsiteX439" fmla="*/ 4623012 w 5119199"/>
              <a:gd name="connsiteY439" fmla="*/ 940800 h 5388006"/>
              <a:gd name="connsiteX440" fmla="*/ 4611176 w 5119199"/>
              <a:gd name="connsiteY440" fmla="*/ 918193 h 5388006"/>
              <a:gd name="connsiteX441" fmla="*/ 4599132 w 5119199"/>
              <a:gd name="connsiteY441" fmla="*/ 928890 h 5388006"/>
              <a:gd name="connsiteX442" fmla="*/ 4590565 w 5119199"/>
              <a:gd name="connsiteY442" fmla="*/ 924986 h 5388006"/>
              <a:gd name="connsiteX443" fmla="*/ 4593254 w 5119199"/>
              <a:gd name="connsiteY443" fmla="*/ 920018 h 5388006"/>
              <a:gd name="connsiteX444" fmla="*/ 4595551 w 5119199"/>
              <a:gd name="connsiteY444" fmla="*/ 898662 h 5388006"/>
              <a:gd name="connsiteX445" fmla="*/ 4599339 w 5119199"/>
              <a:gd name="connsiteY445" fmla="*/ 910499 h 5388006"/>
              <a:gd name="connsiteX446" fmla="*/ 4612359 w 5119199"/>
              <a:gd name="connsiteY446" fmla="*/ 883985 h 5388006"/>
              <a:gd name="connsiteX447" fmla="*/ 725819 w 5119199"/>
              <a:gd name="connsiteY447" fmla="*/ 829892 h 5388006"/>
              <a:gd name="connsiteX448" fmla="*/ 574666 w 5119199"/>
              <a:gd name="connsiteY448" fmla="*/ 910499 h 5388006"/>
              <a:gd name="connsiteX449" fmla="*/ 574666 w 5119199"/>
              <a:gd name="connsiteY449" fmla="*/ 911445 h 5388006"/>
              <a:gd name="connsiteX450" fmla="*/ 725819 w 5119199"/>
              <a:gd name="connsiteY450" fmla="*/ 829892 h 5388006"/>
              <a:gd name="connsiteX451" fmla="*/ 4595906 w 5119199"/>
              <a:gd name="connsiteY451" fmla="*/ 793080 h 5388006"/>
              <a:gd name="connsiteX452" fmla="*/ 4600523 w 5119199"/>
              <a:gd name="connsiteY452" fmla="*/ 833798 h 5388006"/>
              <a:gd name="connsiteX453" fmla="*/ 4595906 w 5119199"/>
              <a:gd name="connsiteY453" fmla="*/ 793080 h 5388006"/>
              <a:gd name="connsiteX454" fmla="*/ 4522756 w 5119199"/>
              <a:gd name="connsiteY454" fmla="*/ 560373 h 5388006"/>
              <a:gd name="connsiteX455" fmla="*/ 4533172 w 5119199"/>
              <a:gd name="connsiteY455" fmla="*/ 625356 h 5388006"/>
              <a:gd name="connsiteX456" fmla="*/ 4522756 w 5119199"/>
              <a:gd name="connsiteY456" fmla="*/ 560373 h 5388006"/>
              <a:gd name="connsiteX457" fmla="*/ 1187681 w 5119199"/>
              <a:gd name="connsiteY457" fmla="*/ 556348 h 5388006"/>
              <a:gd name="connsiteX458" fmla="*/ 1111896 w 5119199"/>
              <a:gd name="connsiteY458" fmla="*/ 581815 h 5388006"/>
              <a:gd name="connsiteX459" fmla="*/ 1096122 w 5119199"/>
              <a:gd name="connsiteY459" fmla="*/ 596238 h 5388006"/>
              <a:gd name="connsiteX460" fmla="*/ 1095475 w 5119199"/>
              <a:gd name="connsiteY460" fmla="*/ 596356 h 5388006"/>
              <a:gd name="connsiteX461" fmla="*/ 1095475 w 5119199"/>
              <a:gd name="connsiteY461" fmla="*/ 596829 h 5388006"/>
              <a:gd name="connsiteX462" fmla="*/ 1096122 w 5119199"/>
              <a:gd name="connsiteY462" fmla="*/ 596238 h 5388006"/>
              <a:gd name="connsiteX463" fmla="*/ 1118621 w 5119199"/>
              <a:gd name="connsiteY463" fmla="*/ 592135 h 5388006"/>
              <a:gd name="connsiteX464" fmla="*/ 1187681 w 5119199"/>
              <a:gd name="connsiteY464" fmla="*/ 556348 h 5388006"/>
              <a:gd name="connsiteX465" fmla="*/ 1473416 w 5119199"/>
              <a:gd name="connsiteY465" fmla="*/ 525810 h 5388006"/>
              <a:gd name="connsiteX466" fmla="*/ 1391981 w 5119199"/>
              <a:gd name="connsiteY466" fmla="*/ 557177 h 5388006"/>
              <a:gd name="connsiteX467" fmla="*/ 1392099 w 5119199"/>
              <a:gd name="connsiteY467" fmla="*/ 557177 h 5388006"/>
              <a:gd name="connsiteX468" fmla="*/ 1473416 w 5119199"/>
              <a:gd name="connsiteY468" fmla="*/ 525810 h 5388006"/>
              <a:gd name="connsiteX469" fmla="*/ 4545246 w 5119199"/>
              <a:gd name="connsiteY469" fmla="*/ 503676 h 5388006"/>
              <a:gd name="connsiteX470" fmla="*/ 4546503 w 5119199"/>
              <a:gd name="connsiteY470" fmla="*/ 510704 h 5388006"/>
              <a:gd name="connsiteX471" fmla="*/ 4546109 w 5119199"/>
              <a:gd name="connsiteY471" fmla="*/ 511180 h 5388006"/>
              <a:gd name="connsiteX472" fmla="*/ 1286162 w 5119199"/>
              <a:gd name="connsiteY472" fmla="*/ 499769 h 5388006"/>
              <a:gd name="connsiteX473" fmla="*/ 1258227 w 5119199"/>
              <a:gd name="connsiteY473" fmla="*/ 521785 h 5388006"/>
              <a:gd name="connsiteX474" fmla="*/ 1219167 w 5119199"/>
              <a:gd name="connsiteY474" fmla="*/ 539895 h 5388006"/>
              <a:gd name="connsiteX475" fmla="*/ 1259766 w 5119199"/>
              <a:gd name="connsiteY475" fmla="*/ 532912 h 5388006"/>
              <a:gd name="connsiteX476" fmla="*/ 1305929 w 5119199"/>
              <a:gd name="connsiteY476" fmla="*/ 521075 h 5388006"/>
              <a:gd name="connsiteX477" fmla="*/ 776953 w 5119199"/>
              <a:gd name="connsiteY477" fmla="*/ 742301 h 5388006"/>
              <a:gd name="connsiteX478" fmla="*/ 717770 w 5119199"/>
              <a:gd name="connsiteY478" fmla="*/ 778521 h 5388006"/>
              <a:gd name="connsiteX479" fmla="*/ 637163 w 5119199"/>
              <a:gd name="connsiteY479" fmla="*/ 817108 h 5388006"/>
              <a:gd name="connsiteX480" fmla="*/ 455945 w 5119199"/>
              <a:gd name="connsiteY480" fmla="*/ 903160 h 5388006"/>
              <a:gd name="connsiteX481" fmla="*/ 520099 w 5119199"/>
              <a:gd name="connsiteY481" fmla="*/ 857352 h 5388006"/>
              <a:gd name="connsiteX482" fmla="*/ 431443 w 5119199"/>
              <a:gd name="connsiteY482" fmla="*/ 905409 h 5388006"/>
              <a:gd name="connsiteX483" fmla="*/ 343261 w 5119199"/>
              <a:gd name="connsiteY483" fmla="*/ 961278 h 5388006"/>
              <a:gd name="connsiteX484" fmla="*/ 405995 w 5119199"/>
              <a:gd name="connsiteY484" fmla="*/ 949441 h 5388006"/>
              <a:gd name="connsiteX485" fmla="*/ 313433 w 5119199"/>
              <a:gd name="connsiteY485" fmla="*/ 1000220 h 5388006"/>
              <a:gd name="connsiteX486" fmla="*/ 224303 w 5119199"/>
              <a:gd name="connsiteY486" fmla="*/ 1045435 h 5388006"/>
              <a:gd name="connsiteX487" fmla="*/ 365513 w 5119199"/>
              <a:gd name="connsiteY487" fmla="*/ 937249 h 5388006"/>
              <a:gd name="connsiteX488" fmla="*/ 452276 w 5119199"/>
              <a:gd name="connsiteY488" fmla="*/ 884340 h 5388006"/>
              <a:gd name="connsiteX489" fmla="*/ 546968 w 5119199"/>
              <a:gd name="connsiteY489" fmla="*/ 833797 h 5388006"/>
              <a:gd name="connsiteX490" fmla="*/ 646040 w 5119199"/>
              <a:gd name="connsiteY490" fmla="*/ 785268 h 5388006"/>
              <a:gd name="connsiteX491" fmla="*/ 747243 w 5119199"/>
              <a:gd name="connsiteY491" fmla="*/ 738750 h 5388006"/>
              <a:gd name="connsiteX492" fmla="*/ 847972 w 5119199"/>
              <a:gd name="connsiteY492" fmla="*/ 693889 h 5388006"/>
              <a:gd name="connsiteX493" fmla="*/ 945860 w 5119199"/>
              <a:gd name="connsiteY493" fmla="*/ 651514 h 5388006"/>
              <a:gd name="connsiteX494" fmla="*/ 941795 w 5119199"/>
              <a:gd name="connsiteY494" fmla="*/ 657187 h 5388006"/>
              <a:gd name="connsiteX495" fmla="*/ 930710 w 5119199"/>
              <a:gd name="connsiteY495" fmla="*/ 662877 h 5388006"/>
              <a:gd name="connsiteX496" fmla="*/ 940993 w 5119199"/>
              <a:gd name="connsiteY496" fmla="*/ 658306 h 5388006"/>
              <a:gd name="connsiteX497" fmla="*/ 941795 w 5119199"/>
              <a:gd name="connsiteY497" fmla="*/ 657187 h 5388006"/>
              <a:gd name="connsiteX498" fmla="*/ 997113 w 5119199"/>
              <a:gd name="connsiteY498" fmla="*/ 628788 h 5388006"/>
              <a:gd name="connsiteX499" fmla="*/ 1088965 w 5119199"/>
              <a:gd name="connsiteY499" fmla="*/ 586295 h 5388006"/>
              <a:gd name="connsiteX500" fmla="*/ 1190759 w 5119199"/>
              <a:gd name="connsiteY500" fmla="*/ 541079 h 5388006"/>
              <a:gd name="connsiteX501" fmla="*/ 1286162 w 5119199"/>
              <a:gd name="connsiteY501" fmla="*/ 499769 h 5388006"/>
              <a:gd name="connsiteX502" fmla="*/ 1604565 w 5119199"/>
              <a:gd name="connsiteY502" fmla="*/ 481186 h 5388006"/>
              <a:gd name="connsiteX503" fmla="*/ 1546566 w 5119199"/>
              <a:gd name="connsiteY503" fmla="*/ 509002 h 5388006"/>
              <a:gd name="connsiteX504" fmla="*/ 1604565 w 5119199"/>
              <a:gd name="connsiteY504" fmla="*/ 481186 h 5388006"/>
              <a:gd name="connsiteX505" fmla="*/ 1422756 w 5119199"/>
              <a:gd name="connsiteY505" fmla="*/ 443664 h 5388006"/>
              <a:gd name="connsiteX506" fmla="*/ 1377185 w 5119199"/>
              <a:gd name="connsiteY506" fmla="*/ 474676 h 5388006"/>
              <a:gd name="connsiteX507" fmla="*/ 1401923 w 5119199"/>
              <a:gd name="connsiteY507" fmla="*/ 493733 h 5388006"/>
              <a:gd name="connsiteX508" fmla="*/ 1339190 w 5119199"/>
              <a:gd name="connsiteY508" fmla="*/ 509357 h 5388006"/>
              <a:gd name="connsiteX509" fmla="*/ 1365348 w 5119199"/>
              <a:gd name="connsiteY509" fmla="*/ 495035 h 5388006"/>
              <a:gd name="connsiteX510" fmla="*/ 1299182 w 5119199"/>
              <a:gd name="connsiteY510" fmla="*/ 500953 h 5388006"/>
              <a:gd name="connsiteX511" fmla="*/ 1422756 w 5119199"/>
              <a:gd name="connsiteY511" fmla="*/ 443664 h 5388006"/>
              <a:gd name="connsiteX512" fmla="*/ 1549525 w 5119199"/>
              <a:gd name="connsiteY512" fmla="*/ 437036 h 5388006"/>
              <a:gd name="connsiteX513" fmla="*/ 1479926 w 5119199"/>
              <a:gd name="connsiteY513" fmla="*/ 469349 h 5388006"/>
              <a:gd name="connsiteX514" fmla="*/ 1549525 w 5119199"/>
              <a:gd name="connsiteY514" fmla="*/ 437036 h 5388006"/>
              <a:gd name="connsiteX515" fmla="*/ 4549862 w 5119199"/>
              <a:gd name="connsiteY515" fmla="*/ 416677 h 5388006"/>
              <a:gd name="connsiteX516" fmla="*/ 4598274 w 5119199"/>
              <a:gd name="connsiteY516" fmla="*/ 728926 h 5388006"/>
              <a:gd name="connsiteX517" fmla="*/ 4594410 w 5119199"/>
              <a:gd name="connsiteY517" fmla="*/ 725916 h 5388006"/>
              <a:gd name="connsiteX518" fmla="*/ 4594093 w 5119199"/>
              <a:gd name="connsiteY518" fmla="*/ 724292 h 5388006"/>
              <a:gd name="connsiteX519" fmla="*/ 4593657 w 5119199"/>
              <a:gd name="connsiteY519" fmla="*/ 721350 h 5388006"/>
              <a:gd name="connsiteX520" fmla="*/ 4593657 w 5119199"/>
              <a:gd name="connsiteY520" fmla="*/ 722061 h 5388006"/>
              <a:gd name="connsiteX521" fmla="*/ 4594093 w 5119199"/>
              <a:gd name="connsiteY521" fmla="*/ 724292 h 5388006"/>
              <a:gd name="connsiteX522" fmla="*/ 4594323 w 5119199"/>
              <a:gd name="connsiteY522" fmla="*/ 725848 h 5388006"/>
              <a:gd name="connsiteX523" fmla="*/ 4594410 w 5119199"/>
              <a:gd name="connsiteY523" fmla="*/ 725916 h 5388006"/>
              <a:gd name="connsiteX524" fmla="*/ 4599409 w 5119199"/>
              <a:gd name="connsiteY524" fmla="*/ 751513 h 5388006"/>
              <a:gd name="connsiteX525" fmla="*/ 4616620 w 5119199"/>
              <a:gd name="connsiteY525" fmla="*/ 880197 h 5388006"/>
              <a:gd name="connsiteX526" fmla="*/ 4604784 w 5119199"/>
              <a:gd name="connsiteY526" fmla="*/ 848357 h 5388006"/>
              <a:gd name="connsiteX527" fmla="*/ 4595906 w 5119199"/>
              <a:gd name="connsiteY527" fmla="*/ 884577 h 5388006"/>
              <a:gd name="connsiteX528" fmla="*/ 4581466 w 5119199"/>
              <a:gd name="connsiteY528" fmla="*/ 654592 h 5388006"/>
              <a:gd name="connsiteX529" fmla="*/ 4567854 w 5119199"/>
              <a:gd name="connsiteY529" fmla="*/ 517051 h 5388006"/>
              <a:gd name="connsiteX530" fmla="*/ 4579690 w 5119199"/>
              <a:gd name="connsiteY530" fmla="*/ 545577 h 5388006"/>
              <a:gd name="connsiteX531" fmla="*/ 4565842 w 5119199"/>
              <a:gd name="connsiteY531" fmla="*/ 469113 h 5388006"/>
              <a:gd name="connsiteX532" fmla="*/ 4552466 w 5119199"/>
              <a:gd name="connsiteY532" fmla="*/ 493733 h 5388006"/>
              <a:gd name="connsiteX533" fmla="*/ 4549862 w 5119199"/>
              <a:gd name="connsiteY533" fmla="*/ 416677 h 5388006"/>
              <a:gd name="connsiteX534" fmla="*/ 2160149 w 5119199"/>
              <a:gd name="connsiteY534" fmla="*/ 306093 h 5388006"/>
              <a:gd name="connsiteX535" fmla="*/ 2159700 w 5119199"/>
              <a:gd name="connsiteY535" fmla="*/ 306241 h 5388006"/>
              <a:gd name="connsiteX536" fmla="*/ 2159582 w 5119199"/>
              <a:gd name="connsiteY536" fmla="*/ 306241 h 5388006"/>
              <a:gd name="connsiteX537" fmla="*/ 2346008 w 5119199"/>
              <a:gd name="connsiteY537" fmla="*/ 280556 h 5388006"/>
              <a:gd name="connsiteX538" fmla="*/ 2346008 w 5119199"/>
              <a:gd name="connsiteY538" fmla="*/ 280674 h 5388006"/>
              <a:gd name="connsiteX539" fmla="*/ 2248474 w 5119199"/>
              <a:gd name="connsiteY539" fmla="*/ 314645 h 5388006"/>
              <a:gd name="connsiteX540" fmla="*/ 2346008 w 5119199"/>
              <a:gd name="connsiteY540" fmla="*/ 280556 h 5388006"/>
              <a:gd name="connsiteX541" fmla="*/ 2437268 w 5119199"/>
              <a:gd name="connsiteY541" fmla="*/ 243152 h 5388006"/>
              <a:gd name="connsiteX542" fmla="*/ 2450998 w 5119199"/>
              <a:gd name="connsiteY542" fmla="*/ 256646 h 5388006"/>
              <a:gd name="connsiteX543" fmla="*/ 2385897 w 5119199"/>
              <a:gd name="connsiteY543" fmla="*/ 278425 h 5388006"/>
              <a:gd name="connsiteX544" fmla="*/ 2395248 w 5119199"/>
              <a:gd name="connsiteY544" fmla="*/ 266589 h 5388006"/>
              <a:gd name="connsiteX545" fmla="*/ 2377612 w 5119199"/>
              <a:gd name="connsiteY545" fmla="*/ 264577 h 5388006"/>
              <a:gd name="connsiteX546" fmla="*/ 2437268 w 5119199"/>
              <a:gd name="connsiteY546" fmla="*/ 243152 h 5388006"/>
              <a:gd name="connsiteX547" fmla="*/ 2793904 w 5119199"/>
              <a:gd name="connsiteY547" fmla="*/ 230132 h 5388006"/>
              <a:gd name="connsiteX548" fmla="*/ 2717794 w 5119199"/>
              <a:gd name="connsiteY548" fmla="*/ 251438 h 5388006"/>
              <a:gd name="connsiteX549" fmla="*/ 2793904 w 5119199"/>
              <a:gd name="connsiteY549" fmla="*/ 230132 h 5388006"/>
              <a:gd name="connsiteX550" fmla="*/ 2933152 w 5119199"/>
              <a:gd name="connsiteY550" fmla="*/ 204023 h 5388006"/>
              <a:gd name="connsiteX551" fmla="*/ 2871315 w 5119199"/>
              <a:gd name="connsiteY551" fmla="*/ 219953 h 5388006"/>
              <a:gd name="connsiteX552" fmla="*/ 2953461 w 5119199"/>
              <a:gd name="connsiteY552" fmla="*/ 204092 h 5388006"/>
              <a:gd name="connsiteX553" fmla="*/ 2933152 w 5119199"/>
              <a:gd name="connsiteY553" fmla="*/ 204023 h 5388006"/>
              <a:gd name="connsiteX554" fmla="*/ 2864568 w 5119199"/>
              <a:gd name="connsiteY554" fmla="*/ 168463 h 5388006"/>
              <a:gd name="connsiteX555" fmla="*/ 2815328 w 5119199"/>
              <a:gd name="connsiteY555" fmla="*/ 180300 h 5388006"/>
              <a:gd name="connsiteX556" fmla="*/ 2732472 w 5119199"/>
              <a:gd name="connsiteY556" fmla="*/ 192137 h 5388006"/>
              <a:gd name="connsiteX557" fmla="*/ 2740166 w 5119199"/>
              <a:gd name="connsiteY557" fmla="*/ 169647 h 5388006"/>
              <a:gd name="connsiteX558" fmla="*/ 2864568 w 5119199"/>
              <a:gd name="connsiteY558" fmla="*/ 168463 h 5388006"/>
              <a:gd name="connsiteX559" fmla="*/ 4198403 w 5119199"/>
              <a:gd name="connsiteY559" fmla="*/ 139982 h 5388006"/>
              <a:gd name="connsiteX560" fmla="*/ 4194290 w 5119199"/>
              <a:gd name="connsiteY560" fmla="*/ 142068 h 5388006"/>
              <a:gd name="connsiteX561" fmla="*/ 4194290 w 5119199"/>
              <a:gd name="connsiteY561" fmla="*/ 142423 h 5388006"/>
              <a:gd name="connsiteX562" fmla="*/ 4200564 w 5119199"/>
              <a:gd name="connsiteY562" fmla="*/ 144554 h 5388006"/>
              <a:gd name="connsiteX563" fmla="*/ 4198403 w 5119199"/>
              <a:gd name="connsiteY563" fmla="*/ 139982 h 5388006"/>
              <a:gd name="connsiteX564" fmla="*/ 4218917 w 5119199"/>
              <a:gd name="connsiteY564" fmla="*/ 138686 h 5388006"/>
              <a:gd name="connsiteX565" fmla="*/ 4215122 w 5119199"/>
              <a:gd name="connsiteY565" fmla="*/ 145264 h 5388006"/>
              <a:gd name="connsiteX566" fmla="*/ 4224710 w 5119199"/>
              <a:gd name="connsiteY566" fmla="*/ 139701 h 5388006"/>
              <a:gd name="connsiteX567" fmla="*/ 4218917 w 5119199"/>
              <a:gd name="connsiteY567" fmla="*/ 138686 h 5388006"/>
              <a:gd name="connsiteX568" fmla="*/ 4024861 w 5119199"/>
              <a:gd name="connsiteY568" fmla="*/ 133084 h 5388006"/>
              <a:gd name="connsiteX569" fmla="*/ 4011650 w 5119199"/>
              <a:gd name="connsiteY569" fmla="*/ 133664 h 5388006"/>
              <a:gd name="connsiteX570" fmla="*/ 4020095 w 5119199"/>
              <a:gd name="connsiteY570" fmla="*/ 139221 h 5388006"/>
              <a:gd name="connsiteX571" fmla="*/ 4022067 w 5119199"/>
              <a:gd name="connsiteY571" fmla="*/ 136638 h 5388006"/>
              <a:gd name="connsiteX572" fmla="*/ 3621043 w 5119199"/>
              <a:gd name="connsiteY572" fmla="*/ 132007 h 5388006"/>
              <a:gd name="connsiteX573" fmla="*/ 3502678 w 5119199"/>
              <a:gd name="connsiteY573" fmla="*/ 162900 h 5388006"/>
              <a:gd name="connsiteX574" fmla="*/ 3442666 w 5119199"/>
              <a:gd name="connsiteY574" fmla="*/ 168227 h 5388006"/>
              <a:gd name="connsiteX575" fmla="*/ 3542093 w 5119199"/>
              <a:gd name="connsiteY575" fmla="*/ 169884 h 5388006"/>
              <a:gd name="connsiteX576" fmla="*/ 3574170 w 5119199"/>
              <a:gd name="connsiteY576" fmla="*/ 162072 h 5388006"/>
              <a:gd name="connsiteX577" fmla="*/ 3551681 w 5119199"/>
              <a:gd name="connsiteY577" fmla="*/ 153549 h 5388006"/>
              <a:gd name="connsiteX578" fmla="*/ 3621043 w 5119199"/>
              <a:gd name="connsiteY578" fmla="*/ 132007 h 5388006"/>
              <a:gd name="connsiteX579" fmla="*/ 4234890 w 5119199"/>
              <a:gd name="connsiteY579" fmla="*/ 126252 h 5388006"/>
              <a:gd name="connsiteX580" fmla="*/ 4218200 w 5119199"/>
              <a:gd name="connsiteY580" fmla="*/ 128575 h 5388006"/>
              <a:gd name="connsiteX581" fmla="*/ 4213702 w 5119199"/>
              <a:gd name="connsiteY581" fmla="*/ 126917 h 5388006"/>
              <a:gd name="connsiteX582" fmla="*/ 4210033 w 5119199"/>
              <a:gd name="connsiteY582" fmla="*/ 130113 h 5388006"/>
              <a:gd name="connsiteX583" fmla="*/ 4232286 w 5119199"/>
              <a:gd name="connsiteY583" fmla="*/ 137689 h 5388006"/>
              <a:gd name="connsiteX584" fmla="*/ 4228143 w 5119199"/>
              <a:gd name="connsiteY584" fmla="*/ 140648 h 5388006"/>
              <a:gd name="connsiteX585" fmla="*/ 4250514 w 5119199"/>
              <a:gd name="connsiteY585" fmla="*/ 130823 h 5388006"/>
              <a:gd name="connsiteX586" fmla="*/ 4250514 w 5119199"/>
              <a:gd name="connsiteY586" fmla="*/ 130587 h 5388006"/>
              <a:gd name="connsiteX587" fmla="*/ 4234890 w 5119199"/>
              <a:gd name="connsiteY587" fmla="*/ 126252 h 5388006"/>
              <a:gd name="connsiteX588" fmla="*/ 4151841 w 5119199"/>
              <a:gd name="connsiteY588" fmla="*/ 121754 h 5388006"/>
              <a:gd name="connsiteX589" fmla="*/ 4155111 w 5119199"/>
              <a:gd name="connsiteY589" fmla="*/ 123603 h 5388006"/>
              <a:gd name="connsiteX590" fmla="*/ 4147417 w 5119199"/>
              <a:gd name="connsiteY590" fmla="*/ 125379 h 5388006"/>
              <a:gd name="connsiteX591" fmla="*/ 4147417 w 5119199"/>
              <a:gd name="connsiteY591" fmla="*/ 125142 h 5388006"/>
              <a:gd name="connsiteX592" fmla="*/ 4151841 w 5119199"/>
              <a:gd name="connsiteY592" fmla="*/ 121754 h 5388006"/>
              <a:gd name="connsiteX593" fmla="*/ 4299399 w 5119199"/>
              <a:gd name="connsiteY593" fmla="*/ 119815 h 5388006"/>
              <a:gd name="connsiteX594" fmla="*/ 4303423 w 5119199"/>
              <a:gd name="connsiteY594" fmla="*/ 125734 h 5388006"/>
              <a:gd name="connsiteX595" fmla="*/ 4303778 w 5119199"/>
              <a:gd name="connsiteY595" fmla="*/ 125497 h 5388006"/>
              <a:gd name="connsiteX596" fmla="*/ 4299399 w 5119199"/>
              <a:gd name="connsiteY596" fmla="*/ 119815 h 5388006"/>
              <a:gd name="connsiteX597" fmla="*/ 4284233 w 5119199"/>
              <a:gd name="connsiteY597" fmla="*/ 119120 h 5388006"/>
              <a:gd name="connsiteX598" fmla="*/ 4287562 w 5119199"/>
              <a:gd name="connsiteY598" fmla="*/ 120644 h 5388006"/>
              <a:gd name="connsiteX599" fmla="*/ 4280105 w 5119199"/>
              <a:gd name="connsiteY599" fmla="*/ 122893 h 5388006"/>
              <a:gd name="connsiteX600" fmla="*/ 4280105 w 5119199"/>
              <a:gd name="connsiteY600" fmla="*/ 122656 h 5388006"/>
              <a:gd name="connsiteX601" fmla="*/ 4284233 w 5119199"/>
              <a:gd name="connsiteY601" fmla="*/ 119120 h 5388006"/>
              <a:gd name="connsiteX602" fmla="*/ 4263517 w 5119199"/>
              <a:gd name="connsiteY602" fmla="*/ 112414 h 5388006"/>
              <a:gd name="connsiteX603" fmla="*/ 4272056 w 5119199"/>
              <a:gd name="connsiteY603" fmla="*/ 120171 h 5388006"/>
              <a:gd name="connsiteX604" fmla="*/ 4260220 w 5119199"/>
              <a:gd name="connsiteY604" fmla="*/ 116501 h 5388006"/>
              <a:gd name="connsiteX605" fmla="*/ 4260220 w 5119199"/>
              <a:gd name="connsiteY605" fmla="*/ 116265 h 5388006"/>
              <a:gd name="connsiteX606" fmla="*/ 4263517 w 5119199"/>
              <a:gd name="connsiteY606" fmla="*/ 112414 h 5388006"/>
              <a:gd name="connsiteX607" fmla="*/ 2947306 w 5119199"/>
              <a:gd name="connsiteY607" fmla="*/ 110701 h 5388006"/>
              <a:gd name="connsiteX608" fmla="*/ 2860188 w 5119199"/>
              <a:gd name="connsiteY608" fmla="*/ 137570 h 5388006"/>
              <a:gd name="connsiteX609" fmla="*/ 2328126 w 5119199"/>
              <a:gd name="connsiteY609" fmla="*/ 262076 h 5388006"/>
              <a:gd name="connsiteX610" fmla="*/ 2160149 w 5119199"/>
              <a:gd name="connsiteY610" fmla="*/ 306093 h 5388006"/>
              <a:gd name="connsiteX611" fmla="*/ 2340859 w 5119199"/>
              <a:gd name="connsiteY611" fmla="*/ 246274 h 5388006"/>
              <a:gd name="connsiteX612" fmla="*/ 2544034 w 5119199"/>
              <a:gd name="connsiteY612" fmla="*/ 195806 h 5388006"/>
              <a:gd name="connsiteX613" fmla="*/ 2947306 w 5119199"/>
              <a:gd name="connsiteY613" fmla="*/ 110701 h 5388006"/>
              <a:gd name="connsiteX614" fmla="*/ 3607550 w 5119199"/>
              <a:gd name="connsiteY614" fmla="*/ 101942 h 5388006"/>
              <a:gd name="connsiteX615" fmla="*/ 3592044 w 5119199"/>
              <a:gd name="connsiteY615" fmla="*/ 113778 h 5388006"/>
              <a:gd name="connsiteX616" fmla="*/ 3559374 w 5119199"/>
              <a:gd name="connsiteY616" fmla="*/ 116501 h 5388006"/>
              <a:gd name="connsiteX617" fmla="*/ 3607550 w 5119199"/>
              <a:gd name="connsiteY617" fmla="*/ 101942 h 5388006"/>
              <a:gd name="connsiteX618" fmla="*/ 4008099 w 5119199"/>
              <a:gd name="connsiteY618" fmla="*/ 82293 h 5388006"/>
              <a:gd name="connsiteX619" fmla="*/ 3954834 w 5119199"/>
              <a:gd name="connsiteY619" fmla="*/ 91171 h 5388006"/>
              <a:gd name="connsiteX620" fmla="*/ 4008099 w 5119199"/>
              <a:gd name="connsiteY620" fmla="*/ 82293 h 5388006"/>
              <a:gd name="connsiteX621" fmla="*/ 3213155 w 5119199"/>
              <a:gd name="connsiteY621" fmla="*/ 75665 h 5388006"/>
              <a:gd name="connsiteX622" fmla="*/ 3070406 w 5119199"/>
              <a:gd name="connsiteY622" fmla="*/ 101587 h 5388006"/>
              <a:gd name="connsiteX623" fmla="*/ 3179894 w 5119199"/>
              <a:gd name="connsiteY623" fmla="*/ 79216 h 5388006"/>
              <a:gd name="connsiteX624" fmla="*/ 3847379 w 5119199"/>
              <a:gd name="connsiteY624" fmla="*/ 25727 h 5388006"/>
              <a:gd name="connsiteX625" fmla="*/ 3874227 w 5119199"/>
              <a:gd name="connsiteY625" fmla="*/ 29739 h 5388006"/>
              <a:gd name="connsiteX626" fmla="*/ 3811612 w 5119199"/>
              <a:gd name="connsiteY626" fmla="*/ 65249 h 5388006"/>
              <a:gd name="connsiteX627" fmla="*/ 3905358 w 5119199"/>
              <a:gd name="connsiteY627" fmla="*/ 84306 h 5388006"/>
              <a:gd name="connsiteX628" fmla="*/ 3739054 w 5119199"/>
              <a:gd name="connsiteY628" fmla="*/ 112358 h 5388006"/>
              <a:gd name="connsiteX629" fmla="*/ 3750890 w 5119199"/>
              <a:gd name="connsiteY629" fmla="*/ 121709 h 5388006"/>
              <a:gd name="connsiteX630" fmla="*/ 3728874 w 5119199"/>
              <a:gd name="connsiteY630" fmla="*/ 118395 h 5388006"/>
              <a:gd name="connsiteX631" fmla="*/ 3719997 w 5119199"/>
              <a:gd name="connsiteY631" fmla="*/ 145027 h 5388006"/>
              <a:gd name="connsiteX632" fmla="*/ 3987978 w 5119199"/>
              <a:gd name="connsiteY632" fmla="*/ 104428 h 5388006"/>
              <a:gd name="connsiteX633" fmla="*/ 3929624 w 5119199"/>
              <a:gd name="connsiteY633" fmla="*/ 118987 h 5388006"/>
              <a:gd name="connsiteX634" fmla="*/ 3946076 w 5119199"/>
              <a:gd name="connsiteY634" fmla="*/ 123011 h 5388006"/>
              <a:gd name="connsiteX635" fmla="*/ 3812323 w 5119199"/>
              <a:gd name="connsiteY635" fmla="*/ 143133 h 5388006"/>
              <a:gd name="connsiteX636" fmla="*/ 3995316 w 5119199"/>
              <a:gd name="connsiteY636" fmla="*/ 130231 h 5388006"/>
              <a:gd name="connsiteX637" fmla="*/ 3978862 w 5119199"/>
              <a:gd name="connsiteY637" fmla="*/ 126207 h 5388006"/>
              <a:gd name="connsiteX638" fmla="*/ 4018338 w 5119199"/>
              <a:gd name="connsiteY638" fmla="*/ 111974 h 5388006"/>
              <a:gd name="connsiteX639" fmla="*/ 4037902 w 5119199"/>
              <a:gd name="connsiteY639" fmla="*/ 119225 h 5388006"/>
              <a:gd name="connsiteX640" fmla="*/ 4040769 w 5119199"/>
              <a:gd name="connsiteY640" fmla="*/ 116975 h 5388006"/>
              <a:gd name="connsiteX641" fmla="*/ 4039731 w 5119199"/>
              <a:gd name="connsiteY641" fmla="*/ 119903 h 5388006"/>
              <a:gd name="connsiteX642" fmla="*/ 4040483 w 5119199"/>
              <a:gd name="connsiteY642" fmla="*/ 120181 h 5388006"/>
              <a:gd name="connsiteX643" fmla="*/ 4042239 w 5119199"/>
              <a:gd name="connsiteY643" fmla="*/ 121088 h 5388006"/>
              <a:gd name="connsiteX644" fmla="*/ 4051895 w 5119199"/>
              <a:gd name="connsiteY644" fmla="*/ 103599 h 5388006"/>
              <a:gd name="connsiteX645" fmla="*/ 4066454 w 5119199"/>
              <a:gd name="connsiteY645" fmla="*/ 109873 h 5388006"/>
              <a:gd name="connsiteX646" fmla="*/ 4068910 w 5119199"/>
              <a:gd name="connsiteY646" fmla="*/ 98741 h 5388006"/>
              <a:gd name="connsiteX647" fmla="*/ 4050493 w 5119199"/>
              <a:gd name="connsiteY647" fmla="*/ 100418 h 5388006"/>
              <a:gd name="connsiteX648" fmla="*/ 4031062 w 5119199"/>
              <a:gd name="connsiteY648" fmla="*/ 101350 h 5388006"/>
              <a:gd name="connsiteX649" fmla="*/ 4057871 w 5119199"/>
              <a:gd name="connsiteY649" fmla="*/ 87191 h 5388006"/>
              <a:gd name="connsiteX650" fmla="*/ 4071987 w 5119199"/>
              <a:gd name="connsiteY650" fmla="*/ 84441 h 5388006"/>
              <a:gd name="connsiteX651" fmla="*/ 4074099 w 5119199"/>
              <a:gd name="connsiteY651" fmla="*/ 80940 h 5388006"/>
              <a:gd name="connsiteX652" fmla="*/ 4077862 w 5119199"/>
              <a:gd name="connsiteY652" fmla="*/ 79275 h 5388006"/>
              <a:gd name="connsiteX653" fmla="*/ 4080707 w 5119199"/>
              <a:gd name="connsiteY653" fmla="*/ 82742 h 5388006"/>
              <a:gd name="connsiteX654" fmla="*/ 4083616 w 5119199"/>
              <a:gd name="connsiteY654" fmla="*/ 82175 h 5388006"/>
              <a:gd name="connsiteX655" fmla="*/ 4085785 w 5119199"/>
              <a:gd name="connsiteY655" fmla="*/ 89560 h 5388006"/>
              <a:gd name="connsiteX656" fmla="*/ 4092974 w 5119199"/>
              <a:gd name="connsiteY656" fmla="*/ 90196 h 5388006"/>
              <a:gd name="connsiteX657" fmla="*/ 4124218 w 5119199"/>
              <a:gd name="connsiteY657" fmla="*/ 110820 h 5388006"/>
              <a:gd name="connsiteX658" fmla="*/ 4119128 w 5119199"/>
              <a:gd name="connsiteY658" fmla="*/ 122656 h 5388006"/>
              <a:gd name="connsiteX659" fmla="*/ 4124336 w 5119199"/>
              <a:gd name="connsiteY659" fmla="*/ 115791 h 5388006"/>
              <a:gd name="connsiteX660" fmla="*/ 4137356 w 5119199"/>
              <a:gd name="connsiteY660" fmla="*/ 107387 h 5388006"/>
              <a:gd name="connsiteX661" fmla="*/ 4131083 w 5119199"/>
              <a:gd name="connsiteY661" fmla="*/ 127154 h 5388006"/>
              <a:gd name="connsiteX662" fmla="*/ 4141972 w 5119199"/>
              <a:gd name="connsiteY662" fmla="*/ 122420 h 5388006"/>
              <a:gd name="connsiteX663" fmla="*/ 4135581 w 5119199"/>
              <a:gd name="connsiteY663" fmla="*/ 128930 h 5388006"/>
              <a:gd name="connsiteX664" fmla="*/ 4141262 w 5119199"/>
              <a:gd name="connsiteY664" fmla="*/ 131060 h 5388006"/>
              <a:gd name="connsiteX665" fmla="*/ 4141262 w 5119199"/>
              <a:gd name="connsiteY665" fmla="*/ 126562 h 5388006"/>
              <a:gd name="connsiteX666" fmla="*/ 4146115 w 5119199"/>
              <a:gd name="connsiteY666" fmla="*/ 123958 h 5388006"/>
              <a:gd name="connsiteX667" fmla="*/ 4142683 w 5119199"/>
              <a:gd name="connsiteY667" fmla="*/ 131534 h 5388006"/>
              <a:gd name="connsiteX668" fmla="*/ 4158425 w 5119199"/>
              <a:gd name="connsiteY668" fmla="*/ 132954 h 5388006"/>
              <a:gd name="connsiteX669" fmla="*/ 4162686 w 5119199"/>
              <a:gd name="connsiteY669" fmla="*/ 121117 h 5388006"/>
              <a:gd name="connsiteX670" fmla="*/ 4168368 w 5119199"/>
              <a:gd name="connsiteY670" fmla="*/ 123130 h 5388006"/>
              <a:gd name="connsiteX671" fmla="*/ 4161029 w 5119199"/>
              <a:gd name="connsiteY671" fmla="*/ 129285 h 5388006"/>
              <a:gd name="connsiteX672" fmla="*/ 4174050 w 5119199"/>
              <a:gd name="connsiteY672" fmla="*/ 134019 h 5388006"/>
              <a:gd name="connsiteX673" fmla="*/ 4171801 w 5119199"/>
              <a:gd name="connsiteY673" fmla="*/ 124313 h 5388006"/>
              <a:gd name="connsiteX674" fmla="*/ 4183637 w 5119199"/>
              <a:gd name="connsiteY674" fmla="*/ 124313 h 5388006"/>
              <a:gd name="connsiteX675" fmla="*/ 4184229 w 5119199"/>
              <a:gd name="connsiteY675" fmla="*/ 133428 h 5388006"/>
              <a:gd name="connsiteX676" fmla="*/ 4188964 w 5119199"/>
              <a:gd name="connsiteY676" fmla="*/ 121591 h 5388006"/>
              <a:gd name="connsiteX677" fmla="*/ 4202339 w 5119199"/>
              <a:gd name="connsiteY677" fmla="*/ 121591 h 5388006"/>
              <a:gd name="connsiteX678" fmla="*/ 4195592 w 5119199"/>
              <a:gd name="connsiteY678" fmla="*/ 127983 h 5388006"/>
              <a:gd name="connsiteX679" fmla="*/ 4206599 w 5119199"/>
              <a:gd name="connsiteY679" fmla="*/ 127983 h 5388006"/>
              <a:gd name="connsiteX680" fmla="*/ 4206599 w 5119199"/>
              <a:gd name="connsiteY680" fmla="*/ 114607 h 5388006"/>
              <a:gd name="connsiteX681" fmla="*/ 4212754 w 5119199"/>
              <a:gd name="connsiteY681" fmla="*/ 107979 h 5388006"/>
              <a:gd name="connsiteX682" fmla="*/ 4208138 w 5119199"/>
              <a:gd name="connsiteY682" fmla="*/ 119815 h 5388006"/>
              <a:gd name="connsiteX683" fmla="*/ 4258443 w 5119199"/>
              <a:gd name="connsiteY683" fmla="*/ 114962 h 5388006"/>
              <a:gd name="connsiteX684" fmla="*/ 4255958 w 5119199"/>
              <a:gd name="connsiteY684" fmla="*/ 118632 h 5388006"/>
              <a:gd name="connsiteX685" fmla="*/ 4307802 w 5119199"/>
              <a:gd name="connsiteY685" fmla="*/ 134848 h 5388006"/>
              <a:gd name="connsiteX686" fmla="*/ 4307802 w 5119199"/>
              <a:gd name="connsiteY686" fmla="*/ 125970 h 5388006"/>
              <a:gd name="connsiteX687" fmla="*/ 4317508 w 5119199"/>
              <a:gd name="connsiteY687" fmla="*/ 133309 h 5388006"/>
              <a:gd name="connsiteX688" fmla="*/ 4321532 w 5119199"/>
              <a:gd name="connsiteY688" fmla="*/ 121473 h 5388006"/>
              <a:gd name="connsiteX689" fmla="*/ 4329581 w 5119199"/>
              <a:gd name="connsiteY689" fmla="*/ 123840 h 5388006"/>
              <a:gd name="connsiteX690" fmla="*/ 4324373 w 5119199"/>
              <a:gd name="connsiteY690" fmla="*/ 130942 h 5388006"/>
              <a:gd name="connsiteX691" fmla="*/ 4388172 w 5119199"/>
              <a:gd name="connsiteY691" fmla="*/ 157337 h 5388006"/>
              <a:gd name="connsiteX692" fmla="*/ 4388172 w 5119199"/>
              <a:gd name="connsiteY692" fmla="*/ 152958 h 5388006"/>
              <a:gd name="connsiteX693" fmla="*/ 4427588 w 5119199"/>
              <a:gd name="connsiteY693" fmla="*/ 205749 h 5388006"/>
              <a:gd name="connsiteX694" fmla="*/ 4433980 w 5119199"/>
              <a:gd name="connsiteY694" fmla="*/ 193912 h 5388006"/>
              <a:gd name="connsiteX695" fmla="*/ 4435400 w 5119199"/>
              <a:gd name="connsiteY695" fmla="*/ 185745 h 5388006"/>
              <a:gd name="connsiteX696" fmla="*/ 4438122 w 5119199"/>
              <a:gd name="connsiteY696" fmla="*/ 194859 h 5388006"/>
              <a:gd name="connsiteX697" fmla="*/ 4428416 w 5119199"/>
              <a:gd name="connsiteY697" fmla="*/ 209655 h 5388006"/>
              <a:gd name="connsiteX698" fmla="*/ 4451379 w 5119199"/>
              <a:gd name="connsiteY698" fmla="*/ 232026 h 5388006"/>
              <a:gd name="connsiteX699" fmla="*/ 4455285 w 5119199"/>
              <a:gd name="connsiteY699" fmla="*/ 245638 h 5388006"/>
              <a:gd name="connsiteX700" fmla="*/ 4446526 w 5119199"/>
              <a:gd name="connsiteY700" fmla="*/ 256528 h 5388006"/>
              <a:gd name="connsiteX701" fmla="*/ 4459192 w 5119199"/>
              <a:gd name="connsiteY701" fmla="*/ 259250 h 5388006"/>
              <a:gd name="connsiteX702" fmla="*/ 4458246 w 5119199"/>
              <a:gd name="connsiteY702" fmla="*/ 263275 h 5388006"/>
              <a:gd name="connsiteX703" fmla="*/ 4458246 w 5119199"/>
              <a:gd name="connsiteY703" fmla="*/ 267654 h 5388006"/>
              <a:gd name="connsiteX704" fmla="*/ 4454339 w 5119199"/>
              <a:gd name="connsiteY704" fmla="*/ 270969 h 5388006"/>
              <a:gd name="connsiteX705" fmla="*/ 4456470 w 5119199"/>
              <a:gd name="connsiteY705" fmla="*/ 275703 h 5388006"/>
              <a:gd name="connsiteX706" fmla="*/ 4457180 w 5119199"/>
              <a:gd name="connsiteY706" fmla="*/ 292866 h 5388006"/>
              <a:gd name="connsiteX707" fmla="*/ 4448539 w 5119199"/>
              <a:gd name="connsiteY707" fmla="*/ 320801 h 5388006"/>
              <a:gd name="connsiteX708" fmla="*/ 4438004 w 5119199"/>
              <a:gd name="connsiteY708" fmla="*/ 348143 h 5388006"/>
              <a:gd name="connsiteX709" fmla="*/ 4437680 w 5119199"/>
              <a:gd name="connsiteY709" fmla="*/ 350097 h 5388006"/>
              <a:gd name="connsiteX710" fmla="*/ 4446529 w 5119199"/>
              <a:gd name="connsiteY710" fmla="*/ 352878 h 5388006"/>
              <a:gd name="connsiteX711" fmla="*/ 4446529 w 5119199"/>
              <a:gd name="connsiteY711" fmla="*/ 353233 h 5388006"/>
              <a:gd name="connsiteX712" fmla="*/ 4470912 w 5119199"/>
              <a:gd name="connsiteY712" fmla="*/ 324588 h 5388006"/>
              <a:gd name="connsiteX713" fmla="*/ 4512576 w 5119199"/>
              <a:gd name="connsiteY713" fmla="*/ 395608 h 5388006"/>
              <a:gd name="connsiteX714" fmla="*/ 4542522 w 5119199"/>
              <a:gd name="connsiteY714" fmla="*/ 515512 h 5388006"/>
              <a:gd name="connsiteX715" fmla="*/ 4546109 w 5119199"/>
              <a:gd name="connsiteY715" fmla="*/ 511180 h 5388006"/>
              <a:gd name="connsiteX716" fmla="*/ 4551950 w 5119199"/>
              <a:gd name="connsiteY716" fmla="*/ 561991 h 5388006"/>
              <a:gd name="connsiteX717" fmla="*/ 4549270 w 5119199"/>
              <a:gd name="connsiteY717" fmla="*/ 756623 h 5388006"/>
              <a:gd name="connsiteX718" fmla="*/ 4544653 w 5119199"/>
              <a:gd name="connsiteY718" fmla="*/ 744787 h 5388006"/>
              <a:gd name="connsiteX719" fmla="*/ 4545482 w 5119199"/>
              <a:gd name="connsiteY719" fmla="*/ 768460 h 5388006"/>
              <a:gd name="connsiteX720" fmla="*/ 4550336 w 5119199"/>
              <a:gd name="connsiteY720" fmla="*/ 867059 h 5388006"/>
              <a:gd name="connsiteX721" fmla="*/ 4558739 w 5119199"/>
              <a:gd name="connsiteY721" fmla="*/ 860075 h 5388006"/>
              <a:gd name="connsiteX722" fmla="*/ 4560869 w 5119199"/>
              <a:gd name="connsiteY722" fmla="*/ 1025077 h 5388006"/>
              <a:gd name="connsiteX723" fmla="*/ 4560041 w 5119199"/>
              <a:gd name="connsiteY723" fmla="*/ 1186054 h 5388006"/>
              <a:gd name="connsiteX724" fmla="*/ 4551873 w 5119199"/>
              <a:gd name="connsiteY724" fmla="*/ 1184634 h 5388006"/>
              <a:gd name="connsiteX725" fmla="*/ 4557082 w 5119199"/>
              <a:gd name="connsiteY725" fmla="*/ 1217421 h 5388006"/>
              <a:gd name="connsiteX726" fmla="*/ 4548678 w 5119199"/>
              <a:gd name="connsiteY726" fmla="*/ 1248433 h 5388006"/>
              <a:gd name="connsiteX727" fmla="*/ 4545126 w 5119199"/>
              <a:gd name="connsiteY727" fmla="*/ 1216001 h 5388006"/>
              <a:gd name="connsiteX728" fmla="*/ 4546902 w 5119199"/>
              <a:gd name="connsiteY728" fmla="*/ 1177887 h 5388006"/>
              <a:gd name="connsiteX729" fmla="*/ 4546902 w 5119199"/>
              <a:gd name="connsiteY729" fmla="*/ 1101305 h 5388006"/>
              <a:gd name="connsiteX730" fmla="*/ 4521099 w 5119199"/>
              <a:gd name="connsiteY730" fmla="*/ 1214817 h 5388006"/>
              <a:gd name="connsiteX731" fmla="*/ 4525952 w 5119199"/>
              <a:gd name="connsiteY731" fmla="*/ 1133145 h 5388006"/>
              <a:gd name="connsiteX732" fmla="*/ 4499675 w 5119199"/>
              <a:gd name="connsiteY732" fmla="*/ 1259086 h 5388006"/>
              <a:gd name="connsiteX733" fmla="*/ 4511512 w 5119199"/>
              <a:gd name="connsiteY733" fmla="*/ 1218250 h 5388006"/>
              <a:gd name="connsiteX734" fmla="*/ 4515890 w 5119199"/>
              <a:gd name="connsiteY734" fmla="*/ 1260033 h 5388006"/>
              <a:gd name="connsiteX735" fmla="*/ 4473398 w 5119199"/>
              <a:gd name="connsiteY735" fmla="*/ 1428704 h 5388006"/>
              <a:gd name="connsiteX736" fmla="*/ 4423328 w 5119199"/>
              <a:gd name="connsiteY736" fmla="*/ 1595482 h 5388006"/>
              <a:gd name="connsiteX737" fmla="*/ 4421316 w 5119199"/>
              <a:gd name="connsiteY737" fmla="*/ 1620338 h 5388006"/>
              <a:gd name="connsiteX738" fmla="*/ 4410900 w 5119199"/>
              <a:gd name="connsiteY738" fmla="*/ 1656558 h 5388006"/>
              <a:gd name="connsiteX739" fmla="*/ 4395867 w 5119199"/>
              <a:gd name="connsiteY739" fmla="*/ 1692068 h 5388006"/>
              <a:gd name="connsiteX740" fmla="*/ 4391463 w 5119199"/>
              <a:gd name="connsiteY740" fmla="*/ 1699752 h 5388006"/>
              <a:gd name="connsiteX741" fmla="*/ 4403265 w 5119199"/>
              <a:gd name="connsiteY741" fmla="*/ 1711154 h 5388006"/>
              <a:gd name="connsiteX742" fmla="*/ 4418356 w 5119199"/>
              <a:gd name="connsiteY742" fmla="*/ 1744148 h 5388006"/>
              <a:gd name="connsiteX743" fmla="*/ 4430106 w 5119199"/>
              <a:gd name="connsiteY743" fmla="*/ 1742697 h 5388006"/>
              <a:gd name="connsiteX744" fmla="*/ 4430283 w 5119199"/>
              <a:gd name="connsiteY744" fmla="*/ 1742609 h 5388006"/>
              <a:gd name="connsiteX745" fmla="*/ 4440152 w 5119199"/>
              <a:gd name="connsiteY745" fmla="*/ 1712679 h 5388006"/>
              <a:gd name="connsiteX746" fmla="*/ 4452210 w 5119199"/>
              <a:gd name="connsiteY746" fmla="*/ 1683546 h 5388006"/>
              <a:gd name="connsiteX747" fmla="*/ 4435166 w 5119199"/>
              <a:gd name="connsiteY747" fmla="*/ 1736455 h 5388006"/>
              <a:gd name="connsiteX748" fmla="*/ 4432531 w 5119199"/>
              <a:gd name="connsiteY748" fmla="*/ 1741481 h 5388006"/>
              <a:gd name="connsiteX749" fmla="*/ 4445240 w 5119199"/>
              <a:gd name="connsiteY749" fmla="*/ 1735109 h 5388006"/>
              <a:gd name="connsiteX750" fmla="*/ 4481090 w 5119199"/>
              <a:gd name="connsiteY750" fmla="*/ 1720475 h 5388006"/>
              <a:gd name="connsiteX751" fmla="*/ 4460731 w 5119199"/>
              <a:gd name="connsiteY751" fmla="*/ 1742610 h 5388006"/>
              <a:gd name="connsiteX752" fmla="*/ 4496241 w 5119199"/>
              <a:gd name="connsiteY752" fmla="*/ 1791731 h 5388006"/>
              <a:gd name="connsiteX753" fmla="*/ 4509024 w 5119199"/>
              <a:gd name="connsiteY753" fmla="*/ 1798715 h 5388006"/>
              <a:gd name="connsiteX754" fmla="*/ 4519441 w 5119199"/>
              <a:gd name="connsiteY754" fmla="*/ 1779540 h 5388006"/>
              <a:gd name="connsiteX755" fmla="*/ 4488666 w 5119199"/>
              <a:gd name="connsiteY755" fmla="*/ 1820968 h 5388006"/>
              <a:gd name="connsiteX756" fmla="*/ 4538853 w 5119199"/>
              <a:gd name="connsiteY756" fmla="*/ 1828070 h 5388006"/>
              <a:gd name="connsiteX757" fmla="*/ 4510681 w 5119199"/>
              <a:gd name="connsiteY757" fmla="*/ 1841446 h 5388006"/>
              <a:gd name="connsiteX758" fmla="*/ 4552938 w 5119199"/>
              <a:gd name="connsiteY758" fmla="*/ 1840144 h 5388006"/>
              <a:gd name="connsiteX759" fmla="*/ 4519913 w 5119199"/>
              <a:gd name="connsiteY759" fmla="*/ 1855057 h 5388006"/>
              <a:gd name="connsiteX760" fmla="*/ 4527134 w 5119199"/>
              <a:gd name="connsiteY760" fmla="*/ 1879915 h 5388006"/>
              <a:gd name="connsiteX761" fmla="*/ 4516599 w 5119199"/>
              <a:gd name="connsiteY761" fmla="*/ 1899209 h 5388006"/>
              <a:gd name="connsiteX762" fmla="*/ 4535774 w 5119199"/>
              <a:gd name="connsiteY762" fmla="*/ 1909860 h 5388006"/>
              <a:gd name="connsiteX763" fmla="*/ 4517428 w 5119199"/>
              <a:gd name="connsiteY763" fmla="*/ 1920633 h 5388006"/>
              <a:gd name="connsiteX764" fmla="*/ 4570574 w 5119199"/>
              <a:gd name="connsiteY764" fmla="*/ 1937677 h 5388006"/>
              <a:gd name="connsiteX765" fmla="*/ 4532460 w 5119199"/>
              <a:gd name="connsiteY765" fmla="*/ 1954012 h 5388006"/>
              <a:gd name="connsiteX766" fmla="*/ 4526305 w 5119199"/>
              <a:gd name="connsiteY766" fmla="*/ 1988220 h 5388006"/>
              <a:gd name="connsiteX767" fmla="*/ 4542521 w 5119199"/>
              <a:gd name="connsiteY767" fmla="*/ 1988930 h 5388006"/>
              <a:gd name="connsiteX768" fmla="*/ 4533407 w 5119199"/>
              <a:gd name="connsiteY768" fmla="*/ 2013195 h 5388006"/>
              <a:gd name="connsiteX769" fmla="*/ 4542758 w 5119199"/>
              <a:gd name="connsiteY769" fmla="*/ 2026688 h 5388006"/>
              <a:gd name="connsiteX770" fmla="*/ 4596378 w 5119199"/>
              <a:gd name="connsiteY770" fmla="*/ 2027399 h 5388006"/>
              <a:gd name="connsiteX771" fmla="*/ 4530803 w 5119199"/>
              <a:gd name="connsiteY771" fmla="*/ 2040892 h 5388006"/>
              <a:gd name="connsiteX772" fmla="*/ 4525476 w 5119199"/>
              <a:gd name="connsiteY772" fmla="*/ 2096524 h 5388006"/>
              <a:gd name="connsiteX773" fmla="*/ 4578268 w 5119199"/>
              <a:gd name="connsiteY773" fmla="*/ 2075810 h 5388006"/>
              <a:gd name="connsiteX774" fmla="*/ 4571166 w 5119199"/>
              <a:gd name="connsiteY774" fmla="*/ 2050952 h 5388006"/>
              <a:gd name="connsiteX775" fmla="*/ 4579806 w 5119199"/>
              <a:gd name="connsiteY775" fmla="*/ 2080782 h 5388006"/>
              <a:gd name="connsiteX776" fmla="*/ 4607267 w 5119199"/>
              <a:gd name="connsiteY776" fmla="*/ 2083622 h 5388006"/>
              <a:gd name="connsiteX777" fmla="*/ 4598034 w 5119199"/>
              <a:gd name="connsiteY777" fmla="*/ 2199739 h 5388006"/>
              <a:gd name="connsiteX778" fmla="*/ 4638989 w 5119199"/>
              <a:gd name="connsiteY778" fmla="*/ 2193229 h 5388006"/>
              <a:gd name="connsiteX779" fmla="*/ 4600875 w 5119199"/>
              <a:gd name="connsiteY779" fmla="*/ 2209682 h 5388006"/>
              <a:gd name="connsiteX780" fmla="*/ 4660058 w 5119199"/>
              <a:gd name="connsiteY780" fmla="*/ 2230278 h 5388006"/>
              <a:gd name="connsiteX781" fmla="*/ 4638160 w 5119199"/>
              <a:gd name="connsiteY781" fmla="*/ 2247441 h 5388006"/>
              <a:gd name="connsiteX782" fmla="*/ 4709180 w 5119199"/>
              <a:gd name="connsiteY782" fmla="*/ 2253831 h 5388006"/>
              <a:gd name="connsiteX783" fmla="*/ 4631887 w 5119199"/>
              <a:gd name="connsiteY783" fmla="*/ 2319288 h 5388006"/>
              <a:gd name="connsiteX784" fmla="*/ 4626916 w 5119199"/>
              <a:gd name="connsiteY784" fmla="*/ 2320708 h 5388006"/>
              <a:gd name="connsiteX785" fmla="*/ 4605373 w 5119199"/>
              <a:gd name="connsiteY785" fmla="*/ 2375630 h 5388006"/>
              <a:gd name="connsiteX786" fmla="*/ 4626287 w 5119199"/>
              <a:gd name="connsiteY786" fmla="*/ 2413289 h 5388006"/>
              <a:gd name="connsiteX787" fmla="*/ 4625535 w 5119199"/>
              <a:gd name="connsiteY787" fmla="*/ 2422375 h 5388006"/>
              <a:gd name="connsiteX788" fmla="*/ 4625644 w 5119199"/>
              <a:gd name="connsiteY788" fmla="*/ 2422586 h 5388006"/>
              <a:gd name="connsiteX789" fmla="*/ 4625480 w 5119199"/>
              <a:gd name="connsiteY789" fmla="*/ 2423048 h 5388006"/>
              <a:gd name="connsiteX790" fmla="*/ 4623543 w 5119199"/>
              <a:gd name="connsiteY790" fmla="*/ 2446443 h 5388006"/>
              <a:gd name="connsiteX791" fmla="*/ 4613612 w 5119199"/>
              <a:gd name="connsiteY791" fmla="*/ 2465661 h 5388006"/>
              <a:gd name="connsiteX792" fmla="*/ 4640528 w 5119199"/>
              <a:gd name="connsiteY792" fmla="*/ 2459788 h 5388006"/>
              <a:gd name="connsiteX793" fmla="*/ 4610345 w 5119199"/>
              <a:gd name="connsiteY793" fmla="*/ 2474347 h 5388006"/>
              <a:gd name="connsiteX794" fmla="*/ 4655560 w 5119199"/>
              <a:gd name="connsiteY794" fmla="*/ 2471388 h 5388006"/>
              <a:gd name="connsiteX795" fmla="*/ 4620051 w 5119199"/>
              <a:gd name="connsiteY795" fmla="*/ 2487722 h 5388006"/>
              <a:gd name="connsiteX796" fmla="*/ 4627626 w 5119199"/>
              <a:gd name="connsiteY796" fmla="*/ 2512461 h 5388006"/>
              <a:gd name="connsiteX797" fmla="*/ 4620939 w 5119199"/>
              <a:gd name="connsiteY797" fmla="*/ 2521812 h 5388006"/>
              <a:gd name="connsiteX798" fmla="*/ 4618842 w 5119199"/>
              <a:gd name="connsiteY798" fmla="*/ 2523637 h 5388006"/>
              <a:gd name="connsiteX799" fmla="*/ 4652128 w 5119199"/>
              <a:gd name="connsiteY799" fmla="*/ 2529506 h 5388006"/>
              <a:gd name="connsiteX800" fmla="*/ 4637693 w 5119199"/>
              <a:gd name="connsiteY800" fmla="*/ 2546033 h 5388006"/>
              <a:gd name="connsiteX801" fmla="*/ 4618340 w 5119199"/>
              <a:gd name="connsiteY801" fmla="*/ 2556864 h 5388006"/>
              <a:gd name="connsiteX802" fmla="*/ 4624035 w 5119199"/>
              <a:gd name="connsiteY802" fmla="*/ 2570660 h 5388006"/>
              <a:gd name="connsiteX803" fmla="*/ 4673670 w 5119199"/>
              <a:gd name="connsiteY803" fmla="*/ 2569395 h 5388006"/>
              <a:gd name="connsiteX804" fmla="*/ 4633071 w 5119199"/>
              <a:gd name="connsiteY804" fmla="*/ 2587268 h 5388006"/>
              <a:gd name="connsiteX805" fmla="*/ 4626324 w 5119199"/>
              <a:gd name="connsiteY805" fmla="*/ 2621831 h 5388006"/>
              <a:gd name="connsiteX806" fmla="*/ 4643606 w 5119199"/>
              <a:gd name="connsiteY806" fmla="*/ 2621831 h 5388006"/>
              <a:gd name="connsiteX807" fmla="*/ 4633899 w 5119199"/>
              <a:gd name="connsiteY807" fmla="*/ 2646569 h 5388006"/>
              <a:gd name="connsiteX808" fmla="*/ 4643723 w 5119199"/>
              <a:gd name="connsiteY808" fmla="*/ 2659826 h 5388006"/>
              <a:gd name="connsiteX809" fmla="*/ 4701012 w 5119199"/>
              <a:gd name="connsiteY809" fmla="*/ 2658642 h 5388006"/>
              <a:gd name="connsiteX810" fmla="*/ 4630940 w 5119199"/>
              <a:gd name="connsiteY810" fmla="*/ 2674622 h 5388006"/>
              <a:gd name="connsiteX811" fmla="*/ 4625022 w 5119199"/>
              <a:gd name="connsiteY811" fmla="*/ 2730609 h 5388006"/>
              <a:gd name="connsiteX812" fmla="*/ 4681482 w 5119199"/>
              <a:gd name="connsiteY812" fmla="*/ 2708001 h 5388006"/>
              <a:gd name="connsiteX813" fmla="*/ 4673906 w 5119199"/>
              <a:gd name="connsiteY813" fmla="*/ 2683144 h 5388006"/>
              <a:gd name="connsiteX814" fmla="*/ 4683020 w 5119199"/>
              <a:gd name="connsiteY814" fmla="*/ 2712972 h 5388006"/>
              <a:gd name="connsiteX815" fmla="*/ 4712376 w 5119199"/>
              <a:gd name="connsiteY815" fmla="*/ 2714748 h 5388006"/>
              <a:gd name="connsiteX816" fmla="*/ 4701959 w 5119199"/>
              <a:gd name="connsiteY816" fmla="*/ 2831930 h 5388006"/>
              <a:gd name="connsiteX817" fmla="*/ 4745636 w 5119199"/>
              <a:gd name="connsiteY817" fmla="*/ 2823999 h 5388006"/>
              <a:gd name="connsiteX818" fmla="*/ 4705036 w 5119199"/>
              <a:gd name="connsiteY818" fmla="*/ 2841873 h 5388006"/>
              <a:gd name="connsiteX819" fmla="*/ 4768362 w 5119199"/>
              <a:gd name="connsiteY819" fmla="*/ 2860456 h 5388006"/>
              <a:gd name="connsiteX820" fmla="*/ 4744689 w 5119199"/>
              <a:gd name="connsiteY820" fmla="*/ 2878448 h 5388006"/>
              <a:gd name="connsiteX821" fmla="*/ 4820680 w 5119199"/>
              <a:gd name="connsiteY821" fmla="*/ 2882354 h 5388006"/>
              <a:gd name="connsiteX822" fmla="*/ 4737824 w 5119199"/>
              <a:gd name="connsiteY822" fmla="*/ 2951006 h 5388006"/>
              <a:gd name="connsiteX823" fmla="*/ 4732616 w 5119199"/>
              <a:gd name="connsiteY823" fmla="*/ 2952544 h 5388006"/>
              <a:gd name="connsiteX824" fmla="*/ 4708942 w 5119199"/>
              <a:gd name="connsiteY824" fmla="*/ 3008531 h 5388006"/>
              <a:gd name="connsiteX825" fmla="*/ 4689650 w 5119199"/>
              <a:gd name="connsiteY825" fmla="*/ 3146072 h 5388006"/>
              <a:gd name="connsiteX826" fmla="*/ 4758302 w 5119199"/>
              <a:gd name="connsiteY826" fmla="*/ 3163117 h 5388006"/>
              <a:gd name="connsiteX827" fmla="*/ 4721929 w 5119199"/>
              <a:gd name="connsiteY827" fmla="*/ 3191887 h 5388006"/>
              <a:gd name="connsiteX828" fmla="*/ 4702789 w 5119199"/>
              <a:gd name="connsiteY828" fmla="*/ 3197394 h 5388006"/>
              <a:gd name="connsiteX829" fmla="*/ 4698565 w 5119199"/>
              <a:gd name="connsiteY829" fmla="*/ 3203298 h 5388006"/>
              <a:gd name="connsiteX830" fmla="*/ 4764812 w 5119199"/>
              <a:gd name="connsiteY830" fmla="*/ 3188329 h 5388006"/>
              <a:gd name="connsiteX831" fmla="*/ 4717466 w 5119199"/>
              <a:gd name="connsiteY831" fmla="*/ 3217802 h 5388006"/>
              <a:gd name="connsiteX832" fmla="*/ 4774992 w 5119199"/>
              <a:gd name="connsiteY832" fmla="*/ 3208569 h 5388006"/>
              <a:gd name="connsiteX833" fmla="*/ 4806714 w 5119199"/>
              <a:gd name="connsiteY833" fmla="*/ 3195194 h 5388006"/>
              <a:gd name="connsiteX834" fmla="*/ 4813224 w 5119199"/>
              <a:gd name="connsiteY834" fmla="*/ 3191524 h 5388006"/>
              <a:gd name="connsiteX835" fmla="*/ 4819970 w 5119199"/>
              <a:gd name="connsiteY835" fmla="*/ 3187500 h 5388006"/>
              <a:gd name="connsiteX836" fmla="*/ 4830032 w 5119199"/>
              <a:gd name="connsiteY836" fmla="*/ 3179570 h 5388006"/>
              <a:gd name="connsiteX837" fmla="*/ 4831334 w 5119199"/>
              <a:gd name="connsiteY837" fmla="*/ 3183476 h 5388006"/>
              <a:gd name="connsiteX838" fmla="*/ 4847194 w 5119199"/>
              <a:gd name="connsiteY838" fmla="*/ 3182765 h 5388006"/>
              <a:gd name="connsiteX839" fmla="*/ 4834766 w 5119199"/>
              <a:gd name="connsiteY839" fmla="*/ 3191643 h 5388006"/>
              <a:gd name="connsiteX840" fmla="*/ 4814644 w 5119199"/>
              <a:gd name="connsiteY840" fmla="*/ 3197797 h 5388006"/>
              <a:gd name="connsiteX841" fmla="*/ 4827782 w 5119199"/>
              <a:gd name="connsiteY841" fmla="*/ 3197797 h 5388006"/>
              <a:gd name="connsiteX842" fmla="*/ 4849680 w 5119199"/>
              <a:gd name="connsiteY842" fmla="*/ 3190222 h 5388006"/>
              <a:gd name="connsiteX843" fmla="*/ 4915965 w 5119199"/>
              <a:gd name="connsiteY843" fmla="*/ 3188801 h 5388006"/>
              <a:gd name="connsiteX844" fmla="*/ 4881166 w 5119199"/>
              <a:gd name="connsiteY844" fmla="*/ 3209397 h 5388006"/>
              <a:gd name="connsiteX845" fmla="*/ 4886729 w 5119199"/>
              <a:gd name="connsiteY845" fmla="*/ 3226678 h 5388006"/>
              <a:gd name="connsiteX846" fmla="*/ 4845892 w 5119199"/>
              <a:gd name="connsiteY846" fmla="*/ 3270000 h 5388006"/>
              <a:gd name="connsiteX847" fmla="*/ 4870986 w 5119199"/>
              <a:gd name="connsiteY847" fmla="*/ 3283967 h 5388006"/>
              <a:gd name="connsiteX848" fmla="*/ 4887084 w 5119199"/>
              <a:gd name="connsiteY848" fmla="*/ 3308942 h 5388006"/>
              <a:gd name="connsiteX849" fmla="*/ 4928630 w 5119199"/>
              <a:gd name="connsiteY849" fmla="*/ 3295922 h 5388006"/>
              <a:gd name="connsiteX850" fmla="*/ 4958932 w 5119199"/>
              <a:gd name="connsiteY850" fmla="*/ 3285624 h 5388006"/>
              <a:gd name="connsiteX851" fmla="*/ 4989824 w 5119199"/>
              <a:gd name="connsiteY851" fmla="*/ 3279706 h 5388006"/>
              <a:gd name="connsiteX852" fmla="*/ 4951592 w 5119199"/>
              <a:gd name="connsiteY852" fmla="*/ 3299828 h 5388006"/>
              <a:gd name="connsiteX853" fmla="*/ 4992310 w 5119199"/>
              <a:gd name="connsiteY853" fmla="*/ 3338297 h 5388006"/>
              <a:gd name="connsiteX854" fmla="*/ 5009000 w 5119199"/>
              <a:gd name="connsiteY854" fmla="*/ 3344097 h 5388006"/>
              <a:gd name="connsiteX855" fmla="*/ 5030187 w 5119199"/>
              <a:gd name="connsiteY855" fmla="*/ 3329183 h 5388006"/>
              <a:gd name="connsiteX856" fmla="*/ 4973845 w 5119199"/>
              <a:gd name="connsiteY856" fmla="*/ 3362917 h 5388006"/>
              <a:gd name="connsiteX857" fmla="*/ 5043089 w 5119199"/>
              <a:gd name="connsiteY857" fmla="*/ 3369901 h 5388006"/>
              <a:gd name="connsiteX858" fmla="*/ 5034686 w 5119199"/>
              <a:gd name="connsiteY858" fmla="*/ 3374754 h 5388006"/>
              <a:gd name="connsiteX859" fmla="*/ 5000005 w 5119199"/>
              <a:gd name="connsiteY859" fmla="*/ 3379015 h 5388006"/>
              <a:gd name="connsiteX860" fmla="*/ 5059188 w 5119199"/>
              <a:gd name="connsiteY860" fmla="*/ 3381737 h 5388006"/>
              <a:gd name="connsiteX861" fmla="*/ 5039064 w 5119199"/>
              <a:gd name="connsiteY861" fmla="*/ 3387301 h 5388006"/>
              <a:gd name="connsiteX862" fmla="*/ 5009592 w 5119199"/>
              <a:gd name="connsiteY862" fmla="*/ 3390141 h 5388006"/>
              <a:gd name="connsiteX863" fmla="*/ 5013142 w 5119199"/>
              <a:gd name="connsiteY863" fmla="*/ 3410500 h 5388006"/>
              <a:gd name="connsiteX864" fmla="*/ 4995152 w 5119199"/>
              <a:gd name="connsiteY864" fmla="*/ 3426361 h 5388006"/>
              <a:gd name="connsiteX865" fmla="*/ 5017523 w 5119199"/>
              <a:gd name="connsiteY865" fmla="*/ 3435120 h 5388006"/>
              <a:gd name="connsiteX866" fmla="*/ 4991956 w 5119199"/>
              <a:gd name="connsiteY866" fmla="*/ 3443998 h 5388006"/>
              <a:gd name="connsiteX867" fmla="*/ 5054334 w 5119199"/>
              <a:gd name="connsiteY867" fmla="*/ 3460687 h 5388006"/>
              <a:gd name="connsiteX868" fmla="*/ 5004502 w 5119199"/>
              <a:gd name="connsiteY868" fmla="*/ 3471104 h 5388006"/>
              <a:gd name="connsiteX869" fmla="*/ 4991719 w 5119199"/>
              <a:gd name="connsiteY869" fmla="*/ 3499393 h 5388006"/>
              <a:gd name="connsiteX870" fmla="*/ 5010421 w 5119199"/>
              <a:gd name="connsiteY870" fmla="*/ 3499393 h 5388006"/>
              <a:gd name="connsiteX871" fmla="*/ 4996572 w 5119199"/>
              <a:gd name="connsiteY871" fmla="*/ 3519515 h 5388006"/>
              <a:gd name="connsiteX872" fmla="*/ 5033620 w 5119199"/>
              <a:gd name="connsiteY872" fmla="*/ 3522948 h 5388006"/>
              <a:gd name="connsiteX873" fmla="*/ 5005094 w 5119199"/>
              <a:gd name="connsiteY873" fmla="*/ 3530286 h 5388006"/>
              <a:gd name="connsiteX874" fmla="*/ 5063448 w 5119199"/>
              <a:gd name="connsiteY874" fmla="*/ 3534903 h 5388006"/>
              <a:gd name="connsiteX875" fmla="*/ 5029477 w 5119199"/>
              <a:gd name="connsiteY875" fmla="*/ 3539756 h 5388006"/>
              <a:gd name="connsiteX876" fmla="*/ 4990534 w 5119199"/>
              <a:gd name="connsiteY876" fmla="*/ 3542478 h 5388006"/>
              <a:gd name="connsiteX877" fmla="*/ 4981066 w 5119199"/>
              <a:gd name="connsiteY877" fmla="*/ 3588286 h 5388006"/>
              <a:gd name="connsiteX878" fmla="*/ 5011248 w 5119199"/>
              <a:gd name="connsiteY878" fmla="*/ 3584381 h 5388006"/>
              <a:gd name="connsiteX879" fmla="*/ 5036105 w 5119199"/>
              <a:gd name="connsiteY879" fmla="*/ 3570649 h 5388006"/>
              <a:gd name="connsiteX880" fmla="*/ 5032318 w 5119199"/>
              <a:gd name="connsiteY880" fmla="*/ 3550290 h 5388006"/>
              <a:gd name="connsiteX881" fmla="*/ 5036816 w 5119199"/>
              <a:gd name="connsiteY881" fmla="*/ 3574793 h 5388006"/>
              <a:gd name="connsiteX882" fmla="*/ 5063803 w 5119199"/>
              <a:gd name="connsiteY882" fmla="*/ 3580119 h 5388006"/>
              <a:gd name="connsiteX883" fmla="*/ 5030306 w 5119199"/>
              <a:gd name="connsiteY883" fmla="*/ 3612433 h 5388006"/>
              <a:gd name="connsiteX884" fmla="*/ 5042143 w 5119199"/>
              <a:gd name="connsiteY884" fmla="*/ 3670906 h 5388006"/>
              <a:gd name="connsiteX885" fmla="*/ 5075877 w 5119199"/>
              <a:gd name="connsiteY885" fmla="*/ 3670906 h 5388006"/>
              <a:gd name="connsiteX886" fmla="*/ 5064040 w 5119199"/>
              <a:gd name="connsiteY886" fmla="*/ 3676706 h 5388006"/>
              <a:gd name="connsiteX887" fmla="*/ 5044392 w 5119199"/>
              <a:gd name="connsiteY887" fmla="*/ 3679428 h 5388006"/>
              <a:gd name="connsiteX888" fmla="*/ 5088306 w 5119199"/>
              <a:gd name="connsiteY888" fmla="*/ 3703101 h 5388006"/>
              <a:gd name="connsiteX889" fmla="*/ 5070669 w 5119199"/>
              <a:gd name="connsiteY889" fmla="*/ 3712452 h 5388006"/>
              <a:gd name="connsiteX890" fmla="*/ 5091028 w 5119199"/>
              <a:gd name="connsiteY890" fmla="*/ 3727840 h 5388006"/>
              <a:gd name="connsiteX891" fmla="*/ 5119199 w 5119199"/>
              <a:gd name="connsiteY891" fmla="*/ 3735534 h 5388006"/>
              <a:gd name="connsiteX892" fmla="*/ 5080138 w 5119199"/>
              <a:gd name="connsiteY892" fmla="*/ 3737191 h 5388006"/>
              <a:gd name="connsiteX893" fmla="*/ 5065634 w 5119199"/>
              <a:gd name="connsiteY893" fmla="*/ 3749346 h 5388006"/>
              <a:gd name="connsiteX894" fmla="*/ 5064040 w 5119199"/>
              <a:gd name="connsiteY894" fmla="*/ 3768202 h 5388006"/>
              <a:gd name="connsiteX895" fmla="*/ 5060963 w 5119199"/>
              <a:gd name="connsiteY895" fmla="*/ 3768913 h 5388006"/>
              <a:gd name="connsiteX896" fmla="*/ 5050192 w 5119199"/>
              <a:gd name="connsiteY896" fmla="*/ 3810577 h 5388006"/>
              <a:gd name="connsiteX897" fmla="*/ 5029715 w 5119199"/>
              <a:gd name="connsiteY897" fmla="*/ 3921250 h 5388006"/>
              <a:gd name="connsiteX898" fmla="*/ 5060372 w 5119199"/>
              <a:gd name="connsiteY898" fmla="*/ 3928707 h 5388006"/>
              <a:gd name="connsiteX899" fmla="*/ 5085939 w 5119199"/>
              <a:gd name="connsiteY899" fmla="*/ 3933087 h 5388006"/>
              <a:gd name="connsiteX900" fmla="*/ 5059662 w 5119199"/>
              <a:gd name="connsiteY900" fmla="*/ 3956050 h 5388006"/>
              <a:gd name="connsiteX901" fmla="*/ 5010185 w 5119199"/>
              <a:gd name="connsiteY901" fmla="*/ 3972148 h 5388006"/>
              <a:gd name="connsiteX902" fmla="*/ 4925080 w 5119199"/>
              <a:gd name="connsiteY902" fmla="*/ 4018192 h 5388006"/>
              <a:gd name="connsiteX903" fmla="*/ 4646684 w 5119199"/>
              <a:gd name="connsiteY903" fmla="*/ 4126378 h 5388006"/>
              <a:gd name="connsiteX904" fmla="*/ 4650601 w 5119199"/>
              <a:gd name="connsiteY904" fmla="*/ 4129365 h 5388006"/>
              <a:gd name="connsiteX905" fmla="*/ 4651416 w 5119199"/>
              <a:gd name="connsiteY905" fmla="*/ 4129141 h 5388006"/>
              <a:gd name="connsiteX906" fmla="*/ 4541114 w 5119199"/>
              <a:gd name="connsiteY906" fmla="*/ 4166889 h 5388006"/>
              <a:gd name="connsiteX907" fmla="*/ 4104096 w 5119199"/>
              <a:gd name="connsiteY907" fmla="*/ 4300849 h 5388006"/>
              <a:gd name="connsiteX908" fmla="*/ 4127768 w 5119199"/>
              <a:gd name="connsiteY908" fmla="*/ 4288066 h 5388006"/>
              <a:gd name="connsiteX909" fmla="*/ 4076634 w 5119199"/>
              <a:gd name="connsiteY909" fmla="*/ 4305821 h 5388006"/>
              <a:gd name="connsiteX910" fmla="*/ 3862866 w 5119199"/>
              <a:gd name="connsiteY910" fmla="*/ 4385126 h 5388006"/>
              <a:gd name="connsiteX911" fmla="*/ 3880976 w 5119199"/>
              <a:gd name="connsiteY911" fmla="*/ 4387494 h 5388006"/>
              <a:gd name="connsiteX912" fmla="*/ 3210671 w 5119199"/>
              <a:gd name="connsiteY912" fmla="*/ 4656184 h 5388006"/>
              <a:gd name="connsiteX913" fmla="*/ 3207948 w 5119199"/>
              <a:gd name="connsiteY913" fmla="*/ 4648490 h 5388006"/>
              <a:gd name="connsiteX914" fmla="*/ 3083072 w 5119199"/>
              <a:gd name="connsiteY914" fmla="*/ 4701992 h 5388006"/>
              <a:gd name="connsiteX915" fmla="*/ 3370938 w 5119199"/>
              <a:gd name="connsiteY915" fmla="*/ 4572500 h 5388006"/>
              <a:gd name="connsiteX916" fmla="*/ 3127933 w 5119199"/>
              <a:gd name="connsiteY916" fmla="*/ 4650621 h 5388006"/>
              <a:gd name="connsiteX917" fmla="*/ 3293645 w 5119199"/>
              <a:gd name="connsiteY917" fmla="*/ 4582324 h 5388006"/>
              <a:gd name="connsiteX918" fmla="*/ 3026612 w 5119199"/>
              <a:gd name="connsiteY918" fmla="*/ 4673821 h 5388006"/>
              <a:gd name="connsiteX919" fmla="*/ 3114795 w 5119199"/>
              <a:gd name="connsiteY919" fmla="*/ 4646478 h 5388006"/>
              <a:gd name="connsiteX920" fmla="*/ 3037384 w 5119199"/>
              <a:gd name="connsiteY920" fmla="*/ 4687551 h 5388006"/>
              <a:gd name="connsiteX921" fmla="*/ 2348258 w 5119199"/>
              <a:gd name="connsiteY921" fmla="*/ 4951625 h 5388006"/>
              <a:gd name="connsiteX922" fmla="*/ 2305291 w 5119199"/>
              <a:gd name="connsiteY922" fmla="*/ 4976363 h 5388006"/>
              <a:gd name="connsiteX923" fmla="*/ 1724234 w 5119199"/>
              <a:gd name="connsiteY923" fmla="*/ 5187883 h 5388006"/>
              <a:gd name="connsiteX924" fmla="*/ 1736071 w 5119199"/>
              <a:gd name="connsiteY924" fmla="*/ 5187883 h 5388006"/>
              <a:gd name="connsiteX925" fmla="*/ 1577934 w 5119199"/>
              <a:gd name="connsiteY925" fmla="*/ 5260441 h 5388006"/>
              <a:gd name="connsiteX926" fmla="*/ 1626464 w 5119199"/>
              <a:gd name="connsiteY926" fmla="*/ 5251090 h 5388006"/>
              <a:gd name="connsiteX927" fmla="*/ 1545265 w 5119199"/>
              <a:gd name="connsiteY927" fmla="*/ 5281629 h 5388006"/>
              <a:gd name="connsiteX928" fmla="*/ 1567045 w 5119199"/>
              <a:gd name="connsiteY928" fmla="*/ 5277841 h 5388006"/>
              <a:gd name="connsiteX929" fmla="*/ 1507862 w 5119199"/>
              <a:gd name="connsiteY929" fmla="*/ 5322109 h 5388006"/>
              <a:gd name="connsiteX930" fmla="*/ 1520882 w 5119199"/>
              <a:gd name="connsiteY930" fmla="*/ 5326015 h 5388006"/>
              <a:gd name="connsiteX931" fmla="*/ 1490462 w 5119199"/>
              <a:gd name="connsiteY931" fmla="*/ 5337851 h 5388006"/>
              <a:gd name="connsiteX932" fmla="*/ 1542543 w 5119199"/>
              <a:gd name="connsiteY932" fmla="*/ 5291452 h 5388006"/>
              <a:gd name="connsiteX933" fmla="*/ 1448916 w 5119199"/>
              <a:gd name="connsiteY933" fmla="*/ 5304709 h 5388006"/>
              <a:gd name="connsiteX934" fmla="*/ 1601844 w 5119199"/>
              <a:gd name="connsiteY934" fmla="*/ 5233690 h 5388006"/>
              <a:gd name="connsiteX935" fmla="*/ 1588824 w 5119199"/>
              <a:gd name="connsiteY935" fmla="*/ 5229784 h 5388006"/>
              <a:gd name="connsiteX936" fmla="*/ 1610603 w 5119199"/>
              <a:gd name="connsiteY936" fmla="*/ 5225996 h 5388006"/>
              <a:gd name="connsiteX937" fmla="*/ 1613444 w 5119199"/>
              <a:gd name="connsiteY937" fmla="*/ 5202323 h 5388006"/>
              <a:gd name="connsiteX938" fmla="*/ 1365586 w 5119199"/>
              <a:gd name="connsiteY938" fmla="*/ 5313587 h 5388006"/>
              <a:gd name="connsiteX939" fmla="*/ 1418377 w 5119199"/>
              <a:gd name="connsiteY939" fmla="*/ 5284705 h 5388006"/>
              <a:gd name="connsiteX940" fmla="*/ 1401688 w 5119199"/>
              <a:gd name="connsiteY940" fmla="*/ 5286599 h 5388006"/>
              <a:gd name="connsiteX941" fmla="*/ 1526919 w 5119199"/>
              <a:gd name="connsiteY941" fmla="*/ 5231796 h 5388006"/>
              <a:gd name="connsiteX942" fmla="*/ 1354460 w 5119199"/>
              <a:gd name="connsiteY942" fmla="*/ 5297015 h 5388006"/>
              <a:gd name="connsiteX943" fmla="*/ 1371149 w 5119199"/>
              <a:gd name="connsiteY943" fmla="*/ 5295121 h 5388006"/>
              <a:gd name="connsiteX944" fmla="*/ 1291963 w 5119199"/>
              <a:gd name="connsiteY944" fmla="*/ 5316191 h 5388006"/>
              <a:gd name="connsiteX945" fmla="*/ 1337652 w 5119199"/>
              <a:gd name="connsiteY945" fmla="*/ 5298909 h 5388006"/>
              <a:gd name="connsiteX946" fmla="*/ 1299183 w 5119199"/>
              <a:gd name="connsiteY946" fmla="*/ 5304591 h 5388006"/>
              <a:gd name="connsiteX947" fmla="*/ 1210645 w 5119199"/>
              <a:gd name="connsiteY947" fmla="*/ 5316427 h 5388006"/>
              <a:gd name="connsiteX948" fmla="*/ 1235384 w 5119199"/>
              <a:gd name="connsiteY948" fmla="*/ 5320333 h 5388006"/>
              <a:gd name="connsiteX949" fmla="*/ 1279534 w 5119199"/>
              <a:gd name="connsiteY949" fmla="*/ 5299028 h 5388006"/>
              <a:gd name="connsiteX950" fmla="*/ 1267698 w 5119199"/>
              <a:gd name="connsiteY950" fmla="*/ 5312640 h 5388006"/>
              <a:gd name="connsiteX951" fmla="*/ 1279534 w 5119199"/>
              <a:gd name="connsiteY951" fmla="*/ 5312640 h 5388006"/>
              <a:gd name="connsiteX952" fmla="*/ 1190287 w 5119199"/>
              <a:gd name="connsiteY952" fmla="*/ 5337733 h 5388006"/>
              <a:gd name="connsiteX953" fmla="*/ 1198217 w 5119199"/>
              <a:gd name="connsiteY953" fmla="*/ 5312521 h 5388006"/>
              <a:gd name="connsiteX954" fmla="*/ 1092516 w 5119199"/>
              <a:gd name="connsiteY954" fmla="*/ 5263873 h 5388006"/>
              <a:gd name="connsiteX955" fmla="*/ 1184960 w 5119199"/>
              <a:gd name="connsiteY955" fmla="*/ 5277603 h 5388006"/>
              <a:gd name="connsiteX956" fmla="*/ 1121516 w 5119199"/>
              <a:gd name="connsiteY956" fmla="*/ 5248485 h 5388006"/>
              <a:gd name="connsiteX957" fmla="*/ 1128736 w 5119199"/>
              <a:gd name="connsiteY957" fmla="*/ 5236649 h 5388006"/>
              <a:gd name="connsiteX958" fmla="*/ 1155605 w 5119199"/>
              <a:gd name="connsiteY958" fmla="*/ 5230850 h 5388006"/>
              <a:gd name="connsiteX959" fmla="*/ 1181764 w 5119199"/>
              <a:gd name="connsiteY959" fmla="*/ 5238662 h 5388006"/>
              <a:gd name="connsiteX960" fmla="*/ 1135957 w 5119199"/>
              <a:gd name="connsiteY960" fmla="*/ 5225050 h 5388006"/>
              <a:gd name="connsiteX961" fmla="*/ 1135957 w 5119199"/>
              <a:gd name="connsiteY961" fmla="*/ 5194038 h 5388006"/>
              <a:gd name="connsiteX962" fmla="*/ 1183303 w 5119199"/>
              <a:gd name="connsiteY962" fmla="*/ 5211556 h 5388006"/>
              <a:gd name="connsiteX963" fmla="*/ 1161287 w 5119199"/>
              <a:gd name="connsiteY963" fmla="*/ 5184332 h 5388006"/>
              <a:gd name="connsiteX964" fmla="*/ 1135957 w 5119199"/>
              <a:gd name="connsiteY964" fmla="*/ 5194038 h 5388006"/>
              <a:gd name="connsiteX965" fmla="*/ 1089202 w 5119199"/>
              <a:gd name="connsiteY965" fmla="*/ 5163026 h 5388006"/>
              <a:gd name="connsiteX966" fmla="*/ 1075235 w 5119199"/>
              <a:gd name="connsiteY966" fmla="*/ 5141602 h 5388006"/>
              <a:gd name="connsiteX967" fmla="*/ 1091214 w 5119199"/>
              <a:gd name="connsiteY967" fmla="*/ 5122308 h 5388006"/>
              <a:gd name="connsiteX968" fmla="*/ 1037831 w 5119199"/>
              <a:gd name="connsiteY968" fmla="*/ 5089284 h 5388006"/>
              <a:gd name="connsiteX969" fmla="*/ 1055231 w 5119199"/>
              <a:gd name="connsiteY969" fmla="*/ 5073779 h 5388006"/>
              <a:gd name="connsiteX970" fmla="*/ 1026705 w 5119199"/>
              <a:gd name="connsiteY970" fmla="*/ 5044661 h 5388006"/>
              <a:gd name="connsiteX971" fmla="*/ 1059374 w 5119199"/>
              <a:gd name="connsiteY971" fmla="*/ 5023355 h 5388006"/>
              <a:gd name="connsiteX972" fmla="*/ 1021497 w 5119199"/>
              <a:gd name="connsiteY972" fmla="*/ 5015543 h 5388006"/>
              <a:gd name="connsiteX973" fmla="*/ 999481 w 5119199"/>
              <a:gd name="connsiteY973" fmla="*/ 4988437 h 5388006"/>
              <a:gd name="connsiteX974" fmla="*/ 958763 w 5119199"/>
              <a:gd name="connsiteY974" fmla="*/ 5003943 h 5388006"/>
              <a:gd name="connsiteX975" fmla="*/ 986342 w 5119199"/>
              <a:gd name="connsiteY975" fmla="*/ 4984531 h 5388006"/>
              <a:gd name="connsiteX976" fmla="*/ 949886 w 5119199"/>
              <a:gd name="connsiteY976" fmla="*/ 4980625 h 5388006"/>
              <a:gd name="connsiteX977" fmla="*/ 969416 w 5119199"/>
              <a:gd name="connsiteY977" fmla="*/ 4955413 h 5388006"/>
              <a:gd name="connsiteX978" fmla="*/ 861111 w 5119199"/>
              <a:gd name="connsiteY978" fmla="*/ 4885695 h 5388006"/>
              <a:gd name="connsiteX979" fmla="*/ 841936 w 5119199"/>
              <a:gd name="connsiteY979" fmla="*/ 4866283 h 5388006"/>
              <a:gd name="connsiteX980" fmla="*/ 877446 w 5119199"/>
              <a:gd name="connsiteY980" fmla="*/ 4852671 h 5388006"/>
              <a:gd name="connsiteX981" fmla="*/ 851169 w 5119199"/>
              <a:gd name="connsiteY981" fmla="*/ 4844978 h 5388006"/>
              <a:gd name="connsiteX982" fmla="*/ 878038 w 5119199"/>
              <a:gd name="connsiteY982" fmla="*/ 4839059 h 5388006"/>
              <a:gd name="connsiteX983" fmla="*/ 889874 w 5119199"/>
              <a:gd name="connsiteY983" fmla="*/ 4808047 h 5388006"/>
              <a:gd name="connsiteX984" fmla="*/ 960894 w 5119199"/>
              <a:gd name="connsiteY984" fmla="*/ 4749811 h 5388006"/>
              <a:gd name="connsiteX985" fmla="*/ 930947 w 5119199"/>
              <a:gd name="connsiteY985" fmla="*/ 4747918 h 5388006"/>
              <a:gd name="connsiteX986" fmla="*/ 933906 w 5119199"/>
              <a:gd name="connsiteY986" fmla="*/ 4755730 h 5388006"/>
              <a:gd name="connsiteX987" fmla="*/ 903131 w 5119199"/>
              <a:gd name="connsiteY987" fmla="*/ 4736318 h 5388006"/>
              <a:gd name="connsiteX988" fmla="*/ 864426 w 5119199"/>
              <a:gd name="connsiteY988" fmla="*/ 4742117 h 5388006"/>
              <a:gd name="connsiteX989" fmla="*/ 895082 w 5119199"/>
              <a:gd name="connsiteY989" fmla="*/ 4730280 h 5388006"/>
              <a:gd name="connsiteX990" fmla="*/ 903013 w 5119199"/>
              <a:gd name="connsiteY990" fmla="*/ 4705068 h 5388006"/>
              <a:gd name="connsiteX991" fmla="*/ 889046 w 5119199"/>
              <a:gd name="connsiteY991" fmla="*/ 4683763 h 5388006"/>
              <a:gd name="connsiteX992" fmla="*/ 865373 w 5119199"/>
              <a:gd name="connsiteY992" fmla="*/ 4683763 h 5388006"/>
              <a:gd name="connsiteX993" fmla="*/ 947045 w 5119199"/>
              <a:gd name="connsiteY993" fmla="*/ 4652632 h 5388006"/>
              <a:gd name="connsiteX994" fmla="*/ 949176 w 5119199"/>
              <a:gd name="connsiteY994" fmla="*/ 4642926 h 5388006"/>
              <a:gd name="connsiteX995" fmla="*/ 936747 w 5119199"/>
              <a:gd name="connsiteY995" fmla="*/ 4625408 h 5388006"/>
              <a:gd name="connsiteX996" fmla="*/ 954147 w 5119199"/>
              <a:gd name="connsiteY996" fmla="*/ 4609902 h 5388006"/>
              <a:gd name="connsiteX997" fmla="*/ 926331 w 5119199"/>
              <a:gd name="connsiteY997" fmla="*/ 4598066 h 5388006"/>
              <a:gd name="connsiteX998" fmla="*/ 1019011 w 5119199"/>
              <a:gd name="connsiteY998" fmla="*/ 4580548 h 5388006"/>
              <a:gd name="connsiteX999" fmla="*/ 1008240 w 5119199"/>
              <a:gd name="connsiteY999" fmla="*/ 4597947 h 5388006"/>
              <a:gd name="connsiteX1000" fmla="*/ 1142467 w 5119199"/>
              <a:gd name="connsiteY1000" fmla="*/ 4489524 h 5388006"/>
              <a:gd name="connsiteX1001" fmla="*/ 1177976 w 5119199"/>
              <a:gd name="connsiteY1001" fmla="*/ 4458512 h 5388006"/>
              <a:gd name="connsiteX1002" fmla="*/ 1311020 w 5119199"/>
              <a:gd name="connsiteY1002" fmla="*/ 4408325 h 5388006"/>
              <a:gd name="connsiteX1003" fmla="*/ 1253967 w 5119199"/>
              <a:gd name="connsiteY1003" fmla="*/ 4412113 h 5388006"/>
              <a:gd name="connsiteX1004" fmla="*/ 1346884 w 5119199"/>
              <a:gd name="connsiteY1004" fmla="*/ 4363938 h 5388006"/>
              <a:gd name="connsiteX1005" fmla="*/ 1365113 w 5119199"/>
              <a:gd name="connsiteY1005" fmla="*/ 4365950 h 5388006"/>
              <a:gd name="connsiteX1006" fmla="*/ 1353276 w 5119199"/>
              <a:gd name="connsiteY1006" fmla="*/ 4365950 h 5388006"/>
              <a:gd name="connsiteX1007" fmla="*/ 1759626 w 5119199"/>
              <a:gd name="connsiteY1007" fmla="*/ 4218823 h 5388006"/>
              <a:gd name="connsiteX1008" fmla="*/ 1760011 w 5119199"/>
              <a:gd name="connsiteY1008" fmla="*/ 4225806 h 5388006"/>
              <a:gd name="connsiteX1009" fmla="*/ 1759613 w 5119199"/>
              <a:gd name="connsiteY1009" fmla="*/ 4227979 h 5388006"/>
              <a:gd name="connsiteX1010" fmla="*/ 1816797 w 5119199"/>
              <a:gd name="connsiteY1010" fmla="*/ 4207576 h 5388006"/>
              <a:gd name="connsiteX1011" fmla="*/ 1816728 w 5119199"/>
              <a:gd name="connsiteY1011" fmla="*/ 4209468 h 5388006"/>
              <a:gd name="connsiteX1012" fmla="*/ 1821265 w 5119199"/>
              <a:gd name="connsiteY1012" fmla="*/ 4206941 h 5388006"/>
              <a:gd name="connsiteX1013" fmla="*/ 1776315 w 5119199"/>
              <a:gd name="connsiteY1013" fmla="*/ 4217047 h 5388006"/>
              <a:gd name="connsiteX1014" fmla="*/ 1848992 w 5119199"/>
              <a:gd name="connsiteY1014" fmla="*/ 4176920 h 5388006"/>
              <a:gd name="connsiteX1015" fmla="*/ 1866392 w 5119199"/>
              <a:gd name="connsiteY1015" fmla="*/ 4192546 h 5388006"/>
              <a:gd name="connsiteX1016" fmla="*/ 1935399 w 5119199"/>
              <a:gd name="connsiteY1016" fmla="*/ 4158219 h 5388006"/>
              <a:gd name="connsiteX1017" fmla="*/ 1907464 w 5119199"/>
              <a:gd name="connsiteY1017" fmla="*/ 4177395 h 5388006"/>
              <a:gd name="connsiteX1018" fmla="*/ 1934023 w 5119199"/>
              <a:gd name="connsiteY1018" fmla="*/ 4172408 h 5388006"/>
              <a:gd name="connsiteX1019" fmla="*/ 1939811 w 5119199"/>
              <a:gd name="connsiteY1019" fmla="*/ 4169138 h 5388006"/>
              <a:gd name="connsiteX1020" fmla="*/ 1943550 w 5119199"/>
              <a:gd name="connsiteY1020" fmla="*/ 4163968 h 5388006"/>
              <a:gd name="connsiteX1021" fmla="*/ 1955526 w 5119199"/>
              <a:gd name="connsiteY1021" fmla="*/ 4157821 h 5388006"/>
              <a:gd name="connsiteX1022" fmla="*/ 1951792 w 5119199"/>
              <a:gd name="connsiteY1022" fmla="*/ 4157080 h 5388006"/>
              <a:gd name="connsiteX1023" fmla="*/ 1942027 w 5119199"/>
              <a:gd name="connsiteY1023" fmla="*/ 4160231 h 5388006"/>
              <a:gd name="connsiteX1024" fmla="*/ 1971264 w 5119199"/>
              <a:gd name="connsiteY1024" fmla="*/ 4144962 h 5388006"/>
              <a:gd name="connsiteX1025" fmla="*/ 1969606 w 5119199"/>
              <a:gd name="connsiteY1025" fmla="*/ 4149637 h 5388006"/>
              <a:gd name="connsiteX1026" fmla="*/ 1969358 w 5119199"/>
              <a:gd name="connsiteY1026" fmla="*/ 4151749 h 5388006"/>
              <a:gd name="connsiteX1027" fmla="*/ 2013875 w 5119199"/>
              <a:gd name="connsiteY1027" fmla="*/ 4136320 h 5388006"/>
              <a:gd name="connsiteX1028" fmla="*/ 2065478 w 5119199"/>
              <a:gd name="connsiteY1028" fmla="*/ 4116039 h 5388006"/>
              <a:gd name="connsiteX1029" fmla="*/ 2095902 w 5119199"/>
              <a:gd name="connsiteY1029" fmla="*/ 4103534 h 5388006"/>
              <a:gd name="connsiteX1030" fmla="*/ 2091641 w 5119199"/>
              <a:gd name="connsiteY1030" fmla="*/ 4091697 h 5388006"/>
              <a:gd name="connsiteX1031" fmla="*/ 2107075 w 5119199"/>
              <a:gd name="connsiteY1031" fmla="*/ 4089888 h 5388006"/>
              <a:gd name="connsiteX1032" fmla="*/ 2112784 w 5119199"/>
              <a:gd name="connsiteY1032" fmla="*/ 4086175 h 5388006"/>
              <a:gd name="connsiteX1033" fmla="*/ 2073029 w 5119199"/>
              <a:gd name="connsiteY1033" fmla="*/ 4086681 h 5388006"/>
              <a:gd name="connsiteX1034" fmla="*/ 2004880 w 5119199"/>
              <a:gd name="connsiteY1034" fmla="*/ 4106610 h 5388006"/>
              <a:gd name="connsiteX1035" fmla="*/ 2050805 w 5119199"/>
              <a:gd name="connsiteY1035" fmla="*/ 4087080 h 5388006"/>
              <a:gd name="connsiteX1036" fmla="*/ 2129874 w 5119199"/>
              <a:gd name="connsiteY1036" fmla="*/ 4063407 h 5388006"/>
              <a:gd name="connsiteX1037" fmla="*/ 2127240 w 5119199"/>
              <a:gd name="connsiteY1037" fmla="*/ 4076787 h 5388006"/>
              <a:gd name="connsiteX1038" fmla="*/ 2143011 w 5119199"/>
              <a:gd name="connsiteY1038" fmla="*/ 4072877 h 5388006"/>
              <a:gd name="connsiteX1039" fmla="*/ 2104780 w 5119199"/>
              <a:gd name="connsiteY1039" fmla="*/ 4095840 h 5388006"/>
              <a:gd name="connsiteX1040" fmla="*/ 2139520 w 5119199"/>
              <a:gd name="connsiteY1040" fmla="*/ 4086938 h 5388006"/>
              <a:gd name="connsiteX1041" fmla="*/ 2216084 w 5119199"/>
              <a:gd name="connsiteY1041" fmla="*/ 4056846 h 5388006"/>
              <a:gd name="connsiteX1042" fmla="*/ 2223146 w 5119199"/>
              <a:gd name="connsiteY1042" fmla="*/ 4052400 h 5388006"/>
              <a:gd name="connsiteX1043" fmla="*/ 2174024 w 5119199"/>
              <a:gd name="connsiteY1043" fmla="*/ 4061632 h 5388006"/>
              <a:gd name="connsiteX1044" fmla="*/ 2265047 w 5119199"/>
              <a:gd name="connsiteY1044" fmla="*/ 4023873 h 5388006"/>
              <a:gd name="connsiteX1045" fmla="*/ 2298663 w 5119199"/>
              <a:gd name="connsiteY1045" fmla="*/ 4020441 h 5388006"/>
              <a:gd name="connsiteX1046" fmla="*/ 2299610 w 5119199"/>
              <a:gd name="connsiteY1046" fmla="*/ 4006829 h 5388006"/>
              <a:gd name="connsiteX1047" fmla="*/ 2406139 w 5119199"/>
              <a:gd name="connsiteY1047" fmla="*/ 3963625 h 5388006"/>
              <a:gd name="connsiteX1048" fmla="*/ 2372997 w 5119199"/>
              <a:gd name="connsiteY1048" fmla="*/ 3984576 h 5388006"/>
              <a:gd name="connsiteX1049" fmla="*/ 2392982 w 5119199"/>
              <a:gd name="connsiteY1049" fmla="*/ 3980958 h 5388006"/>
              <a:gd name="connsiteX1050" fmla="*/ 2407604 w 5119199"/>
              <a:gd name="connsiteY1050" fmla="*/ 3972761 h 5388006"/>
              <a:gd name="connsiteX1051" fmla="*/ 2410697 w 5119199"/>
              <a:gd name="connsiteY1051" fmla="*/ 3957647 h 5388006"/>
              <a:gd name="connsiteX1052" fmla="*/ 2392527 w 5119199"/>
              <a:gd name="connsiteY1052" fmla="*/ 3961139 h 5388006"/>
              <a:gd name="connsiteX1053" fmla="*/ 2413893 w 5119199"/>
              <a:gd name="connsiteY1053" fmla="*/ 3947453 h 5388006"/>
              <a:gd name="connsiteX1054" fmla="*/ 2430061 w 5119199"/>
              <a:gd name="connsiteY1054" fmla="*/ 3941115 h 5388006"/>
              <a:gd name="connsiteX1055" fmla="*/ 2441530 w 5119199"/>
              <a:gd name="connsiteY1055" fmla="*/ 3933324 h 5388006"/>
              <a:gd name="connsiteX1056" fmla="*/ 2441301 w 5119199"/>
              <a:gd name="connsiteY1056" fmla="*/ 3936584 h 5388006"/>
              <a:gd name="connsiteX1057" fmla="*/ 2452657 w 5119199"/>
              <a:gd name="connsiteY1057" fmla="*/ 3931903 h 5388006"/>
              <a:gd name="connsiteX1058" fmla="*/ 2445268 w 5119199"/>
              <a:gd name="connsiteY1058" fmla="*/ 3944922 h 5388006"/>
              <a:gd name="connsiteX1059" fmla="*/ 2496707 w 5119199"/>
              <a:gd name="connsiteY1059" fmla="*/ 3924114 h 5388006"/>
              <a:gd name="connsiteX1060" fmla="*/ 2530069 w 5119199"/>
              <a:gd name="connsiteY1060" fmla="*/ 3910287 h 5388006"/>
              <a:gd name="connsiteX1061" fmla="*/ 2516887 w 5119199"/>
              <a:gd name="connsiteY1061" fmla="*/ 3913347 h 5388006"/>
              <a:gd name="connsiteX1062" fmla="*/ 2491126 w 5119199"/>
              <a:gd name="connsiteY1062" fmla="*/ 3925748 h 5388006"/>
              <a:gd name="connsiteX1063" fmla="*/ 2491008 w 5119199"/>
              <a:gd name="connsiteY1063" fmla="*/ 3925748 h 5388006"/>
              <a:gd name="connsiteX1064" fmla="*/ 2581320 w 5119199"/>
              <a:gd name="connsiteY1064" fmla="*/ 3882071 h 5388006"/>
              <a:gd name="connsiteX1065" fmla="*/ 2581494 w 5119199"/>
              <a:gd name="connsiteY1065" fmla="*/ 3888587 h 5388006"/>
              <a:gd name="connsiteX1066" fmla="*/ 2634821 w 5119199"/>
              <a:gd name="connsiteY1066" fmla="*/ 3865900 h 5388006"/>
              <a:gd name="connsiteX1067" fmla="*/ 2667561 w 5119199"/>
              <a:gd name="connsiteY1067" fmla="*/ 3851925 h 5388006"/>
              <a:gd name="connsiteX1068" fmla="*/ 2643106 w 5119199"/>
              <a:gd name="connsiteY1068" fmla="*/ 3857569 h 5388006"/>
              <a:gd name="connsiteX1069" fmla="*/ 1931019 w 5119199"/>
              <a:gd name="connsiteY1069" fmla="*/ 4091222 h 5388006"/>
              <a:gd name="connsiteX1070" fmla="*/ 1886631 w 5119199"/>
              <a:gd name="connsiteY1070" fmla="*/ 4115725 h 5388006"/>
              <a:gd name="connsiteX1071" fmla="*/ 1284387 w 5119199"/>
              <a:gd name="connsiteY1071" fmla="*/ 4294102 h 5388006"/>
              <a:gd name="connsiteX1072" fmla="*/ 1296223 w 5119199"/>
              <a:gd name="connsiteY1072" fmla="*/ 4295877 h 5388006"/>
              <a:gd name="connsiteX1073" fmla="*/ 1132169 w 5119199"/>
              <a:gd name="connsiteY1073" fmla="*/ 4362279 h 5388006"/>
              <a:gd name="connsiteX1074" fmla="*/ 1182592 w 5119199"/>
              <a:gd name="connsiteY1074" fmla="*/ 4357782 h 5388006"/>
              <a:gd name="connsiteX1075" fmla="*/ 1098316 w 5119199"/>
              <a:gd name="connsiteY1075" fmla="*/ 4383467 h 5388006"/>
              <a:gd name="connsiteX1076" fmla="*/ 1120924 w 5119199"/>
              <a:gd name="connsiteY1076" fmla="*/ 4381928 h 5388006"/>
              <a:gd name="connsiteX1077" fmla="*/ 1059966 w 5119199"/>
              <a:gd name="connsiteY1077" fmla="*/ 4427736 h 5388006"/>
              <a:gd name="connsiteX1078" fmla="*/ 1073578 w 5119199"/>
              <a:gd name="connsiteY1078" fmla="*/ 4434364 h 5388006"/>
              <a:gd name="connsiteX1079" fmla="*/ 1041974 w 5119199"/>
              <a:gd name="connsiteY1079" fmla="*/ 4443952 h 5388006"/>
              <a:gd name="connsiteX1080" fmla="*/ 1096067 w 5119199"/>
              <a:gd name="connsiteY1080" fmla="*/ 4394948 h 5388006"/>
              <a:gd name="connsiteX1081" fmla="*/ 998889 w 5119199"/>
              <a:gd name="connsiteY1081" fmla="*/ 4397434 h 5388006"/>
              <a:gd name="connsiteX1082" fmla="*/ 1157736 w 5119199"/>
              <a:gd name="connsiteY1082" fmla="*/ 4332688 h 5388006"/>
              <a:gd name="connsiteX1083" fmla="*/ 1144242 w 5119199"/>
              <a:gd name="connsiteY1083" fmla="*/ 4326060 h 5388006"/>
              <a:gd name="connsiteX1084" fmla="*/ 1166731 w 5119199"/>
              <a:gd name="connsiteY1084" fmla="*/ 4324521 h 5388006"/>
              <a:gd name="connsiteX1085" fmla="*/ 1169691 w 5119199"/>
              <a:gd name="connsiteY1085" fmla="*/ 4296468 h 5388006"/>
              <a:gd name="connsiteX1086" fmla="*/ 912364 w 5119199"/>
              <a:gd name="connsiteY1086" fmla="*/ 4396842 h 5388006"/>
              <a:gd name="connsiteX1087" fmla="*/ 967167 w 5119199"/>
              <a:gd name="connsiteY1087" fmla="*/ 4369145 h 5388006"/>
              <a:gd name="connsiteX1088" fmla="*/ 949885 w 5119199"/>
              <a:gd name="connsiteY1088" fmla="*/ 4369145 h 5388006"/>
              <a:gd name="connsiteX1089" fmla="*/ 1078667 w 5119199"/>
              <a:gd name="connsiteY1089" fmla="*/ 4319076 h 5388006"/>
              <a:gd name="connsiteX1090" fmla="*/ 899581 w 5119199"/>
              <a:gd name="connsiteY1090" fmla="*/ 4373762 h 5388006"/>
              <a:gd name="connsiteX1091" fmla="*/ 916862 w 5119199"/>
              <a:gd name="connsiteY1091" fmla="*/ 4373762 h 5388006"/>
              <a:gd name="connsiteX1092" fmla="*/ 834835 w 5119199"/>
              <a:gd name="connsiteY1092" fmla="*/ 4387966 h 5388006"/>
              <a:gd name="connsiteX1093" fmla="*/ 882181 w 5119199"/>
              <a:gd name="connsiteY1093" fmla="*/ 4373525 h 5388006"/>
              <a:gd name="connsiteX1094" fmla="*/ 842174 w 5119199"/>
              <a:gd name="connsiteY1094" fmla="*/ 4374827 h 5388006"/>
              <a:gd name="connsiteX1095" fmla="*/ 750322 w 5119199"/>
              <a:gd name="connsiteY1095" fmla="*/ 4375774 h 5388006"/>
              <a:gd name="connsiteX1096" fmla="*/ 776007 w 5119199"/>
              <a:gd name="connsiteY1096" fmla="*/ 4384178 h 5388006"/>
              <a:gd name="connsiteX1097" fmla="*/ 821933 w 5119199"/>
              <a:gd name="connsiteY1097" fmla="*/ 4364766 h 5388006"/>
              <a:gd name="connsiteX1098" fmla="*/ 809150 w 5119199"/>
              <a:gd name="connsiteY1098" fmla="*/ 4379443 h 5388006"/>
              <a:gd name="connsiteX1099" fmla="*/ 820986 w 5119199"/>
              <a:gd name="connsiteY1099" fmla="*/ 4381218 h 5388006"/>
              <a:gd name="connsiteX1100" fmla="*/ 728424 w 5119199"/>
              <a:gd name="connsiteY1100" fmla="*/ 4398737 h 5388006"/>
              <a:gd name="connsiteX1101" fmla="*/ 736710 w 5119199"/>
              <a:gd name="connsiteY1101" fmla="*/ 4369026 h 5388006"/>
              <a:gd name="connsiteX1102" fmla="*/ 627340 w 5119199"/>
              <a:gd name="connsiteY1102" fmla="*/ 4293864 h 5388006"/>
              <a:gd name="connsiteX1103" fmla="*/ 723098 w 5119199"/>
              <a:gd name="connsiteY1103" fmla="*/ 4324402 h 5388006"/>
              <a:gd name="connsiteX1104" fmla="*/ 657405 w 5119199"/>
              <a:gd name="connsiteY1104" fmla="*/ 4279305 h 5388006"/>
              <a:gd name="connsiteX1105" fmla="*/ 664980 w 5119199"/>
              <a:gd name="connsiteY1105" fmla="*/ 4266167 h 5388006"/>
              <a:gd name="connsiteX1106" fmla="*/ 692796 w 5119199"/>
              <a:gd name="connsiteY1106" fmla="*/ 4263089 h 5388006"/>
              <a:gd name="connsiteX1107" fmla="*/ 719902 w 5119199"/>
              <a:gd name="connsiteY1107" fmla="*/ 4276464 h 5388006"/>
              <a:gd name="connsiteX1108" fmla="*/ 672556 w 5119199"/>
              <a:gd name="connsiteY1108" fmla="*/ 4252791 h 5388006"/>
              <a:gd name="connsiteX1109" fmla="*/ 672556 w 5119199"/>
              <a:gd name="connsiteY1109" fmla="*/ 4214796 h 5388006"/>
              <a:gd name="connsiteX1110" fmla="*/ 721677 w 5119199"/>
              <a:gd name="connsiteY1110" fmla="*/ 4243322 h 5388006"/>
              <a:gd name="connsiteX1111" fmla="*/ 698951 w 5119199"/>
              <a:gd name="connsiteY1111" fmla="*/ 4206748 h 5388006"/>
              <a:gd name="connsiteX1112" fmla="*/ 672556 w 5119199"/>
              <a:gd name="connsiteY1112" fmla="*/ 4214796 h 5388006"/>
              <a:gd name="connsiteX1113" fmla="*/ 624381 w 5119199"/>
              <a:gd name="connsiteY1113" fmla="*/ 4169935 h 5388006"/>
              <a:gd name="connsiteX1114" fmla="*/ 609940 w 5119199"/>
              <a:gd name="connsiteY1114" fmla="*/ 4141764 h 5388006"/>
              <a:gd name="connsiteX1115" fmla="*/ 626511 w 5119199"/>
              <a:gd name="connsiteY1115" fmla="*/ 4120458 h 5388006"/>
              <a:gd name="connsiteX1116" fmla="*/ 571471 w 5119199"/>
              <a:gd name="connsiteY1116" fmla="*/ 4072047 h 5388006"/>
              <a:gd name="connsiteX1117" fmla="*/ 589463 w 5119199"/>
              <a:gd name="connsiteY1117" fmla="*/ 4055712 h 5388006"/>
              <a:gd name="connsiteX1118" fmla="*/ 559990 w 5119199"/>
              <a:gd name="connsiteY1118" fmla="*/ 4015942 h 5388006"/>
              <a:gd name="connsiteX1119" fmla="*/ 593842 w 5119199"/>
              <a:gd name="connsiteY1119" fmla="*/ 3994754 h 5388006"/>
              <a:gd name="connsiteX1120" fmla="*/ 554663 w 5119199"/>
              <a:gd name="connsiteY1120" fmla="*/ 3979604 h 5388006"/>
              <a:gd name="connsiteX1121" fmla="*/ 532056 w 5119199"/>
              <a:gd name="connsiteY1121" fmla="*/ 3943147 h 5388006"/>
              <a:gd name="connsiteX1122" fmla="*/ 489917 w 5119199"/>
              <a:gd name="connsiteY1122" fmla="*/ 3955931 h 5388006"/>
              <a:gd name="connsiteX1123" fmla="*/ 518443 w 5119199"/>
              <a:gd name="connsiteY1123" fmla="*/ 3936401 h 5388006"/>
              <a:gd name="connsiteX1124" fmla="*/ 480803 w 5119199"/>
              <a:gd name="connsiteY1124" fmla="*/ 3926221 h 5388006"/>
              <a:gd name="connsiteX1125" fmla="*/ 501044 w 5119199"/>
              <a:gd name="connsiteY1125" fmla="*/ 3898287 h 5388006"/>
              <a:gd name="connsiteX1126" fmla="*/ 389425 w 5119199"/>
              <a:gd name="connsiteY1126" fmla="*/ 3796729 h 5388006"/>
              <a:gd name="connsiteX1127" fmla="*/ 369776 w 5119199"/>
              <a:gd name="connsiteY1127" fmla="*/ 3770215 h 5388006"/>
              <a:gd name="connsiteX1128" fmla="*/ 406706 w 5119199"/>
              <a:gd name="connsiteY1128" fmla="*/ 3758970 h 5388006"/>
              <a:gd name="connsiteX1129" fmla="*/ 396206 w 5119199"/>
              <a:gd name="connsiteY1129" fmla="*/ 3746096 h 5388006"/>
              <a:gd name="connsiteX1130" fmla="*/ 379601 w 5119199"/>
              <a:gd name="connsiteY1130" fmla="*/ 3745595 h 5388006"/>
              <a:gd name="connsiteX1131" fmla="*/ 407416 w 5119199"/>
              <a:gd name="connsiteY1131" fmla="*/ 3742399 h 5388006"/>
              <a:gd name="connsiteX1132" fmla="*/ 419253 w 5119199"/>
              <a:gd name="connsiteY1132" fmla="*/ 3706298 h 5388006"/>
              <a:gd name="connsiteX1133" fmla="*/ 492995 w 5119199"/>
              <a:gd name="connsiteY1133" fmla="*/ 3645694 h 5388006"/>
              <a:gd name="connsiteX1134" fmla="*/ 462101 w 5119199"/>
              <a:gd name="connsiteY1134" fmla="*/ 3638947 h 5388006"/>
              <a:gd name="connsiteX1135" fmla="*/ 458861 w 5119199"/>
              <a:gd name="connsiteY1135" fmla="*/ 3645398 h 5388006"/>
              <a:gd name="connsiteX1136" fmla="*/ 465179 w 5119199"/>
              <a:gd name="connsiteY1136" fmla="*/ 3648890 h 5388006"/>
              <a:gd name="connsiteX1137" fmla="*/ 433457 w 5119199"/>
              <a:gd name="connsiteY1137" fmla="*/ 3620601 h 5388006"/>
              <a:gd name="connsiteX1138" fmla="*/ 393568 w 5119199"/>
              <a:gd name="connsiteY1138" fmla="*/ 3621903 h 5388006"/>
              <a:gd name="connsiteX1139" fmla="*/ 425171 w 5119199"/>
              <a:gd name="connsiteY1139" fmla="*/ 3612197 h 5388006"/>
              <a:gd name="connsiteX1140" fmla="*/ 433339 w 5119199"/>
              <a:gd name="connsiteY1140" fmla="*/ 3582605 h 5388006"/>
              <a:gd name="connsiteX1141" fmla="*/ 419016 w 5119199"/>
              <a:gd name="connsiteY1141" fmla="*/ 3554434 h 5388006"/>
              <a:gd name="connsiteX1142" fmla="*/ 395343 w 5119199"/>
              <a:gd name="connsiteY1142" fmla="*/ 3550883 h 5388006"/>
              <a:gd name="connsiteX1143" fmla="*/ 479738 w 5119199"/>
              <a:gd name="connsiteY1143" fmla="*/ 3525198 h 5388006"/>
              <a:gd name="connsiteX1144" fmla="*/ 481868 w 5119199"/>
              <a:gd name="connsiteY1144" fmla="*/ 3513361 h 5388006"/>
              <a:gd name="connsiteX1145" fmla="*/ 469085 w 5119199"/>
              <a:gd name="connsiteY1145" fmla="*/ 3489688 h 5388006"/>
              <a:gd name="connsiteX1146" fmla="*/ 487077 w 5119199"/>
              <a:gd name="connsiteY1146" fmla="*/ 3473354 h 5388006"/>
              <a:gd name="connsiteX1147" fmla="*/ 458550 w 5119199"/>
              <a:gd name="connsiteY1147" fmla="*/ 3455007 h 5388006"/>
              <a:gd name="connsiteX1148" fmla="*/ 554072 w 5119199"/>
              <a:gd name="connsiteY1148" fmla="*/ 3447550 h 5388006"/>
              <a:gd name="connsiteX1149" fmla="*/ 542827 w 5119199"/>
              <a:gd name="connsiteY1149" fmla="*/ 3467199 h 5388006"/>
              <a:gd name="connsiteX1150" fmla="*/ 681196 w 5119199"/>
              <a:gd name="connsiteY1150" fmla="*/ 3354515 h 5388006"/>
              <a:gd name="connsiteX1151" fmla="*/ 716706 w 5119199"/>
              <a:gd name="connsiteY1151" fmla="*/ 3321727 h 5388006"/>
              <a:gd name="connsiteX1152" fmla="*/ 739068 w 5119199"/>
              <a:gd name="connsiteY1152" fmla="*/ 3318125 h 5388006"/>
              <a:gd name="connsiteX1153" fmla="*/ 737691 w 5119199"/>
              <a:gd name="connsiteY1153" fmla="*/ 3312348 h 5388006"/>
              <a:gd name="connsiteX1154" fmla="*/ 729135 w 5119199"/>
              <a:gd name="connsiteY1154" fmla="*/ 3296635 h 5388006"/>
              <a:gd name="connsiteX1155" fmla="*/ 746298 w 5119199"/>
              <a:gd name="connsiteY1155" fmla="*/ 3277223 h 5388006"/>
              <a:gd name="connsiteX1156" fmla="*/ 698360 w 5119199"/>
              <a:gd name="connsiteY1156" fmla="*/ 3223485 h 5388006"/>
              <a:gd name="connsiteX1157" fmla="*/ 716588 w 5119199"/>
              <a:gd name="connsiteY1157" fmla="*/ 3209163 h 5388006"/>
              <a:gd name="connsiteX1158" fmla="*/ 691968 w 5119199"/>
              <a:gd name="connsiteY1158" fmla="*/ 3166551 h 5388006"/>
              <a:gd name="connsiteX1159" fmla="*/ 725347 w 5119199"/>
              <a:gd name="connsiteY1159" fmla="*/ 3149151 h 5388006"/>
              <a:gd name="connsiteX1160" fmla="*/ 689838 w 5119199"/>
              <a:gd name="connsiteY1160" fmla="*/ 3129857 h 5388006"/>
              <a:gd name="connsiteX1161" fmla="*/ 671491 w 5119199"/>
              <a:gd name="connsiteY1161" fmla="*/ 3091270 h 5388006"/>
              <a:gd name="connsiteX1162" fmla="*/ 631247 w 5119199"/>
              <a:gd name="connsiteY1162" fmla="*/ 3099437 h 5388006"/>
              <a:gd name="connsiteX1163" fmla="*/ 659418 w 5119199"/>
              <a:gd name="connsiteY1163" fmla="*/ 3083103 h 5388006"/>
              <a:gd name="connsiteX1164" fmla="*/ 625092 w 5119199"/>
              <a:gd name="connsiteY1164" fmla="*/ 3068898 h 5388006"/>
              <a:gd name="connsiteX1165" fmla="*/ 646161 w 5119199"/>
              <a:gd name="connsiteY1165" fmla="*/ 3043450 h 5388006"/>
              <a:gd name="connsiteX1166" fmla="*/ 550640 w 5119199"/>
              <a:gd name="connsiteY1166" fmla="*/ 2930530 h 5388006"/>
              <a:gd name="connsiteX1167" fmla="*/ 534660 w 5119199"/>
              <a:gd name="connsiteY1167" fmla="*/ 2901885 h 5388006"/>
              <a:gd name="connsiteX1168" fmla="*/ 569460 w 5119199"/>
              <a:gd name="connsiteY1168" fmla="*/ 2894901 h 5388006"/>
              <a:gd name="connsiteX1169" fmla="*/ 561305 w 5119199"/>
              <a:gd name="connsiteY1169" fmla="*/ 2881419 h 5388006"/>
              <a:gd name="connsiteX1170" fmla="*/ 545787 w 5119199"/>
              <a:gd name="connsiteY1170" fmla="*/ 2878685 h 5388006"/>
              <a:gd name="connsiteX1171" fmla="*/ 571590 w 5119199"/>
              <a:gd name="connsiteY1171" fmla="*/ 2878685 h 5388006"/>
              <a:gd name="connsiteX1172" fmla="*/ 585439 w 5119199"/>
              <a:gd name="connsiteY1172" fmla="*/ 2844241 h 5388006"/>
              <a:gd name="connsiteX1173" fmla="*/ 657405 w 5119199"/>
              <a:gd name="connsiteY1173" fmla="*/ 2792515 h 5388006"/>
              <a:gd name="connsiteX1174" fmla="*/ 629589 w 5119199"/>
              <a:gd name="connsiteY1174" fmla="*/ 2782336 h 5388006"/>
              <a:gd name="connsiteX1175" fmla="*/ 626553 w 5119199"/>
              <a:gd name="connsiteY1175" fmla="*/ 2788224 h 5388006"/>
              <a:gd name="connsiteX1176" fmla="*/ 631602 w 5119199"/>
              <a:gd name="connsiteY1176" fmla="*/ 2792515 h 5388006"/>
              <a:gd name="connsiteX1177" fmla="*/ 604614 w 5119199"/>
              <a:gd name="connsiteY1177" fmla="*/ 2760911 h 5388006"/>
              <a:gd name="connsiteX1178" fmla="*/ 568039 w 5119199"/>
              <a:gd name="connsiteY1178" fmla="*/ 2757716 h 5388006"/>
              <a:gd name="connsiteX1179" fmla="*/ 597631 w 5119199"/>
              <a:gd name="connsiteY1179" fmla="*/ 2751679 h 5388006"/>
              <a:gd name="connsiteX1180" fmla="*/ 607218 w 5119199"/>
              <a:gd name="connsiteY1180" fmla="*/ 2723271 h 5388006"/>
              <a:gd name="connsiteX1181" fmla="*/ 596092 w 5119199"/>
              <a:gd name="connsiteY1181" fmla="*/ 2693798 h 5388006"/>
              <a:gd name="connsiteX1182" fmla="*/ 574431 w 5119199"/>
              <a:gd name="connsiteY1182" fmla="*/ 2687643 h 5388006"/>
              <a:gd name="connsiteX1183" fmla="*/ 653026 w 5119199"/>
              <a:gd name="connsiteY1183" fmla="*/ 2671664 h 5388006"/>
              <a:gd name="connsiteX1184" fmla="*/ 655867 w 5119199"/>
              <a:gd name="connsiteY1184" fmla="*/ 2660537 h 5388006"/>
              <a:gd name="connsiteX1185" fmla="*/ 645687 w 5119199"/>
              <a:gd name="connsiteY1185" fmla="*/ 2636035 h 5388006"/>
              <a:gd name="connsiteX1186" fmla="*/ 663205 w 5119199"/>
              <a:gd name="connsiteY1186" fmla="*/ 2621950 h 5388006"/>
              <a:gd name="connsiteX1187" fmla="*/ 638349 w 5119199"/>
              <a:gd name="connsiteY1187" fmla="*/ 2600526 h 5388006"/>
              <a:gd name="connsiteX1188" fmla="*/ 725821 w 5119199"/>
              <a:gd name="connsiteY1188" fmla="*/ 2603248 h 5388006"/>
              <a:gd name="connsiteX1189" fmla="*/ 713984 w 5119199"/>
              <a:gd name="connsiteY1189" fmla="*/ 2621595 h 5388006"/>
              <a:gd name="connsiteX1190" fmla="*/ 749662 w 5119199"/>
              <a:gd name="connsiteY1190" fmla="*/ 2598917 h 5388006"/>
              <a:gd name="connsiteX1191" fmla="*/ 755631 w 5119199"/>
              <a:gd name="connsiteY1191" fmla="*/ 2593172 h 5388006"/>
              <a:gd name="connsiteX1192" fmla="*/ 754108 w 5119199"/>
              <a:gd name="connsiteY1192" fmla="*/ 2583835 h 5388006"/>
              <a:gd name="connsiteX1193" fmla="*/ 761487 w 5119199"/>
              <a:gd name="connsiteY1193" fmla="*/ 2587536 h 5388006"/>
              <a:gd name="connsiteX1194" fmla="*/ 771556 w 5119199"/>
              <a:gd name="connsiteY1194" fmla="*/ 2577845 h 5388006"/>
              <a:gd name="connsiteX1195" fmla="*/ 770370 w 5119199"/>
              <a:gd name="connsiteY1195" fmla="*/ 2577776 h 5388006"/>
              <a:gd name="connsiteX1196" fmla="*/ 754108 w 5119199"/>
              <a:gd name="connsiteY1196" fmla="*/ 2583835 h 5388006"/>
              <a:gd name="connsiteX1197" fmla="*/ 713864 w 5119199"/>
              <a:gd name="connsiteY1197" fmla="*/ 2536489 h 5388006"/>
              <a:gd name="connsiteX1198" fmla="*/ 701199 w 5119199"/>
              <a:gd name="connsiteY1198" fmla="*/ 2507726 h 5388006"/>
              <a:gd name="connsiteX1199" fmla="*/ 713627 w 5119199"/>
              <a:gd name="connsiteY1199" fmla="*/ 2488077 h 5388006"/>
              <a:gd name="connsiteX1200" fmla="*/ 667701 w 5119199"/>
              <a:gd name="connsiteY1200" fmla="*/ 2436233 h 5388006"/>
              <a:gd name="connsiteX1201" fmla="*/ 681550 w 5119199"/>
              <a:gd name="connsiteY1201" fmla="*/ 2421674 h 5388006"/>
              <a:gd name="connsiteX1202" fmla="*/ 656338 w 5119199"/>
              <a:gd name="connsiteY1202" fmla="*/ 2380128 h 5388006"/>
              <a:gd name="connsiteX1203" fmla="*/ 682852 w 5119199"/>
              <a:gd name="connsiteY1203" fmla="*/ 2362018 h 5388006"/>
              <a:gd name="connsiteX1204" fmla="*/ 650775 w 5119199"/>
              <a:gd name="connsiteY1204" fmla="*/ 2344026 h 5388006"/>
              <a:gd name="connsiteX1205" fmla="*/ 631126 w 5119199"/>
              <a:gd name="connsiteY1205" fmla="*/ 2306386 h 5388006"/>
              <a:gd name="connsiteX1206" fmla="*/ 597747 w 5119199"/>
              <a:gd name="connsiteY1206" fmla="*/ 2315855 h 5388006"/>
              <a:gd name="connsiteX1207" fmla="*/ 620000 w 5119199"/>
              <a:gd name="connsiteY1207" fmla="*/ 2298811 h 5388006"/>
              <a:gd name="connsiteX1208" fmla="*/ 589225 w 5119199"/>
              <a:gd name="connsiteY1208" fmla="*/ 2285791 h 5388006"/>
              <a:gd name="connsiteX1209" fmla="*/ 604494 w 5119199"/>
              <a:gd name="connsiteY1209" fmla="*/ 2259987 h 5388006"/>
              <a:gd name="connsiteX1210" fmla="*/ 510512 w 5119199"/>
              <a:gd name="connsiteY1210" fmla="*/ 2151682 h 5388006"/>
              <a:gd name="connsiteX1211" fmla="*/ 493585 w 5119199"/>
              <a:gd name="connsiteY1211" fmla="*/ 2124103 h 5388006"/>
              <a:gd name="connsiteX1212" fmla="*/ 522940 w 5119199"/>
              <a:gd name="connsiteY1212" fmla="*/ 2115817 h 5388006"/>
              <a:gd name="connsiteX1213" fmla="*/ 500569 w 5119199"/>
              <a:gd name="connsiteY1213" fmla="*/ 2100667 h 5388006"/>
              <a:gd name="connsiteX1214" fmla="*/ 522940 w 5119199"/>
              <a:gd name="connsiteY1214" fmla="*/ 2099720 h 5388006"/>
              <a:gd name="connsiteX1215" fmla="*/ 531344 w 5119199"/>
              <a:gd name="connsiteY1215" fmla="*/ 2065039 h 5388006"/>
              <a:gd name="connsiteX1216" fmla="*/ 569909 w 5119199"/>
              <a:gd name="connsiteY1216" fmla="*/ 2048517 h 5388006"/>
              <a:gd name="connsiteX1217" fmla="*/ 573882 w 5119199"/>
              <a:gd name="connsiteY1217" fmla="*/ 2037222 h 5388006"/>
              <a:gd name="connsiteX1218" fmla="*/ 560343 w 5119199"/>
              <a:gd name="connsiteY1218" fmla="*/ 2019112 h 5388006"/>
              <a:gd name="connsiteX1219" fmla="*/ 561009 w 5119199"/>
              <a:gd name="connsiteY1219" fmla="*/ 2013513 h 5388006"/>
              <a:gd name="connsiteX1220" fmla="*/ 559855 w 5119199"/>
              <a:gd name="connsiteY1220" fmla="*/ 2013836 h 5388006"/>
              <a:gd name="connsiteX1221" fmla="*/ 539748 w 5119199"/>
              <a:gd name="connsiteY1221" fmla="*/ 1981828 h 5388006"/>
              <a:gd name="connsiteX1222" fmla="*/ 507316 w 5119199"/>
              <a:gd name="connsiteY1222" fmla="*/ 1980052 h 5388006"/>
              <a:gd name="connsiteX1223" fmla="*/ 532646 w 5119199"/>
              <a:gd name="connsiteY1223" fmla="*/ 1972950 h 5388006"/>
              <a:gd name="connsiteX1224" fmla="*/ 522881 w 5119199"/>
              <a:gd name="connsiteY1224" fmla="*/ 1962608 h 5388006"/>
              <a:gd name="connsiteX1225" fmla="*/ 531933 w 5119199"/>
              <a:gd name="connsiteY1225" fmla="*/ 1952021 h 5388006"/>
              <a:gd name="connsiteX1226" fmla="*/ 526412 w 5119199"/>
              <a:gd name="connsiteY1226" fmla="*/ 1948390 h 5388006"/>
              <a:gd name="connsiteX1227" fmla="*/ 514418 w 5119199"/>
              <a:gd name="connsiteY1227" fmla="*/ 1930811 h 5388006"/>
              <a:gd name="connsiteX1228" fmla="*/ 493348 w 5119199"/>
              <a:gd name="connsiteY1228" fmla="*/ 1947264 h 5388006"/>
              <a:gd name="connsiteX1229" fmla="*/ 480802 w 5119199"/>
              <a:gd name="connsiteY1229" fmla="*/ 1960758 h 5388006"/>
              <a:gd name="connsiteX1230" fmla="*/ 477369 w 5119199"/>
              <a:gd name="connsiteY1230" fmla="*/ 1963835 h 5388006"/>
              <a:gd name="connsiteX1231" fmla="*/ 470817 w 5119199"/>
              <a:gd name="connsiteY1231" fmla="*/ 1954944 h 5388006"/>
              <a:gd name="connsiteX1232" fmla="*/ 472634 w 5119199"/>
              <a:gd name="connsiteY1232" fmla="*/ 1951762 h 5388006"/>
              <a:gd name="connsiteX1233" fmla="*/ 475594 w 5119199"/>
              <a:gd name="connsiteY1233" fmla="*/ 1945252 h 5388006"/>
              <a:gd name="connsiteX1234" fmla="*/ 460281 w 5119199"/>
              <a:gd name="connsiteY1234" fmla="*/ 1940647 h 5388006"/>
              <a:gd name="connsiteX1235" fmla="*/ 449248 w 5119199"/>
              <a:gd name="connsiteY1235" fmla="*/ 1925677 h 5388006"/>
              <a:gd name="connsiteX1236" fmla="*/ 429949 w 5119199"/>
              <a:gd name="connsiteY1236" fmla="*/ 1899592 h 5388006"/>
              <a:gd name="connsiteX1237" fmla="*/ 418201 w 5119199"/>
              <a:gd name="connsiteY1237" fmla="*/ 1883831 h 5388006"/>
              <a:gd name="connsiteX1238" fmla="*/ 422329 w 5119199"/>
              <a:gd name="connsiteY1238" fmla="*/ 1881926 h 5388006"/>
              <a:gd name="connsiteX1239" fmla="*/ 412945 w 5119199"/>
              <a:gd name="connsiteY1239" fmla="*/ 1876780 h 5388006"/>
              <a:gd name="connsiteX1240" fmla="*/ 410539 w 5119199"/>
              <a:gd name="connsiteY1240" fmla="*/ 1873552 h 5388006"/>
              <a:gd name="connsiteX1241" fmla="*/ 383717 w 5119199"/>
              <a:gd name="connsiteY1241" fmla="*/ 1837708 h 5388006"/>
              <a:gd name="connsiteX1242" fmla="*/ 383505 w 5119199"/>
              <a:gd name="connsiteY1242" fmla="*/ 1837421 h 5388006"/>
              <a:gd name="connsiteX1243" fmla="*/ 381966 w 5119199"/>
              <a:gd name="connsiteY1243" fmla="*/ 1835290 h 5388006"/>
              <a:gd name="connsiteX1244" fmla="*/ 374323 w 5119199"/>
              <a:gd name="connsiteY1244" fmla="*/ 1825648 h 5388006"/>
              <a:gd name="connsiteX1245" fmla="*/ 377942 w 5119199"/>
              <a:gd name="connsiteY1245" fmla="*/ 1829845 h 5388006"/>
              <a:gd name="connsiteX1246" fmla="*/ 379081 w 5119199"/>
              <a:gd name="connsiteY1246" fmla="*/ 1831252 h 5388006"/>
              <a:gd name="connsiteX1247" fmla="*/ 383032 w 5119199"/>
              <a:gd name="connsiteY1247" fmla="*/ 1836355 h 5388006"/>
              <a:gd name="connsiteX1248" fmla="*/ 381848 w 5119199"/>
              <a:gd name="connsiteY1248" fmla="*/ 1834816 h 5388006"/>
              <a:gd name="connsiteX1249" fmla="*/ 379954 w 5119199"/>
              <a:gd name="connsiteY1249" fmla="*/ 1832331 h 5388006"/>
              <a:gd name="connsiteX1250" fmla="*/ 379081 w 5119199"/>
              <a:gd name="connsiteY1250" fmla="*/ 1831252 h 5388006"/>
              <a:gd name="connsiteX1251" fmla="*/ 377350 w 5119199"/>
              <a:gd name="connsiteY1251" fmla="*/ 1829017 h 5388006"/>
              <a:gd name="connsiteX1252" fmla="*/ 372431 w 5119199"/>
              <a:gd name="connsiteY1252" fmla="*/ 1823043 h 5388006"/>
              <a:gd name="connsiteX1253" fmla="*/ 372024 w 5119199"/>
              <a:gd name="connsiteY1253" fmla="*/ 1822270 h 5388006"/>
              <a:gd name="connsiteX1254" fmla="*/ 369538 w 5119199"/>
              <a:gd name="connsiteY1254" fmla="*/ 1816588 h 5388006"/>
              <a:gd name="connsiteX1255" fmla="*/ 357701 w 5119199"/>
              <a:gd name="connsiteY1255" fmla="*/ 1806290 h 5388006"/>
              <a:gd name="connsiteX1256" fmla="*/ 355452 w 5119199"/>
              <a:gd name="connsiteY1256" fmla="*/ 1801792 h 5388006"/>
              <a:gd name="connsiteX1257" fmla="*/ 356636 w 5119199"/>
              <a:gd name="connsiteY1257" fmla="*/ 1800727 h 5388006"/>
              <a:gd name="connsiteX1258" fmla="*/ 361607 w 5119199"/>
              <a:gd name="connsiteY1258" fmla="*/ 1796939 h 5388006"/>
              <a:gd name="connsiteX1259" fmla="*/ 349771 w 5119199"/>
              <a:gd name="connsiteY1259" fmla="*/ 1783446 h 5388006"/>
              <a:gd name="connsiteX1260" fmla="*/ 343024 w 5119199"/>
              <a:gd name="connsiteY1260" fmla="*/ 1783446 h 5388006"/>
              <a:gd name="connsiteX1261" fmla="*/ 339473 w 5119199"/>
              <a:gd name="connsiteY1261" fmla="*/ 1783446 h 5388006"/>
              <a:gd name="connsiteX1262" fmla="*/ 334620 w 5119199"/>
              <a:gd name="connsiteY1262" fmla="*/ 1784511 h 5388006"/>
              <a:gd name="connsiteX1263" fmla="*/ 333910 w 5119199"/>
              <a:gd name="connsiteY1263" fmla="*/ 1784511 h 5388006"/>
              <a:gd name="connsiteX1264" fmla="*/ 333684 w 5119199"/>
              <a:gd name="connsiteY1264" fmla="*/ 1784511 h 5388006"/>
              <a:gd name="connsiteX1265" fmla="*/ 333555 w 5119199"/>
              <a:gd name="connsiteY1265" fmla="*/ 1784393 h 5388006"/>
              <a:gd name="connsiteX1266" fmla="*/ 327804 w 5119199"/>
              <a:gd name="connsiteY1266" fmla="*/ 1779453 h 5388006"/>
              <a:gd name="connsiteX1267" fmla="*/ 328347 w 5119199"/>
              <a:gd name="connsiteY1267" fmla="*/ 1779065 h 5388006"/>
              <a:gd name="connsiteX1268" fmla="*/ 332253 w 5119199"/>
              <a:gd name="connsiteY1268" fmla="*/ 1777171 h 5388006"/>
              <a:gd name="connsiteX1269" fmla="*/ 334265 w 5119199"/>
              <a:gd name="connsiteY1269" fmla="*/ 1775751 h 5388006"/>
              <a:gd name="connsiteX1270" fmla="*/ 336277 w 5119199"/>
              <a:gd name="connsiteY1270" fmla="*/ 1773385 h 5388006"/>
              <a:gd name="connsiteX1271" fmla="*/ 330477 w 5119199"/>
              <a:gd name="connsiteY1271" fmla="*/ 1739294 h 5388006"/>
              <a:gd name="connsiteX1272" fmla="*/ 314616 w 5119199"/>
              <a:gd name="connsiteY1272" fmla="*/ 1744147 h 5388006"/>
              <a:gd name="connsiteX1273" fmla="*/ 315208 w 5119199"/>
              <a:gd name="connsiteY1273" fmla="*/ 1718345 h 5388006"/>
              <a:gd name="connsiteX1274" fmla="*/ 296270 w 5119199"/>
              <a:gd name="connsiteY1274" fmla="*/ 1720474 h 5388006"/>
              <a:gd name="connsiteX1275" fmla="*/ 284433 w 5119199"/>
              <a:gd name="connsiteY1275" fmla="*/ 1725328 h 5388006"/>
              <a:gd name="connsiteX1276" fmla="*/ 283131 w 5119199"/>
              <a:gd name="connsiteY1276" fmla="*/ 1725328 h 5388006"/>
              <a:gd name="connsiteX1277" fmla="*/ 288576 w 5119199"/>
              <a:gd name="connsiteY1277" fmla="*/ 1720120 h 5388006"/>
              <a:gd name="connsiteX1278" fmla="*/ 293784 w 5119199"/>
              <a:gd name="connsiteY1278" fmla="*/ 1715741 h 5388006"/>
              <a:gd name="connsiteX1279" fmla="*/ 302069 w 5119199"/>
              <a:gd name="connsiteY1279" fmla="*/ 1709349 h 5388006"/>
              <a:gd name="connsiteX1280" fmla="*/ 289641 w 5119199"/>
              <a:gd name="connsiteY1280" fmla="*/ 1710059 h 5388006"/>
              <a:gd name="connsiteX1281" fmla="*/ 277805 w 5119199"/>
              <a:gd name="connsiteY1281" fmla="*/ 1715030 h 5388006"/>
              <a:gd name="connsiteX1282" fmla="*/ 257327 w 5119199"/>
              <a:gd name="connsiteY1282" fmla="*/ 1728169 h 5388006"/>
              <a:gd name="connsiteX1283" fmla="*/ 275556 w 5119199"/>
              <a:gd name="connsiteY1283" fmla="*/ 1706863 h 5388006"/>
              <a:gd name="connsiteX1284" fmla="*/ 292955 w 5119199"/>
              <a:gd name="connsiteY1284" fmla="*/ 1699288 h 5388006"/>
              <a:gd name="connsiteX1285" fmla="*/ 308580 w 5119199"/>
              <a:gd name="connsiteY1285" fmla="*/ 1691712 h 5388006"/>
              <a:gd name="connsiteX1286" fmla="*/ 295559 w 5119199"/>
              <a:gd name="connsiteY1286" fmla="*/ 1637382 h 5388006"/>
              <a:gd name="connsiteX1287" fmla="*/ 267033 w 5119199"/>
              <a:gd name="connsiteY1287" fmla="*/ 1651113 h 5388006"/>
              <a:gd name="connsiteX1288" fmla="*/ 256144 w 5119199"/>
              <a:gd name="connsiteY1288" fmla="*/ 1664251 h 5388006"/>
              <a:gd name="connsiteX1289" fmla="*/ 249989 w 5119199"/>
              <a:gd name="connsiteY1289" fmla="*/ 1676798 h 5388006"/>
              <a:gd name="connsiteX1290" fmla="*/ 266323 w 5119199"/>
              <a:gd name="connsiteY1290" fmla="*/ 1696802 h 5388006"/>
              <a:gd name="connsiteX1291" fmla="*/ 246674 w 5119199"/>
              <a:gd name="connsiteY1291" fmla="*/ 1673129 h 5388006"/>
              <a:gd name="connsiteX1292" fmla="*/ 231524 w 5119199"/>
              <a:gd name="connsiteY1292" fmla="*/ 1678692 h 5388006"/>
              <a:gd name="connsiteX1293" fmla="*/ 215899 w 5119199"/>
              <a:gd name="connsiteY1293" fmla="*/ 1688872 h 5388006"/>
              <a:gd name="connsiteX1294" fmla="*/ 232707 w 5119199"/>
              <a:gd name="connsiteY1294" fmla="*/ 1666027 h 5388006"/>
              <a:gd name="connsiteX1295" fmla="*/ 232707 w 5119199"/>
              <a:gd name="connsiteY1295" fmla="*/ 1627321 h 5388006"/>
              <a:gd name="connsiteX1296" fmla="*/ 189622 w 5119199"/>
              <a:gd name="connsiteY1296" fmla="*/ 1566600 h 5388006"/>
              <a:gd name="connsiteX1297" fmla="*/ 184887 w 5119199"/>
              <a:gd name="connsiteY1297" fmla="*/ 1566600 h 5388006"/>
              <a:gd name="connsiteX1298" fmla="*/ 179088 w 5119199"/>
              <a:gd name="connsiteY1298" fmla="*/ 1569914 h 5388006"/>
              <a:gd name="connsiteX1299" fmla="*/ 162635 w 5119199"/>
              <a:gd name="connsiteY1299" fmla="*/ 1585065 h 5388006"/>
              <a:gd name="connsiteX1300" fmla="*/ 127125 w 5119199"/>
              <a:gd name="connsiteY1300" fmla="*/ 1616313 h 5388006"/>
              <a:gd name="connsiteX1301" fmla="*/ 148786 w 5119199"/>
              <a:gd name="connsiteY1301" fmla="*/ 1584828 h 5388006"/>
              <a:gd name="connsiteX1302" fmla="*/ 171275 w 5119199"/>
              <a:gd name="connsiteY1302" fmla="*/ 1562457 h 5388006"/>
              <a:gd name="connsiteX1303" fmla="*/ 176247 w 5119199"/>
              <a:gd name="connsiteY1303" fmla="*/ 1558788 h 5388006"/>
              <a:gd name="connsiteX1304" fmla="*/ 179324 w 5119199"/>
              <a:gd name="connsiteY1304" fmla="*/ 1557012 h 5388006"/>
              <a:gd name="connsiteX1305" fmla="*/ 183585 w 5119199"/>
              <a:gd name="connsiteY1305" fmla="*/ 1555355 h 5388006"/>
              <a:gd name="connsiteX1306" fmla="*/ 169737 w 5119199"/>
              <a:gd name="connsiteY1306" fmla="*/ 1541980 h 5388006"/>
              <a:gd name="connsiteX1307" fmla="*/ 165831 w 5119199"/>
              <a:gd name="connsiteY1307" fmla="*/ 1540678 h 5388006"/>
              <a:gd name="connsiteX1308" fmla="*/ 163818 w 5119199"/>
              <a:gd name="connsiteY1308" fmla="*/ 1540678 h 5388006"/>
              <a:gd name="connsiteX1309" fmla="*/ 160741 w 5119199"/>
              <a:gd name="connsiteY1309" fmla="*/ 1541269 h 5388006"/>
              <a:gd name="connsiteX1310" fmla="*/ 147247 w 5119199"/>
              <a:gd name="connsiteY1310" fmla="*/ 1546122 h 5388006"/>
              <a:gd name="connsiteX1311" fmla="*/ 114933 w 5119199"/>
              <a:gd name="connsiteY1311" fmla="*/ 1568967 h 5388006"/>
              <a:gd name="connsiteX1312" fmla="*/ 75636 w 5119199"/>
              <a:gd name="connsiteY1312" fmla="*/ 1615011 h 5388006"/>
              <a:gd name="connsiteX1313" fmla="*/ 75636 w 5119199"/>
              <a:gd name="connsiteY1313" fmla="*/ 1603885 h 5388006"/>
              <a:gd name="connsiteX1314" fmla="*/ 79305 w 5119199"/>
              <a:gd name="connsiteY1314" fmla="*/ 1595244 h 5388006"/>
              <a:gd name="connsiteX1315" fmla="*/ 84632 w 5119199"/>
              <a:gd name="connsiteY1315" fmla="*/ 1586130 h 5388006"/>
              <a:gd name="connsiteX1316" fmla="*/ 99664 w 5119199"/>
              <a:gd name="connsiteY1316" fmla="*/ 1567192 h 5388006"/>
              <a:gd name="connsiteX1317" fmla="*/ 116946 w 5119199"/>
              <a:gd name="connsiteY1317" fmla="*/ 1550265 h 5388006"/>
              <a:gd name="connsiteX1318" fmla="*/ 91260 w 5119199"/>
              <a:gd name="connsiteY1318" fmla="*/ 1554053 h 5388006"/>
              <a:gd name="connsiteX1319" fmla="*/ 50069 w 5119199"/>
              <a:gd name="connsiteY1319" fmla="*/ 1597612 h 5388006"/>
              <a:gd name="connsiteX1320" fmla="*/ 6865 w 5119199"/>
              <a:gd name="connsiteY1320" fmla="*/ 1708165 h 5388006"/>
              <a:gd name="connsiteX1321" fmla="*/ 3906 w 5119199"/>
              <a:gd name="connsiteY1321" fmla="*/ 1748646 h 5388006"/>
              <a:gd name="connsiteX1322" fmla="*/ 7221 w 5119199"/>
              <a:gd name="connsiteY1322" fmla="*/ 1789956 h 5388006"/>
              <a:gd name="connsiteX1323" fmla="*/ 15980 w 5119199"/>
              <a:gd name="connsiteY1323" fmla="*/ 1828188 h 5388006"/>
              <a:gd name="connsiteX1324" fmla="*/ 27816 w 5119199"/>
              <a:gd name="connsiteY1324" fmla="*/ 1860739 h 5388006"/>
              <a:gd name="connsiteX1325" fmla="*/ 9943 w 5119199"/>
              <a:gd name="connsiteY1325" fmla="*/ 1813392 h 5388006"/>
              <a:gd name="connsiteX1326" fmla="*/ 0 w 5119199"/>
              <a:gd name="connsiteY1326" fmla="*/ 1756695 h 5388006"/>
              <a:gd name="connsiteX1327" fmla="*/ 0 w 5119199"/>
              <a:gd name="connsiteY1327" fmla="*/ 1741899 h 5388006"/>
              <a:gd name="connsiteX1328" fmla="*/ 0 w 5119199"/>
              <a:gd name="connsiteY1328" fmla="*/ 1727932 h 5388006"/>
              <a:gd name="connsiteX1329" fmla="*/ 2959 w 5119199"/>
              <a:gd name="connsiteY1329" fmla="*/ 1699998 h 5388006"/>
              <a:gd name="connsiteX1330" fmla="*/ 8286 w 5119199"/>
              <a:gd name="connsiteY1330" fmla="*/ 1674431 h 5388006"/>
              <a:gd name="connsiteX1331" fmla="*/ 15151 w 5119199"/>
              <a:gd name="connsiteY1331" fmla="*/ 1651705 h 5388006"/>
              <a:gd name="connsiteX1332" fmla="*/ 19057 w 5119199"/>
              <a:gd name="connsiteY1332" fmla="*/ 1640815 h 5388006"/>
              <a:gd name="connsiteX1333" fmla="*/ 22963 w 5119199"/>
              <a:gd name="connsiteY1333" fmla="*/ 1631346 h 5388006"/>
              <a:gd name="connsiteX1334" fmla="*/ 31486 w 5119199"/>
              <a:gd name="connsiteY1334" fmla="*/ 1613236 h 5388006"/>
              <a:gd name="connsiteX1335" fmla="*/ 40008 w 5119199"/>
              <a:gd name="connsiteY1335" fmla="*/ 1597612 h 5388006"/>
              <a:gd name="connsiteX1336" fmla="*/ 48293 w 5119199"/>
              <a:gd name="connsiteY1336" fmla="*/ 1583999 h 5388006"/>
              <a:gd name="connsiteX1337" fmla="*/ 64273 w 5119199"/>
              <a:gd name="connsiteY1337" fmla="*/ 1560326 h 5388006"/>
              <a:gd name="connsiteX1338" fmla="*/ 78477 w 5119199"/>
              <a:gd name="connsiteY1338" fmla="*/ 1541625 h 5388006"/>
              <a:gd name="connsiteX1339" fmla="*/ 118366 w 5119199"/>
              <a:gd name="connsiteY1339" fmla="*/ 1489899 h 5388006"/>
              <a:gd name="connsiteX1340" fmla="*/ 121562 w 5119199"/>
              <a:gd name="connsiteY1340" fmla="*/ 1475221 h 5388006"/>
              <a:gd name="connsiteX1341" fmla="*/ 115644 w 5119199"/>
              <a:gd name="connsiteY1341" fmla="*/ 1463385 h 5388006"/>
              <a:gd name="connsiteX1342" fmla="*/ 120260 w 5119199"/>
              <a:gd name="connsiteY1342" fmla="*/ 1460071 h 5388006"/>
              <a:gd name="connsiteX1343" fmla="*/ 125468 w 5119199"/>
              <a:gd name="connsiteY1343" fmla="*/ 1398875 h 5388006"/>
              <a:gd name="connsiteX1344" fmla="*/ 106529 w 5119199"/>
              <a:gd name="connsiteY1344" fmla="*/ 1259677 h 5388006"/>
              <a:gd name="connsiteX1345" fmla="*/ 32077 w 5119199"/>
              <a:gd name="connsiteY1345" fmla="*/ 1268082 h 5388006"/>
              <a:gd name="connsiteX1346" fmla="*/ 108186 w 5119199"/>
              <a:gd name="connsiteY1346" fmla="*/ 1194576 h 5388006"/>
              <a:gd name="connsiteX1347" fmla="*/ 185243 w 5119199"/>
              <a:gd name="connsiteY1347" fmla="*/ 1119414 h 5388006"/>
              <a:gd name="connsiteX1348" fmla="*/ 220752 w 5119199"/>
              <a:gd name="connsiteY1348" fmla="*/ 1099765 h 5388006"/>
              <a:gd name="connsiteX1349" fmla="*/ 258393 w 5119199"/>
              <a:gd name="connsiteY1349" fmla="*/ 1078933 h 5388006"/>
              <a:gd name="connsiteX1350" fmla="*/ 333436 w 5119199"/>
              <a:gd name="connsiteY1350" fmla="*/ 1032297 h 5388006"/>
              <a:gd name="connsiteX1351" fmla="*/ 459969 w 5119199"/>
              <a:gd name="connsiteY1351" fmla="*/ 936184 h 5388006"/>
              <a:gd name="connsiteX1352" fmla="*/ 431325 w 5119199"/>
              <a:gd name="connsiteY1352" fmla="*/ 946481 h 5388006"/>
              <a:gd name="connsiteX1353" fmla="*/ 463639 w 5119199"/>
              <a:gd name="connsiteY1353" fmla="*/ 926596 h 5388006"/>
              <a:gd name="connsiteX1354" fmla="*/ 497254 w 5119199"/>
              <a:gd name="connsiteY1354" fmla="*/ 908250 h 5388006"/>
              <a:gd name="connsiteX1355" fmla="*/ 567445 w 5119199"/>
              <a:gd name="connsiteY1355" fmla="*/ 872740 h 5388006"/>
              <a:gd name="connsiteX1356" fmla="*/ 640950 w 5119199"/>
              <a:gd name="connsiteY1356" fmla="*/ 840426 h 5388006"/>
              <a:gd name="connsiteX1357" fmla="*/ 716823 w 5119199"/>
              <a:gd name="connsiteY1357" fmla="*/ 809414 h 5388006"/>
              <a:gd name="connsiteX1358" fmla="*/ 872474 w 5119199"/>
              <a:gd name="connsiteY1358" fmla="*/ 748929 h 5388006"/>
              <a:gd name="connsiteX1359" fmla="*/ 1028716 w 5119199"/>
              <a:gd name="connsiteY1359" fmla="*/ 683946 h 5388006"/>
              <a:gd name="connsiteX1360" fmla="*/ 1003386 w 5119199"/>
              <a:gd name="connsiteY1360" fmla="*/ 699571 h 5388006"/>
              <a:gd name="connsiteX1361" fmla="*/ 1057834 w 5119199"/>
              <a:gd name="connsiteY1361" fmla="*/ 678028 h 5388006"/>
              <a:gd name="connsiteX1362" fmla="*/ 1110981 w 5119199"/>
              <a:gd name="connsiteY1362" fmla="*/ 653053 h 5388006"/>
              <a:gd name="connsiteX1363" fmla="*/ 1143176 w 5119199"/>
              <a:gd name="connsiteY1363" fmla="*/ 639204 h 5388006"/>
              <a:gd name="connsiteX1364" fmla="*/ 1176673 w 5119199"/>
              <a:gd name="connsiteY1364" fmla="*/ 625947 h 5388006"/>
              <a:gd name="connsiteX1365" fmla="*/ 1285807 w 5119199"/>
              <a:gd name="connsiteY1365" fmla="*/ 587242 h 5388006"/>
              <a:gd name="connsiteX1366" fmla="*/ 1265921 w 5119199"/>
              <a:gd name="connsiteY1366" fmla="*/ 583336 h 5388006"/>
              <a:gd name="connsiteX1367" fmla="*/ 1641377 w 5119199"/>
              <a:gd name="connsiteY1367" fmla="*/ 451594 h 5388006"/>
              <a:gd name="connsiteX1368" fmla="*/ 1691327 w 5119199"/>
              <a:gd name="connsiteY1368" fmla="*/ 436562 h 5388006"/>
              <a:gd name="connsiteX1369" fmla="*/ 1740568 w 5119199"/>
              <a:gd name="connsiteY1369" fmla="*/ 422358 h 5388006"/>
              <a:gd name="connsiteX1370" fmla="*/ 1835260 w 5119199"/>
              <a:gd name="connsiteY1370" fmla="*/ 393477 h 5388006"/>
              <a:gd name="connsiteX1371" fmla="*/ 1996237 w 5119199"/>
              <a:gd name="connsiteY1371" fmla="*/ 335951 h 5388006"/>
              <a:gd name="connsiteX1372" fmla="*/ 1998486 w 5119199"/>
              <a:gd name="connsiteY1372" fmla="*/ 346012 h 5388006"/>
              <a:gd name="connsiteX1373" fmla="*/ 2136382 w 5119199"/>
              <a:gd name="connsiteY1373" fmla="*/ 305294 h 5388006"/>
              <a:gd name="connsiteX1374" fmla="*/ 1987123 w 5119199"/>
              <a:gd name="connsiteY1374" fmla="*/ 356429 h 5388006"/>
              <a:gd name="connsiteX1375" fmla="*/ 1818926 w 5119199"/>
              <a:gd name="connsiteY1375" fmla="*/ 410758 h 5388006"/>
              <a:gd name="connsiteX1376" fmla="*/ 1958834 w 5119199"/>
              <a:gd name="connsiteY1376" fmla="*/ 383889 h 5388006"/>
              <a:gd name="connsiteX1377" fmla="*/ 2083591 w 5119199"/>
              <a:gd name="connsiteY1377" fmla="*/ 359032 h 5388006"/>
              <a:gd name="connsiteX1378" fmla="*/ 1996948 w 5119199"/>
              <a:gd name="connsiteY1378" fmla="*/ 386967 h 5388006"/>
              <a:gd name="connsiteX1379" fmla="*/ 1902255 w 5119199"/>
              <a:gd name="connsiteY1379" fmla="*/ 411587 h 5388006"/>
              <a:gd name="connsiteX1380" fmla="*/ 2041690 w 5119199"/>
              <a:gd name="connsiteY1380" fmla="*/ 388979 h 5388006"/>
              <a:gd name="connsiteX1381" fmla="*/ 2115905 w 5119199"/>
              <a:gd name="connsiteY1381" fmla="*/ 368857 h 5388006"/>
              <a:gd name="connsiteX1382" fmla="*/ 2192843 w 5119199"/>
              <a:gd name="connsiteY1382" fmla="*/ 352049 h 5388006"/>
              <a:gd name="connsiteX1383" fmla="*/ 2097203 w 5119199"/>
              <a:gd name="connsiteY1383" fmla="*/ 366726 h 5388006"/>
              <a:gd name="connsiteX1384" fmla="*/ 2183137 w 5119199"/>
              <a:gd name="connsiteY1384" fmla="*/ 332992 h 5388006"/>
              <a:gd name="connsiteX1385" fmla="*/ 2936061 w 5119199"/>
              <a:gd name="connsiteY1385" fmla="*/ 195569 h 5388006"/>
              <a:gd name="connsiteX1386" fmla="*/ 2984591 w 5119199"/>
              <a:gd name="connsiteY1386" fmla="*/ 179235 h 5388006"/>
              <a:gd name="connsiteX1387" fmla="*/ 3609680 w 5119199"/>
              <a:gd name="connsiteY1387" fmla="*/ 122301 h 5388006"/>
              <a:gd name="connsiteX1388" fmla="*/ 3598435 w 5119199"/>
              <a:gd name="connsiteY1388" fmla="*/ 118040 h 5388006"/>
              <a:gd name="connsiteX1389" fmla="*/ 3770776 w 5119199"/>
              <a:gd name="connsiteY1389" fmla="*/ 88685 h 5388006"/>
              <a:gd name="connsiteX1390" fmla="*/ 3720707 w 5119199"/>
              <a:gd name="connsiteY1390" fmla="*/ 82885 h 5388006"/>
              <a:gd name="connsiteX1391" fmla="*/ 3807351 w 5119199"/>
              <a:gd name="connsiteY1391" fmla="*/ 76257 h 5388006"/>
              <a:gd name="connsiteX1392" fmla="*/ 3785335 w 5119199"/>
              <a:gd name="connsiteY1392" fmla="*/ 72706 h 5388006"/>
              <a:gd name="connsiteX1393" fmla="*/ 3853632 w 5119199"/>
              <a:gd name="connsiteY1393" fmla="*/ 41694 h 5388006"/>
              <a:gd name="connsiteX1394" fmla="*/ 3841795 w 5119199"/>
              <a:gd name="connsiteY1394" fmla="*/ 32106 h 5388006"/>
              <a:gd name="connsiteX1395" fmla="*/ 3847379 w 5119199"/>
              <a:gd name="connsiteY1395" fmla="*/ 25727 h 5388006"/>
              <a:gd name="connsiteX1396" fmla="*/ 3734573 w 5119199"/>
              <a:gd name="connsiteY1396" fmla="*/ 21649 h 5388006"/>
              <a:gd name="connsiteX1397" fmla="*/ 3798473 w 5119199"/>
              <a:gd name="connsiteY1397" fmla="*/ 29739 h 5388006"/>
              <a:gd name="connsiteX1398" fmla="*/ 3722128 w 5119199"/>
              <a:gd name="connsiteY1398" fmla="*/ 30331 h 5388006"/>
              <a:gd name="connsiteX1399" fmla="*/ 3734573 w 5119199"/>
              <a:gd name="connsiteY1399" fmla="*/ 21649 h 5388006"/>
              <a:gd name="connsiteX1400" fmla="*/ 3967163 w 5119199"/>
              <a:gd name="connsiteY1400" fmla="*/ 362 h 5388006"/>
              <a:gd name="connsiteX1401" fmla="*/ 4003483 w 5119199"/>
              <a:gd name="connsiteY1401" fmla="*/ 14943 h 5388006"/>
              <a:gd name="connsiteX1402" fmla="*/ 3971524 w 5119199"/>
              <a:gd name="connsiteY1402" fmla="*/ 22519 h 5388006"/>
              <a:gd name="connsiteX1403" fmla="*/ 3959332 w 5119199"/>
              <a:gd name="connsiteY1403" fmla="*/ 2396 h 5388006"/>
              <a:gd name="connsiteX1404" fmla="*/ 3967163 w 5119199"/>
              <a:gd name="connsiteY1404" fmla="*/ 362 h 538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Lst>
            <a:rect l="l" t="t" r="r" b="b"/>
            <a:pathLst>
              <a:path w="5119199" h="5388006">
                <a:moveTo>
                  <a:pt x="1400267" y="5372178"/>
                </a:moveTo>
                <a:cubicBezTo>
                  <a:pt x="1415418" y="5370520"/>
                  <a:pt x="1395769" y="5390169"/>
                  <a:pt x="1416247" y="5383896"/>
                </a:cubicBezTo>
                <a:cubicBezTo>
                  <a:pt x="1411157" y="5393720"/>
                  <a:pt x="1386537" y="5382120"/>
                  <a:pt x="1371268" y="5387565"/>
                </a:cubicBezTo>
                <a:cubicBezTo>
                  <a:pt x="1370321" y="5372059"/>
                  <a:pt x="1401214" y="5387565"/>
                  <a:pt x="1400267" y="5372178"/>
                </a:cubicBezTo>
                <a:close/>
                <a:moveTo>
                  <a:pt x="1326052" y="5329921"/>
                </a:moveTo>
                <a:cubicBezTo>
                  <a:pt x="1313282" y="5343648"/>
                  <a:pt x="1297355" y="5354049"/>
                  <a:pt x="1279653" y="5360223"/>
                </a:cubicBezTo>
                <a:lnTo>
                  <a:pt x="1279653" y="5360814"/>
                </a:lnTo>
                <a:cubicBezTo>
                  <a:pt x="1255979" y="5352292"/>
                  <a:pt x="1307350" y="5337141"/>
                  <a:pt x="1326052" y="5329921"/>
                </a:cubicBezTo>
                <a:close/>
                <a:moveTo>
                  <a:pt x="1401451" y="5314652"/>
                </a:moveTo>
                <a:cubicBezTo>
                  <a:pt x="1397782" y="5326488"/>
                  <a:pt x="1366651" y="5329448"/>
                  <a:pt x="1352211" y="5337733"/>
                </a:cubicBezTo>
                <a:cubicBezTo>
                  <a:pt x="1355880" y="5325660"/>
                  <a:pt x="1386892" y="5322346"/>
                  <a:pt x="1401451" y="5314652"/>
                </a:cubicBezTo>
                <a:close/>
                <a:moveTo>
                  <a:pt x="1636525" y="5291926"/>
                </a:moveTo>
                <a:cubicBezTo>
                  <a:pt x="1632501" y="5310272"/>
                  <a:pt x="1585391" y="5308023"/>
                  <a:pt x="1563967" y="5314770"/>
                </a:cubicBezTo>
                <a:cubicBezTo>
                  <a:pt x="1579473" y="5296423"/>
                  <a:pt x="1609183" y="5308497"/>
                  <a:pt x="1636525" y="5291926"/>
                </a:cubicBezTo>
                <a:close/>
                <a:moveTo>
                  <a:pt x="1210690" y="5282427"/>
                </a:moveTo>
                <a:cubicBezTo>
                  <a:pt x="1196738" y="5282930"/>
                  <a:pt x="1182652" y="5284113"/>
                  <a:pt x="1163773" y="5284469"/>
                </a:cubicBezTo>
                <a:cubicBezTo>
                  <a:pt x="1180225" y="5303881"/>
                  <a:pt x="1237751" y="5290032"/>
                  <a:pt x="1256808" y="5284469"/>
                </a:cubicBezTo>
                <a:cubicBezTo>
                  <a:pt x="1238462" y="5282101"/>
                  <a:pt x="1224642" y="5281924"/>
                  <a:pt x="1210690" y="5282427"/>
                </a:cubicBezTo>
                <a:close/>
                <a:moveTo>
                  <a:pt x="1208633" y="5249551"/>
                </a:moveTo>
                <a:cubicBezTo>
                  <a:pt x="1193837" y="5262216"/>
                  <a:pt x="1180699" y="5241383"/>
                  <a:pt x="1176793" y="5257244"/>
                </a:cubicBezTo>
                <a:cubicBezTo>
                  <a:pt x="1184960" y="5257244"/>
                  <a:pt x="1201413" y="5275118"/>
                  <a:pt x="1206503" y="5259257"/>
                </a:cubicBezTo>
                <a:cubicBezTo>
                  <a:pt x="1203307" y="5260204"/>
                  <a:pt x="1200229" y="5260914"/>
                  <a:pt x="1199992" y="5257363"/>
                </a:cubicBezTo>
                <a:cubicBezTo>
                  <a:pt x="1203543" y="5254877"/>
                  <a:pt x="1209935" y="5253338"/>
                  <a:pt x="1208633" y="5249551"/>
                </a:cubicBezTo>
                <a:close/>
                <a:moveTo>
                  <a:pt x="1773474" y="5178413"/>
                </a:moveTo>
                <a:lnTo>
                  <a:pt x="1773474" y="5178650"/>
                </a:lnTo>
                <a:cubicBezTo>
                  <a:pt x="1767675" y="5189539"/>
                  <a:pt x="1749801" y="5196996"/>
                  <a:pt x="1730744" y="5203625"/>
                </a:cubicBezTo>
                <a:cubicBezTo>
                  <a:pt x="1706006" y="5205519"/>
                  <a:pt x="1767793" y="5188237"/>
                  <a:pt x="1742581" y="5190131"/>
                </a:cubicBezTo>
                <a:cubicBezTo>
                  <a:pt x="1743765" y="5177584"/>
                  <a:pt x="1760928" y="5189421"/>
                  <a:pt x="1773474" y="5178413"/>
                </a:cubicBezTo>
                <a:close/>
                <a:moveTo>
                  <a:pt x="1874204" y="5105500"/>
                </a:moveTo>
                <a:cubicBezTo>
                  <a:pt x="1825910" y="5110589"/>
                  <a:pt x="1783891" y="5151307"/>
                  <a:pt x="1779274" y="5132014"/>
                </a:cubicBezTo>
                <a:cubicBezTo>
                  <a:pt x="1762703" y="5134973"/>
                  <a:pt x="1762230" y="5142903"/>
                  <a:pt x="1750275" y="5147283"/>
                </a:cubicBezTo>
                <a:cubicBezTo>
                  <a:pt x="1677480" y="5176637"/>
                  <a:pt x="1743883" y="5151544"/>
                  <a:pt x="1773948" y="5147283"/>
                </a:cubicBezTo>
                <a:cubicBezTo>
                  <a:pt x="1764479" y="5160066"/>
                  <a:pt x="1715949" y="5156989"/>
                  <a:pt x="1712279" y="5183858"/>
                </a:cubicBezTo>
                <a:cubicBezTo>
                  <a:pt x="1770515" y="5158527"/>
                  <a:pt x="1795846" y="5156870"/>
                  <a:pt x="1818217" y="5126332"/>
                </a:cubicBezTo>
                <a:cubicBezTo>
                  <a:pt x="1839209" y="5129380"/>
                  <a:pt x="1860309" y="5121528"/>
                  <a:pt x="1874204" y="5105500"/>
                </a:cubicBezTo>
                <a:close/>
                <a:moveTo>
                  <a:pt x="2238178" y="5058863"/>
                </a:moveTo>
                <a:cubicBezTo>
                  <a:pt x="2250725" y="5072120"/>
                  <a:pt x="2148338" y="5097806"/>
                  <a:pt x="2139343" y="5104316"/>
                </a:cubicBezTo>
                <a:lnTo>
                  <a:pt x="2108804" y="5115561"/>
                </a:lnTo>
                <a:cubicBezTo>
                  <a:pt x="2158400" y="5086679"/>
                  <a:pt x="2207521" y="5075198"/>
                  <a:pt x="2238178" y="5058863"/>
                </a:cubicBezTo>
                <a:close/>
                <a:moveTo>
                  <a:pt x="2405784" y="4917535"/>
                </a:moveTo>
                <a:cubicBezTo>
                  <a:pt x="2373115" y="4930673"/>
                  <a:pt x="2351572" y="4929371"/>
                  <a:pt x="2330858" y="4949494"/>
                </a:cubicBezTo>
                <a:cubicBezTo>
                  <a:pt x="2350862" y="4946889"/>
                  <a:pt x="2398800" y="4927241"/>
                  <a:pt x="2405784" y="4917535"/>
                </a:cubicBezTo>
                <a:close/>
                <a:moveTo>
                  <a:pt x="2540839" y="4907829"/>
                </a:moveTo>
                <a:cubicBezTo>
                  <a:pt x="2540366" y="4914576"/>
                  <a:pt x="2536933" y="4920376"/>
                  <a:pt x="2536341" y="4927122"/>
                </a:cubicBezTo>
                <a:cubicBezTo>
                  <a:pt x="2503554" y="4923927"/>
                  <a:pt x="2473371" y="4936355"/>
                  <a:pt x="2420106" y="4956595"/>
                </a:cubicBezTo>
                <a:cubicBezTo>
                  <a:pt x="2399866" y="4955649"/>
                  <a:pt x="2451118" y="4941563"/>
                  <a:pt x="2464493" y="4935763"/>
                </a:cubicBezTo>
                <a:cubicBezTo>
                  <a:pt x="2495742" y="4922388"/>
                  <a:pt x="2524742" y="4906764"/>
                  <a:pt x="2540839" y="4907829"/>
                </a:cubicBezTo>
                <a:close/>
                <a:moveTo>
                  <a:pt x="2545574" y="4857405"/>
                </a:moveTo>
                <a:cubicBezTo>
                  <a:pt x="2521901" y="4878711"/>
                  <a:pt x="2481538" y="4871846"/>
                  <a:pt x="2477158" y="4891376"/>
                </a:cubicBezTo>
                <a:cubicBezTo>
                  <a:pt x="2498938" y="4879776"/>
                  <a:pt x="2544035" y="4875397"/>
                  <a:pt x="2545574" y="4857405"/>
                </a:cubicBezTo>
                <a:close/>
                <a:moveTo>
                  <a:pt x="960420" y="4842136"/>
                </a:moveTo>
                <a:lnTo>
                  <a:pt x="935090" y="4851842"/>
                </a:lnTo>
                <a:cubicBezTo>
                  <a:pt x="936274" y="4863678"/>
                  <a:pt x="969771" y="4853736"/>
                  <a:pt x="968706" y="4847936"/>
                </a:cubicBezTo>
                <a:cubicBezTo>
                  <a:pt x="966817" y="4848524"/>
                  <a:pt x="964761" y="4848204"/>
                  <a:pt x="963139" y="4847070"/>
                </a:cubicBezTo>
                <a:cubicBezTo>
                  <a:pt x="961518" y="4845935"/>
                  <a:pt x="960513" y="4844113"/>
                  <a:pt x="960420" y="4842136"/>
                </a:cubicBezTo>
                <a:close/>
                <a:moveTo>
                  <a:pt x="937812" y="4828524"/>
                </a:moveTo>
                <a:cubicBezTo>
                  <a:pt x="925976" y="4835626"/>
                  <a:pt x="916033" y="4842846"/>
                  <a:pt x="918164" y="4853854"/>
                </a:cubicBezTo>
                <a:cubicBezTo>
                  <a:pt x="935090" y="4848409"/>
                  <a:pt x="941008" y="4839887"/>
                  <a:pt x="937812" y="4828524"/>
                </a:cubicBezTo>
                <a:close/>
                <a:moveTo>
                  <a:pt x="905380" y="4805324"/>
                </a:moveTo>
                <a:cubicBezTo>
                  <a:pt x="895171" y="4821836"/>
                  <a:pt x="902673" y="4819639"/>
                  <a:pt x="909059" y="4822752"/>
                </a:cubicBezTo>
                <a:lnTo>
                  <a:pt x="914215" y="4828348"/>
                </a:lnTo>
                <a:lnTo>
                  <a:pt x="914139" y="4828524"/>
                </a:lnTo>
                <a:lnTo>
                  <a:pt x="914376" y="4828524"/>
                </a:lnTo>
                <a:lnTo>
                  <a:pt x="914215" y="4828348"/>
                </a:lnTo>
                <a:lnTo>
                  <a:pt x="918060" y="4819395"/>
                </a:lnTo>
                <a:cubicBezTo>
                  <a:pt x="920442" y="4816658"/>
                  <a:pt x="922247" y="4813728"/>
                  <a:pt x="918519" y="4809112"/>
                </a:cubicBezTo>
                <a:cubicBezTo>
                  <a:pt x="911772" y="4811716"/>
                  <a:pt x="911298" y="4804140"/>
                  <a:pt x="905380" y="4805324"/>
                </a:cubicBezTo>
                <a:close/>
                <a:moveTo>
                  <a:pt x="2853443" y="4767684"/>
                </a:moveTo>
                <a:cubicBezTo>
                  <a:pt x="2853164" y="4772619"/>
                  <a:pt x="2850402" y="4777077"/>
                  <a:pt x="2846104" y="4779520"/>
                </a:cubicBezTo>
                <a:cubicBezTo>
                  <a:pt x="2848590" y="4783781"/>
                  <a:pt x="2856639" y="4779520"/>
                  <a:pt x="2862794" y="4777863"/>
                </a:cubicBezTo>
                <a:cubicBezTo>
                  <a:pt x="2855574" y="4790055"/>
                  <a:pt x="2818762" y="4793843"/>
                  <a:pt x="2809529" y="4805679"/>
                </a:cubicBezTo>
                <a:cubicBezTo>
                  <a:pt x="2809529" y="4792067"/>
                  <a:pt x="2822668" y="4787806"/>
                  <a:pt x="2795089" y="4797749"/>
                </a:cubicBezTo>
                <a:cubicBezTo>
                  <a:pt x="2789762" y="4793487"/>
                  <a:pt x="2836517" y="4776324"/>
                  <a:pt x="2853443" y="4767684"/>
                </a:cubicBezTo>
                <a:close/>
                <a:moveTo>
                  <a:pt x="2977727" y="4713591"/>
                </a:moveTo>
                <a:cubicBezTo>
                  <a:pt x="2988854" y="4734660"/>
                  <a:pt x="2914046" y="4737737"/>
                  <a:pt x="2890610" y="4758333"/>
                </a:cubicBezTo>
                <a:lnTo>
                  <a:pt x="2890136" y="4758451"/>
                </a:lnTo>
                <a:cubicBezTo>
                  <a:pt x="2892385" y="4734778"/>
                  <a:pt x="2964944" y="4733713"/>
                  <a:pt x="2977727" y="4713591"/>
                </a:cubicBezTo>
                <a:close/>
                <a:moveTo>
                  <a:pt x="3061767" y="4705423"/>
                </a:moveTo>
                <a:cubicBezTo>
                  <a:pt x="2865635" y="4811006"/>
                  <a:pt x="2572443" y="4918482"/>
                  <a:pt x="2351572" y="5021460"/>
                </a:cubicBezTo>
                <a:cubicBezTo>
                  <a:pt x="2355242" y="5004652"/>
                  <a:pt x="2397853" y="4993644"/>
                  <a:pt x="2428628" y="4979914"/>
                </a:cubicBezTo>
                <a:cubicBezTo>
                  <a:pt x="2640148" y="4886168"/>
                  <a:pt x="2864451" y="4787924"/>
                  <a:pt x="3061767" y="4705423"/>
                </a:cubicBezTo>
                <a:close/>
                <a:moveTo>
                  <a:pt x="882891" y="4623514"/>
                </a:moveTo>
                <a:cubicBezTo>
                  <a:pt x="910233" y="4621029"/>
                  <a:pt x="879695" y="4642334"/>
                  <a:pt x="896148" y="4657840"/>
                </a:cubicBezTo>
                <a:lnTo>
                  <a:pt x="896148" y="4658432"/>
                </a:lnTo>
                <a:cubicBezTo>
                  <a:pt x="874842" y="4666363"/>
                  <a:pt x="888572" y="4633220"/>
                  <a:pt x="882891" y="4623514"/>
                </a:cubicBezTo>
                <a:close/>
                <a:moveTo>
                  <a:pt x="3682832" y="4492838"/>
                </a:moveTo>
                <a:cubicBezTo>
                  <a:pt x="3674901" y="4514736"/>
                  <a:pt x="3636314" y="4520891"/>
                  <a:pt x="3619151" y="4524087"/>
                </a:cubicBezTo>
                <a:cubicBezTo>
                  <a:pt x="3633118" y="4511304"/>
                  <a:pt x="3664248" y="4504083"/>
                  <a:pt x="3682832" y="4492838"/>
                </a:cubicBezTo>
                <a:close/>
                <a:moveTo>
                  <a:pt x="946691" y="4473071"/>
                </a:moveTo>
                <a:cubicBezTo>
                  <a:pt x="963143" y="4473189"/>
                  <a:pt x="942666" y="4494495"/>
                  <a:pt x="963972" y="4489760"/>
                </a:cubicBezTo>
                <a:cubicBezTo>
                  <a:pt x="958527" y="4501005"/>
                  <a:pt x="933078" y="4483250"/>
                  <a:pt x="916626" y="4487748"/>
                </a:cubicBezTo>
                <a:cubicBezTo>
                  <a:pt x="915679" y="4468691"/>
                  <a:pt x="947756" y="4492246"/>
                  <a:pt x="946691" y="4473071"/>
                </a:cubicBezTo>
                <a:close/>
                <a:moveTo>
                  <a:pt x="3621992" y="4465969"/>
                </a:moveTo>
                <a:cubicBezTo>
                  <a:pt x="3593347" y="4479463"/>
                  <a:pt x="3579498" y="4476859"/>
                  <a:pt x="3568490" y="4493667"/>
                </a:cubicBezTo>
                <a:cubicBezTo>
                  <a:pt x="3587074" y="4487039"/>
                  <a:pt x="3627555" y="4469284"/>
                  <a:pt x="3621992" y="4465969"/>
                </a:cubicBezTo>
                <a:close/>
                <a:moveTo>
                  <a:pt x="3811850" y="4451529"/>
                </a:moveTo>
                <a:cubicBezTo>
                  <a:pt x="3815638" y="4459696"/>
                  <a:pt x="3794332" y="4459696"/>
                  <a:pt x="3787586" y="4464549"/>
                </a:cubicBezTo>
                <a:cubicBezTo>
                  <a:pt x="3800724" y="4475439"/>
                  <a:pt x="3824871" y="4451529"/>
                  <a:pt x="3847952" y="4456382"/>
                </a:cubicBezTo>
                <a:cubicBezTo>
                  <a:pt x="3815283" y="4476031"/>
                  <a:pt x="3784271" y="4483606"/>
                  <a:pt x="3734558" y="4509646"/>
                </a:cubicBezTo>
                <a:cubicBezTo>
                  <a:pt x="3730297" y="4494377"/>
                  <a:pt x="3771488" y="4493904"/>
                  <a:pt x="3776460" y="4481594"/>
                </a:cubicBezTo>
                <a:cubicBezTo>
                  <a:pt x="3752194" y="4474255"/>
                  <a:pt x="3737043" y="4485381"/>
                  <a:pt x="3754443" y="4467508"/>
                </a:cubicBezTo>
                <a:lnTo>
                  <a:pt x="3754206" y="4467508"/>
                </a:lnTo>
                <a:cubicBezTo>
                  <a:pt x="3767463" y="4472124"/>
                  <a:pt x="3792912" y="4445137"/>
                  <a:pt x="3811850" y="4451529"/>
                </a:cubicBezTo>
                <a:close/>
                <a:moveTo>
                  <a:pt x="3764859" y="4415072"/>
                </a:moveTo>
                <a:lnTo>
                  <a:pt x="3763702" y="4415739"/>
                </a:lnTo>
                <a:lnTo>
                  <a:pt x="3725510" y="4427209"/>
                </a:lnTo>
                <a:cubicBezTo>
                  <a:pt x="3712882" y="4432403"/>
                  <a:pt x="3700765" y="4438838"/>
                  <a:pt x="3689342" y="4446439"/>
                </a:cubicBezTo>
                <a:cubicBezTo>
                  <a:pt x="3701770" y="4446143"/>
                  <a:pt x="3715974" y="4441616"/>
                  <a:pt x="3729409" y="4435505"/>
                </a:cubicBezTo>
                <a:lnTo>
                  <a:pt x="3763702" y="4415739"/>
                </a:lnTo>
                <a:lnTo>
                  <a:pt x="3764741" y="4415427"/>
                </a:lnTo>
                <a:close/>
                <a:moveTo>
                  <a:pt x="870463" y="4409863"/>
                </a:moveTo>
                <a:cubicBezTo>
                  <a:pt x="860994" y="4425251"/>
                  <a:pt x="833059" y="4438034"/>
                  <a:pt x="822288" y="4440875"/>
                </a:cubicBezTo>
                <a:cubicBezTo>
                  <a:pt x="797313" y="4426790"/>
                  <a:pt x="851051" y="4415900"/>
                  <a:pt x="870463" y="4409863"/>
                </a:cubicBezTo>
                <a:close/>
                <a:moveTo>
                  <a:pt x="1192773" y="4409035"/>
                </a:moveTo>
                <a:cubicBezTo>
                  <a:pt x="1188512" y="4430933"/>
                  <a:pt x="1139745" y="4421463"/>
                  <a:pt x="1117492" y="4426671"/>
                </a:cubicBezTo>
                <a:cubicBezTo>
                  <a:pt x="1133590" y="4406431"/>
                  <a:pt x="1164365" y="4425369"/>
                  <a:pt x="1192773" y="4409035"/>
                </a:cubicBezTo>
                <a:close/>
                <a:moveTo>
                  <a:pt x="948703" y="4402170"/>
                </a:moveTo>
                <a:cubicBezTo>
                  <a:pt x="944915" y="4415782"/>
                  <a:pt x="912601" y="4415190"/>
                  <a:pt x="897569" y="4423239"/>
                </a:cubicBezTo>
                <a:cubicBezTo>
                  <a:pt x="901356" y="4409745"/>
                  <a:pt x="933670" y="4410219"/>
                  <a:pt x="948703" y="4402170"/>
                </a:cubicBezTo>
                <a:close/>
                <a:moveTo>
                  <a:pt x="4036508" y="4372579"/>
                </a:moveTo>
                <a:cubicBezTo>
                  <a:pt x="4010705" y="4372579"/>
                  <a:pt x="3972828" y="4394713"/>
                  <a:pt x="3950930" y="4407023"/>
                </a:cubicBezTo>
                <a:cubicBezTo>
                  <a:pt x="3978746" y="4403236"/>
                  <a:pt x="4022542" y="4390334"/>
                  <a:pt x="4037219" y="4372579"/>
                </a:cubicBezTo>
                <a:close/>
                <a:moveTo>
                  <a:pt x="702265" y="4331032"/>
                </a:moveTo>
                <a:cubicBezTo>
                  <a:pt x="719192" y="4357191"/>
                  <a:pt x="778966" y="4348787"/>
                  <a:pt x="798733" y="4344881"/>
                </a:cubicBezTo>
                <a:cubicBezTo>
                  <a:pt x="760738" y="4333636"/>
                  <a:pt x="741444" y="4335885"/>
                  <a:pt x="702265" y="4331032"/>
                </a:cubicBezTo>
                <a:close/>
                <a:moveTo>
                  <a:pt x="720621" y="4292866"/>
                </a:moveTo>
                <a:cubicBezTo>
                  <a:pt x="718533" y="4293148"/>
                  <a:pt x="716913" y="4294960"/>
                  <a:pt x="715877" y="4299665"/>
                </a:cubicBezTo>
                <a:cubicBezTo>
                  <a:pt x="724281" y="4300730"/>
                  <a:pt x="741326" y="4325114"/>
                  <a:pt x="746771" y="4306529"/>
                </a:cubicBezTo>
                <a:cubicBezTo>
                  <a:pt x="743338" y="4307240"/>
                  <a:pt x="740261" y="4307714"/>
                  <a:pt x="739906" y="4303216"/>
                </a:cubicBezTo>
                <a:cubicBezTo>
                  <a:pt x="743693" y="4300849"/>
                  <a:pt x="750322" y="4299902"/>
                  <a:pt x="748901" y="4294930"/>
                </a:cubicBezTo>
                <a:cubicBezTo>
                  <a:pt x="737361" y="4304962"/>
                  <a:pt x="726885" y="4292023"/>
                  <a:pt x="720621" y="4292866"/>
                </a:cubicBezTo>
                <a:close/>
                <a:moveTo>
                  <a:pt x="1334930" y="4289722"/>
                </a:moveTo>
                <a:cubicBezTo>
                  <a:pt x="1328775" y="4301559"/>
                  <a:pt x="1311257" y="4308661"/>
                  <a:pt x="1290543" y="4314106"/>
                </a:cubicBezTo>
                <a:cubicBezTo>
                  <a:pt x="1264857" y="4312922"/>
                  <a:pt x="1328893" y="4300612"/>
                  <a:pt x="1303208" y="4299310"/>
                </a:cubicBezTo>
                <a:cubicBezTo>
                  <a:pt x="1304037" y="4284869"/>
                  <a:pt x="1321791" y="4301204"/>
                  <a:pt x="1334930" y="4289722"/>
                </a:cubicBezTo>
                <a:close/>
                <a:moveTo>
                  <a:pt x="1438382" y="4214205"/>
                </a:moveTo>
                <a:cubicBezTo>
                  <a:pt x="1389141" y="4213850"/>
                  <a:pt x="1345701" y="4258000"/>
                  <a:pt x="1340848" y="4233617"/>
                </a:cubicBezTo>
                <a:cubicBezTo>
                  <a:pt x="1323567" y="4234919"/>
                  <a:pt x="1323212" y="4244507"/>
                  <a:pt x="1310783" y="4248294"/>
                </a:cubicBezTo>
                <a:cubicBezTo>
                  <a:pt x="1235266" y="4273743"/>
                  <a:pt x="1304155" y="4252555"/>
                  <a:pt x="1334457" y="4251727"/>
                </a:cubicBezTo>
                <a:cubicBezTo>
                  <a:pt x="1324632" y="4266049"/>
                  <a:pt x="1274208" y="4255278"/>
                  <a:pt x="1270539" y="4287237"/>
                </a:cubicBezTo>
                <a:cubicBezTo>
                  <a:pt x="1330787" y="4264629"/>
                  <a:pt x="1357183" y="4266167"/>
                  <a:pt x="1380382" y="4231960"/>
                </a:cubicBezTo>
                <a:cubicBezTo>
                  <a:pt x="1396125" y="4239772"/>
                  <a:pt x="1424414" y="4231960"/>
                  <a:pt x="1438382" y="4214205"/>
                </a:cubicBezTo>
                <a:close/>
                <a:moveTo>
                  <a:pt x="1981707" y="4140429"/>
                </a:moveTo>
                <a:lnTo>
                  <a:pt x="1980733" y="4141292"/>
                </a:lnTo>
                <a:lnTo>
                  <a:pt x="1980733" y="4140700"/>
                </a:lnTo>
                <a:close/>
                <a:moveTo>
                  <a:pt x="4541102" y="4136203"/>
                </a:moveTo>
                <a:lnTo>
                  <a:pt x="4540967" y="4136216"/>
                </a:lnTo>
                <a:lnTo>
                  <a:pt x="4529320" y="4136471"/>
                </a:lnTo>
                <a:cubicBezTo>
                  <a:pt x="4492664" y="4143541"/>
                  <a:pt x="4405588" y="4191494"/>
                  <a:pt x="4394092" y="4191598"/>
                </a:cubicBezTo>
                <a:cubicBezTo>
                  <a:pt x="4421331" y="4193462"/>
                  <a:pt x="4500678" y="4145664"/>
                  <a:pt x="4531270" y="4137175"/>
                </a:cubicBezTo>
                <a:lnTo>
                  <a:pt x="4540967" y="4136216"/>
                </a:lnTo>
                <a:lnTo>
                  <a:pt x="4541575" y="4136203"/>
                </a:lnTo>
                <a:close/>
                <a:moveTo>
                  <a:pt x="4673671" y="4121525"/>
                </a:moveTo>
                <a:cubicBezTo>
                  <a:pt x="4669587" y="4121703"/>
                  <a:pt x="4663344" y="4125106"/>
                  <a:pt x="4657869" y="4127369"/>
                </a:cubicBezTo>
                <a:lnTo>
                  <a:pt x="4651416" y="4129141"/>
                </a:lnTo>
                <a:close/>
                <a:moveTo>
                  <a:pt x="2035773" y="4116554"/>
                </a:moveTo>
                <a:cubicBezTo>
                  <a:pt x="2029441" y="4124484"/>
                  <a:pt x="2021628" y="4128716"/>
                  <a:pt x="2012425" y="4131867"/>
                </a:cubicBezTo>
                <a:lnTo>
                  <a:pt x="1981707" y="4140429"/>
                </a:lnTo>
                <a:lnTo>
                  <a:pt x="1989316" y="4133682"/>
                </a:lnTo>
                <a:cubicBezTo>
                  <a:pt x="2001705" y="4127140"/>
                  <a:pt x="2023433" y="4123212"/>
                  <a:pt x="2035773" y="4116554"/>
                </a:cubicBezTo>
                <a:close/>
                <a:moveTo>
                  <a:pt x="4873591" y="4069443"/>
                </a:moveTo>
                <a:cubicBezTo>
                  <a:pt x="4709891" y="4160941"/>
                  <a:pt x="4415042" y="4239180"/>
                  <a:pt x="4176417" y="4327244"/>
                </a:cubicBezTo>
                <a:lnTo>
                  <a:pt x="4180932" y="4323067"/>
                </a:lnTo>
                <a:lnTo>
                  <a:pt x="4186238" y="4320761"/>
                </a:lnTo>
                <a:lnTo>
                  <a:pt x="4190858" y="4318959"/>
                </a:lnTo>
                <a:lnTo>
                  <a:pt x="4190384" y="4318959"/>
                </a:lnTo>
                <a:lnTo>
                  <a:pt x="4186238" y="4320761"/>
                </a:lnTo>
                <a:lnTo>
                  <a:pt x="4181374" y="4322658"/>
                </a:lnTo>
                <a:lnTo>
                  <a:pt x="4180932" y="4323067"/>
                </a:lnTo>
                <a:lnTo>
                  <a:pt x="4162909" y="4330899"/>
                </a:lnTo>
                <a:cubicBezTo>
                  <a:pt x="4089066" y="4362333"/>
                  <a:pt x="3952173" y="4416966"/>
                  <a:pt x="3858960" y="4456737"/>
                </a:cubicBezTo>
                <a:cubicBezTo>
                  <a:pt x="3863576" y="4439692"/>
                  <a:pt x="3903110" y="4434247"/>
                  <a:pt x="3921339" y="4421227"/>
                </a:cubicBezTo>
                <a:cubicBezTo>
                  <a:pt x="3898968" y="4411048"/>
                  <a:pt x="3871033" y="4443125"/>
                  <a:pt x="3841797" y="4440284"/>
                </a:cubicBezTo>
                <a:cubicBezTo>
                  <a:pt x="4011652" y="4367371"/>
                  <a:pt x="4163988" y="4303217"/>
                  <a:pt x="4335856" y="4258948"/>
                </a:cubicBezTo>
                <a:cubicBezTo>
                  <a:pt x="4395038" y="4222491"/>
                  <a:pt x="4532579" y="4190888"/>
                  <a:pt x="4643606" y="4152419"/>
                </a:cubicBezTo>
                <a:cubicBezTo>
                  <a:pt x="4654851" y="4159757"/>
                  <a:pt x="4585489" y="4169937"/>
                  <a:pt x="4579570" y="4183075"/>
                </a:cubicBezTo>
                <a:cubicBezTo>
                  <a:pt x="4642423" y="4170529"/>
                  <a:pt x="4687520" y="4137623"/>
                  <a:pt x="4752740" y="4119394"/>
                </a:cubicBezTo>
                <a:cubicBezTo>
                  <a:pt x="4744336" y="4104362"/>
                  <a:pt x="4713442" y="4122945"/>
                  <a:pt x="4696042" y="4121288"/>
                </a:cubicBezTo>
                <a:cubicBezTo>
                  <a:pt x="4749070" y="4086607"/>
                  <a:pt x="4825534" y="4095485"/>
                  <a:pt x="4873591" y="4069443"/>
                </a:cubicBezTo>
                <a:close/>
                <a:moveTo>
                  <a:pt x="1989729" y="4057134"/>
                </a:moveTo>
                <a:cubicBezTo>
                  <a:pt x="1955876" y="4068970"/>
                  <a:pt x="1933505" y="4064946"/>
                  <a:pt x="1912199" y="4086370"/>
                </a:cubicBezTo>
                <a:cubicBezTo>
                  <a:pt x="1933032" y="4085778"/>
                  <a:pt x="1982508" y="4068142"/>
                  <a:pt x="1989729" y="4057134"/>
                </a:cubicBezTo>
                <a:close/>
                <a:moveTo>
                  <a:pt x="2133898" y="4002212"/>
                </a:moveTo>
                <a:cubicBezTo>
                  <a:pt x="2110225" y="4025175"/>
                  <a:pt x="2067495" y="4011326"/>
                  <a:pt x="2062879" y="4034644"/>
                </a:cubicBezTo>
                <a:cubicBezTo>
                  <a:pt x="2086078" y="4023281"/>
                  <a:pt x="2132714" y="4024465"/>
                  <a:pt x="2134253" y="4002212"/>
                </a:cubicBezTo>
                <a:close/>
                <a:moveTo>
                  <a:pt x="2423161" y="3963638"/>
                </a:moveTo>
                <a:lnTo>
                  <a:pt x="2419104" y="3964966"/>
                </a:lnTo>
                <a:lnTo>
                  <a:pt x="2408988" y="3971985"/>
                </a:lnTo>
                <a:lnTo>
                  <a:pt x="2410281" y="3971260"/>
                </a:lnTo>
                <a:close/>
                <a:moveTo>
                  <a:pt x="2458929" y="3949066"/>
                </a:moveTo>
                <a:lnTo>
                  <a:pt x="2457714" y="3949069"/>
                </a:lnTo>
                <a:lnTo>
                  <a:pt x="2456817" y="3949828"/>
                </a:lnTo>
                <a:close/>
                <a:moveTo>
                  <a:pt x="2613300" y="3908817"/>
                </a:moveTo>
                <a:lnTo>
                  <a:pt x="2610567" y="3910137"/>
                </a:lnTo>
                <a:lnTo>
                  <a:pt x="2612391" y="3909680"/>
                </a:lnTo>
                <a:close/>
                <a:moveTo>
                  <a:pt x="2633875" y="3889055"/>
                </a:moveTo>
                <a:cubicBezTo>
                  <a:pt x="2624997" y="3897222"/>
                  <a:pt x="2599475" y="3898931"/>
                  <a:pt x="2584771" y="3907614"/>
                </a:cubicBezTo>
                <a:lnTo>
                  <a:pt x="2576482" y="3917077"/>
                </a:lnTo>
                <a:lnTo>
                  <a:pt x="2623261" y="3899358"/>
                </a:lnTo>
                <a:lnTo>
                  <a:pt x="2634111" y="3889055"/>
                </a:lnTo>
                <a:close/>
                <a:moveTo>
                  <a:pt x="2813436" y="3806672"/>
                </a:moveTo>
                <a:cubicBezTo>
                  <a:pt x="2709866" y="3845496"/>
                  <a:pt x="2633520" y="3869169"/>
                  <a:pt x="2548770" y="3910953"/>
                </a:cubicBezTo>
                <a:lnTo>
                  <a:pt x="2507578" y="3925867"/>
                </a:lnTo>
                <a:cubicBezTo>
                  <a:pt x="2496807" y="3927879"/>
                  <a:pt x="2460232" y="3944568"/>
                  <a:pt x="2488403" y="3937703"/>
                </a:cubicBezTo>
                <a:cubicBezTo>
                  <a:pt x="2561553" y="3918883"/>
                  <a:pt x="2635295" y="3867276"/>
                  <a:pt x="2689033" y="3865145"/>
                </a:cubicBezTo>
                <a:cubicBezTo>
                  <a:pt x="2682286" y="3869998"/>
                  <a:pt x="2660744" y="3870235"/>
                  <a:pt x="2665360" y="3878402"/>
                </a:cubicBezTo>
                <a:cubicBezTo>
                  <a:pt x="2729514" y="3848810"/>
                  <a:pt x="2777571" y="3835080"/>
                  <a:pt x="2813672" y="3806672"/>
                </a:cubicBezTo>
                <a:close/>
                <a:moveTo>
                  <a:pt x="2861564" y="3767499"/>
                </a:moveTo>
                <a:lnTo>
                  <a:pt x="2842056" y="3770430"/>
                </a:lnTo>
                <a:cubicBezTo>
                  <a:pt x="2775714" y="3786675"/>
                  <a:pt x="2705960" y="3819100"/>
                  <a:pt x="2631744" y="3839341"/>
                </a:cubicBezTo>
                <a:cubicBezTo>
                  <a:pt x="2654707" y="3844904"/>
                  <a:pt x="2693650" y="3822296"/>
                  <a:pt x="2722886" y="3816970"/>
                </a:cubicBezTo>
                <a:lnTo>
                  <a:pt x="2709997" y="3833812"/>
                </a:lnTo>
                <a:lnTo>
                  <a:pt x="2723484" y="3828055"/>
                </a:lnTo>
                <a:cubicBezTo>
                  <a:pt x="2755007" y="3814759"/>
                  <a:pt x="2789466" y="3800459"/>
                  <a:pt x="2829770" y="3784184"/>
                </a:cubicBezTo>
                <a:cubicBezTo>
                  <a:pt x="2830954" y="3788089"/>
                  <a:pt x="2824561" y="3789510"/>
                  <a:pt x="2820892" y="3791877"/>
                </a:cubicBezTo>
                <a:lnTo>
                  <a:pt x="2823793" y="3791393"/>
                </a:lnTo>
                <a:lnTo>
                  <a:pt x="2886567" y="3768266"/>
                </a:lnTo>
                <a:lnTo>
                  <a:pt x="2849300" y="3775897"/>
                </a:lnTo>
                <a:close/>
                <a:moveTo>
                  <a:pt x="493350" y="3760036"/>
                </a:moveTo>
                <a:lnTo>
                  <a:pt x="467073" y="3768084"/>
                </a:lnTo>
                <a:cubicBezTo>
                  <a:pt x="468256" y="3782052"/>
                  <a:pt x="502582" y="3775542"/>
                  <a:pt x="501754" y="3768084"/>
                </a:cubicBezTo>
                <a:cubicBezTo>
                  <a:pt x="497138" y="3768440"/>
                  <a:pt x="494297" y="3765954"/>
                  <a:pt x="493350" y="3760036"/>
                </a:cubicBezTo>
                <a:close/>
                <a:moveTo>
                  <a:pt x="469677" y="3739913"/>
                </a:moveTo>
                <a:cubicBezTo>
                  <a:pt x="457840" y="3746897"/>
                  <a:pt x="447187" y="3754117"/>
                  <a:pt x="449436" y="3767966"/>
                </a:cubicBezTo>
                <a:cubicBezTo>
                  <a:pt x="467310" y="3764060"/>
                  <a:pt x="473465" y="3754236"/>
                  <a:pt x="470032" y="3740387"/>
                </a:cubicBezTo>
                <a:close/>
                <a:moveTo>
                  <a:pt x="436890" y="3706771"/>
                </a:moveTo>
                <a:cubicBezTo>
                  <a:pt x="422449" y="3731628"/>
                  <a:pt x="441032" y="3720501"/>
                  <a:pt x="445885" y="3736481"/>
                </a:cubicBezTo>
                <a:lnTo>
                  <a:pt x="446004" y="3736481"/>
                </a:lnTo>
                <a:cubicBezTo>
                  <a:pt x="443045" y="3726656"/>
                  <a:pt x="457840" y="3725828"/>
                  <a:pt x="450502" y="3713399"/>
                </a:cubicBezTo>
                <a:cubicBezTo>
                  <a:pt x="443518" y="3715530"/>
                  <a:pt x="443163" y="3706179"/>
                  <a:pt x="436890" y="3706771"/>
                </a:cubicBezTo>
                <a:close/>
                <a:moveTo>
                  <a:pt x="413808" y="3480456"/>
                </a:moveTo>
                <a:cubicBezTo>
                  <a:pt x="442098" y="3482113"/>
                  <a:pt x="410494" y="3503655"/>
                  <a:pt x="427539" y="3525080"/>
                </a:cubicBezTo>
                <a:cubicBezTo>
                  <a:pt x="405523" y="3531590"/>
                  <a:pt x="419727" y="3493121"/>
                  <a:pt x="413808" y="3480456"/>
                </a:cubicBezTo>
                <a:close/>
                <a:moveTo>
                  <a:pt x="4690442" y="3200946"/>
                </a:moveTo>
                <a:lnTo>
                  <a:pt x="4671141" y="3206498"/>
                </a:lnTo>
                <a:cubicBezTo>
                  <a:pt x="4653423" y="3210700"/>
                  <a:pt x="4635724" y="3215080"/>
                  <a:pt x="4620464" y="3222174"/>
                </a:cubicBezTo>
                <a:lnTo>
                  <a:pt x="4610534" y="3230981"/>
                </a:lnTo>
                <a:close/>
                <a:moveTo>
                  <a:pt x="649712" y="2904726"/>
                </a:moveTo>
                <a:lnTo>
                  <a:pt x="624855" y="2909816"/>
                </a:lnTo>
                <a:cubicBezTo>
                  <a:pt x="624855" y="2923783"/>
                  <a:pt x="657287" y="2921652"/>
                  <a:pt x="656814" y="2913840"/>
                </a:cubicBezTo>
                <a:cubicBezTo>
                  <a:pt x="652671" y="2913603"/>
                  <a:pt x="650185" y="2910762"/>
                  <a:pt x="649712" y="2904726"/>
                </a:cubicBezTo>
                <a:close/>
                <a:moveTo>
                  <a:pt x="629589" y="2882236"/>
                </a:moveTo>
                <a:cubicBezTo>
                  <a:pt x="618463" y="2887918"/>
                  <a:pt x="607810" y="2894073"/>
                  <a:pt x="608875" y="2907803"/>
                </a:cubicBezTo>
                <a:cubicBezTo>
                  <a:pt x="625328" y="2905673"/>
                  <a:pt x="631602" y="2896795"/>
                  <a:pt x="629589" y="2882236"/>
                </a:cubicBezTo>
                <a:close/>
                <a:moveTo>
                  <a:pt x="601655" y="2845780"/>
                </a:moveTo>
                <a:cubicBezTo>
                  <a:pt x="586504" y="2868743"/>
                  <a:pt x="604378" y="2859747"/>
                  <a:pt x="607692" y="2876318"/>
                </a:cubicBezTo>
                <a:cubicBezTo>
                  <a:pt x="605680" y="2866139"/>
                  <a:pt x="619528" y="2867085"/>
                  <a:pt x="613492" y="2853947"/>
                </a:cubicBezTo>
                <a:cubicBezTo>
                  <a:pt x="606982" y="2855249"/>
                  <a:pt x="607218" y="2846016"/>
                  <a:pt x="601655" y="2845780"/>
                </a:cubicBezTo>
                <a:close/>
                <a:moveTo>
                  <a:pt x="596565" y="2618991"/>
                </a:moveTo>
                <a:cubicBezTo>
                  <a:pt x="622132" y="2623844"/>
                  <a:pt x="591831" y="2641599"/>
                  <a:pt x="605916" y="2664798"/>
                </a:cubicBezTo>
                <a:cubicBezTo>
                  <a:pt x="585439" y="2668586"/>
                  <a:pt x="601063" y="2632248"/>
                  <a:pt x="596565" y="2618991"/>
                </a:cubicBezTo>
                <a:close/>
                <a:moveTo>
                  <a:pt x="593368" y="2123747"/>
                </a:moveTo>
                <a:lnTo>
                  <a:pt x="572298" y="2129547"/>
                </a:lnTo>
                <a:cubicBezTo>
                  <a:pt x="573837" y="2143396"/>
                  <a:pt x="601535" y="2139726"/>
                  <a:pt x="600351" y="2132506"/>
                </a:cubicBezTo>
                <a:cubicBezTo>
                  <a:pt x="596800" y="2132388"/>
                  <a:pt x="594314" y="2129665"/>
                  <a:pt x="593368" y="2123747"/>
                </a:cubicBezTo>
                <a:close/>
                <a:moveTo>
                  <a:pt x="573719" y="2102204"/>
                </a:moveTo>
                <a:cubicBezTo>
                  <a:pt x="564605" y="2108241"/>
                  <a:pt x="555964" y="2114041"/>
                  <a:pt x="558331" y="2128127"/>
                </a:cubicBezTo>
                <a:cubicBezTo>
                  <a:pt x="572417" y="2125523"/>
                  <a:pt x="576915" y="2116527"/>
                  <a:pt x="573719" y="2102204"/>
                </a:cubicBezTo>
                <a:close/>
                <a:moveTo>
                  <a:pt x="545074" y="2067050"/>
                </a:moveTo>
                <a:cubicBezTo>
                  <a:pt x="534895" y="2090368"/>
                  <a:pt x="549572" y="2080899"/>
                  <a:pt x="554070" y="2096996"/>
                </a:cubicBezTo>
                <a:cubicBezTo>
                  <a:pt x="551348" y="2087054"/>
                  <a:pt x="563776" y="2087409"/>
                  <a:pt x="556911" y="2074625"/>
                </a:cubicBezTo>
                <a:cubicBezTo>
                  <a:pt x="551229" y="2076164"/>
                  <a:pt x="550638" y="2067050"/>
                  <a:pt x="545074" y="2067050"/>
                </a:cubicBezTo>
                <a:close/>
                <a:moveTo>
                  <a:pt x="561633" y="2008272"/>
                </a:moveTo>
                <a:lnTo>
                  <a:pt x="561557" y="2008504"/>
                </a:lnTo>
                <a:lnTo>
                  <a:pt x="561601" y="2008536"/>
                </a:lnTo>
                <a:close/>
                <a:moveTo>
                  <a:pt x="459385" y="1940378"/>
                </a:moveTo>
                <a:lnTo>
                  <a:pt x="460281" y="1940647"/>
                </a:lnTo>
                <a:lnTo>
                  <a:pt x="470817" y="1954944"/>
                </a:lnTo>
                <a:lnTo>
                  <a:pt x="470741" y="1955076"/>
                </a:lnTo>
                <a:lnTo>
                  <a:pt x="470741" y="1955786"/>
                </a:lnTo>
                <a:close/>
                <a:moveTo>
                  <a:pt x="417835" y="1884000"/>
                </a:moveTo>
                <a:lnTo>
                  <a:pt x="459385" y="1940378"/>
                </a:lnTo>
                <a:lnTo>
                  <a:pt x="458667" y="1940162"/>
                </a:lnTo>
                <a:lnTo>
                  <a:pt x="417113" y="1884357"/>
                </a:lnTo>
                <a:lnTo>
                  <a:pt x="417713" y="1884057"/>
                </a:lnTo>
                <a:close/>
                <a:moveTo>
                  <a:pt x="412220" y="1876382"/>
                </a:moveTo>
                <a:lnTo>
                  <a:pt x="412945" y="1876780"/>
                </a:lnTo>
                <a:lnTo>
                  <a:pt x="418201" y="1883831"/>
                </a:lnTo>
                <a:lnTo>
                  <a:pt x="417835" y="1884000"/>
                </a:lnTo>
                <a:close/>
                <a:moveTo>
                  <a:pt x="410113" y="1875889"/>
                </a:moveTo>
                <a:lnTo>
                  <a:pt x="410808" y="1875889"/>
                </a:lnTo>
                <a:lnTo>
                  <a:pt x="417113" y="1884357"/>
                </a:lnTo>
                <a:lnTo>
                  <a:pt x="416529" y="1884648"/>
                </a:lnTo>
                <a:close/>
                <a:moveTo>
                  <a:pt x="372054" y="1826011"/>
                </a:moveTo>
                <a:lnTo>
                  <a:pt x="372278" y="1826228"/>
                </a:lnTo>
                <a:lnTo>
                  <a:pt x="373326" y="1827478"/>
                </a:lnTo>
                <a:close/>
                <a:moveTo>
                  <a:pt x="372932" y="1823996"/>
                </a:moveTo>
                <a:lnTo>
                  <a:pt x="374273" y="1825584"/>
                </a:lnTo>
                <a:lnTo>
                  <a:pt x="374323" y="1825648"/>
                </a:lnTo>
                <a:lnTo>
                  <a:pt x="372984" y="1824094"/>
                </a:lnTo>
                <a:close/>
                <a:moveTo>
                  <a:pt x="372369" y="1823380"/>
                </a:moveTo>
                <a:lnTo>
                  <a:pt x="372984" y="1824094"/>
                </a:lnTo>
                <a:lnTo>
                  <a:pt x="373013" y="1824149"/>
                </a:lnTo>
                <a:close/>
                <a:moveTo>
                  <a:pt x="356383" y="1806898"/>
                </a:moveTo>
                <a:lnTo>
                  <a:pt x="366934" y="1816470"/>
                </a:lnTo>
                <a:lnTo>
                  <a:pt x="372379" y="1822980"/>
                </a:lnTo>
                <a:lnTo>
                  <a:pt x="372431" y="1823043"/>
                </a:lnTo>
                <a:lnTo>
                  <a:pt x="372932" y="1823996"/>
                </a:lnTo>
                <a:lnTo>
                  <a:pt x="366579" y="1816470"/>
                </a:lnTo>
                <a:lnTo>
                  <a:pt x="372369" y="1823380"/>
                </a:lnTo>
                <a:lnTo>
                  <a:pt x="366105" y="1816115"/>
                </a:lnTo>
                <a:lnTo>
                  <a:pt x="370840" y="1821796"/>
                </a:lnTo>
                <a:lnTo>
                  <a:pt x="373799" y="1825229"/>
                </a:lnTo>
                <a:lnTo>
                  <a:pt x="373207" y="1824519"/>
                </a:lnTo>
                <a:lnTo>
                  <a:pt x="373013" y="1824149"/>
                </a:lnTo>
                <a:lnTo>
                  <a:pt x="373917" y="1825229"/>
                </a:lnTo>
                <a:lnTo>
                  <a:pt x="379954" y="1832804"/>
                </a:lnTo>
                <a:lnTo>
                  <a:pt x="382085" y="1835527"/>
                </a:lnTo>
                <a:lnTo>
                  <a:pt x="383717" y="1837708"/>
                </a:lnTo>
                <a:lnTo>
                  <a:pt x="412220" y="1876382"/>
                </a:lnTo>
                <a:lnTo>
                  <a:pt x="411321" y="1875889"/>
                </a:lnTo>
                <a:lnTo>
                  <a:pt x="410808" y="1875889"/>
                </a:lnTo>
                <a:lnTo>
                  <a:pt x="380664" y="1835408"/>
                </a:lnTo>
                <a:lnTo>
                  <a:pt x="378179" y="1832212"/>
                </a:lnTo>
                <a:cubicBezTo>
                  <a:pt x="375811" y="1829135"/>
                  <a:pt x="373444" y="1826176"/>
                  <a:pt x="371313" y="1823808"/>
                </a:cubicBezTo>
                <a:lnTo>
                  <a:pt x="364292" y="1815566"/>
                </a:lnTo>
                <a:lnTo>
                  <a:pt x="364685" y="1815996"/>
                </a:lnTo>
                <a:lnTo>
                  <a:pt x="373444" y="1826294"/>
                </a:lnTo>
                <a:lnTo>
                  <a:pt x="365632" y="1817062"/>
                </a:lnTo>
                <a:lnTo>
                  <a:pt x="363146" y="1814221"/>
                </a:lnTo>
                <a:lnTo>
                  <a:pt x="364292" y="1815566"/>
                </a:lnTo>
                <a:close/>
                <a:moveTo>
                  <a:pt x="338883" y="1791023"/>
                </a:moveTo>
                <a:lnTo>
                  <a:pt x="347512" y="1798851"/>
                </a:lnTo>
                <a:lnTo>
                  <a:pt x="366934" y="1818955"/>
                </a:lnTo>
                <a:lnTo>
                  <a:pt x="373917" y="1827241"/>
                </a:lnTo>
                <a:lnTo>
                  <a:pt x="379717" y="1834461"/>
                </a:lnTo>
                <a:lnTo>
                  <a:pt x="381848" y="1837302"/>
                </a:lnTo>
                <a:lnTo>
                  <a:pt x="410113" y="1875889"/>
                </a:lnTo>
                <a:lnTo>
                  <a:pt x="409782" y="1875889"/>
                </a:lnTo>
                <a:lnTo>
                  <a:pt x="381966" y="1838131"/>
                </a:lnTo>
                <a:lnTo>
                  <a:pt x="379836" y="1835408"/>
                </a:lnTo>
                <a:lnTo>
                  <a:pt x="373326" y="1827241"/>
                </a:lnTo>
                <a:lnTo>
                  <a:pt x="372278" y="1826228"/>
                </a:lnTo>
                <a:lnTo>
                  <a:pt x="366579" y="1819429"/>
                </a:lnTo>
                <a:lnTo>
                  <a:pt x="363695" y="1816372"/>
                </a:lnTo>
                <a:lnTo>
                  <a:pt x="360187" y="1812327"/>
                </a:lnTo>
                <a:lnTo>
                  <a:pt x="354743" y="1806883"/>
                </a:lnTo>
                <a:lnTo>
                  <a:pt x="354741" y="1806881"/>
                </a:lnTo>
                <a:close/>
                <a:moveTo>
                  <a:pt x="335175" y="1787659"/>
                </a:moveTo>
                <a:lnTo>
                  <a:pt x="336514" y="1788654"/>
                </a:lnTo>
                <a:lnTo>
                  <a:pt x="338883" y="1791023"/>
                </a:lnTo>
                <a:close/>
                <a:moveTo>
                  <a:pt x="327812" y="1779847"/>
                </a:moveTo>
                <a:lnTo>
                  <a:pt x="328820" y="1780605"/>
                </a:lnTo>
                <a:lnTo>
                  <a:pt x="333200" y="1784511"/>
                </a:lnTo>
                <a:lnTo>
                  <a:pt x="333684" y="1784511"/>
                </a:lnTo>
                <a:lnTo>
                  <a:pt x="340805" y="1791066"/>
                </a:lnTo>
                <a:cubicBezTo>
                  <a:pt x="344385" y="1794454"/>
                  <a:pt x="349298" y="1799307"/>
                  <a:pt x="356044" y="1806527"/>
                </a:cubicBezTo>
                <a:lnTo>
                  <a:pt x="356383" y="1806898"/>
                </a:lnTo>
                <a:lnTo>
                  <a:pt x="347512" y="1798851"/>
                </a:lnTo>
                <a:lnTo>
                  <a:pt x="336632" y="1787589"/>
                </a:lnTo>
                <a:close/>
                <a:moveTo>
                  <a:pt x="327561" y="1779627"/>
                </a:moveTo>
                <a:lnTo>
                  <a:pt x="327812" y="1779847"/>
                </a:lnTo>
                <a:lnTo>
                  <a:pt x="327540" y="1779642"/>
                </a:lnTo>
                <a:close/>
                <a:moveTo>
                  <a:pt x="323200" y="1778763"/>
                </a:moveTo>
                <a:lnTo>
                  <a:pt x="332290" y="1785516"/>
                </a:lnTo>
                <a:lnTo>
                  <a:pt x="354741" y="1806881"/>
                </a:lnTo>
                <a:lnTo>
                  <a:pt x="354742" y="1806882"/>
                </a:lnTo>
                <a:lnTo>
                  <a:pt x="354743" y="1806883"/>
                </a:lnTo>
                <a:lnTo>
                  <a:pt x="363695" y="1816372"/>
                </a:lnTo>
                <a:lnTo>
                  <a:pt x="372054" y="1826011"/>
                </a:lnTo>
                <a:close/>
                <a:moveTo>
                  <a:pt x="318153" y="1772871"/>
                </a:moveTo>
                <a:lnTo>
                  <a:pt x="321230" y="1775178"/>
                </a:lnTo>
                <a:lnTo>
                  <a:pt x="322634" y="1776283"/>
                </a:lnTo>
                <a:lnTo>
                  <a:pt x="335175" y="1787659"/>
                </a:lnTo>
                <a:lnTo>
                  <a:pt x="332290" y="1785516"/>
                </a:lnTo>
                <a:lnTo>
                  <a:pt x="325388" y="1778948"/>
                </a:lnTo>
                <a:close/>
                <a:moveTo>
                  <a:pt x="318966" y="1772083"/>
                </a:moveTo>
                <a:cubicBezTo>
                  <a:pt x="316421" y="1770011"/>
                  <a:pt x="317576" y="1771136"/>
                  <a:pt x="323494" y="1775752"/>
                </a:cubicBezTo>
                <a:lnTo>
                  <a:pt x="327804" y="1779453"/>
                </a:lnTo>
                <a:lnTo>
                  <a:pt x="327561" y="1779627"/>
                </a:lnTo>
                <a:close/>
                <a:moveTo>
                  <a:pt x="314905" y="1770142"/>
                </a:moveTo>
                <a:lnTo>
                  <a:pt x="327540" y="1779642"/>
                </a:lnTo>
                <a:lnTo>
                  <a:pt x="327518" y="1779657"/>
                </a:lnTo>
                <a:cubicBezTo>
                  <a:pt x="327636" y="1780250"/>
                  <a:pt x="327518" y="1780250"/>
                  <a:pt x="326926" y="1779657"/>
                </a:cubicBezTo>
                <a:lnTo>
                  <a:pt x="322634" y="1776283"/>
                </a:lnTo>
                <a:lnTo>
                  <a:pt x="322310" y="1775989"/>
                </a:lnTo>
                <a:lnTo>
                  <a:pt x="321230" y="1775178"/>
                </a:lnTo>
                <a:lnTo>
                  <a:pt x="316075" y="1771125"/>
                </a:lnTo>
                <a:close/>
                <a:moveTo>
                  <a:pt x="304836" y="1762791"/>
                </a:moveTo>
                <a:cubicBezTo>
                  <a:pt x="303875" y="1762169"/>
                  <a:pt x="304319" y="1762554"/>
                  <a:pt x="305976" y="1763560"/>
                </a:cubicBezTo>
                <a:cubicBezTo>
                  <a:pt x="309290" y="1765573"/>
                  <a:pt x="310000" y="1766519"/>
                  <a:pt x="313551" y="1769005"/>
                </a:cubicBezTo>
                <a:lnTo>
                  <a:pt x="314905" y="1770142"/>
                </a:lnTo>
                <a:lnTo>
                  <a:pt x="313077" y="1768768"/>
                </a:lnTo>
                <a:lnTo>
                  <a:pt x="316075" y="1771125"/>
                </a:lnTo>
                <a:lnTo>
                  <a:pt x="318153" y="1772871"/>
                </a:lnTo>
                <a:lnTo>
                  <a:pt x="313494" y="1769377"/>
                </a:lnTo>
                <a:lnTo>
                  <a:pt x="312131" y="1768058"/>
                </a:lnTo>
                <a:cubicBezTo>
                  <a:pt x="308166" y="1765040"/>
                  <a:pt x="305798" y="1763412"/>
                  <a:pt x="304836" y="1762791"/>
                </a:cubicBezTo>
                <a:close/>
                <a:moveTo>
                  <a:pt x="290943" y="1754801"/>
                </a:moveTo>
                <a:cubicBezTo>
                  <a:pt x="294424" y="1756549"/>
                  <a:pt x="297785" y="1758526"/>
                  <a:pt x="301004" y="1760720"/>
                </a:cubicBezTo>
                <a:cubicBezTo>
                  <a:pt x="304294" y="1762645"/>
                  <a:pt x="307457" y="1764780"/>
                  <a:pt x="310473" y="1767111"/>
                </a:cubicBezTo>
                <a:lnTo>
                  <a:pt x="313494" y="1769377"/>
                </a:lnTo>
                <a:lnTo>
                  <a:pt x="323200" y="1778763"/>
                </a:lnTo>
                <a:close/>
                <a:moveTo>
                  <a:pt x="4424513" y="1561155"/>
                </a:moveTo>
                <a:cubicBezTo>
                  <a:pt x="4419068" y="1577135"/>
                  <a:pt x="4408178" y="1582698"/>
                  <a:pt x="4413386" y="1598677"/>
                </a:cubicBezTo>
                <a:cubicBezTo>
                  <a:pt x="4421554" y="1591812"/>
                  <a:pt x="4428892" y="1568021"/>
                  <a:pt x="4424513" y="1561155"/>
                </a:cubicBezTo>
                <a:close/>
                <a:moveTo>
                  <a:pt x="4481447" y="1516295"/>
                </a:moveTo>
                <a:cubicBezTo>
                  <a:pt x="4487247" y="1519846"/>
                  <a:pt x="4490442" y="1523752"/>
                  <a:pt x="4495651" y="1526948"/>
                </a:cubicBezTo>
                <a:lnTo>
                  <a:pt x="4495177" y="1527066"/>
                </a:lnTo>
                <a:cubicBezTo>
                  <a:pt x="4477067" y="1535825"/>
                  <a:pt x="4472451" y="1550739"/>
                  <a:pt x="4462508" y="1576898"/>
                </a:cubicBezTo>
                <a:cubicBezTo>
                  <a:pt x="4451855" y="1582343"/>
                  <a:pt x="4465586" y="1560209"/>
                  <a:pt x="4467480" y="1553225"/>
                </a:cubicBezTo>
                <a:cubicBezTo>
                  <a:pt x="4472096" y="1537127"/>
                  <a:pt x="4472806" y="1520793"/>
                  <a:pt x="4481447" y="1516295"/>
                </a:cubicBezTo>
                <a:close/>
                <a:moveTo>
                  <a:pt x="4442386" y="1491438"/>
                </a:moveTo>
                <a:cubicBezTo>
                  <a:pt x="4449014" y="1508601"/>
                  <a:pt x="4424158" y="1517360"/>
                  <a:pt x="4437888" y="1528013"/>
                </a:cubicBezTo>
                <a:cubicBezTo>
                  <a:pt x="4438717" y="1515703"/>
                  <a:pt x="4456472" y="1500079"/>
                  <a:pt x="4442386" y="1491438"/>
                </a:cubicBezTo>
                <a:close/>
                <a:moveTo>
                  <a:pt x="4506422" y="1353660"/>
                </a:moveTo>
                <a:cubicBezTo>
                  <a:pt x="4509736" y="1355673"/>
                  <a:pt x="4513050" y="1357685"/>
                  <a:pt x="4513169" y="1360762"/>
                </a:cubicBezTo>
                <a:cubicBezTo>
                  <a:pt x="4518022" y="1361591"/>
                  <a:pt x="4517785" y="1357093"/>
                  <a:pt x="4519205" y="1354370"/>
                </a:cubicBezTo>
                <a:cubicBezTo>
                  <a:pt x="4527491" y="1361827"/>
                  <a:pt x="4513997" y="1375795"/>
                  <a:pt x="4520271" y="1383844"/>
                </a:cubicBezTo>
                <a:lnTo>
                  <a:pt x="4519797" y="1383844"/>
                </a:lnTo>
                <a:cubicBezTo>
                  <a:pt x="4507961" y="1378280"/>
                  <a:pt x="4510210" y="1372007"/>
                  <a:pt x="4506422" y="1385501"/>
                </a:cubicBezTo>
                <a:cubicBezTo>
                  <a:pt x="4500504" y="1385501"/>
                  <a:pt x="4506422" y="1362774"/>
                  <a:pt x="4506422" y="1353660"/>
                </a:cubicBezTo>
                <a:close/>
                <a:moveTo>
                  <a:pt x="4514234" y="1290216"/>
                </a:moveTo>
                <a:cubicBezTo>
                  <a:pt x="4537670" y="1294004"/>
                  <a:pt x="4507724" y="1321347"/>
                  <a:pt x="4515654" y="1337563"/>
                </a:cubicBezTo>
                <a:cubicBezTo>
                  <a:pt x="4496242" y="1327856"/>
                  <a:pt x="4526426" y="1302053"/>
                  <a:pt x="4514234" y="1290216"/>
                </a:cubicBezTo>
                <a:close/>
                <a:moveTo>
                  <a:pt x="4542523" y="1256956"/>
                </a:moveTo>
                <a:cubicBezTo>
                  <a:pt x="4545246" y="1286128"/>
                  <a:pt x="4545246" y="1315491"/>
                  <a:pt x="4542523" y="1344665"/>
                </a:cubicBezTo>
                <a:cubicBezTo>
                  <a:pt x="4539353" y="1376778"/>
                  <a:pt x="4534493" y="1408702"/>
                  <a:pt x="4527964" y="1440304"/>
                </a:cubicBezTo>
                <a:cubicBezTo>
                  <a:pt x="4515299" y="1505405"/>
                  <a:pt x="4495651" y="1570506"/>
                  <a:pt x="4480618" y="1630873"/>
                </a:cubicBezTo>
                <a:cubicBezTo>
                  <a:pt x="4469492" y="1620812"/>
                  <a:pt x="4481802" y="1602583"/>
                  <a:pt x="4485945" y="1586249"/>
                </a:cubicBezTo>
                <a:cubicBezTo>
                  <a:pt x="4489377" y="1572400"/>
                  <a:pt x="4492928" y="1558315"/>
                  <a:pt x="4496598" y="1544347"/>
                </a:cubicBezTo>
                <a:cubicBezTo>
                  <a:pt x="4500267" y="1530380"/>
                  <a:pt x="4502634" y="1516176"/>
                  <a:pt x="4505712" y="1501973"/>
                </a:cubicBezTo>
                <a:cubicBezTo>
                  <a:pt x="4512222" y="1473801"/>
                  <a:pt x="4516483" y="1445512"/>
                  <a:pt x="4521691" y="1417696"/>
                </a:cubicBezTo>
                <a:cubicBezTo>
                  <a:pt x="4530687" y="1361827"/>
                  <a:pt x="4537789" y="1307498"/>
                  <a:pt x="4542523" y="1256956"/>
                </a:cubicBezTo>
                <a:close/>
                <a:moveTo>
                  <a:pt x="4542050" y="978086"/>
                </a:moveTo>
                <a:lnTo>
                  <a:pt x="4542050" y="978204"/>
                </a:lnTo>
                <a:cubicBezTo>
                  <a:pt x="4544180" y="992408"/>
                  <a:pt x="4536724" y="997261"/>
                  <a:pt x="4548442" y="1005310"/>
                </a:cubicBezTo>
                <a:cubicBezTo>
                  <a:pt x="4549152" y="996196"/>
                  <a:pt x="4547140" y="976429"/>
                  <a:pt x="4542050" y="978086"/>
                </a:cubicBezTo>
                <a:close/>
                <a:moveTo>
                  <a:pt x="4588449" y="959029"/>
                </a:moveTo>
                <a:cubicBezTo>
                  <a:pt x="4606796" y="966604"/>
                  <a:pt x="4598392" y="983767"/>
                  <a:pt x="4595196" y="991461"/>
                </a:cubicBezTo>
                <a:lnTo>
                  <a:pt x="4594723" y="991461"/>
                </a:lnTo>
                <a:cubicBezTo>
                  <a:pt x="4587858" y="983057"/>
                  <a:pt x="4592474" y="968853"/>
                  <a:pt x="4588449" y="959029"/>
                </a:cubicBezTo>
                <a:close/>
                <a:moveTo>
                  <a:pt x="4590462" y="924940"/>
                </a:moveTo>
                <a:lnTo>
                  <a:pt x="4590565" y="924986"/>
                </a:lnTo>
                <a:lnTo>
                  <a:pt x="4590462" y="925176"/>
                </a:lnTo>
                <a:close/>
                <a:moveTo>
                  <a:pt x="4545246" y="911446"/>
                </a:moveTo>
                <a:cubicBezTo>
                  <a:pt x="4541000" y="923111"/>
                  <a:pt x="4541948" y="936035"/>
                  <a:pt x="4547850" y="946955"/>
                </a:cubicBezTo>
                <a:cubicBezTo>
                  <a:pt x="4556017" y="937250"/>
                  <a:pt x="4550927" y="921152"/>
                  <a:pt x="4545246" y="911446"/>
                </a:cubicBezTo>
                <a:close/>
                <a:moveTo>
                  <a:pt x="4612359" y="883985"/>
                </a:moveTo>
                <a:cubicBezTo>
                  <a:pt x="4620053" y="900911"/>
                  <a:pt x="4616028" y="915233"/>
                  <a:pt x="4623012" y="940800"/>
                </a:cubicBezTo>
                <a:cubicBezTo>
                  <a:pt x="4607269" y="939735"/>
                  <a:pt x="4621237" y="922572"/>
                  <a:pt x="4611176" y="918193"/>
                </a:cubicBezTo>
                <a:cubicBezTo>
                  <a:pt x="4603660" y="922868"/>
                  <a:pt x="4601114" y="927100"/>
                  <a:pt x="4599132" y="928890"/>
                </a:cubicBezTo>
                <a:lnTo>
                  <a:pt x="4590565" y="924986"/>
                </a:lnTo>
                <a:lnTo>
                  <a:pt x="4593254" y="920018"/>
                </a:lnTo>
                <a:cubicBezTo>
                  <a:pt x="4593021" y="913465"/>
                  <a:pt x="4586230" y="903634"/>
                  <a:pt x="4595551" y="898662"/>
                </a:cubicBezTo>
                <a:cubicBezTo>
                  <a:pt x="4604664" y="898662"/>
                  <a:pt x="4597208" y="907303"/>
                  <a:pt x="4599339" y="910499"/>
                </a:cubicBezTo>
                <a:cubicBezTo>
                  <a:pt x="4614253" y="906948"/>
                  <a:pt x="4600168" y="892744"/>
                  <a:pt x="4612359" y="883985"/>
                </a:cubicBezTo>
                <a:close/>
                <a:moveTo>
                  <a:pt x="725819" y="829892"/>
                </a:moveTo>
                <a:cubicBezTo>
                  <a:pt x="690427" y="829181"/>
                  <a:pt x="593841" y="914286"/>
                  <a:pt x="574666" y="910499"/>
                </a:cubicBezTo>
                <a:lnTo>
                  <a:pt x="574666" y="911445"/>
                </a:lnTo>
                <a:cubicBezTo>
                  <a:pt x="600469" y="916654"/>
                  <a:pt x="711260" y="831430"/>
                  <a:pt x="725819" y="829892"/>
                </a:cubicBezTo>
                <a:close/>
                <a:moveTo>
                  <a:pt x="4595906" y="793080"/>
                </a:moveTo>
                <a:cubicBezTo>
                  <a:pt x="4587266" y="803970"/>
                  <a:pt x="4595906" y="822790"/>
                  <a:pt x="4600523" y="833798"/>
                </a:cubicBezTo>
                <a:cubicBezTo>
                  <a:pt x="4605494" y="821369"/>
                  <a:pt x="4607980" y="801010"/>
                  <a:pt x="4595906" y="793080"/>
                </a:cubicBezTo>
                <a:close/>
                <a:moveTo>
                  <a:pt x="4522756" y="560373"/>
                </a:moveTo>
                <a:cubicBezTo>
                  <a:pt x="4509381" y="569487"/>
                  <a:pt x="4537197" y="619556"/>
                  <a:pt x="4533172" y="625356"/>
                </a:cubicBezTo>
                <a:cubicBezTo>
                  <a:pt x="4545246" y="611862"/>
                  <a:pt x="4512695" y="567120"/>
                  <a:pt x="4522756" y="560373"/>
                </a:cubicBezTo>
                <a:close/>
                <a:moveTo>
                  <a:pt x="1187681" y="556348"/>
                </a:moveTo>
                <a:cubicBezTo>
                  <a:pt x="1165399" y="559811"/>
                  <a:pt x="1132930" y="568399"/>
                  <a:pt x="1111896" y="581815"/>
                </a:cubicBezTo>
                <a:lnTo>
                  <a:pt x="1096122" y="596238"/>
                </a:lnTo>
                <a:lnTo>
                  <a:pt x="1095475" y="596356"/>
                </a:lnTo>
                <a:lnTo>
                  <a:pt x="1095475" y="596829"/>
                </a:lnTo>
                <a:lnTo>
                  <a:pt x="1096122" y="596238"/>
                </a:lnTo>
                <a:lnTo>
                  <a:pt x="1118621" y="592135"/>
                </a:lnTo>
                <a:cubicBezTo>
                  <a:pt x="1143073" y="584268"/>
                  <a:pt x="1170104" y="567179"/>
                  <a:pt x="1187681" y="556348"/>
                </a:cubicBezTo>
                <a:close/>
                <a:moveTo>
                  <a:pt x="1473416" y="525810"/>
                </a:moveTo>
                <a:cubicBezTo>
                  <a:pt x="1446311" y="524034"/>
                  <a:pt x="1411866" y="542381"/>
                  <a:pt x="1391981" y="557177"/>
                </a:cubicBezTo>
                <a:lnTo>
                  <a:pt x="1392099" y="557177"/>
                </a:lnTo>
                <a:cubicBezTo>
                  <a:pt x="1421141" y="552674"/>
                  <a:pt x="1448874" y="541976"/>
                  <a:pt x="1473416" y="525810"/>
                </a:cubicBezTo>
                <a:close/>
                <a:moveTo>
                  <a:pt x="4545246" y="503676"/>
                </a:moveTo>
                <a:cubicBezTo>
                  <a:pt x="4544299" y="505510"/>
                  <a:pt x="4545838" y="508292"/>
                  <a:pt x="4546503" y="510704"/>
                </a:cubicBezTo>
                <a:lnTo>
                  <a:pt x="4546109" y="511180"/>
                </a:lnTo>
                <a:close/>
                <a:moveTo>
                  <a:pt x="1286162" y="499769"/>
                </a:moveTo>
                <a:cubicBezTo>
                  <a:pt x="1283913" y="510067"/>
                  <a:pt x="1271958" y="516222"/>
                  <a:pt x="1258227" y="521785"/>
                </a:cubicBezTo>
                <a:cubicBezTo>
                  <a:pt x="1244588" y="526385"/>
                  <a:pt x="1231491" y="532458"/>
                  <a:pt x="1219167" y="539895"/>
                </a:cubicBezTo>
                <a:cubicBezTo>
                  <a:pt x="1231832" y="546524"/>
                  <a:pt x="1245326" y="539895"/>
                  <a:pt x="1259766" y="532912"/>
                </a:cubicBezTo>
                <a:cubicBezTo>
                  <a:pt x="1273558" y="524284"/>
                  <a:pt x="1289688" y="520148"/>
                  <a:pt x="1305929" y="521075"/>
                </a:cubicBezTo>
                <a:cubicBezTo>
                  <a:pt x="1121989" y="600262"/>
                  <a:pt x="960893" y="678147"/>
                  <a:pt x="776953" y="742301"/>
                </a:cubicBezTo>
                <a:cubicBezTo>
                  <a:pt x="758516" y="756368"/>
                  <a:pt x="738685" y="768505"/>
                  <a:pt x="717770" y="778521"/>
                </a:cubicBezTo>
                <a:cubicBezTo>
                  <a:pt x="694097" y="791186"/>
                  <a:pt x="666399" y="804088"/>
                  <a:pt x="637163" y="817108"/>
                </a:cubicBezTo>
                <a:cubicBezTo>
                  <a:pt x="577980" y="842439"/>
                  <a:pt x="513352" y="873095"/>
                  <a:pt x="455945" y="903160"/>
                </a:cubicBezTo>
                <a:cubicBezTo>
                  <a:pt x="441504" y="895821"/>
                  <a:pt x="516666" y="874160"/>
                  <a:pt x="520099" y="857352"/>
                </a:cubicBezTo>
                <a:cubicBezTo>
                  <a:pt x="488485" y="869236"/>
                  <a:pt x="458654" y="885405"/>
                  <a:pt x="431443" y="905409"/>
                </a:cubicBezTo>
                <a:cubicBezTo>
                  <a:pt x="403678" y="926486"/>
                  <a:pt x="374178" y="945175"/>
                  <a:pt x="343261" y="961278"/>
                </a:cubicBezTo>
                <a:cubicBezTo>
                  <a:pt x="356991" y="977849"/>
                  <a:pt x="386227" y="950388"/>
                  <a:pt x="405995" y="949441"/>
                </a:cubicBezTo>
                <a:cubicBezTo>
                  <a:pt x="381374" y="974890"/>
                  <a:pt x="346812" y="987555"/>
                  <a:pt x="313433" y="1000220"/>
                </a:cubicBezTo>
                <a:cubicBezTo>
                  <a:pt x="280053" y="1012886"/>
                  <a:pt x="246674" y="1024840"/>
                  <a:pt x="224303" y="1045435"/>
                </a:cubicBezTo>
                <a:cubicBezTo>
                  <a:pt x="267871" y="1005019"/>
                  <a:pt x="315150" y="968797"/>
                  <a:pt x="365513" y="937249"/>
                </a:cubicBezTo>
                <a:cubicBezTo>
                  <a:pt x="392974" y="919731"/>
                  <a:pt x="421856" y="901739"/>
                  <a:pt x="452276" y="884340"/>
                </a:cubicBezTo>
                <a:cubicBezTo>
                  <a:pt x="482696" y="866939"/>
                  <a:pt x="514299" y="850606"/>
                  <a:pt x="546968" y="833797"/>
                </a:cubicBezTo>
                <a:cubicBezTo>
                  <a:pt x="579636" y="816987"/>
                  <a:pt x="612543" y="801365"/>
                  <a:pt x="646040" y="785268"/>
                </a:cubicBezTo>
                <a:cubicBezTo>
                  <a:pt x="679537" y="769168"/>
                  <a:pt x="713272" y="753190"/>
                  <a:pt x="747243" y="738750"/>
                </a:cubicBezTo>
                <a:lnTo>
                  <a:pt x="847972" y="693889"/>
                </a:lnTo>
                <a:cubicBezTo>
                  <a:pt x="881233" y="679922"/>
                  <a:pt x="914020" y="665718"/>
                  <a:pt x="945860" y="651514"/>
                </a:cubicBezTo>
                <a:lnTo>
                  <a:pt x="941795" y="657187"/>
                </a:lnTo>
                <a:lnTo>
                  <a:pt x="930710" y="662877"/>
                </a:lnTo>
                <a:cubicBezTo>
                  <a:pt x="933787" y="661339"/>
                  <a:pt x="937841" y="660007"/>
                  <a:pt x="940993" y="658306"/>
                </a:cubicBezTo>
                <a:lnTo>
                  <a:pt x="941795" y="657187"/>
                </a:lnTo>
                <a:lnTo>
                  <a:pt x="997113" y="628788"/>
                </a:lnTo>
                <a:lnTo>
                  <a:pt x="1088965" y="586295"/>
                </a:lnTo>
                <a:cubicBezTo>
                  <a:pt x="1122107" y="570552"/>
                  <a:pt x="1157025" y="555993"/>
                  <a:pt x="1190759" y="541079"/>
                </a:cubicBezTo>
                <a:cubicBezTo>
                  <a:pt x="1224493" y="526165"/>
                  <a:pt x="1257162" y="511724"/>
                  <a:pt x="1286162" y="499769"/>
                </a:cubicBezTo>
                <a:close/>
                <a:moveTo>
                  <a:pt x="1604565" y="481186"/>
                </a:moveTo>
                <a:cubicBezTo>
                  <a:pt x="1583851" y="486276"/>
                  <a:pt x="1540175" y="503439"/>
                  <a:pt x="1546566" y="509002"/>
                </a:cubicBezTo>
                <a:cubicBezTo>
                  <a:pt x="1577696" y="495271"/>
                  <a:pt x="1592611" y="500716"/>
                  <a:pt x="1604565" y="481186"/>
                </a:cubicBezTo>
                <a:close/>
                <a:moveTo>
                  <a:pt x="1422756" y="443664"/>
                </a:moveTo>
                <a:cubicBezTo>
                  <a:pt x="1427727" y="462721"/>
                  <a:pt x="1382393" y="459643"/>
                  <a:pt x="1377185" y="474676"/>
                </a:cubicBezTo>
                <a:cubicBezTo>
                  <a:pt x="1404883" y="485329"/>
                  <a:pt x="1420388" y="473492"/>
                  <a:pt x="1401923" y="493733"/>
                </a:cubicBezTo>
                <a:cubicBezTo>
                  <a:pt x="1387246" y="487104"/>
                  <a:pt x="1360140" y="518590"/>
                  <a:pt x="1339190" y="509357"/>
                </a:cubicBezTo>
                <a:cubicBezTo>
                  <a:pt x="1334692" y="498941"/>
                  <a:pt x="1358246" y="500479"/>
                  <a:pt x="1365348" y="495035"/>
                </a:cubicBezTo>
                <a:cubicBezTo>
                  <a:pt x="1350671" y="480594"/>
                  <a:pt x="1324749" y="508292"/>
                  <a:pt x="1299182" y="500953"/>
                </a:cubicBezTo>
                <a:cubicBezTo>
                  <a:pt x="1334692" y="479055"/>
                  <a:pt x="1368426" y="471006"/>
                  <a:pt x="1422756" y="443664"/>
                </a:cubicBezTo>
                <a:close/>
                <a:moveTo>
                  <a:pt x="1549525" y="437036"/>
                </a:moveTo>
                <a:cubicBezTo>
                  <a:pt x="1534138" y="451121"/>
                  <a:pt x="1500285" y="457276"/>
                  <a:pt x="1479926" y="469349"/>
                </a:cubicBezTo>
                <a:cubicBezTo>
                  <a:pt x="1488449" y="443072"/>
                  <a:pt x="1530705" y="438929"/>
                  <a:pt x="1549525" y="437036"/>
                </a:cubicBezTo>
                <a:close/>
                <a:moveTo>
                  <a:pt x="4549862" y="416677"/>
                </a:moveTo>
                <a:cubicBezTo>
                  <a:pt x="4595433" y="486986"/>
                  <a:pt x="4589396" y="618609"/>
                  <a:pt x="4598274" y="728926"/>
                </a:cubicBezTo>
                <a:lnTo>
                  <a:pt x="4594410" y="725916"/>
                </a:lnTo>
                <a:lnTo>
                  <a:pt x="4594093" y="724292"/>
                </a:lnTo>
                <a:lnTo>
                  <a:pt x="4593657" y="721350"/>
                </a:lnTo>
                <a:lnTo>
                  <a:pt x="4593657" y="722061"/>
                </a:lnTo>
                <a:lnTo>
                  <a:pt x="4594093" y="724292"/>
                </a:lnTo>
                <a:lnTo>
                  <a:pt x="4594323" y="725848"/>
                </a:lnTo>
                <a:lnTo>
                  <a:pt x="4594410" y="725916"/>
                </a:lnTo>
                <a:lnTo>
                  <a:pt x="4599409" y="751513"/>
                </a:lnTo>
                <a:cubicBezTo>
                  <a:pt x="4605479" y="787717"/>
                  <a:pt x="4612182" y="840781"/>
                  <a:pt x="4616620" y="880197"/>
                </a:cubicBezTo>
                <a:cubicBezTo>
                  <a:pt x="4602298" y="875344"/>
                  <a:pt x="4610347" y="858063"/>
                  <a:pt x="4604784" y="848357"/>
                </a:cubicBezTo>
                <a:cubicBezTo>
                  <a:pt x="4587739" y="856169"/>
                  <a:pt x="4608453" y="872977"/>
                  <a:pt x="4595906" y="884577"/>
                </a:cubicBezTo>
                <a:cubicBezTo>
                  <a:pt x="4585017" y="801721"/>
                  <a:pt x="4572233" y="730701"/>
                  <a:pt x="4581466" y="654592"/>
                </a:cubicBezTo>
                <a:cubicBezTo>
                  <a:pt x="4563948" y="626894"/>
                  <a:pt x="4574127" y="565936"/>
                  <a:pt x="4567854" y="517051"/>
                </a:cubicBezTo>
                <a:cubicBezTo>
                  <a:pt x="4577915" y="512317"/>
                  <a:pt x="4568801" y="542500"/>
                  <a:pt x="4579690" y="545577"/>
                </a:cubicBezTo>
                <a:cubicBezTo>
                  <a:pt x="4584898" y="517880"/>
                  <a:pt x="4565842" y="497521"/>
                  <a:pt x="4565842" y="469113"/>
                </a:cubicBezTo>
                <a:cubicBezTo>
                  <a:pt x="4549270" y="472664"/>
                  <a:pt x="4558740" y="486157"/>
                  <a:pt x="4552466" y="493733"/>
                </a:cubicBezTo>
                <a:cubicBezTo>
                  <a:pt x="4533646" y="470060"/>
                  <a:pt x="4562409" y="437273"/>
                  <a:pt x="4549862" y="416677"/>
                </a:cubicBezTo>
                <a:close/>
                <a:moveTo>
                  <a:pt x="2160149" y="306093"/>
                </a:moveTo>
                <a:lnTo>
                  <a:pt x="2159700" y="306241"/>
                </a:lnTo>
                <a:lnTo>
                  <a:pt x="2159582" y="306241"/>
                </a:lnTo>
                <a:close/>
                <a:moveTo>
                  <a:pt x="2346008" y="280556"/>
                </a:moveTo>
                <a:lnTo>
                  <a:pt x="2346008" y="280674"/>
                </a:lnTo>
                <a:cubicBezTo>
                  <a:pt x="2340445" y="308727"/>
                  <a:pt x="2264454" y="292511"/>
                  <a:pt x="2248474" y="314645"/>
                </a:cubicBezTo>
                <a:cubicBezTo>
                  <a:pt x="2240071" y="285764"/>
                  <a:pt x="2318666" y="300205"/>
                  <a:pt x="2346008" y="280556"/>
                </a:cubicBezTo>
                <a:close/>
                <a:moveTo>
                  <a:pt x="2437268" y="243152"/>
                </a:moveTo>
                <a:cubicBezTo>
                  <a:pt x="2435137" y="259842"/>
                  <a:pt x="2420934" y="261617"/>
                  <a:pt x="2450998" y="256646"/>
                </a:cubicBezTo>
                <a:cubicBezTo>
                  <a:pt x="2455970" y="263156"/>
                  <a:pt x="2404836" y="271915"/>
                  <a:pt x="2385897" y="278425"/>
                </a:cubicBezTo>
                <a:cubicBezTo>
                  <a:pt x="2387673" y="273336"/>
                  <a:pt x="2389212" y="268246"/>
                  <a:pt x="2395248" y="266589"/>
                </a:cubicBezTo>
                <a:cubicBezTo>
                  <a:pt x="2393354" y="260671"/>
                  <a:pt x="2384358" y="264103"/>
                  <a:pt x="2377612" y="264577"/>
                </a:cubicBezTo>
                <a:cubicBezTo>
                  <a:pt x="2387081" y="250136"/>
                  <a:pt x="2425786" y="255581"/>
                  <a:pt x="2437268" y="243152"/>
                </a:cubicBezTo>
                <a:close/>
                <a:moveTo>
                  <a:pt x="2793904" y="230132"/>
                </a:moveTo>
                <a:cubicBezTo>
                  <a:pt x="2769757" y="237944"/>
                  <a:pt x="2722411" y="230132"/>
                  <a:pt x="2717794" y="251438"/>
                </a:cubicBezTo>
                <a:cubicBezTo>
                  <a:pt x="2745492" y="232263"/>
                  <a:pt x="2785736" y="252503"/>
                  <a:pt x="2793904" y="230132"/>
                </a:cubicBezTo>
                <a:close/>
                <a:moveTo>
                  <a:pt x="2933152" y="204023"/>
                </a:moveTo>
                <a:cubicBezTo>
                  <a:pt x="2909244" y="205838"/>
                  <a:pt x="2878062" y="212762"/>
                  <a:pt x="2871315" y="219953"/>
                </a:cubicBezTo>
                <a:cubicBezTo>
                  <a:pt x="2906824" y="214034"/>
                  <a:pt x="2928486" y="221610"/>
                  <a:pt x="2953461" y="204092"/>
                </a:cubicBezTo>
                <a:cubicBezTo>
                  <a:pt x="2948283" y="203381"/>
                  <a:pt x="2941121" y="203418"/>
                  <a:pt x="2933152" y="204023"/>
                </a:cubicBezTo>
                <a:close/>
                <a:moveTo>
                  <a:pt x="2864568" y="168463"/>
                </a:moveTo>
                <a:cubicBezTo>
                  <a:pt x="2884927" y="175684"/>
                  <a:pt x="2830124" y="177223"/>
                  <a:pt x="2815328" y="180300"/>
                </a:cubicBezTo>
                <a:cubicBezTo>
                  <a:pt x="2780884" y="187284"/>
                  <a:pt x="2748214" y="198055"/>
                  <a:pt x="2732472" y="192137"/>
                </a:cubicBezTo>
                <a:cubicBezTo>
                  <a:pt x="2734248" y="183733"/>
                  <a:pt x="2738272" y="177578"/>
                  <a:pt x="2740166" y="169647"/>
                </a:cubicBezTo>
                <a:cubicBezTo>
                  <a:pt x="2773190" y="183023"/>
                  <a:pt x="2806450" y="176394"/>
                  <a:pt x="2864568" y="168463"/>
                </a:cubicBezTo>
                <a:close/>
                <a:moveTo>
                  <a:pt x="4198403" y="139982"/>
                </a:moveTo>
                <a:cubicBezTo>
                  <a:pt x="4197131" y="139938"/>
                  <a:pt x="4195533" y="141003"/>
                  <a:pt x="4194290" y="142068"/>
                </a:cubicBezTo>
                <a:lnTo>
                  <a:pt x="4194290" y="142423"/>
                </a:lnTo>
                <a:cubicBezTo>
                  <a:pt x="4194290" y="149762"/>
                  <a:pt x="4198315" y="146211"/>
                  <a:pt x="4200564" y="144554"/>
                </a:cubicBezTo>
                <a:cubicBezTo>
                  <a:pt x="4200623" y="141180"/>
                  <a:pt x="4199676" y="140026"/>
                  <a:pt x="4198403" y="139982"/>
                </a:cubicBezTo>
                <a:close/>
                <a:moveTo>
                  <a:pt x="4218917" y="138686"/>
                </a:moveTo>
                <a:cubicBezTo>
                  <a:pt x="4217985" y="139494"/>
                  <a:pt x="4216779" y="141417"/>
                  <a:pt x="4215122" y="145264"/>
                </a:cubicBezTo>
                <a:cubicBezTo>
                  <a:pt x="4215951" y="153195"/>
                  <a:pt x="4218555" y="152248"/>
                  <a:pt x="4224710" y="139701"/>
                </a:cubicBezTo>
                <a:cubicBezTo>
                  <a:pt x="4222047" y="143873"/>
                  <a:pt x="4221714" y="136261"/>
                  <a:pt x="4218917" y="138686"/>
                </a:cubicBezTo>
                <a:close/>
                <a:moveTo>
                  <a:pt x="4024861" y="133084"/>
                </a:moveTo>
                <a:lnTo>
                  <a:pt x="4011650" y="133664"/>
                </a:lnTo>
                <a:lnTo>
                  <a:pt x="4020095" y="139221"/>
                </a:lnTo>
                <a:lnTo>
                  <a:pt x="4022067" y="136638"/>
                </a:lnTo>
                <a:close/>
                <a:moveTo>
                  <a:pt x="3621043" y="132007"/>
                </a:moveTo>
                <a:cubicBezTo>
                  <a:pt x="3557836" y="141358"/>
                  <a:pt x="3532624" y="134256"/>
                  <a:pt x="3502678" y="162900"/>
                </a:cubicBezTo>
                <a:cubicBezTo>
                  <a:pt x="3489065" y="152011"/>
                  <a:pt x="3459948" y="153313"/>
                  <a:pt x="3442666" y="168227"/>
                </a:cubicBezTo>
                <a:cubicBezTo>
                  <a:pt x="3491788" y="178761"/>
                  <a:pt x="3542448" y="145027"/>
                  <a:pt x="3542093" y="169884"/>
                </a:cubicBezTo>
                <a:cubicBezTo>
                  <a:pt x="3559020" y="172251"/>
                  <a:pt x="3561387" y="163019"/>
                  <a:pt x="3574170" y="162072"/>
                </a:cubicBezTo>
                <a:cubicBezTo>
                  <a:pt x="3652528" y="153076"/>
                  <a:pt x="3581509" y="159231"/>
                  <a:pt x="3551681" y="153549"/>
                </a:cubicBezTo>
                <a:cubicBezTo>
                  <a:pt x="3564109" y="141713"/>
                  <a:pt x="3610864" y="162782"/>
                  <a:pt x="3621043" y="132007"/>
                </a:cubicBezTo>
                <a:close/>
                <a:moveTo>
                  <a:pt x="4234890" y="126252"/>
                </a:moveTo>
                <a:cubicBezTo>
                  <a:pt x="4229948" y="125201"/>
                  <a:pt x="4224829" y="125260"/>
                  <a:pt x="4218200" y="128575"/>
                </a:cubicBezTo>
                <a:lnTo>
                  <a:pt x="4213702" y="126917"/>
                </a:lnTo>
                <a:cubicBezTo>
                  <a:pt x="4213110" y="124905"/>
                  <a:pt x="4207902" y="126917"/>
                  <a:pt x="4210033" y="130113"/>
                </a:cubicBezTo>
                <a:cubicBezTo>
                  <a:pt x="4215478" y="139701"/>
                  <a:pt x="4232167" y="120407"/>
                  <a:pt x="4232286" y="137689"/>
                </a:cubicBezTo>
                <a:cubicBezTo>
                  <a:pt x="4230747" y="139464"/>
                  <a:pt x="4230865" y="132007"/>
                  <a:pt x="4228143" y="140648"/>
                </a:cubicBezTo>
                <a:cubicBezTo>
                  <a:pt x="4237494" y="138280"/>
                  <a:pt x="4241518" y="143015"/>
                  <a:pt x="4250514" y="130823"/>
                </a:cubicBezTo>
                <a:lnTo>
                  <a:pt x="4250514" y="130587"/>
                </a:lnTo>
                <a:cubicBezTo>
                  <a:pt x="4244596" y="129462"/>
                  <a:pt x="4239831" y="127302"/>
                  <a:pt x="4234890" y="126252"/>
                </a:cubicBezTo>
                <a:close/>
                <a:moveTo>
                  <a:pt x="4151841" y="121754"/>
                </a:moveTo>
                <a:cubicBezTo>
                  <a:pt x="4152862" y="122627"/>
                  <a:pt x="4153691" y="124372"/>
                  <a:pt x="4155111" y="123603"/>
                </a:cubicBezTo>
                <a:cubicBezTo>
                  <a:pt x="4149430" y="133546"/>
                  <a:pt x="4149430" y="127746"/>
                  <a:pt x="4147417" y="125379"/>
                </a:cubicBezTo>
                <a:lnTo>
                  <a:pt x="4147417" y="125142"/>
                </a:lnTo>
                <a:cubicBezTo>
                  <a:pt x="4149607" y="120881"/>
                  <a:pt x="4150820" y="120881"/>
                  <a:pt x="4151841" y="121754"/>
                </a:cubicBezTo>
                <a:close/>
                <a:moveTo>
                  <a:pt x="4299399" y="119815"/>
                </a:moveTo>
                <a:cubicBezTo>
                  <a:pt x="4297623" y="130823"/>
                  <a:pt x="4304015" y="118395"/>
                  <a:pt x="4303423" y="125734"/>
                </a:cubicBezTo>
                <a:lnTo>
                  <a:pt x="4303778" y="125497"/>
                </a:lnTo>
                <a:cubicBezTo>
                  <a:pt x="4301648" y="130587"/>
                  <a:pt x="4294664" y="133901"/>
                  <a:pt x="4299399" y="119815"/>
                </a:cubicBezTo>
                <a:close/>
                <a:moveTo>
                  <a:pt x="4284233" y="119120"/>
                </a:moveTo>
                <a:cubicBezTo>
                  <a:pt x="4285284" y="119963"/>
                  <a:pt x="4286201" y="121650"/>
                  <a:pt x="4287562" y="120644"/>
                </a:cubicBezTo>
                <a:cubicBezTo>
                  <a:pt x="4283538" y="131652"/>
                  <a:pt x="4279395" y="130232"/>
                  <a:pt x="4280105" y="122893"/>
                </a:cubicBezTo>
                <a:lnTo>
                  <a:pt x="4280105" y="122656"/>
                </a:lnTo>
                <a:cubicBezTo>
                  <a:pt x="4281999" y="118277"/>
                  <a:pt x="4283183" y="118277"/>
                  <a:pt x="4284233" y="119120"/>
                </a:cubicBezTo>
                <a:close/>
                <a:moveTo>
                  <a:pt x="4263517" y="112414"/>
                </a:moveTo>
                <a:cubicBezTo>
                  <a:pt x="4266463" y="112336"/>
                  <a:pt x="4268594" y="121413"/>
                  <a:pt x="4272056" y="120171"/>
                </a:cubicBezTo>
                <a:cubicBezTo>
                  <a:pt x="4263416" y="135913"/>
                  <a:pt x="4263416" y="124077"/>
                  <a:pt x="4260220" y="116501"/>
                </a:cubicBezTo>
                <a:lnTo>
                  <a:pt x="4260220" y="116265"/>
                </a:lnTo>
                <a:cubicBezTo>
                  <a:pt x="4261463" y="113483"/>
                  <a:pt x="4262535" y="112440"/>
                  <a:pt x="4263517" y="112414"/>
                </a:cubicBezTo>
                <a:close/>
                <a:moveTo>
                  <a:pt x="2947306" y="110701"/>
                </a:moveTo>
                <a:cubicBezTo>
                  <a:pt x="2939967" y="129876"/>
                  <a:pt x="2894396" y="130468"/>
                  <a:pt x="2860188" y="137570"/>
                </a:cubicBezTo>
                <a:cubicBezTo>
                  <a:pt x="2684682" y="174145"/>
                  <a:pt x="2500986" y="217844"/>
                  <a:pt x="2328126" y="262076"/>
                </a:cubicBezTo>
                <a:lnTo>
                  <a:pt x="2160149" y="306093"/>
                </a:lnTo>
                <a:lnTo>
                  <a:pt x="2340859" y="246274"/>
                </a:lnTo>
                <a:cubicBezTo>
                  <a:pt x="2405871" y="228120"/>
                  <a:pt x="2474553" y="211549"/>
                  <a:pt x="2544034" y="195806"/>
                </a:cubicBezTo>
                <a:cubicBezTo>
                  <a:pt x="2682993" y="164311"/>
                  <a:pt x="2824560" y="139109"/>
                  <a:pt x="2947306" y="110701"/>
                </a:cubicBezTo>
                <a:close/>
                <a:moveTo>
                  <a:pt x="3607550" y="101942"/>
                </a:moveTo>
                <a:cubicBezTo>
                  <a:pt x="3632170" y="108570"/>
                  <a:pt x="3567424" y="107032"/>
                  <a:pt x="3592044" y="113778"/>
                </a:cubicBezTo>
                <a:cubicBezTo>
                  <a:pt x="3588256" y="128219"/>
                  <a:pt x="3574644" y="107860"/>
                  <a:pt x="3559374" y="116501"/>
                </a:cubicBezTo>
                <a:cubicBezTo>
                  <a:pt x="3567897" y="105611"/>
                  <a:pt x="3586717" y="102889"/>
                  <a:pt x="3607550" y="101942"/>
                </a:cubicBezTo>
                <a:close/>
                <a:moveTo>
                  <a:pt x="4008099" y="82293"/>
                </a:moveTo>
                <a:cubicBezTo>
                  <a:pt x="4001470" y="94722"/>
                  <a:pt x="3970932" y="86791"/>
                  <a:pt x="3954834" y="91171"/>
                </a:cubicBezTo>
                <a:cubicBezTo>
                  <a:pt x="3961344" y="79334"/>
                  <a:pt x="3992001" y="86673"/>
                  <a:pt x="4008099" y="82293"/>
                </a:cubicBezTo>
                <a:close/>
                <a:moveTo>
                  <a:pt x="3213155" y="75665"/>
                </a:moveTo>
                <a:cubicBezTo>
                  <a:pt x="3156813" y="94248"/>
                  <a:pt x="3104969" y="91763"/>
                  <a:pt x="3070406" y="101587"/>
                </a:cubicBezTo>
                <a:cubicBezTo>
                  <a:pt x="3060818" y="81346"/>
                  <a:pt x="3169360" y="84187"/>
                  <a:pt x="3179894" y="79216"/>
                </a:cubicBezTo>
                <a:close/>
                <a:moveTo>
                  <a:pt x="3847379" y="25727"/>
                </a:moveTo>
                <a:cubicBezTo>
                  <a:pt x="3854897" y="23503"/>
                  <a:pt x="3867125" y="31514"/>
                  <a:pt x="3874227" y="29739"/>
                </a:cubicBezTo>
                <a:cubicBezTo>
                  <a:pt x="3860497" y="47612"/>
                  <a:pt x="3846412" y="65249"/>
                  <a:pt x="3811612" y="65249"/>
                </a:cubicBezTo>
                <a:cubicBezTo>
                  <a:pt x="3836942" y="78150"/>
                  <a:pt x="3861680" y="91644"/>
                  <a:pt x="3905358" y="84306"/>
                </a:cubicBezTo>
                <a:cubicBezTo>
                  <a:pt x="3876358" y="112358"/>
                  <a:pt x="3813151" y="98154"/>
                  <a:pt x="3739054" y="112358"/>
                </a:cubicBezTo>
                <a:cubicBezTo>
                  <a:pt x="3741776" y="116738"/>
                  <a:pt x="3744498" y="121236"/>
                  <a:pt x="3750890" y="121709"/>
                </a:cubicBezTo>
                <a:cubicBezTo>
                  <a:pt x="3750890" y="134137"/>
                  <a:pt x="3735976" y="117093"/>
                  <a:pt x="3728874" y="118395"/>
                </a:cubicBezTo>
                <a:cubicBezTo>
                  <a:pt x="3717038" y="120052"/>
                  <a:pt x="3718221" y="132244"/>
                  <a:pt x="3719997" y="145027"/>
                </a:cubicBezTo>
                <a:cubicBezTo>
                  <a:pt x="3827946" y="144435"/>
                  <a:pt x="3899321" y="90816"/>
                  <a:pt x="3987978" y="104428"/>
                </a:cubicBezTo>
                <a:cubicBezTo>
                  <a:pt x="3975194" y="118750"/>
                  <a:pt x="3960280" y="113187"/>
                  <a:pt x="3929624" y="118987"/>
                </a:cubicBezTo>
                <a:cubicBezTo>
                  <a:pt x="3930924" y="125023"/>
                  <a:pt x="3939802" y="122656"/>
                  <a:pt x="3946076" y="123011"/>
                </a:cubicBezTo>
                <a:cubicBezTo>
                  <a:pt x="3902302" y="134302"/>
                  <a:pt x="3857481" y="141045"/>
                  <a:pt x="3812323" y="143133"/>
                </a:cubicBezTo>
                <a:cubicBezTo>
                  <a:pt x="3873404" y="154840"/>
                  <a:pt x="3936482" y="150393"/>
                  <a:pt x="3995316" y="130231"/>
                </a:cubicBezTo>
                <a:cubicBezTo>
                  <a:pt x="3994014" y="124195"/>
                  <a:pt x="3985254" y="126444"/>
                  <a:pt x="3978862" y="126207"/>
                </a:cubicBezTo>
                <a:cubicBezTo>
                  <a:pt x="3988805" y="110464"/>
                  <a:pt x="4003394" y="108511"/>
                  <a:pt x="4018338" y="111974"/>
                </a:cubicBezTo>
                <a:lnTo>
                  <a:pt x="4037902" y="119225"/>
                </a:lnTo>
                <a:lnTo>
                  <a:pt x="4040769" y="116975"/>
                </a:lnTo>
                <a:lnTo>
                  <a:pt x="4039731" y="119903"/>
                </a:lnTo>
                <a:lnTo>
                  <a:pt x="4040483" y="120181"/>
                </a:lnTo>
                <a:lnTo>
                  <a:pt x="4042239" y="121088"/>
                </a:lnTo>
                <a:lnTo>
                  <a:pt x="4051895" y="103599"/>
                </a:lnTo>
                <a:cubicBezTo>
                  <a:pt x="4056985" y="114371"/>
                  <a:pt x="4051895" y="118040"/>
                  <a:pt x="4066454" y="109873"/>
                </a:cubicBezTo>
                <a:lnTo>
                  <a:pt x="4068910" y="98741"/>
                </a:lnTo>
                <a:lnTo>
                  <a:pt x="4050493" y="100418"/>
                </a:lnTo>
                <a:cubicBezTo>
                  <a:pt x="4043039" y="100781"/>
                  <a:pt x="4036004" y="100966"/>
                  <a:pt x="4031062" y="101350"/>
                </a:cubicBezTo>
                <a:cubicBezTo>
                  <a:pt x="4037217" y="94899"/>
                  <a:pt x="4047633" y="90283"/>
                  <a:pt x="4057871" y="87191"/>
                </a:cubicBezTo>
                <a:lnTo>
                  <a:pt x="4071987" y="84441"/>
                </a:lnTo>
                <a:lnTo>
                  <a:pt x="4074099" y="80940"/>
                </a:lnTo>
                <a:cubicBezTo>
                  <a:pt x="4075773" y="79053"/>
                  <a:pt x="4076938" y="78772"/>
                  <a:pt x="4077862" y="79275"/>
                </a:cubicBezTo>
                <a:lnTo>
                  <a:pt x="4080707" y="82742"/>
                </a:lnTo>
                <a:lnTo>
                  <a:pt x="4083616" y="82175"/>
                </a:lnTo>
                <a:lnTo>
                  <a:pt x="4085785" y="89560"/>
                </a:lnTo>
                <a:lnTo>
                  <a:pt x="4092974" y="90196"/>
                </a:lnTo>
                <a:cubicBezTo>
                  <a:pt x="4103622" y="94774"/>
                  <a:pt x="4111789" y="107890"/>
                  <a:pt x="4124218" y="110820"/>
                </a:cubicBezTo>
                <a:cubicBezTo>
                  <a:pt x="4121849" y="117211"/>
                  <a:pt x="4121022" y="117330"/>
                  <a:pt x="4119128" y="122656"/>
                </a:cubicBezTo>
                <a:cubicBezTo>
                  <a:pt x="4123152" y="132481"/>
                  <a:pt x="4134159" y="116856"/>
                  <a:pt x="4124336" y="115791"/>
                </a:cubicBezTo>
                <a:cubicBezTo>
                  <a:pt x="4127058" y="109636"/>
                  <a:pt x="4133095" y="111411"/>
                  <a:pt x="4137356" y="107387"/>
                </a:cubicBezTo>
                <a:cubicBezTo>
                  <a:pt x="4133800" y="113418"/>
                  <a:pt x="4131655" y="120176"/>
                  <a:pt x="4131083" y="127154"/>
                </a:cubicBezTo>
                <a:cubicBezTo>
                  <a:pt x="4139605" y="109636"/>
                  <a:pt x="4137830" y="122183"/>
                  <a:pt x="4141972" y="122420"/>
                </a:cubicBezTo>
                <a:cubicBezTo>
                  <a:pt x="4136173" y="134966"/>
                  <a:pt x="4140079" y="121117"/>
                  <a:pt x="4135581" y="128930"/>
                </a:cubicBezTo>
                <a:cubicBezTo>
                  <a:pt x="4133095" y="138636"/>
                  <a:pt x="4139250" y="132717"/>
                  <a:pt x="4141262" y="131060"/>
                </a:cubicBezTo>
                <a:cubicBezTo>
                  <a:pt x="4142919" y="126562"/>
                  <a:pt x="4141262" y="127391"/>
                  <a:pt x="4141262" y="126562"/>
                </a:cubicBezTo>
                <a:cubicBezTo>
                  <a:pt x="4144577" y="118040"/>
                  <a:pt x="4144340" y="125852"/>
                  <a:pt x="4146115" y="123958"/>
                </a:cubicBezTo>
                <a:cubicBezTo>
                  <a:pt x="4144932" y="127036"/>
                  <a:pt x="4144103" y="127628"/>
                  <a:pt x="4142683" y="131534"/>
                </a:cubicBezTo>
                <a:cubicBezTo>
                  <a:pt x="4148719" y="134848"/>
                  <a:pt x="4152389" y="132125"/>
                  <a:pt x="4158425" y="132954"/>
                </a:cubicBezTo>
                <a:cubicBezTo>
                  <a:pt x="4160156" y="129127"/>
                  <a:pt x="4161580" y="125169"/>
                  <a:pt x="4162686" y="121117"/>
                </a:cubicBezTo>
                <a:cubicBezTo>
                  <a:pt x="4161502" y="132954"/>
                  <a:pt x="4168250" y="114252"/>
                  <a:pt x="4168368" y="123130"/>
                </a:cubicBezTo>
                <a:cubicBezTo>
                  <a:pt x="4163515" y="133901"/>
                  <a:pt x="4164699" y="127509"/>
                  <a:pt x="4161029" y="129285"/>
                </a:cubicBezTo>
                <a:cubicBezTo>
                  <a:pt x="4163160" y="136032"/>
                  <a:pt x="4166593" y="144435"/>
                  <a:pt x="4174050" y="134019"/>
                </a:cubicBezTo>
                <a:cubicBezTo>
                  <a:pt x="4176180" y="125615"/>
                  <a:pt x="4170617" y="131297"/>
                  <a:pt x="4171801" y="124313"/>
                </a:cubicBezTo>
                <a:cubicBezTo>
                  <a:pt x="4178429" y="113305"/>
                  <a:pt x="4180678" y="122420"/>
                  <a:pt x="4183637" y="124313"/>
                </a:cubicBezTo>
                <a:cubicBezTo>
                  <a:pt x="4173576" y="144317"/>
                  <a:pt x="4189792" y="117211"/>
                  <a:pt x="4184229" y="133428"/>
                </a:cubicBezTo>
                <a:cubicBezTo>
                  <a:pt x="4186241" y="131652"/>
                  <a:pt x="4185649" y="127036"/>
                  <a:pt x="4188964" y="121591"/>
                </a:cubicBezTo>
                <a:cubicBezTo>
                  <a:pt x="4192514" y="126207"/>
                  <a:pt x="4198670" y="117803"/>
                  <a:pt x="4202339" y="121591"/>
                </a:cubicBezTo>
                <a:cubicBezTo>
                  <a:pt x="4196894" y="132836"/>
                  <a:pt x="4199616" y="120881"/>
                  <a:pt x="4195592" y="127983"/>
                </a:cubicBezTo>
                <a:cubicBezTo>
                  <a:pt x="4194645" y="139819"/>
                  <a:pt x="4203523" y="120762"/>
                  <a:pt x="4206599" y="127983"/>
                </a:cubicBezTo>
                <a:cubicBezTo>
                  <a:pt x="4208493" y="117093"/>
                  <a:pt x="4202456" y="127036"/>
                  <a:pt x="4206599" y="114607"/>
                </a:cubicBezTo>
                <a:cubicBezTo>
                  <a:pt x="4209323" y="109281"/>
                  <a:pt x="4211216" y="107860"/>
                  <a:pt x="4212754" y="107979"/>
                </a:cubicBezTo>
                <a:cubicBezTo>
                  <a:pt x="4210963" y="111821"/>
                  <a:pt x="4209420" y="115774"/>
                  <a:pt x="4208138" y="119815"/>
                </a:cubicBezTo>
                <a:cubicBezTo>
                  <a:pt x="4227787" y="120881"/>
                  <a:pt x="4238321" y="115318"/>
                  <a:pt x="4258443" y="114962"/>
                </a:cubicBezTo>
                <a:cubicBezTo>
                  <a:pt x="4257141" y="118868"/>
                  <a:pt x="4256668" y="117803"/>
                  <a:pt x="4255958" y="118632"/>
                </a:cubicBezTo>
                <a:cubicBezTo>
                  <a:pt x="4260219" y="159468"/>
                  <a:pt x="4292178" y="123366"/>
                  <a:pt x="4307802" y="134848"/>
                </a:cubicBezTo>
                <a:cubicBezTo>
                  <a:pt x="4309104" y="128811"/>
                  <a:pt x="4308986" y="125852"/>
                  <a:pt x="4307802" y="125970"/>
                </a:cubicBezTo>
                <a:cubicBezTo>
                  <a:pt x="4315732" y="112832"/>
                  <a:pt x="4313365" y="133664"/>
                  <a:pt x="4317508" y="133309"/>
                </a:cubicBezTo>
                <a:cubicBezTo>
                  <a:pt x="4320940" y="111648"/>
                  <a:pt x="4315969" y="147750"/>
                  <a:pt x="4321532" y="121473"/>
                </a:cubicBezTo>
                <a:lnTo>
                  <a:pt x="4329581" y="123840"/>
                </a:lnTo>
                <a:cubicBezTo>
                  <a:pt x="4327332" y="129521"/>
                  <a:pt x="4325557" y="132007"/>
                  <a:pt x="4324373" y="130942"/>
                </a:cubicBezTo>
                <a:cubicBezTo>
                  <a:pt x="4343312" y="145738"/>
                  <a:pt x="4373495" y="138280"/>
                  <a:pt x="4388172" y="157337"/>
                </a:cubicBezTo>
                <a:cubicBezTo>
                  <a:pt x="4389119" y="153431"/>
                  <a:pt x="4388172" y="154023"/>
                  <a:pt x="4388172" y="152958"/>
                </a:cubicBezTo>
                <a:cubicBezTo>
                  <a:pt x="4402613" y="147395"/>
                  <a:pt x="4412437" y="210602"/>
                  <a:pt x="4427588" y="205749"/>
                </a:cubicBezTo>
                <a:cubicBezTo>
                  <a:pt x="4429600" y="205039"/>
                  <a:pt x="4433743" y="189651"/>
                  <a:pt x="4433980" y="193912"/>
                </a:cubicBezTo>
                <a:cubicBezTo>
                  <a:pt x="4434883" y="191282"/>
                  <a:pt x="4435362" y="188525"/>
                  <a:pt x="4435400" y="185745"/>
                </a:cubicBezTo>
                <a:cubicBezTo>
                  <a:pt x="4439424" y="173909"/>
                  <a:pt x="4431020" y="213916"/>
                  <a:pt x="4438122" y="194859"/>
                </a:cubicBezTo>
                <a:cubicBezTo>
                  <a:pt x="4436939" y="203263"/>
                  <a:pt x="4431258" y="204684"/>
                  <a:pt x="4428416" y="209655"/>
                </a:cubicBezTo>
                <a:cubicBezTo>
                  <a:pt x="4431376" y="233328"/>
                  <a:pt x="4440253" y="239602"/>
                  <a:pt x="4451379" y="232026"/>
                </a:cubicBezTo>
                <a:cubicBezTo>
                  <a:pt x="4444277" y="247532"/>
                  <a:pt x="4452681" y="244810"/>
                  <a:pt x="4455285" y="245638"/>
                </a:cubicBezTo>
                <a:cubicBezTo>
                  <a:pt x="4454457" y="252385"/>
                  <a:pt x="4449486" y="246940"/>
                  <a:pt x="4446526" y="256528"/>
                </a:cubicBezTo>
                <a:cubicBezTo>
                  <a:pt x="4445580" y="269666"/>
                  <a:pt x="4454338" y="271560"/>
                  <a:pt x="4459192" y="259250"/>
                </a:cubicBezTo>
                <a:cubicBezTo>
                  <a:pt x="4459418" y="260664"/>
                  <a:pt x="4459078" y="262110"/>
                  <a:pt x="4458246" y="263275"/>
                </a:cubicBezTo>
                <a:cubicBezTo>
                  <a:pt x="4457416" y="267299"/>
                  <a:pt x="4458246" y="266707"/>
                  <a:pt x="4458246" y="267654"/>
                </a:cubicBezTo>
                <a:cubicBezTo>
                  <a:pt x="4456470" y="276413"/>
                  <a:pt x="4455642" y="268956"/>
                  <a:pt x="4454339" y="270969"/>
                </a:cubicBezTo>
                <a:cubicBezTo>
                  <a:pt x="4452327" y="279846"/>
                  <a:pt x="4456115" y="273336"/>
                  <a:pt x="4456470" y="275703"/>
                </a:cubicBezTo>
                <a:cubicBezTo>
                  <a:pt x="4450788" y="287540"/>
                  <a:pt x="4453984" y="294523"/>
                  <a:pt x="4457180" y="292866"/>
                </a:cubicBezTo>
                <a:cubicBezTo>
                  <a:pt x="4458009" y="292866"/>
                  <a:pt x="4446409" y="310858"/>
                  <a:pt x="4448539" y="320801"/>
                </a:cubicBezTo>
                <a:cubicBezTo>
                  <a:pt x="4443818" y="329401"/>
                  <a:pt x="4440275" y="338598"/>
                  <a:pt x="4438004" y="348143"/>
                </a:cubicBezTo>
                <a:lnTo>
                  <a:pt x="4437680" y="350097"/>
                </a:lnTo>
                <a:lnTo>
                  <a:pt x="4446529" y="352878"/>
                </a:lnTo>
                <a:lnTo>
                  <a:pt x="4446529" y="353233"/>
                </a:lnTo>
                <a:cubicBezTo>
                  <a:pt x="4461916" y="346012"/>
                  <a:pt x="4462508" y="334058"/>
                  <a:pt x="4470912" y="324588"/>
                </a:cubicBezTo>
                <a:cubicBezTo>
                  <a:pt x="4507842" y="336425"/>
                  <a:pt x="4471741" y="382351"/>
                  <a:pt x="4512576" y="395608"/>
                </a:cubicBezTo>
                <a:cubicBezTo>
                  <a:pt x="4510919" y="434905"/>
                  <a:pt x="4520270" y="485684"/>
                  <a:pt x="4542522" y="515512"/>
                </a:cubicBezTo>
                <a:lnTo>
                  <a:pt x="4546109" y="511180"/>
                </a:lnTo>
                <a:lnTo>
                  <a:pt x="4551950" y="561991"/>
                </a:lnTo>
                <a:cubicBezTo>
                  <a:pt x="4553021" y="622707"/>
                  <a:pt x="4540926" y="689865"/>
                  <a:pt x="4549270" y="756623"/>
                </a:cubicBezTo>
                <a:cubicBezTo>
                  <a:pt x="4549270" y="774496"/>
                  <a:pt x="4542050" y="744787"/>
                  <a:pt x="4544653" y="744787"/>
                </a:cubicBezTo>
                <a:cubicBezTo>
                  <a:pt x="4531041" y="745734"/>
                  <a:pt x="4546784" y="773431"/>
                  <a:pt x="4545482" y="768460"/>
                </a:cubicBezTo>
                <a:cubicBezTo>
                  <a:pt x="4551312" y="800983"/>
                  <a:pt x="4552942" y="834120"/>
                  <a:pt x="4550336" y="867059"/>
                </a:cubicBezTo>
                <a:cubicBezTo>
                  <a:pt x="4559213" y="868361"/>
                  <a:pt x="4558384" y="863863"/>
                  <a:pt x="4558739" y="860075"/>
                </a:cubicBezTo>
                <a:cubicBezTo>
                  <a:pt x="4567261" y="906356"/>
                  <a:pt x="4564183" y="966604"/>
                  <a:pt x="4560869" y="1025077"/>
                </a:cubicBezTo>
                <a:cubicBezTo>
                  <a:pt x="4557560" y="1083550"/>
                  <a:pt x="4552820" y="1141667"/>
                  <a:pt x="4560041" y="1186054"/>
                </a:cubicBezTo>
                <a:lnTo>
                  <a:pt x="4551873" y="1184634"/>
                </a:lnTo>
                <a:cubicBezTo>
                  <a:pt x="4558276" y="1194293"/>
                  <a:pt x="4560176" y="1206254"/>
                  <a:pt x="4557082" y="1217421"/>
                </a:cubicBezTo>
                <a:cubicBezTo>
                  <a:pt x="4554596" y="1228429"/>
                  <a:pt x="4549980" y="1238964"/>
                  <a:pt x="4548678" y="1248433"/>
                </a:cubicBezTo>
                <a:cubicBezTo>
                  <a:pt x="4545821" y="1237871"/>
                  <a:pt x="4544623" y="1226931"/>
                  <a:pt x="4545126" y="1216001"/>
                </a:cubicBezTo>
                <a:cubicBezTo>
                  <a:pt x="4545126" y="1204164"/>
                  <a:pt x="4545837" y="1191144"/>
                  <a:pt x="4546902" y="1177887"/>
                </a:cubicBezTo>
                <a:cubicBezTo>
                  <a:pt x="4549916" y="1152449"/>
                  <a:pt x="4549916" y="1126743"/>
                  <a:pt x="4546902" y="1101305"/>
                </a:cubicBezTo>
                <a:cubicBezTo>
                  <a:pt x="4534237" y="1136814"/>
                  <a:pt x="4530449" y="1186765"/>
                  <a:pt x="4521099" y="1214817"/>
                </a:cubicBezTo>
                <a:cubicBezTo>
                  <a:pt x="4519598" y="1187497"/>
                  <a:pt x="4521226" y="1160095"/>
                  <a:pt x="4525952" y="1133145"/>
                </a:cubicBezTo>
                <a:cubicBezTo>
                  <a:pt x="4503463" y="1166879"/>
                  <a:pt x="4511630" y="1213515"/>
                  <a:pt x="4499675" y="1259086"/>
                </a:cubicBezTo>
                <a:cubicBezTo>
                  <a:pt x="4510801" y="1251984"/>
                  <a:pt x="4506777" y="1230797"/>
                  <a:pt x="4511512" y="1218250"/>
                </a:cubicBezTo>
                <a:cubicBezTo>
                  <a:pt x="4531515" y="1233045"/>
                  <a:pt x="4519087" y="1248197"/>
                  <a:pt x="4515890" y="1260033"/>
                </a:cubicBezTo>
                <a:cubicBezTo>
                  <a:pt x="4499793" y="1316493"/>
                  <a:pt x="4487601" y="1372599"/>
                  <a:pt x="4473398" y="1428704"/>
                </a:cubicBezTo>
                <a:cubicBezTo>
                  <a:pt x="4460177" y="1485279"/>
                  <a:pt x="4443455" y="1540979"/>
                  <a:pt x="4423328" y="1595482"/>
                </a:cubicBezTo>
                <a:cubicBezTo>
                  <a:pt x="4420369" y="1602820"/>
                  <a:pt x="4423328" y="1612289"/>
                  <a:pt x="4421316" y="1620338"/>
                </a:cubicBezTo>
                <a:cubicBezTo>
                  <a:pt x="4418534" y="1632600"/>
                  <a:pt x="4415057" y="1644693"/>
                  <a:pt x="4410900" y="1656558"/>
                </a:cubicBezTo>
                <a:cubicBezTo>
                  <a:pt x="4406522" y="1668653"/>
                  <a:pt x="4401504" y="1680506"/>
                  <a:pt x="4395867" y="1692068"/>
                </a:cubicBezTo>
                <a:lnTo>
                  <a:pt x="4391463" y="1699752"/>
                </a:lnTo>
                <a:lnTo>
                  <a:pt x="4403265" y="1711154"/>
                </a:lnTo>
                <a:cubicBezTo>
                  <a:pt x="4410663" y="1717842"/>
                  <a:pt x="4416936" y="1726512"/>
                  <a:pt x="4418356" y="1744148"/>
                </a:cubicBezTo>
                <a:cubicBezTo>
                  <a:pt x="4421582" y="1745214"/>
                  <a:pt x="4425562" y="1744467"/>
                  <a:pt x="4430106" y="1742697"/>
                </a:cubicBezTo>
                <a:lnTo>
                  <a:pt x="4430283" y="1742609"/>
                </a:lnTo>
                <a:lnTo>
                  <a:pt x="4440152" y="1712679"/>
                </a:lnTo>
                <a:cubicBezTo>
                  <a:pt x="4445316" y="1701744"/>
                  <a:pt x="4450375" y="1692364"/>
                  <a:pt x="4452210" y="1683546"/>
                </a:cubicBezTo>
                <a:cubicBezTo>
                  <a:pt x="4468900" y="1687570"/>
                  <a:pt x="4434929" y="1730892"/>
                  <a:pt x="4435166" y="1736455"/>
                </a:cubicBezTo>
                <a:lnTo>
                  <a:pt x="4432531" y="1741481"/>
                </a:lnTo>
                <a:lnTo>
                  <a:pt x="4445240" y="1735109"/>
                </a:lnTo>
                <a:cubicBezTo>
                  <a:pt x="4456204" y="1729058"/>
                  <a:pt x="4468662" y="1722074"/>
                  <a:pt x="4481090" y="1720475"/>
                </a:cubicBezTo>
                <a:cubicBezTo>
                  <a:pt x="4479196" y="1730537"/>
                  <a:pt x="4466531" y="1734562"/>
                  <a:pt x="4460731" y="1742610"/>
                </a:cubicBezTo>
                <a:cubicBezTo>
                  <a:pt x="4478486" y="1757760"/>
                  <a:pt x="4508078" y="1764271"/>
                  <a:pt x="4496241" y="1791731"/>
                </a:cubicBezTo>
                <a:cubicBezTo>
                  <a:pt x="4498964" y="1796703"/>
                  <a:pt x="4507012" y="1791731"/>
                  <a:pt x="4509024" y="1798715"/>
                </a:cubicBezTo>
                <a:cubicBezTo>
                  <a:pt x="4523228" y="1798715"/>
                  <a:pt x="4515534" y="1785695"/>
                  <a:pt x="4519441" y="1779540"/>
                </a:cubicBezTo>
                <a:cubicBezTo>
                  <a:pt x="4533881" y="1790548"/>
                  <a:pt x="4517428" y="1820021"/>
                  <a:pt x="4488666" y="1820968"/>
                </a:cubicBezTo>
                <a:cubicBezTo>
                  <a:pt x="4497543" y="1837776"/>
                  <a:pt x="4516126" y="1836474"/>
                  <a:pt x="4538853" y="1828070"/>
                </a:cubicBezTo>
                <a:cubicBezTo>
                  <a:pt x="4556133" y="1831267"/>
                  <a:pt x="4518730" y="1838604"/>
                  <a:pt x="4510681" y="1841446"/>
                </a:cubicBezTo>
                <a:cubicBezTo>
                  <a:pt x="4520268" y="1849258"/>
                  <a:pt x="4541692" y="1835409"/>
                  <a:pt x="4552938" y="1840144"/>
                </a:cubicBezTo>
                <a:cubicBezTo>
                  <a:pt x="4554122" y="1851981"/>
                  <a:pt x="4529265" y="1849139"/>
                  <a:pt x="4519913" y="1855057"/>
                </a:cubicBezTo>
                <a:cubicBezTo>
                  <a:pt x="4514350" y="1864764"/>
                  <a:pt x="4502395" y="1887016"/>
                  <a:pt x="4527134" y="1879915"/>
                </a:cubicBezTo>
                <a:cubicBezTo>
                  <a:pt x="4529264" y="1889502"/>
                  <a:pt x="4511746" y="1888200"/>
                  <a:pt x="4516599" y="1899209"/>
                </a:cubicBezTo>
                <a:cubicBezTo>
                  <a:pt x="4540272" y="1901102"/>
                  <a:pt x="4506183" y="1918620"/>
                  <a:pt x="4535774" y="1909860"/>
                </a:cubicBezTo>
                <a:cubicBezTo>
                  <a:pt x="4535774" y="1917082"/>
                  <a:pt x="4524530" y="1917554"/>
                  <a:pt x="4517428" y="1920633"/>
                </a:cubicBezTo>
                <a:cubicBezTo>
                  <a:pt x="4519322" y="1955077"/>
                  <a:pt x="4551872" y="1933771"/>
                  <a:pt x="4570574" y="1937677"/>
                </a:cubicBezTo>
                <a:cubicBezTo>
                  <a:pt x="4570574" y="1949514"/>
                  <a:pt x="4543350" y="1947620"/>
                  <a:pt x="4532460" y="1954012"/>
                </a:cubicBezTo>
                <a:cubicBezTo>
                  <a:pt x="4516244" y="1965848"/>
                  <a:pt x="4539325" y="1974371"/>
                  <a:pt x="4526305" y="1988220"/>
                </a:cubicBezTo>
                <a:cubicBezTo>
                  <a:pt x="4532223" y="1998636"/>
                  <a:pt x="4532223" y="1979934"/>
                  <a:pt x="4542521" y="1988930"/>
                </a:cubicBezTo>
                <a:cubicBezTo>
                  <a:pt x="4540680" y="1997419"/>
                  <a:pt x="4537609" y="2005592"/>
                  <a:pt x="4533407" y="2013195"/>
                </a:cubicBezTo>
                <a:cubicBezTo>
                  <a:pt x="4553292" y="2025031"/>
                  <a:pt x="4600638" y="2007040"/>
                  <a:pt x="4542758" y="2026688"/>
                </a:cubicBezTo>
                <a:cubicBezTo>
                  <a:pt x="4555896" y="2035566"/>
                  <a:pt x="4579570" y="2025268"/>
                  <a:pt x="4596378" y="2027399"/>
                </a:cubicBezTo>
                <a:cubicBezTo>
                  <a:pt x="4585724" y="2041484"/>
                  <a:pt x="4549623" y="2037105"/>
                  <a:pt x="4530803" y="2040892"/>
                </a:cubicBezTo>
                <a:cubicBezTo>
                  <a:pt x="4514468" y="2056753"/>
                  <a:pt x="4526068" y="2067998"/>
                  <a:pt x="4525476" y="2096524"/>
                </a:cubicBezTo>
                <a:cubicBezTo>
                  <a:pt x="4541692" y="2105283"/>
                  <a:pt x="4571757" y="2086226"/>
                  <a:pt x="4578268" y="2075810"/>
                </a:cubicBezTo>
                <a:lnTo>
                  <a:pt x="4571166" y="2050952"/>
                </a:lnTo>
                <a:cubicBezTo>
                  <a:pt x="4585014" y="2053320"/>
                  <a:pt x="4586316" y="2069892"/>
                  <a:pt x="4579806" y="2080782"/>
                </a:cubicBezTo>
                <a:cubicBezTo>
                  <a:pt x="4583949" y="2090723"/>
                  <a:pt x="4601822" y="2075810"/>
                  <a:pt x="4607267" y="2083622"/>
                </a:cubicBezTo>
                <a:cubicBezTo>
                  <a:pt x="4577439" y="2071786"/>
                  <a:pt x="4563708" y="2174291"/>
                  <a:pt x="4598034" y="2199739"/>
                </a:cubicBezTo>
                <a:cubicBezTo>
                  <a:pt x="4608332" y="2207315"/>
                  <a:pt x="4627034" y="2184588"/>
                  <a:pt x="4638989" y="2193229"/>
                </a:cubicBezTo>
                <a:cubicBezTo>
                  <a:pt x="4643724" y="2196661"/>
                  <a:pt x="4609516" y="2211576"/>
                  <a:pt x="4600875" y="2209682"/>
                </a:cubicBezTo>
                <a:cubicBezTo>
                  <a:pt x="4607267" y="2241167"/>
                  <a:pt x="4633426" y="2236432"/>
                  <a:pt x="4660058" y="2230278"/>
                </a:cubicBezTo>
                <a:cubicBezTo>
                  <a:pt x="4662426" y="2241404"/>
                  <a:pt x="4650707" y="2244600"/>
                  <a:pt x="4638160" y="2247441"/>
                </a:cubicBezTo>
                <a:cubicBezTo>
                  <a:pt x="4647748" y="2275612"/>
                  <a:pt x="4685507" y="2251819"/>
                  <a:pt x="4709180" y="2253831"/>
                </a:cubicBezTo>
                <a:cubicBezTo>
                  <a:pt x="4678523" y="2263656"/>
                  <a:pt x="4619104" y="2281293"/>
                  <a:pt x="4631887" y="2319288"/>
                </a:cubicBezTo>
                <a:cubicBezTo>
                  <a:pt x="4642303" y="2320117"/>
                  <a:pt x="4628810" y="2328639"/>
                  <a:pt x="4626916" y="2320708"/>
                </a:cubicBezTo>
                <a:cubicBezTo>
                  <a:pt x="4598745" y="2334675"/>
                  <a:pt x="4616618" y="2360006"/>
                  <a:pt x="4605373" y="2375630"/>
                </a:cubicBezTo>
                <a:cubicBezTo>
                  <a:pt x="4617417" y="2389242"/>
                  <a:pt x="4623824" y="2401641"/>
                  <a:pt x="4626287" y="2413289"/>
                </a:cubicBezTo>
                <a:lnTo>
                  <a:pt x="4625535" y="2422375"/>
                </a:lnTo>
                <a:lnTo>
                  <a:pt x="4625644" y="2422586"/>
                </a:lnTo>
                <a:lnTo>
                  <a:pt x="4625480" y="2423048"/>
                </a:lnTo>
                <a:lnTo>
                  <a:pt x="4623543" y="2446443"/>
                </a:lnTo>
                <a:lnTo>
                  <a:pt x="4613612" y="2465661"/>
                </a:lnTo>
                <a:lnTo>
                  <a:pt x="4640528" y="2459788"/>
                </a:lnTo>
                <a:cubicBezTo>
                  <a:pt x="4658874" y="2462510"/>
                  <a:pt x="4618985" y="2471624"/>
                  <a:pt x="4610345" y="2474347"/>
                </a:cubicBezTo>
                <a:cubicBezTo>
                  <a:pt x="4620524" y="2481922"/>
                  <a:pt x="4643486" y="2467245"/>
                  <a:pt x="4655560" y="2471388"/>
                </a:cubicBezTo>
                <a:cubicBezTo>
                  <a:pt x="4656626" y="2483224"/>
                  <a:pt x="4630230" y="2481449"/>
                  <a:pt x="4620051" y="2487722"/>
                </a:cubicBezTo>
                <a:cubicBezTo>
                  <a:pt x="4614132" y="2497547"/>
                  <a:pt x="4601231" y="2520510"/>
                  <a:pt x="4627626" y="2512461"/>
                </a:cubicBezTo>
                <a:cubicBezTo>
                  <a:pt x="4628751" y="2517255"/>
                  <a:pt x="4624668" y="2519444"/>
                  <a:pt x="4620939" y="2521812"/>
                </a:cubicBezTo>
                <a:lnTo>
                  <a:pt x="4618842" y="2523637"/>
                </a:lnTo>
                <a:lnTo>
                  <a:pt x="4652128" y="2529506"/>
                </a:lnTo>
                <a:cubicBezTo>
                  <a:pt x="4648355" y="2536164"/>
                  <a:pt x="4643449" y="2541565"/>
                  <a:pt x="4637693" y="2546033"/>
                </a:cubicBezTo>
                <a:lnTo>
                  <a:pt x="4618340" y="2556864"/>
                </a:lnTo>
                <a:lnTo>
                  <a:pt x="4624035" y="2570660"/>
                </a:lnTo>
                <a:cubicBezTo>
                  <a:pt x="4635520" y="2579027"/>
                  <a:pt x="4658756" y="2566820"/>
                  <a:pt x="4673670" y="2569395"/>
                </a:cubicBezTo>
                <a:cubicBezTo>
                  <a:pt x="4673670" y="2581231"/>
                  <a:pt x="4644671" y="2580403"/>
                  <a:pt x="4633071" y="2587268"/>
                </a:cubicBezTo>
                <a:cubicBezTo>
                  <a:pt x="4615672" y="2599933"/>
                  <a:pt x="4640292" y="2607390"/>
                  <a:pt x="4626324" y="2621831"/>
                </a:cubicBezTo>
                <a:cubicBezTo>
                  <a:pt x="4632716" y="2632128"/>
                  <a:pt x="4632716" y="2613308"/>
                  <a:pt x="4643606" y="2621831"/>
                </a:cubicBezTo>
                <a:cubicBezTo>
                  <a:pt x="4641614" y="2630512"/>
                  <a:pt x="4638342" y="2638850"/>
                  <a:pt x="4633899" y="2646569"/>
                </a:cubicBezTo>
                <a:cubicBezTo>
                  <a:pt x="4654968" y="2658406"/>
                  <a:pt x="4705628" y="2638047"/>
                  <a:pt x="4643723" y="2659826"/>
                </a:cubicBezTo>
                <a:cubicBezTo>
                  <a:pt x="4657690" y="2668230"/>
                  <a:pt x="4683020" y="2657104"/>
                  <a:pt x="4701012" y="2658642"/>
                </a:cubicBezTo>
                <a:cubicBezTo>
                  <a:pt x="4689176" y="2673201"/>
                  <a:pt x="4651062" y="2670479"/>
                  <a:pt x="4630940" y="2674622"/>
                </a:cubicBezTo>
                <a:cubicBezTo>
                  <a:pt x="4613540" y="2691075"/>
                  <a:pt x="4625850" y="2701964"/>
                  <a:pt x="4625022" y="2730609"/>
                </a:cubicBezTo>
                <a:cubicBezTo>
                  <a:pt x="4642303" y="2738894"/>
                  <a:pt x="4674380" y="2718772"/>
                  <a:pt x="4681482" y="2708001"/>
                </a:cubicBezTo>
                <a:cubicBezTo>
                  <a:pt x="4678996" y="2699597"/>
                  <a:pt x="4676392" y="2691430"/>
                  <a:pt x="4673906" y="2683144"/>
                </a:cubicBezTo>
                <a:cubicBezTo>
                  <a:pt x="4688702" y="2685038"/>
                  <a:pt x="4690004" y="2701727"/>
                  <a:pt x="4683020" y="2712972"/>
                </a:cubicBezTo>
                <a:cubicBezTo>
                  <a:pt x="4687400" y="2722797"/>
                  <a:pt x="4706694" y="2707172"/>
                  <a:pt x="4712376" y="2714748"/>
                </a:cubicBezTo>
                <a:cubicBezTo>
                  <a:pt x="4680535" y="2704332"/>
                  <a:pt x="4665029" y="2807546"/>
                  <a:pt x="4701959" y="2831930"/>
                </a:cubicBezTo>
                <a:cubicBezTo>
                  <a:pt x="4712967" y="2839150"/>
                  <a:pt x="4732971" y="2815595"/>
                  <a:pt x="4745636" y="2823999"/>
                </a:cubicBezTo>
                <a:cubicBezTo>
                  <a:pt x="4750726" y="2827195"/>
                  <a:pt x="4714269" y="2843411"/>
                  <a:pt x="4705036" y="2841873"/>
                </a:cubicBezTo>
                <a:cubicBezTo>
                  <a:pt x="4711665" y="2873239"/>
                  <a:pt x="4739600" y="2867558"/>
                  <a:pt x="4768362" y="2860456"/>
                </a:cubicBezTo>
                <a:cubicBezTo>
                  <a:pt x="4770848" y="2871582"/>
                  <a:pt x="4758301" y="2875133"/>
                  <a:pt x="4744689" y="2878448"/>
                </a:cubicBezTo>
                <a:cubicBezTo>
                  <a:pt x="4754750" y="2906500"/>
                  <a:pt x="4795350" y="2881170"/>
                  <a:pt x="4820680" y="2882354"/>
                </a:cubicBezTo>
                <a:cubicBezTo>
                  <a:pt x="4788011" y="2893243"/>
                  <a:pt x="4724448" y="2913129"/>
                  <a:pt x="4737824" y="2951006"/>
                </a:cubicBezTo>
                <a:cubicBezTo>
                  <a:pt x="4749068" y="2951006"/>
                  <a:pt x="4734628" y="2960475"/>
                  <a:pt x="4732616" y="2952544"/>
                </a:cubicBezTo>
                <a:cubicBezTo>
                  <a:pt x="4702551" y="2967577"/>
                  <a:pt x="4721371" y="2992434"/>
                  <a:pt x="4708942" y="3008531"/>
                </a:cubicBezTo>
                <a:cubicBezTo>
                  <a:pt x="4760196" y="3062980"/>
                  <a:pt x="4715217" y="3099673"/>
                  <a:pt x="4689650" y="3146072"/>
                </a:cubicBezTo>
                <a:cubicBezTo>
                  <a:pt x="4706458" y="3162407"/>
                  <a:pt x="4735694" y="3156962"/>
                  <a:pt x="4758302" y="3163117"/>
                </a:cubicBezTo>
                <a:cubicBezTo>
                  <a:pt x="4750194" y="3176759"/>
                  <a:pt x="4737263" y="3185503"/>
                  <a:pt x="4721929" y="3191887"/>
                </a:cubicBezTo>
                <a:lnTo>
                  <a:pt x="4702789" y="3197394"/>
                </a:lnTo>
                <a:lnTo>
                  <a:pt x="4698565" y="3203298"/>
                </a:lnTo>
                <a:cubicBezTo>
                  <a:pt x="4694541" y="3215542"/>
                  <a:pt x="4744719" y="3194957"/>
                  <a:pt x="4764812" y="3188329"/>
                </a:cubicBezTo>
                <a:cubicBezTo>
                  <a:pt x="4773216" y="3192471"/>
                  <a:pt x="4720662" y="3205965"/>
                  <a:pt x="4717466" y="3217802"/>
                </a:cubicBezTo>
                <a:cubicBezTo>
                  <a:pt x="4728238" y="3220998"/>
                  <a:pt x="4752147" y="3216263"/>
                  <a:pt x="4774992" y="3208569"/>
                </a:cubicBezTo>
                <a:cubicBezTo>
                  <a:pt x="4785890" y="3204923"/>
                  <a:pt x="4796495" y="3200451"/>
                  <a:pt x="4806714" y="3195194"/>
                </a:cubicBezTo>
                <a:lnTo>
                  <a:pt x="4813224" y="3191524"/>
                </a:lnTo>
                <a:lnTo>
                  <a:pt x="4819970" y="3187500"/>
                </a:lnTo>
                <a:cubicBezTo>
                  <a:pt x="4823588" y="3185210"/>
                  <a:pt x="4826960" y="3182552"/>
                  <a:pt x="4830032" y="3179570"/>
                </a:cubicBezTo>
                <a:cubicBezTo>
                  <a:pt x="4838199" y="3177794"/>
                  <a:pt x="4835121" y="3182292"/>
                  <a:pt x="4831334" y="3183476"/>
                </a:cubicBezTo>
                <a:cubicBezTo>
                  <a:pt x="4832754" y="3187263"/>
                  <a:pt x="4840566" y="3183476"/>
                  <a:pt x="4847194" y="3182765"/>
                </a:cubicBezTo>
                <a:cubicBezTo>
                  <a:pt x="4849325" y="3186908"/>
                  <a:pt x="4842105" y="3189630"/>
                  <a:pt x="4834766" y="3191643"/>
                </a:cubicBezTo>
                <a:cubicBezTo>
                  <a:pt x="4827858" y="3192968"/>
                  <a:pt x="4821111" y="3195031"/>
                  <a:pt x="4814644" y="3197797"/>
                </a:cubicBezTo>
                <a:cubicBezTo>
                  <a:pt x="4815591" y="3202296"/>
                  <a:pt x="4821154" y="3200875"/>
                  <a:pt x="4827782" y="3197797"/>
                </a:cubicBezTo>
                <a:cubicBezTo>
                  <a:pt x="4834808" y="3194542"/>
                  <a:pt x="4842145" y="3192004"/>
                  <a:pt x="4849680" y="3190222"/>
                </a:cubicBezTo>
                <a:cubicBezTo>
                  <a:pt x="4817840" y="3213895"/>
                  <a:pt x="4869329" y="3202058"/>
                  <a:pt x="4915965" y="3188801"/>
                </a:cubicBezTo>
                <a:cubicBezTo>
                  <a:pt x="4921646" y="3187262"/>
                  <a:pt x="4895843" y="3198625"/>
                  <a:pt x="4881166" y="3209397"/>
                </a:cubicBezTo>
                <a:cubicBezTo>
                  <a:pt x="4866487" y="3220167"/>
                  <a:pt x="4858913" y="3230229"/>
                  <a:pt x="4886729" y="3226678"/>
                </a:cubicBezTo>
                <a:cubicBezTo>
                  <a:pt x="4863056" y="3240527"/>
                  <a:pt x="4846958" y="3253784"/>
                  <a:pt x="4845892" y="3270000"/>
                </a:cubicBezTo>
                <a:cubicBezTo>
                  <a:pt x="4853156" y="3276406"/>
                  <a:pt x="4861714" y="3281170"/>
                  <a:pt x="4870986" y="3283967"/>
                </a:cubicBezTo>
                <a:cubicBezTo>
                  <a:pt x="4881559" y="3287469"/>
                  <a:pt x="4888261" y="3297867"/>
                  <a:pt x="4887084" y="3308942"/>
                </a:cubicBezTo>
                <a:cubicBezTo>
                  <a:pt x="4901538" y="3306847"/>
                  <a:pt x="4915564" y="3302452"/>
                  <a:pt x="4928630" y="3295922"/>
                </a:cubicBezTo>
                <a:cubicBezTo>
                  <a:pt x="4938573" y="3292134"/>
                  <a:pt x="4948752" y="3288465"/>
                  <a:pt x="4958932" y="3285624"/>
                </a:cubicBezTo>
                <a:cubicBezTo>
                  <a:pt x="4969012" y="3282650"/>
                  <a:pt x="4979359" y="3280668"/>
                  <a:pt x="4989824" y="3279706"/>
                </a:cubicBezTo>
                <a:cubicBezTo>
                  <a:pt x="4983551" y="3288110"/>
                  <a:pt x="4962482" y="3291543"/>
                  <a:pt x="4951592" y="3299828"/>
                </a:cubicBezTo>
                <a:cubicBezTo>
                  <a:pt x="4975265" y="3310126"/>
                  <a:pt x="5017167" y="3315452"/>
                  <a:pt x="4992310" y="3338297"/>
                </a:cubicBezTo>
                <a:cubicBezTo>
                  <a:pt x="4995032" y="3342322"/>
                  <a:pt x="5008052" y="3338297"/>
                  <a:pt x="5009000" y="3344097"/>
                </a:cubicBezTo>
                <a:cubicBezTo>
                  <a:pt x="5029832" y="3344097"/>
                  <a:pt x="5022494" y="3333918"/>
                  <a:pt x="5030187" y="3329183"/>
                </a:cubicBezTo>
                <a:cubicBezTo>
                  <a:pt x="5047706" y="3339836"/>
                  <a:pt x="5014563" y="3359840"/>
                  <a:pt x="4973845" y="3362917"/>
                </a:cubicBezTo>
                <a:cubicBezTo>
                  <a:pt x="4982722" y="3376529"/>
                  <a:pt x="5009354" y="3373452"/>
                  <a:pt x="5043089" y="3369901"/>
                </a:cubicBezTo>
                <a:cubicBezTo>
                  <a:pt x="5054926" y="3372505"/>
                  <a:pt x="5046758" y="3373688"/>
                  <a:pt x="5034686" y="3374754"/>
                </a:cubicBezTo>
                <a:cubicBezTo>
                  <a:pt x="5022612" y="3375818"/>
                  <a:pt x="5005923" y="3377713"/>
                  <a:pt x="5000005" y="3379015"/>
                </a:cubicBezTo>
                <a:cubicBezTo>
                  <a:pt x="5011131" y="3384933"/>
                  <a:pt x="5044747" y="3375464"/>
                  <a:pt x="5059188" y="3381737"/>
                </a:cubicBezTo>
                <a:cubicBezTo>
                  <a:pt x="5058122" y="3386354"/>
                  <a:pt x="5049363" y="3386945"/>
                  <a:pt x="5039064" y="3387301"/>
                </a:cubicBezTo>
                <a:cubicBezTo>
                  <a:pt x="5029163" y="3387081"/>
                  <a:pt x="5019269" y="3388035"/>
                  <a:pt x="5009592" y="3390141"/>
                </a:cubicBezTo>
                <a:cubicBezTo>
                  <a:pt x="4999413" y="3398072"/>
                  <a:pt x="4978817" y="3416537"/>
                  <a:pt x="5013142" y="3410500"/>
                </a:cubicBezTo>
                <a:cubicBezTo>
                  <a:pt x="5013734" y="3418312"/>
                  <a:pt x="4991008" y="3417365"/>
                  <a:pt x="4995152" y="3426361"/>
                </a:cubicBezTo>
                <a:cubicBezTo>
                  <a:pt x="5025453" y="3427663"/>
                  <a:pt x="4977752" y="3442222"/>
                  <a:pt x="5017523" y="3435120"/>
                </a:cubicBezTo>
                <a:cubicBezTo>
                  <a:pt x="5016339" y="3440919"/>
                  <a:pt x="5001544" y="3441157"/>
                  <a:pt x="4991956" y="3443998"/>
                </a:cubicBezTo>
                <a:cubicBezTo>
                  <a:pt x="4988168" y="3472169"/>
                  <a:pt x="5032200" y="3453466"/>
                  <a:pt x="5054334" y="3460687"/>
                </a:cubicBezTo>
                <a:cubicBezTo>
                  <a:pt x="5050784" y="3469683"/>
                  <a:pt x="5018825" y="3465185"/>
                  <a:pt x="5004502" y="3471104"/>
                </a:cubicBezTo>
                <a:cubicBezTo>
                  <a:pt x="4982960" y="3481520"/>
                  <a:pt x="5009119" y="3487438"/>
                  <a:pt x="4991719" y="3499393"/>
                </a:cubicBezTo>
                <a:cubicBezTo>
                  <a:pt x="4997164" y="3507797"/>
                  <a:pt x="4999886" y="3492173"/>
                  <a:pt x="5010421" y="3499393"/>
                </a:cubicBezTo>
                <a:cubicBezTo>
                  <a:pt x="5006630" y="3506633"/>
                  <a:pt x="5001980" y="3513389"/>
                  <a:pt x="4996572" y="3519515"/>
                </a:cubicBezTo>
                <a:cubicBezTo>
                  <a:pt x="5008663" y="3522606"/>
                  <a:pt x="5021167" y="3523764"/>
                  <a:pt x="5033620" y="3522948"/>
                </a:cubicBezTo>
                <a:cubicBezTo>
                  <a:pt x="5041668" y="3522948"/>
                  <a:pt x="5038354" y="3522001"/>
                  <a:pt x="5005094" y="3530286"/>
                </a:cubicBezTo>
                <a:cubicBezTo>
                  <a:pt x="5018232" y="3537033"/>
                  <a:pt x="5045576" y="3529458"/>
                  <a:pt x="5063448" y="3534903"/>
                </a:cubicBezTo>
                <a:cubicBezTo>
                  <a:pt x="5052599" y="3538922"/>
                  <a:pt x="5041017" y="3540577"/>
                  <a:pt x="5029477" y="3539756"/>
                </a:cubicBezTo>
                <a:cubicBezTo>
                  <a:pt x="5016444" y="3539595"/>
                  <a:pt x="5003420" y="3540506"/>
                  <a:pt x="4990534" y="3542478"/>
                </a:cubicBezTo>
                <a:cubicBezTo>
                  <a:pt x="4971714" y="3556564"/>
                  <a:pt x="4983315" y="3565086"/>
                  <a:pt x="4981066" y="3588286"/>
                </a:cubicBezTo>
                <a:cubicBezTo>
                  <a:pt x="4991283" y="3590342"/>
                  <a:pt x="5001892" y="3588968"/>
                  <a:pt x="5011248" y="3584381"/>
                </a:cubicBezTo>
                <a:cubicBezTo>
                  <a:pt x="5020210" y="3581150"/>
                  <a:pt x="5028601" y="3576515"/>
                  <a:pt x="5036105" y="3570649"/>
                </a:cubicBezTo>
                <a:cubicBezTo>
                  <a:pt x="5034804" y="3563902"/>
                  <a:pt x="5033501" y="3557155"/>
                  <a:pt x="5032318" y="3550290"/>
                </a:cubicBezTo>
                <a:cubicBezTo>
                  <a:pt x="5046522" y="3553249"/>
                  <a:pt x="5044746" y="3566626"/>
                  <a:pt x="5036816" y="3574793"/>
                </a:cubicBezTo>
                <a:cubicBezTo>
                  <a:pt x="5039656" y="3582723"/>
                  <a:pt x="5059660" y="3573017"/>
                  <a:pt x="5063803" y="3580119"/>
                </a:cubicBezTo>
                <a:cubicBezTo>
                  <a:pt x="5049836" y="3573017"/>
                  <a:pt x="5035277" y="3590536"/>
                  <a:pt x="5030306" y="3612433"/>
                </a:cubicBezTo>
                <a:cubicBezTo>
                  <a:pt x="5025335" y="3634331"/>
                  <a:pt x="5028768" y="3659779"/>
                  <a:pt x="5042143" y="3670906"/>
                </a:cubicBezTo>
                <a:cubicBezTo>
                  <a:pt x="5049718" y="3677298"/>
                  <a:pt x="5067000" y="3661200"/>
                  <a:pt x="5075877" y="3670906"/>
                </a:cubicBezTo>
                <a:cubicBezTo>
                  <a:pt x="5077652" y="3672681"/>
                  <a:pt x="5071142" y="3674694"/>
                  <a:pt x="5064040" y="3676706"/>
                </a:cubicBezTo>
                <a:cubicBezTo>
                  <a:pt x="5057711" y="3678803"/>
                  <a:pt x="5051052" y="3679726"/>
                  <a:pt x="5044392" y="3679428"/>
                </a:cubicBezTo>
                <a:cubicBezTo>
                  <a:pt x="5048180" y="3704995"/>
                  <a:pt x="5068065" y="3702036"/>
                  <a:pt x="5088306" y="3703101"/>
                </a:cubicBezTo>
                <a:cubicBezTo>
                  <a:pt x="5088306" y="3712097"/>
                  <a:pt x="5080019" y="3711860"/>
                  <a:pt x="5070669" y="3712452"/>
                </a:cubicBezTo>
                <a:cubicBezTo>
                  <a:pt x="5073154" y="3724289"/>
                  <a:pt x="5081322" y="3726538"/>
                  <a:pt x="5091028" y="3727840"/>
                </a:cubicBezTo>
                <a:cubicBezTo>
                  <a:pt x="5100890" y="3728170"/>
                  <a:pt x="5110538" y="3730805"/>
                  <a:pt x="5119199" y="3735534"/>
                </a:cubicBezTo>
                <a:cubicBezTo>
                  <a:pt x="5106322" y="3732025"/>
                  <a:pt x="5092672" y="3732603"/>
                  <a:pt x="5080138" y="3737191"/>
                </a:cubicBezTo>
                <a:cubicBezTo>
                  <a:pt x="5073877" y="3739149"/>
                  <a:pt x="5068657" y="3743524"/>
                  <a:pt x="5065634" y="3749346"/>
                </a:cubicBezTo>
                <a:cubicBezTo>
                  <a:pt x="5062612" y="3755168"/>
                  <a:pt x="5062038" y="3761955"/>
                  <a:pt x="5064040" y="3768202"/>
                </a:cubicBezTo>
                <a:cubicBezTo>
                  <a:pt x="5070432" y="3769860"/>
                  <a:pt x="5062146" y="3775186"/>
                  <a:pt x="5060963" y="3768913"/>
                </a:cubicBezTo>
                <a:cubicBezTo>
                  <a:pt x="5044984" y="3777435"/>
                  <a:pt x="5056584" y="3798859"/>
                  <a:pt x="5050192" y="3810577"/>
                </a:cubicBezTo>
                <a:cubicBezTo>
                  <a:pt x="5078719" y="3855794"/>
                  <a:pt x="5062266" y="3878639"/>
                  <a:pt x="5029715" y="3921250"/>
                </a:cubicBezTo>
                <a:cubicBezTo>
                  <a:pt x="5038935" y="3926803"/>
                  <a:pt x="5049632" y="3929405"/>
                  <a:pt x="5060372" y="3928707"/>
                </a:cubicBezTo>
                <a:cubicBezTo>
                  <a:pt x="5069102" y="3928444"/>
                  <a:pt x="5077795" y="3929933"/>
                  <a:pt x="5085939" y="3933087"/>
                </a:cubicBezTo>
                <a:cubicBezTo>
                  <a:pt x="5082743" y="3943030"/>
                  <a:pt x="5075642" y="3949185"/>
                  <a:pt x="5059662" y="3956050"/>
                </a:cubicBezTo>
                <a:cubicBezTo>
                  <a:pt x="5043539" y="3962490"/>
                  <a:pt x="5027012" y="3967868"/>
                  <a:pt x="5010185" y="3972148"/>
                </a:cubicBezTo>
                <a:cubicBezTo>
                  <a:pt x="4975740" y="3981972"/>
                  <a:pt x="4941296" y="3992270"/>
                  <a:pt x="4925080" y="4018192"/>
                </a:cubicBezTo>
                <a:cubicBezTo>
                  <a:pt x="4832873" y="4040681"/>
                  <a:pt x="4713916" y="4083648"/>
                  <a:pt x="4646684" y="4126378"/>
                </a:cubicBezTo>
                <a:cubicBezTo>
                  <a:pt x="4647187" y="4128568"/>
                  <a:pt x="4648615" y="4129382"/>
                  <a:pt x="4650601" y="4129365"/>
                </a:cubicBezTo>
                <a:lnTo>
                  <a:pt x="4651416" y="4129141"/>
                </a:lnTo>
                <a:lnTo>
                  <a:pt x="4541114" y="4166889"/>
                </a:lnTo>
                <a:cubicBezTo>
                  <a:pt x="4402998" y="4208746"/>
                  <a:pt x="4250484" y="4243412"/>
                  <a:pt x="4104096" y="4300849"/>
                </a:cubicBezTo>
                <a:cubicBezTo>
                  <a:pt x="4064680" y="4314343"/>
                  <a:pt x="4127768" y="4285580"/>
                  <a:pt x="4127768" y="4288066"/>
                </a:cubicBezTo>
                <a:cubicBezTo>
                  <a:pt x="4122442" y="4275401"/>
                  <a:pt x="4064680" y="4311029"/>
                  <a:pt x="4076634" y="4305821"/>
                </a:cubicBezTo>
                <a:cubicBezTo>
                  <a:pt x="4023252" y="4329494"/>
                  <a:pt x="3902755" y="4373763"/>
                  <a:pt x="3862866" y="4385126"/>
                </a:cubicBezTo>
                <a:cubicBezTo>
                  <a:pt x="3862866" y="4394240"/>
                  <a:pt x="3872809" y="4389979"/>
                  <a:pt x="3880976" y="4387494"/>
                </a:cubicBezTo>
                <a:cubicBezTo>
                  <a:pt x="3686856" y="4473783"/>
                  <a:pt x="3372832" y="4565989"/>
                  <a:pt x="3210671" y="4656184"/>
                </a:cubicBezTo>
                <a:lnTo>
                  <a:pt x="3207948" y="4648490"/>
                </a:lnTo>
                <a:cubicBezTo>
                  <a:pt x="3175990" y="4679029"/>
                  <a:pt x="3120713" y="4687433"/>
                  <a:pt x="3083072" y="4701992"/>
                </a:cubicBezTo>
                <a:cubicBezTo>
                  <a:pt x="3144978" y="4660209"/>
                  <a:pt x="3284294" y="4617360"/>
                  <a:pt x="3370938" y="4572500"/>
                </a:cubicBezTo>
                <a:cubicBezTo>
                  <a:pt x="3290804" y="4591912"/>
                  <a:pt x="3189247" y="4633221"/>
                  <a:pt x="3127933" y="4650621"/>
                </a:cubicBezTo>
                <a:cubicBezTo>
                  <a:pt x="3181733" y="4624512"/>
                  <a:pt x="3237073" y="4601704"/>
                  <a:pt x="3293645" y="4582324"/>
                </a:cubicBezTo>
                <a:cubicBezTo>
                  <a:pt x="3210789" y="4593332"/>
                  <a:pt x="3122370" y="4641507"/>
                  <a:pt x="3026612" y="4673821"/>
                </a:cubicBezTo>
                <a:cubicBezTo>
                  <a:pt x="3048628" y="4675951"/>
                  <a:pt x="3086624" y="4653698"/>
                  <a:pt x="3114795" y="4646478"/>
                </a:cubicBezTo>
                <a:cubicBezTo>
                  <a:pt x="3100236" y="4675596"/>
                  <a:pt x="3062595" y="4679265"/>
                  <a:pt x="3037384" y="4687551"/>
                </a:cubicBezTo>
                <a:cubicBezTo>
                  <a:pt x="2798285" y="4765436"/>
                  <a:pt x="2574928" y="4863798"/>
                  <a:pt x="2348258" y="4951625"/>
                </a:cubicBezTo>
                <a:cubicBezTo>
                  <a:pt x="2332989" y="4957662"/>
                  <a:pt x="2320324" y="4969025"/>
                  <a:pt x="2305291" y="4976363"/>
                </a:cubicBezTo>
                <a:cubicBezTo>
                  <a:pt x="2122061" y="5065019"/>
                  <a:pt x="1908175" y="5117692"/>
                  <a:pt x="1724234" y="5187883"/>
                </a:cubicBezTo>
                <a:cubicBezTo>
                  <a:pt x="1725773" y="5191552"/>
                  <a:pt x="1731455" y="5188593"/>
                  <a:pt x="1736071" y="5187883"/>
                </a:cubicBezTo>
                <a:cubicBezTo>
                  <a:pt x="1690500" y="5211556"/>
                  <a:pt x="1616877" y="5227536"/>
                  <a:pt x="1577934" y="5260441"/>
                </a:cubicBezTo>
                <a:cubicBezTo>
                  <a:pt x="1587404" y="5271213"/>
                  <a:pt x="1617705" y="5229903"/>
                  <a:pt x="1626464" y="5251090"/>
                </a:cubicBezTo>
                <a:cubicBezTo>
                  <a:pt x="1609183" y="5252037"/>
                  <a:pt x="1575922" y="5273580"/>
                  <a:pt x="1545265" y="5281629"/>
                </a:cubicBezTo>
                <a:cubicBezTo>
                  <a:pt x="1549645" y="5298082"/>
                  <a:pt x="1557102" y="5279735"/>
                  <a:pt x="1567045" y="5277841"/>
                </a:cubicBezTo>
                <a:cubicBezTo>
                  <a:pt x="1553433" y="5299501"/>
                  <a:pt x="1532955" y="5301514"/>
                  <a:pt x="1507862" y="5322109"/>
                </a:cubicBezTo>
                <a:cubicBezTo>
                  <a:pt x="1507862" y="5329448"/>
                  <a:pt x="1514609" y="5328027"/>
                  <a:pt x="1520882" y="5326015"/>
                </a:cubicBezTo>
                <a:cubicBezTo>
                  <a:pt x="1519935" y="5339035"/>
                  <a:pt x="1498984" y="5333235"/>
                  <a:pt x="1490462" y="5337851"/>
                </a:cubicBezTo>
                <a:cubicBezTo>
                  <a:pt x="1499723" y="5315171"/>
                  <a:pt x="1518948" y="5298044"/>
                  <a:pt x="1542543" y="5291452"/>
                </a:cubicBezTo>
                <a:cubicBezTo>
                  <a:pt x="1510713" y="5286210"/>
                  <a:pt x="1478040" y="5290837"/>
                  <a:pt x="1448916" y="5304709"/>
                </a:cubicBezTo>
                <a:cubicBezTo>
                  <a:pt x="1470695" y="5274526"/>
                  <a:pt x="1534257" y="5266240"/>
                  <a:pt x="1601844" y="5233690"/>
                </a:cubicBezTo>
                <a:cubicBezTo>
                  <a:pt x="1598438" y="5230279"/>
                  <a:pt x="1593545" y="5228812"/>
                  <a:pt x="1588824" y="5229784"/>
                </a:cubicBezTo>
                <a:cubicBezTo>
                  <a:pt x="1586812" y="5220078"/>
                  <a:pt x="1604093" y="5229073"/>
                  <a:pt x="1610603" y="5225996"/>
                </a:cubicBezTo>
                <a:cubicBezTo>
                  <a:pt x="1621493" y="5221261"/>
                  <a:pt x="1617823" y="5212147"/>
                  <a:pt x="1613444" y="5202323"/>
                </a:cubicBezTo>
                <a:cubicBezTo>
                  <a:pt x="1510347" y="5234163"/>
                  <a:pt x="1453650" y="5297015"/>
                  <a:pt x="1365586" y="5313587"/>
                </a:cubicBezTo>
                <a:cubicBezTo>
                  <a:pt x="1374700" y="5298672"/>
                  <a:pt x="1390206" y="5298436"/>
                  <a:pt x="1418377" y="5284705"/>
                </a:cubicBezTo>
                <a:cubicBezTo>
                  <a:pt x="1415892" y="5280444"/>
                  <a:pt x="1407961" y="5284705"/>
                  <a:pt x="1401688" y="5286599"/>
                </a:cubicBezTo>
                <a:cubicBezTo>
                  <a:pt x="1441871" y="5264955"/>
                  <a:pt x="1483753" y="5246626"/>
                  <a:pt x="1526919" y="5231796"/>
                </a:cubicBezTo>
                <a:cubicBezTo>
                  <a:pt x="1465522" y="5241306"/>
                  <a:pt x="1406785" y="5263520"/>
                  <a:pt x="1354460" y="5297015"/>
                </a:cubicBezTo>
                <a:cubicBezTo>
                  <a:pt x="1356945" y="5301276"/>
                  <a:pt x="1364876" y="5297015"/>
                  <a:pt x="1371149" y="5295121"/>
                </a:cubicBezTo>
                <a:cubicBezTo>
                  <a:pt x="1359313" y="5325305"/>
                  <a:pt x="1316819" y="5318795"/>
                  <a:pt x="1291963" y="5316191"/>
                </a:cubicBezTo>
                <a:cubicBezTo>
                  <a:pt x="1291963" y="5310627"/>
                  <a:pt x="1322501" y="5308378"/>
                  <a:pt x="1337652" y="5298909"/>
                </a:cubicBezTo>
                <a:cubicBezTo>
                  <a:pt x="1324513" y="5294766"/>
                  <a:pt x="1313979" y="5291689"/>
                  <a:pt x="1299183" y="5304591"/>
                </a:cubicBezTo>
                <a:cubicBezTo>
                  <a:pt x="1309481" y="5280918"/>
                  <a:pt x="1231241" y="5303762"/>
                  <a:pt x="1210645" y="5316427"/>
                </a:cubicBezTo>
                <a:cubicBezTo>
                  <a:pt x="1214196" y="5332170"/>
                  <a:pt x="1225204" y="5308615"/>
                  <a:pt x="1235384" y="5320333"/>
                </a:cubicBezTo>
                <a:cubicBezTo>
                  <a:pt x="1228755" y="5306958"/>
                  <a:pt x="1255033" y="5311456"/>
                  <a:pt x="1279534" y="5299028"/>
                </a:cubicBezTo>
                <a:cubicBezTo>
                  <a:pt x="1285097" y="5306485"/>
                  <a:pt x="1275155" y="5309207"/>
                  <a:pt x="1267698" y="5312640"/>
                </a:cubicBezTo>
                <a:cubicBezTo>
                  <a:pt x="1269236" y="5316309"/>
                  <a:pt x="1275036" y="5313231"/>
                  <a:pt x="1279534" y="5312640"/>
                </a:cubicBezTo>
                <a:cubicBezTo>
                  <a:pt x="1250610" y="5323702"/>
                  <a:pt x="1220737" y="5332101"/>
                  <a:pt x="1190287" y="5337733"/>
                </a:cubicBezTo>
                <a:cubicBezTo>
                  <a:pt x="1206384" y="5333590"/>
                  <a:pt x="1199874" y="5324121"/>
                  <a:pt x="1198217" y="5312521"/>
                </a:cubicBezTo>
                <a:cubicBezTo>
                  <a:pt x="1157736" y="5304709"/>
                  <a:pt x="1110390" y="5308142"/>
                  <a:pt x="1092516" y="5263873"/>
                </a:cubicBezTo>
                <a:cubicBezTo>
                  <a:pt x="1122108" y="5275118"/>
                  <a:pt x="1145071" y="5299383"/>
                  <a:pt x="1184960" y="5277603"/>
                </a:cubicBezTo>
                <a:cubicBezTo>
                  <a:pt x="1183895" y="5260440"/>
                  <a:pt x="1151463" y="5239845"/>
                  <a:pt x="1121516" y="5248485"/>
                </a:cubicBezTo>
                <a:cubicBezTo>
                  <a:pt x="1116900" y="5244225"/>
                  <a:pt x="1150752" y="5241147"/>
                  <a:pt x="1128736" y="5236649"/>
                </a:cubicBezTo>
                <a:cubicBezTo>
                  <a:pt x="1126487" y="5229073"/>
                  <a:pt x="1148858" y="5232506"/>
                  <a:pt x="1155605" y="5230850"/>
                </a:cubicBezTo>
                <a:cubicBezTo>
                  <a:pt x="1139389" y="5243752"/>
                  <a:pt x="1164009" y="5245171"/>
                  <a:pt x="1181764" y="5238662"/>
                </a:cubicBezTo>
                <a:cubicBezTo>
                  <a:pt x="1168981" y="5230020"/>
                  <a:pt x="1159630" y="5216054"/>
                  <a:pt x="1135957" y="5225050"/>
                </a:cubicBezTo>
                <a:cubicBezTo>
                  <a:pt x="1148622" y="5210846"/>
                  <a:pt x="1130393" y="5207413"/>
                  <a:pt x="1135957" y="5194038"/>
                </a:cubicBezTo>
                <a:cubicBezTo>
                  <a:pt x="1157026" y="5191434"/>
                  <a:pt x="1161760" y="5214989"/>
                  <a:pt x="1183303" y="5211556"/>
                </a:cubicBezTo>
                <a:cubicBezTo>
                  <a:pt x="1195139" y="5193683"/>
                  <a:pt x="1147793" y="5205993"/>
                  <a:pt x="1161287" y="5184332"/>
                </a:cubicBezTo>
                <a:cubicBezTo>
                  <a:pt x="1160340" y="5187291"/>
                  <a:pt x="1128855" y="5180189"/>
                  <a:pt x="1135957" y="5194038"/>
                </a:cubicBezTo>
                <a:cubicBezTo>
                  <a:pt x="1137614" y="5176165"/>
                  <a:pt x="1120806" y="5158528"/>
                  <a:pt x="1089202" y="5163026"/>
                </a:cubicBezTo>
                <a:cubicBezTo>
                  <a:pt x="1080325" y="5152610"/>
                  <a:pt x="1086243" y="5122545"/>
                  <a:pt x="1075235" y="5141602"/>
                </a:cubicBezTo>
                <a:cubicBezTo>
                  <a:pt x="1058664" y="5141602"/>
                  <a:pt x="1078549" y="5114615"/>
                  <a:pt x="1091214" y="5122308"/>
                </a:cubicBezTo>
                <a:cubicBezTo>
                  <a:pt x="1072394" y="5112839"/>
                  <a:pt x="1059729" y="5093782"/>
                  <a:pt x="1037831" y="5089284"/>
                </a:cubicBezTo>
                <a:cubicBezTo>
                  <a:pt x="1036529" y="5081946"/>
                  <a:pt x="1043276" y="5077448"/>
                  <a:pt x="1055231" y="5073779"/>
                </a:cubicBezTo>
                <a:cubicBezTo>
                  <a:pt x="1044697" y="5051644"/>
                  <a:pt x="1042684" y="5048093"/>
                  <a:pt x="1026705" y="5044661"/>
                </a:cubicBezTo>
                <a:cubicBezTo>
                  <a:pt x="1043040" y="5039216"/>
                  <a:pt x="1039725" y="5027853"/>
                  <a:pt x="1059374" y="5023355"/>
                </a:cubicBezTo>
                <a:cubicBezTo>
                  <a:pt x="1049036" y="5014200"/>
                  <a:pt x="1034613" y="5011225"/>
                  <a:pt x="1021497" y="5015543"/>
                </a:cubicBezTo>
                <a:cubicBezTo>
                  <a:pt x="1040317" y="4997551"/>
                  <a:pt x="999481" y="4999918"/>
                  <a:pt x="999481" y="4988437"/>
                </a:cubicBezTo>
                <a:cubicBezTo>
                  <a:pt x="987965" y="4997913"/>
                  <a:pt x="973664" y="5003358"/>
                  <a:pt x="958763" y="5003943"/>
                </a:cubicBezTo>
                <a:cubicBezTo>
                  <a:pt x="946927" y="4998498"/>
                  <a:pt x="987171" y="4999563"/>
                  <a:pt x="986342" y="4984531"/>
                </a:cubicBezTo>
                <a:cubicBezTo>
                  <a:pt x="977347" y="4978139"/>
                  <a:pt x="958053" y="4988437"/>
                  <a:pt x="949886" y="4980625"/>
                </a:cubicBezTo>
                <a:cubicBezTo>
                  <a:pt x="954265" y="4971629"/>
                  <a:pt x="975453" y="4967604"/>
                  <a:pt x="969416" y="4955413"/>
                </a:cubicBezTo>
                <a:cubicBezTo>
                  <a:pt x="926331" y="4937776"/>
                  <a:pt x="918756" y="4875398"/>
                  <a:pt x="861111" y="4885695"/>
                </a:cubicBezTo>
                <a:cubicBezTo>
                  <a:pt x="857087" y="4881789"/>
                  <a:pt x="854365" y="4871018"/>
                  <a:pt x="841936" y="4866283"/>
                </a:cubicBezTo>
                <a:cubicBezTo>
                  <a:pt x="855241" y="4867479"/>
                  <a:pt x="868350" y="4862454"/>
                  <a:pt x="877446" y="4852671"/>
                </a:cubicBezTo>
                <a:cubicBezTo>
                  <a:pt x="873066" y="4843084"/>
                  <a:pt x="864307" y="4840835"/>
                  <a:pt x="851169" y="4844978"/>
                </a:cubicBezTo>
                <a:cubicBezTo>
                  <a:pt x="852944" y="4830892"/>
                  <a:pt x="871646" y="4840243"/>
                  <a:pt x="878038" y="4839059"/>
                </a:cubicBezTo>
                <a:cubicBezTo>
                  <a:pt x="888270" y="4832366"/>
                  <a:pt x="893045" y="4819856"/>
                  <a:pt x="889874" y="4808047"/>
                </a:cubicBezTo>
                <a:cubicBezTo>
                  <a:pt x="927870" y="4793607"/>
                  <a:pt x="955922" y="4780587"/>
                  <a:pt x="960894" y="4749811"/>
                </a:cubicBezTo>
                <a:cubicBezTo>
                  <a:pt x="957461" y="4738567"/>
                  <a:pt x="944086" y="4743420"/>
                  <a:pt x="930947" y="4747918"/>
                </a:cubicBezTo>
                <a:cubicBezTo>
                  <a:pt x="924911" y="4751350"/>
                  <a:pt x="928698" y="4757624"/>
                  <a:pt x="933906" y="4755730"/>
                </a:cubicBezTo>
                <a:cubicBezTo>
                  <a:pt x="930000" y="4764962"/>
                  <a:pt x="892597" y="4751350"/>
                  <a:pt x="903131" y="4736318"/>
                </a:cubicBezTo>
                <a:cubicBezTo>
                  <a:pt x="885495" y="4745905"/>
                  <a:pt x="880405" y="4735371"/>
                  <a:pt x="864426" y="4742117"/>
                </a:cubicBezTo>
                <a:cubicBezTo>
                  <a:pt x="858271" y="4723652"/>
                  <a:pt x="879103" y="4745668"/>
                  <a:pt x="895082" y="4730280"/>
                </a:cubicBezTo>
                <a:cubicBezTo>
                  <a:pt x="863360" y="4734069"/>
                  <a:pt x="894017" y="4717378"/>
                  <a:pt x="903013" y="4705068"/>
                </a:cubicBezTo>
                <a:cubicBezTo>
                  <a:pt x="897923" y="4695836"/>
                  <a:pt x="879340" y="4699387"/>
                  <a:pt x="889046" y="4683763"/>
                </a:cubicBezTo>
                <a:cubicBezTo>
                  <a:pt x="879458" y="4676425"/>
                  <a:pt x="871409" y="4701163"/>
                  <a:pt x="865373" y="4683763"/>
                </a:cubicBezTo>
                <a:cubicBezTo>
                  <a:pt x="896384" y="4661391"/>
                  <a:pt x="919584" y="4670980"/>
                  <a:pt x="947045" y="4652632"/>
                </a:cubicBezTo>
                <a:cubicBezTo>
                  <a:pt x="936155" y="4645295"/>
                  <a:pt x="925857" y="4646714"/>
                  <a:pt x="949176" y="4642926"/>
                </a:cubicBezTo>
                <a:cubicBezTo>
                  <a:pt x="949886" y="4639494"/>
                  <a:pt x="951188" y="4621857"/>
                  <a:pt x="936747" y="4625408"/>
                </a:cubicBezTo>
                <a:cubicBezTo>
                  <a:pt x="938049" y="4618898"/>
                  <a:pt x="944914" y="4613572"/>
                  <a:pt x="954147" y="4609902"/>
                </a:cubicBezTo>
                <a:cubicBezTo>
                  <a:pt x="946098" y="4604102"/>
                  <a:pt x="929172" y="4612388"/>
                  <a:pt x="926331" y="4598066"/>
                </a:cubicBezTo>
                <a:cubicBezTo>
                  <a:pt x="967285" y="4576168"/>
                  <a:pt x="976518" y="4604931"/>
                  <a:pt x="1019011" y="4580548"/>
                </a:cubicBezTo>
                <a:cubicBezTo>
                  <a:pt x="1024101" y="4588833"/>
                  <a:pt x="1005991" y="4590372"/>
                  <a:pt x="1008240" y="4597947"/>
                </a:cubicBezTo>
                <a:cubicBezTo>
                  <a:pt x="1065647" y="4565515"/>
                  <a:pt x="1078194" y="4519944"/>
                  <a:pt x="1142467" y="4489524"/>
                </a:cubicBezTo>
                <a:cubicBezTo>
                  <a:pt x="1141520" y="4511067"/>
                  <a:pt x="1194548" y="4474610"/>
                  <a:pt x="1177976" y="4458512"/>
                </a:cubicBezTo>
                <a:cubicBezTo>
                  <a:pt x="1255033" y="4437798"/>
                  <a:pt x="1233017" y="4451529"/>
                  <a:pt x="1311020" y="4408325"/>
                </a:cubicBezTo>
                <a:cubicBezTo>
                  <a:pt x="1297171" y="4401460"/>
                  <a:pt x="1278942" y="4401342"/>
                  <a:pt x="1253967" y="4412113"/>
                </a:cubicBezTo>
                <a:cubicBezTo>
                  <a:pt x="1259530" y="4382286"/>
                  <a:pt x="1309718" y="4378142"/>
                  <a:pt x="1346884" y="4363938"/>
                </a:cubicBezTo>
                <a:cubicBezTo>
                  <a:pt x="1332799" y="4378260"/>
                  <a:pt x="1345937" y="4373881"/>
                  <a:pt x="1365113" y="4365950"/>
                </a:cubicBezTo>
                <a:cubicBezTo>
                  <a:pt x="1363574" y="4362163"/>
                  <a:pt x="1357774" y="4365240"/>
                  <a:pt x="1353276" y="4365950"/>
                </a:cubicBezTo>
                <a:cubicBezTo>
                  <a:pt x="1471642" y="4309963"/>
                  <a:pt x="1618534" y="4273743"/>
                  <a:pt x="1759626" y="4218823"/>
                </a:cubicBezTo>
                <a:cubicBezTo>
                  <a:pt x="1761461" y="4221664"/>
                  <a:pt x="1760869" y="4223764"/>
                  <a:pt x="1760011" y="4225806"/>
                </a:cubicBezTo>
                <a:lnTo>
                  <a:pt x="1759613" y="4227979"/>
                </a:lnTo>
                <a:lnTo>
                  <a:pt x="1816797" y="4207576"/>
                </a:lnTo>
                <a:lnTo>
                  <a:pt x="1816728" y="4209468"/>
                </a:lnTo>
                <a:lnTo>
                  <a:pt x="1821265" y="4206941"/>
                </a:lnTo>
                <a:cubicBezTo>
                  <a:pt x="1827597" y="4201038"/>
                  <a:pt x="1816027" y="4201067"/>
                  <a:pt x="1776315" y="4217047"/>
                </a:cubicBezTo>
                <a:cubicBezTo>
                  <a:pt x="1776315" y="4209945"/>
                  <a:pt x="1829817" y="4189586"/>
                  <a:pt x="1848992" y="4176920"/>
                </a:cubicBezTo>
                <a:cubicBezTo>
                  <a:pt x="1833603" y="4188757"/>
                  <a:pt x="1854910" y="4188757"/>
                  <a:pt x="1866392" y="4192546"/>
                </a:cubicBezTo>
                <a:cubicBezTo>
                  <a:pt x="1874439" y="4168872"/>
                  <a:pt x="1902730" y="4171595"/>
                  <a:pt x="1935399" y="4158219"/>
                </a:cubicBezTo>
                <a:cubicBezTo>
                  <a:pt x="1931966" y="4174081"/>
                  <a:pt x="1915987" y="4164729"/>
                  <a:pt x="1907464" y="4177395"/>
                </a:cubicBezTo>
                <a:cubicBezTo>
                  <a:pt x="1913856" y="4180294"/>
                  <a:pt x="1924095" y="4177098"/>
                  <a:pt x="1934023" y="4172408"/>
                </a:cubicBezTo>
                <a:lnTo>
                  <a:pt x="1939811" y="4169138"/>
                </a:lnTo>
                <a:lnTo>
                  <a:pt x="1943550" y="4163968"/>
                </a:lnTo>
                <a:lnTo>
                  <a:pt x="1955526" y="4157821"/>
                </a:lnTo>
                <a:lnTo>
                  <a:pt x="1951792" y="4157080"/>
                </a:lnTo>
                <a:cubicBezTo>
                  <a:pt x="1948714" y="4157834"/>
                  <a:pt x="1945164" y="4159343"/>
                  <a:pt x="1942027" y="4160231"/>
                </a:cubicBezTo>
                <a:cubicBezTo>
                  <a:pt x="1939422" y="4151353"/>
                  <a:pt x="1963095" y="4150525"/>
                  <a:pt x="1971264" y="4144962"/>
                </a:cubicBezTo>
                <a:cubicBezTo>
                  <a:pt x="1971264" y="4146678"/>
                  <a:pt x="1970346" y="4148128"/>
                  <a:pt x="1969606" y="4149637"/>
                </a:cubicBezTo>
                <a:lnTo>
                  <a:pt x="1969358" y="4151749"/>
                </a:lnTo>
                <a:lnTo>
                  <a:pt x="2013875" y="4136320"/>
                </a:lnTo>
                <a:lnTo>
                  <a:pt x="2065478" y="4116039"/>
                </a:lnTo>
                <a:lnTo>
                  <a:pt x="2095902" y="4103534"/>
                </a:lnTo>
                <a:cubicBezTo>
                  <a:pt x="2102885" y="4099036"/>
                  <a:pt x="2092114" y="4099391"/>
                  <a:pt x="2091641" y="4091697"/>
                </a:cubicBezTo>
                <a:cubicBezTo>
                  <a:pt x="2098565" y="4092171"/>
                  <a:pt x="2103337" y="4091379"/>
                  <a:pt x="2107075" y="4089888"/>
                </a:cubicBezTo>
                <a:lnTo>
                  <a:pt x="2112784" y="4086175"/>
                </a:lnTo>
                <a:lnTo>
                  <a:pt x="2073029" y="4086681"/>
                </a:lnTo>
                <a:cubicBezTo>
                  <a:pt x="2054061" y="4090661"/>
                  <a:pt x="2032459" y="4097851"/>
                  <a:pt x="2004880" y="4106610"/>
                </a:cubicBezTo>
                <a:cubicBezTo>
                  <a:pt x="1983929" y="4102823"/>
                  <a:pt x="2036957" y="4092407"/>
                  <a:pt x="2050805" y="4087080"/>
                </a:cubicBezTo>
                <a:cubicBezTo>
                  <a:pt x="2083119" y="4075244"/>
                  <a:pt x="2113066" y="4059501"/>
                  <a:pt x="2129874" y="4063407"/>
                </a:cubicBezTo>
                <a:lnTo>
                  <a:pt x="2127240" y="4076787"/>
                </a:lnTo>
                <a:lnTo>
                  <a:pt x="2143011" y="4072877"/>
                </a:lnTo>
                <a:cubicBezTo>
                  <a:pt x="2139815" y="4086607"/>
                  <a:pt x="2128215" y="4084003"/>
                  <a:pt x="2104780" y="4095840"/>
                </a:cubicBezTo>
                <a:lnTo>
                  <a:pt x="2139520" y="4086938"/>
                </a:lnTo>
                <a:lnTo>
                  <a:pt x="2216084" y="4056846"/>
                </a:lnTo>
                <a:lnTo>
                  <a:pt x="2223146" y="4052400"/>
                </a:lnTo>
                <a:cubicBezTo>
                  <a:pt x="2212018" y="4047310"/>
                  <a:pt x="2186688" y="4064236"/>
                  <a:pt x="2174024" y="4061632"/>
                </a:cubicBezTo>
                <a:cubicBezTo>
                  <a:pt x="2190240" y="4042220"/>
                  <a:pt x="2237231" y="4033224"/>
                  <a:pt x="2265047" y="4023873"/>
                </a:cubicBezTo>
                <a:cubicBezTo>
                  <a:pt x="2249660" y="4052991"/>
                  <a:pt x="2290851" y="4005053"/>
                  <a:pt x="2298663" y="4020441"/>
                </a:cubicBezTo>
                <a:cubicBezTo>
                  <a:pt x="2309553" y="4014049"/>
                  <a:pt x="2290258" y="4016535"/>
                  <a:pt x="2299610" y="4006829"/>
                </a:cubicBezTo>
                <a:cubicBezTo>
                  <a:pt x="2342103" y="3994992"/>
                  <a:pt x="2364238" y="3976054"/>
                  <a:pt x="2406139" y="3963625"/>
                </a:cubicBezTo>
                <a:cubicBezTo>
                  <a:pt x="2398919" y="3979486"/>
                  <a:pt x="2382466" y="3972503"/>
                  <a:pt x="2372997" y="3984576"/>
                </a:cubicBezTo>
                <a:cubicBezTo>
                  <a:pt x="2380720" y="3984813"/>
                  <a:pt x="2387075" y="3983392"/>
                  <a:pt x="2392982" y="3980958"/>
                </a:cubicBezTo>
                <a:lnTo>
                  <a:pt x="2407604" y="3972761"/>
                </a:lnTo>
                <a:lnTo>
                  <a:pt x="2410697" y="3957647"/>
                </a:lnTo>
                <a:cubicBezTo>
                  <a:pt x="2410489" y="3955724"/>
                  <a:pt x="2406731" y="3956937"/>
                  <a:pt x="2392527" y="3961139"/>
                </a:cubicBezTo>
                <a:cubicBezTo>
                  <a:pt x="2389687" y="3958239"/>
                  <a:pt x="2400340" y="3953002"/>
                  <a:pt x="2413893" y="3947453"/>
                </a:cubicBezTo>
                <a:lnTo>
                  <a:pt x="2430061" y="3941115"/>
                </a:lnTo>
                <a:lnTo>
                  <a:pt x="2441530" y="3933324"/>
                </a:lnTo>
                <a:lnTo>
                  <a:pt x="2441301" y="3936584"/>
                </a:lnTo>
                <a:lnTo>
                  <a:pt x="2452657" y="3931903"/>
                </a:lnTo>
                <a:lnTo>
                  <a:pt x="2445268" y="3944922"/>
                </a:lnTo>
                <a:lnTo>
                  <a:pt x="2496707" y="3924114"/>
                </a:lnTo>
                <a:lnTo>
                  <a:pt x="2530069" y="3910287"/>
                </a:lnTo>
                <a:lnTo>
                  <a:pt x="2516887" y="3913347"/>
                </a:lnTo>
                <a:cubicBezTo>
                  <a:pt x="2506454" y="3916345"/>
                  <a:pt x="2497133" y="3920155"/>
                  <a:pt x="2491126" y="3925748"/>
                </a:cubicBezTo>
                <a:lnTo>
                  <a:pt x="2491008" y="3925748"/>
                </a:lnTo>
                <a:cubicBezTo>
                  <a:pt x="2493020" y="3897340"/>
                  <a:pt x="2568182" y="3905034"/>
                  <a:pt x="2581320" y="3882071"/>
                </a:cubicBezTo>
                <a:lnTo>
                  <a:pt x="2581494" y="3888587"/>
                </a:lnTo>
                <a:lnTo>
                  <a:pt x="2634821" y="3865900"/>
                </a:lnTo>
                <a:lnTo>
                  <a:pt x="2667561" y="3851925"/>
                </a:lnTo>
                <a:lnTo>
                  <a:pt x="2643106" y="3857569"/>
                </a:lnTo>
                <a:cubicBezTo>
                  <a:pt x="2396196" y="3922670"/>
                  <a:pt x="2165501" y="4014048"/>
                  <a:pt x="1931019" y="4091222"/>
                </a:cubicBezTo>
                <a:cubicBezTo>
                  <a:pt x="1915158" y="4096430"/>
                  <a:pt x="1902257" y="4108741"/>
                  <a:pt x="1886631" y="4115725"/>
                </a:cubicBezTo>
                <a:cubicBezTo>
                  <a:pt x="1697246" y="4199409"/>
                  <a:pt x="1475311" y="4234090"/>
                  <a:pt x="1284387" y="4294102"/>
                </a:cubicBezTo>
                <a:cubicBezTo>
                  <a:pt x="1286044" y="4298836"/>
                  <a:pt x="1292081" y="4295996"/>
                  <a:pt x="1296223" y="4295877"/>
                </a:cubicBezTo>
                <a:cubicBezTo>
                  <a:pt x="1248877" y="4317775"/>
                  <a:pt x="1172650" y="4327481"/>
                  <a:pt x="1132169" y="4362279"/>
                </a:cubicBezTo>
                <a:cubicBezTo>
                  <a:pt x="1142111" y="4376720"/>
                  <a:pt x="1173478" y="4330557"/>
                  <a:pt x="1182592" y="4357782"/>
                </a:cubicBezTo>
                <a:cubicBezTo>
                  <a:pt x="1164601" y="4356361"/>
                  <a:pt x="1130156" y="4378022"/>
                  <a:pt x="1098316" y="4383467"/>
                </a:cubicBezTo>
                <a:cubicBezTo>
                  <a:pt x="1102932" y="4404181"/>
                  <a:pt x="1110153" y="4382757"/>
                  <a:pt x="1120924" y="4381928"/>
                </a:cubicBezTo>
                <a:cubicBezTo>
                  <a:pt x="1106720" y="4406430"/>
                  <a:pt x="1085414" y="4405601"/>
                  <a:pt x="1059966" y="4427736"/>
                </a:cubicBezTo>
                <a:cubicBezTo>
                  <a:pt x="1060557" y="4436732"/>
                  <a:pt x="1066949" y="4435785"/>
                  <a:pt x="1073578" y="4434364"/>
                </a:cubicBezTo>
                <a:cubicBezTo>
                  <a:pt x="1072512" y="4449988"/>
                  <a:pt x="1050733" y="4439927"/>
                  <a:pt x="1041974" y="4443952"/>
                </a:cubicBezTo>
                <a:cubicBezTo>
                  <a:pt x="1051562" y="4423475"/>
                  <a:pt x="1061741" y="4403234"/>
                  <a:pt x="1096067" y="4394948"/>
                </a:cubicBezTo>
                <a:cubicBezTo>
                  <a:pt x="1068133" y="4388083"/>
                  <a:pt x="1040672" y="4380389"/>
                  <a:pt x="998889" y="4397434"/>
                </a:cubicBezTo>
                <a:cubicBezTo>
                  <a:pt x="1021497" y="4363700"/>
                  <a:pt x="1087545" y="4362871"/>
                  <a:pt x="1157736" y="4332688"/>
                </a:cubicBezTo>
                <a:cubicBezTo>
                  <a:pt x="1154666" y="4328318"/>
                  <a:pt x="1149578" y="4325817"/>
                  <a:pt x="1144242" y="4326060"/>
                </a:cubicBezTo>
                <a:cubicBezTo>
                  <a:pt x="1142111" y="4314223"/>
                  <a:pt x="1159985" y="4327362"/>
                  <a:pt x="1166731" y="4324521"/>
                </a:cubicBezTo>
                <a:cubicBezTo>
                  <a:pt x="1178568" y="4320260"/>
                  <a:pt x="1174188" y="4308541"/>
                  <a:pt x="1169691" y="4296468"/>
                </a:cubicBezTo>
                <a:cubicBezTo>
                  <a:pt x="1063161" y="4320970"/>
                  <a:pt x="1003979" y="4389622"/>
                  <a:pt x="912364" y="4396842"/>
                </a:cubicBezTo>
                <a:cubicBezTo>
                  <a:pt x="921951" y="4379916"/>
                  <a:pt x="938049" y="4381928"/>
                  <a:pt x="967167" y="4369145"/>
                </a:cubicBezTo>
                <a:cubicBezTo>
                  <a:pt x="964563" y="4363582"/>
                  <a:pt x="956396" y="4367961"/>
                  <a:pt x="949885" y="4369145"/>
                </a:cubicBezTo>
                <a:cubicBezTo>
                  <a:pt x="990991" y="4348103"/>
                  <a:pt x="1034144" y="4331325"/>
                  <a:pt x="1078667" y="4319076"/>
                </a:cubicBezTo>
                <a:cubicBezTo>
                  <a:pt x="1015259" y="4321579"/>
                  <a:pt x="953572" y="4340416"/>
                  <a:pt x="899581" y="4373762"/>
                </a:cubicBezTo>
                <a:cubicBezTo>
                  <a:pt x="902185" y="4379325"/>
                  <a:pt x="910471" y="4375064"/>
                  <a:pt x="916862" y="4373762"/>
                </a:cubicBezTo>
                <a:cubicBezTo>
                  <a:pt x="903960" y="4409272"/>
                  <a:pt x="860520" y="4394949"/>
                  <a:pt x="834835" y="4387966"/>
                </a:cubicBezTo>
                <a:cubicBezTo>
                  <a:pt x="834835" y="4381219"/>
                  <a:pt x="866439" y="4382758"/>
                  <a:pt x="882181" y="4373525"/>
                </a:cubicBezTo>
                <a:cubicBezTo>
                  <a:pt x="868451" y="4366542"/>
                  <a:pt x="856969" y="4361097"/>
                  <a:pt x="842174" y="4374827"/>
                </a:cubicBezTo>
                <a:cubicBezTo>
                  <a:pt x="852945" y="4346774"/>
                  <a:pt x="771154" y="4363819"/>
                  <a:pt x="750322" y="4375774"/>
                </a:cubicBezTo>
                <a:cubicBezTo>
                  <a:pt x="753991" y="4395541"/>
                  <a:pt x="765354" y="4368317"/>
                  <a:pt x="776007" y="4384178"/>
                </a:cubicBezTo>
                <a:cubicBezTo>
                  <a:pt x="769142" y="4366897"/>
                  <a:pt x="796366" y="4376248"/>
                  <a:pt x="821933" y="4364766"/>
                </a:cubicBezTo>
                <a:cubicBezTo>
                  <a:pt x="827615" y="4374590"/>
                  <a:pt x="817198" y="4376603"/>
                  <a:pt x="809150" y="4379443"/>
                </a:cubicBezTo>
                <a:cubicBezTo>
                  <a:pt x="810688" y="4384296"/>
                  <a:pt x="816725" y="4381337"/>
                  <a:pt x="820986" y="4381218"/>
                </a:cubicBezTo>
                <a:cubicBezTo>
                  <a:pt x="790879" y="4390481"/>
                  <a:pt x="759833" y="4396357"/>
                  <a:pt x="728424" y="4398737"/>
                </a:cubicBezTo>
                <a:cubicBezTo>
                  <a:pt x="745114" y="4396014"/>
                  <a:pt x="738367" y="4383467"/>
                  <a:pt x="736710" y="4369026"/>
                </a:cubicBezTo>
                <a:cubicBezTo>
                  <a:pt x="694808" y="4353520"/>
                  <a:pt x="645687" y="4350681"/>
                  <a:pt x="627340" y="4293864"/>
                </a:cubicBezTo>
                <a:cubicBezTo>
                  <a:pt x="657997" y="4311974"/>
                  <a:pt x="681670" y="4345472"/>
                  <a:pt x="723098" y="4324402"/>
                </a:cubicBezTo>
                <a:cubicBezTo>
                  <a:pt x="722032" y="4303215"/>
                  <a:pt x="688535" y="4273269"/>
                  <a:pt x="657405" y="4279305"/>
                </a:cubicBezTo>
                <a:cubicBezTo>
                  <a:pt x="652670" y="4273387"/>
                  <a:pt x="687825" y="4274807"/>
                  <a:pt x="664980" y="4266167"/>
                </a:cubicBezTo>
                <a:cubicBezTo>
                  <a:pt x="662613" y="4256579"/>
                  <a:pt x="685813" y="4264036"/>
                  <a:pt x="692796" y="4263089"/>
                </a:cubicBezTo>
                <a:cubicBezTo>
                  <a:pt x="675988" y="4276464"/>
                  <a:pt x="701437" y="4281672"/>
                  <a:pt x="719902" y="4276464"/>
                </a:cubicBezTo>
                <a:cubicBezTo>
                  <a:pt x="706763" y="4264036"/>
                  <a:pt x="697057" y="4245572"/>
                  <a:pt x="672556" y="4252791"/>
                </a:cubicBezTo>
                <a:cubicBezTo>
                  <a:pt x="685813" y="4237285"/>
                  <a:pt x="666874" y="4230302"/>
                  <a:pt x="672556" y="4214796"/>
                </a:cubicBezTo>
                <a:cubicBezTo>
                  <a:pt x="694453" y="4214796"/>
                  <a:pt x="699306" y="4244269"/>
                  <a:pt x="721677" y="4243322"/>
                </a:cubicBezTo>
                <a:cubicBezTo>
                  <a:pt x="733514" y="4223082"/>
                  <a:pt x="684629" y="4231485"/>
                  <a:pt x="698951" y="4206748"/>
                </a:cubicBezTo>
                <a:cubicBezTo>
                  <a:pt x="697886" y="4210180"/>
                  <a:pt x="665335" y="4196805"/>
                  <a:pt x="672556" y="4214796"/>
                </a:cubicBezTo>
                <a:cubicBezTo>
                  <a:pt x="674331" y="4193253"/>
                  <a:pt x="657050" y="4169698"/>
                  <a:pt x="624381" y="4169935"/>
                </a:cubicBezTo>
                <a:cubicBezTo>
                  <a:pt x="615030" y="4155850"/>
                  <a:pt x="621422" y="4119985"/>
                  <a:pt x="609940" y="4141764"/>
                </a:cubicBezTo>
                <a:cubicBezTo>
                  <a:pt x="592777" y="4139278"/>
                  <a:pt x="613373" y="4109095"/>
                  <a:pt x="626511" y="4120458"/>
                </a:cubicBezTo>
                <a:cubicBezTo>
                  <a:pt x="607099" y="4106137"/>
                  <a:pt x="593961" y="4080806"/>
                  <a:pt x="571471" y="4072047"/>
                </a:cubicBezTo>
                <a:cubicBezTo>
                  <a:pt x="570051" y="4062934"/>
                  <a:pt x="577034" y="4058081"/>
                  <a:pt x="589463" y="4055712"/>
                </a:cubicBezTo>
                <a:cubicBezTo>
                  <a:pt x="578573" y="4027068"/>
                  <a:pt x="576561" y="4022571"/>
                  <a:pt x="559990" y="4015942"/>
                </a:cubicBezTo>
                <a:cubicBezTo>
                  <a:pt x="576916" y="4011681"/>
                  <a:pt x="573602" y="3997359"/>
                  <a:pt x="593842" y="3994754"/>
                </a:cubicBezTo>
                <a:cubicBezTo>
                  <a:pt x="577863" y="3979485"/>
                  <a:pt x="573365" y="3978657"/>
                  <a:pt x="554663" y="3979604"/>
                </a:cubicBezTo>
                <a:cubicBezTo>
                  <a:pt x="574194" y="3960429"/>
                  <a:pt x="531937" y="3957232"/>
                  <a:pt x="532056" y="3943147"/>
                </a:cubicBezTo>
                <a:cubicBezTo>
                  <a:pt x="520306" y="3952911"/>
                  <a:pt x="505112" y="3957521"/>
                  <a:pt x="489917" y="3955931"/>
                </a:cubicBezTo>
                <a:cubicBezTo>
                  <a:pt x="478081" y="3947527"/>
                  <a:pt x="519272" y="3954866"/>
                  <a:pt x="518443" y="3936401"/>
                </a:cubicBezTo>
                <a:cubicBezTo>
                  <a:pt x="509211" y="3927286"/>
                  <a:pt x="489207" y="3936401"/>
                  <a:pt x="480803" y="3926221"/>
                </a:cubicBezTo>
                <a:cubicBezTo>
                  <a:pt x="485301" y="3915805"/>
                  <a:pt x="507317" y="3914385"/>
                  <a:pt x="501044" y="3898287"/>
                </a:cubicBezTo>
                <a:cubicBezTo>
                  <a:pt x="456657" y="3870352"/>
                  <a:pt x="448963" y="3792823"/>
                  <a:pt x="389425" y="3796729"/>
                </a:cubicBezTo>
                <a:cubicBezTo>
                  <a:pt x="385400" y="3791403"/>
                  <a:pt x="382560" y="3777909"/>
                  <a:pt x="369776" y="3770215"/>
                </a:cubicBezTo>
                <a:cubicBezTo>
                  <a:pt x="383224" y="3773886"/>
                  <a:pt x="397586" y="3769513"/>
                  <a:pt x="406706" y="3758970"/>
                </a:cubicBezTo>
                <a:cubicBezTo>
                  <a:pt x="405237" y="3753360"/>
                  <a:pt x="401407" y="3748662"/>
                  <a:pt x="396206" y="3746096"/>
                </a:cubicBezTo>
                <a:cubicBezTo>
                  <a:pt x="391006" y="3743530"/>
                  <a:pt x="384947" y="3743347"/>
                  <a:pt x="379601" y="3745595"/>
                </a:cubicBezTo>
                <a:cubicBezTo>
                  <a:pt x="381376" y="3728550"/>
                  <a:pt x="400788" y="3742873"/>
                  <a:pt x="407416" y="3742399"/>
                </a:cubicBezTo>
                <a:cubicBezTo>
                  <a:pt x="422922" y="3729142"/>
                  <a:pt x="419963" y="3718726"/>
                  <a:pt x="419253" y="3706298"/>
                </a:cubicBezTo>
                <a:cubicBezTo>
                  <a:pt x="458550" y="3694461"/>
                  <a:pt x="487550" y="3682624"/>
                  <a:pt x="492995" y="3645694"/>
                </a:cubicBezTo>
                <a:cubicBezTo>
                  <a:pt x="489444" y="3631490"/>
                  <a:pt x="475713" y="3635396"/>
                  <a:pt x="462101" y="3638947"/>
                </a:cubicBezTo>
                <a:cubicBezTo>
                  <a:pt x="459465" y="3639879"/>
                  <a:pt x="458034" y="3642727"/>
                  <a:pt x="458861" y="3645398"/>
                </a:cubicBezTo>
                <a:cubicBezTo>
                  <a:pt x="459688" y="3648069"/>
                  <a:pt x="462477" y="3649611"/>
                  <a:pt x="465179" y="3648890"/>
                </a:cubicBezTo>
                <a:cubicBezTo>
                  <a:pt x="461036" y="3659543"/>
                  <a:pt x="422449" y="3637054"/>
                  <a:pt x="433457" y="3620601"/>
                </a:cubicBezTo>
                <a:cubicBezTo>
                  <a:pt x="415110" y="3629715"/>
                  <a:pt x="409784" y="3615984"/>
                  <a:pt x="393568" y="3621903"/>
                </a:cubicBezTo>
                <a:cubicBezTo>
                  <a:pt x="387176" y="3598230"/>
                  <a:pt x="408600" y="3628413"/>
                  <a:pt x="425171" y="3612197"/>
                </a:cubicBezTo>
                <a:cubicBezTo>
                  <a:pt x="392384" y="3612197"/>
                  <a:pt x="424106" y="3596336"/>
                  <a:pt x="433339" y="3582605"/>
                </a:cubicBezTo>
                <a:cubicBezTo>
                  <a:pt x="428130" y="3570769"/>
                  <a:pt x="408482" y="3572071"/>
                  <a:pt x="419016" y="3554434"/>
                </a:cubicBezTo>
                <a:cubicBezTo>
                  <a:pt x="409074" y="3544018"/>
                  <a:pt x="400788" y="3573136"/>
                  <a:pt x="395343" y="3550883"/>
                </a:cubicBezTo>
                <a:cubicBezTo>
                  <a:pt x="427420" y="3528394"/>
                  <a:pt x="451330" y="3543545"/>
                  <a:pt x="479738" y="3525198"/>
                </a:cubicBezTo>
                <a:cubicBezTo>
                  <a:pt x="468612" y="3514545"/>
                  <a:pt x="457959" y="3514782"/>
                  <a:pt x="481868" y="3513361"/>
                </a:cubicBezTo>
                <a:cubicBezTo>
                  <a:pt x="482579" y="3509337"/>
                  <a:pt x="484117" y="3487913"/>
                  <a:pt x="469085" y="3489688"/>
                </a:cubicBezTo>
                <a:cubicBezTo>
                  <a:pt x="470505" y="3481994"/>
                  <a:pt x="477489" y="3477023"/>
                  <a:pt x="487077" y="3473354"/>
                </a:cubicBezTo>
                <a:cubicBezTo>
                  <a:pt x="478791" y="3465067"/>
                  <a:pt x="461391" y="3472644"/>
                  <a:pt x="458550" y="3455007"/>
                </a:cubicBezTo>
                <a:cubicBezTo>
                  <a:pt x="500689" y="3434411"/>
                  <a:pt x="510276" y="3470986"/>
                  <a:pt x="554072" y="3447550"/>
                </a:cubicBezTo>
                <a:cubicBezTo>
                  <a:pt x="559280" y="3458440"/>
                  <a:pt x="540578" y="3457611"/>
                  <a:pt x="542827" y="3467199"/>
                </a:cubicBezTo>
                <a:cubicBezTo>
                  <a:pt x="602010" y="3436187"/>
                  <a:pt x="615030" y="3382094"/>
                  <a:pt x="681196" y="3354515"/>
                </a:cubicBezTo>
                <a:cubicBezTo>
                  <a:pt x="680249" y="3380673"/>
                  <a:pt x="734934" y="3343862"/>
                  <a:pt x="716706" y="3321727"/>
                </a:cubicBezTo>
                <a:lnTo>
                  <a:pt x="739068" y="3318125"/>
                </a:lnTo>
                <a:lnTo>
                  <a:pt x="737691" y="3312348"/>
                </a:lnTo>
                <a:cubicBezTo>
                  <a:pt x="736304" y="3297190"/>
                  <a:pt x="738811" y="3281366"/>
                  <a:pt x="729135" y="3296635"/>
                </a:cubicBezTo>
                <a:cubicBezTo>
                  <a:pt x="713156" y="3292374"/>
                  <a:pt x="734935" y="3264676"/>
                  <a:pt x="746298" y="3277223"/>
                </a:cubicBezTo>
                <a:cubicBezTo>
                  <a:pt x="729135" y="3261007"/>
                  <a:pt x="718837" y="3234611"/>
                  <a:pt x="698360" y="3223485"/>
                </a:cubicBezTo>
                <a:cubicBezTo>
                  <a:pt x="698360" y="3214252"/>
                  <a:pt x="704752" y="3210109"/>
                  <a:pt x="716588" y="3209163"/>
                </a:cubicBezTo>
                <a:cubicBezTo>
                  <a:pt x="708539" y="3179571"/>
                  <a:pt x="707001" y="3174836"/>
                  <a:pt x="691968" y="3166551"/>
                </a:cubicBezTo>
                <a:cubicBezTo>
                  <a:pt x="708184" y="3164065"/>
                  <a:pt x="706172" y="3149506"/>
                  <a:pt x="725347" y="3149151"/>
                </a:cubicBezTo>
                <a:cubicBezTo>
                  <a:pt x="711499" y="3132343"/>
                  <a:pt x="707474" y="3131041"/>
                  <a:pt x="689838" y="3129857"/>
                </a:cubicBezTo>
                <a:cubicBezTo>
                  <a:pt x="709605" y="3113050"/>
                  <a:pt x="670307" y="3105237"/>
                  <a:pt x="671491" y="3091270"/>
                </a:cubicBezTo>
                <a:cubicBezTo>
                  <a:pt x="659906" y="3099724"/>
                  <a:pt x="645211" y="3102705"/>
                  <a:pt x="631247" y="3099437"/>
                </a:cubicBezTo>
                <a:cubicBezTo>
                  <a:pt x="620357" y="3089731"/>
                  <a:pt x="658707" y="3101568"/>
                  <a:pt x="659418" y="3083103"/>
                </a:cubicBezTo>
                <a:cubicBezTo>
                  <a:pt x="651487" y="3073042"/>
                  <a:pt x="632075" y="3080499"/>
                  <a:pt x="625092" y="3068898"/>
                </a:cubicBezTo>
                <a:cubicBezTo>
                  <a:pt x="630181" y="3059075"/>
                  <a:pt x="650659" y="3059785"/>
                  <a:pt x="646161" y="3043450"/>
                </a:cubicBezTo>
                <a:cubicBezTo>
                  <a:pt x="606982" y="3010782"/>
                  <a:pt x="605916" y="2933133"/>
                  <a:pt x="550640" y="2930530"/>
                </a:cubicBezTo>
                <a:cubicBezTo>
                  <a:pt x="547719" y="2919824"/>
                  <a:pt x="542235" y="2909994"/>
                  <a:pt x="534660" y="2901885"/>
                </a:cubicBezTo>
                <a:cubicBezTo>
                  <a:pt x="546573" y="2907117"/>
                  <a:pt x="560488" y="2904325"/>
                  <a:pt x="569460" y="2894901"/>
                </a:cubicBezTo>
                <a:cubicBezTo>
                  <a:pt x="568814" y="2889441"/>
                  <a:pt x="565841" y="2884526"/>
                  <a:pt x="561305" y="2881419"/>
                </a:cubicBezTo>
                <a:cubicBezTo>
                  <a:pt x="556768" y="2878312"/>
                  <a:pt x="551111" y="2877315"/>
                  <a:pt x="545787" y="2878685"/>
                </a:cubicBezTo>
                <a:cubicBezTo>
                  <a:pt x="548864" y="2861996"/>
                  <a:pt x="565554" y="2878685"/>
                  <a:pt x="571590" y="2878685"/>
                </a:cubicBezTo>
                <a:cubicBezTo>
                  <a:pt x="586978" y="2866849"/>
                  <a:pt x="584966" y="2857143"/>
                  <a:pt x="585439" y="2844241"/>
                </a:cubicBezTo>
                <a:cubicBezTo>
                  <a:pt x="622369" y="2836665"/>
                  <a:pt x="649830" y="2828380"/>
                  <a:pt x="657405" y="2792515"/>
                </a:cubicBezTo>
                <a:cubicBezTo>
                  <a:pt x="655156" y="2778074"/>
                  <a:pt x="642255" y="2780678"/>
                  <a:pt x="629589" y="2782336"/>
                </a:cubicBezTo>
                <a:cubicBezTo>
                  <a:pt x="627331" y="2783353"/>
                  <a:pt x="626073" y="2785794"/>
                  <a:pt x="626553" y="2788224"/>
                </a:cubicBezTo>
                <a:cubicBezTo>
                  <a:pt x="627033" y="2790655"/>
                  <a:pt x="629125" y="2792433"/>
                  <a:pt x="631602" y="2792515"/>
                </a:cubicBezTo>
                <a:cubicBezTo>
                  <a:pt x="627104" y="2802694"/>
                  <a:pt x="593370" y="2776299"/>
                  <a:pt x="604614" y="2760911"/>
                </a:cubicBezTo>
                <a:cubicBezTo>
                  <a:pt x="587215" y="2767895"/>
                  <a:pt x="583427" y="2753691"/>
                  <a:pt x="568039" y="2757716"/>
                </a:cubicBezTo>
                <a:cubicBezTo>
                  <a:pt x="563897" y="2734042"/>
                  <a:pt x="581296" y="2765883"/>
                  <a:pt x="597631" y="2751679"/>
                </a:cubicBezTo>
                <a:cubicBezTo>
                  <a:pt x="567684" y="2748010"/>
                  <a:pt x="597631" y="2735936"/>
                  <a:pt x="607218" y="2723271"/>
                </a:cubicBezTo>
                <a:cubicBezTo>
                  <a:pt x="603312" y="2710843"/>
                  <a:pt x="585321" y="2710014"/>
                  <a:pt x="596092" y="2693798"/>
                </a:cubicBezTo>
                <a:cubicBezTo>
                  <a:pt x="587806" y="2681961"/>
                  <a:pt x="578219" y="2710251"/>
                  <a:pt x="574431" y="2687643"/>
                </a:cubicBezTo>
                <a:cubicBezTo>
                  <a:pt x="605206" y="2668941"/>
                  <a:pt x="625920" y="2686696"/>
                  <a:pt x="653026" y="2671664"/>
                </a:cubicBezTo>
                <a:cubicBezTo>
                  <a:pt x="643557" y="2659827"/>
                  <a:pt x="633851" y="2658880"/>
                  <a:pt x="655867" y="2660537"/>
                </a:cubicBezTo>
                <a:cubicBezTo>
                  <a:pt x="656695" y="2656631"/>
                  <a:pt x="659536" y="2635680"/>
                  <a:pt x="645687" y="2636035"/>
                </a:cubicBezTo>
                <a:cubicBezTo>
                  <a:pt x="647463" y="2628578"/>
                  <a:pt x="654210" y="2624199"/>
                  <a:pt x="663205" y="2621950"/>
                </a:cubicBezTo>
                <a:cubicBezTo>
                  <a:pt x="656103" y="2612835"/>
                  <a:pt x="639532" y="2618281"/>
                  <a:pt x="638349" y="2600526"/>
                </a:cubicBezTo>
                <a:cubicBezTo>
                  <a:pt x="678001" y="2584901"/>
                  <a:pt x="684393" y="2621832"/>
                  <a:pt x="725821" y="2603248"/>
                </a:cubicBezTo>
                <a:cubicBezTo>
                  <a:pt x="729845" y="2615085"/>
                  <a:pt x="712801" y="2611888"/>
                  <a:pt x="713984" y="2621595"/>
                </a:cubicBezTo>
                <a:cubicBezTo>
                  <a:pt x="727981" y="2615440"/>
                  <a:pt x="739418" y="2607576"/>
                  <a:pt x="749662" y="2598917"/>
                </a:cubicBezTo>
                <a:lnTo>
                  <a:pt x="755631" y="2593172"/>
                </a:lnTo>
                <a:lnTo>
                  <a:pt x="754108" y="2583835"/>
                </a:lnTo>
                <a:lnTo>
                  <a:pt x="761487" y="2587536"/>
                </a:lnTo>
                <a:lnTo>
                  <a:pt x="771556" y="2577845"/>
                </a:lnTo>
                <a:lnTo>
                  <a:pt x="770370" y="2577776"/>
                </a:lnTo>
                <a:cubicBezTo>
                  <a:pt x="762919" y="2575601"/>
                  <a:pt x="749226" y="2570164"/>
                  <a:pt x="754108" y="2583835"/>
                </a:cubicBezTo>
                <a:cubicBezTo>
                  <a:pt x="754858" y="2560055"/>
                  <a:pt x="737454" y="2539581"/>
                  <a:pt x="713864" y="2536489"/>
                </a:cubicBezTo>
                <a:cubicBezTo>
                  <a:pt x="705933" y="2521930"/>
                  <a:pt x="709603" y="2487249"/>
                  <a:pt x="701199" y="2507726"/>
                </a:cubicBezTo>
                <a:cubicBezTo>
                  <a:pt x="687350" y="2503938"/>
                  <a:pt x="702737" y="2475886"/>
                  <a:pt x="713627" y="2488077"/>
                </a:cubicBezTo>
                <a:cubicBezTo>
                  <a:pt x="697648" y="2472453"/>
                  <a:pt x="686166" y="2446649"/>
                  <a:pt x="667701" y="2436233"/>
                </a:cubicBezTo>
                <a:cubicBezTo>
                  <a:pt x="666281" y="2427238"/>
                  <a:pt x="671607" y="2422858"/>
                  <a:pt x="681550" y="2421674"/>
                </a:cubicBezTo>
                <a:cubicBezTo>
                  <a:pt x="671726" y="2392556"/>
                  <a:pt x="669713" y="2387940"/>
                  <a:pt x="656338" y="2380128"/>
                </a:cubicBezTo>
                <a:cubicBezTo>
                  <a:pt x="669832" y="2377287"/>
                  <a:pt x="666636" y="2362965"/>
                  <a:pt x="682852" y="2362018"/>
                </a:cubicBezTo>
                <a:cubicBezTo>
                  <a:pt x="669358" y="2345802"/>
                  <a:pt x="665807" y="2344618"/>
                  <a:pt x="650775" y="2344026"/>
                </a:cubicBezTo>
                <a:cubicBezTo>
                  <a:pt x="665689" y="2326745"/>
                  <a:pt x="631600" y="2320353"/>
                  <a:pt x="631126" y="2306386"/>
                </a:cubicBezTo>
                <a:cubicBezTo>
                  <a:pt x="622404" y="2315134"/>
                  <a:pt x="609764" y="2318720"/>
                  <a:pt x="597747" y="2315855"/>
                </a:cubicBezTo>
                <a:cubicBezTo>
                  <a:pt x="587449" y="2306505"/>
                  <a:pt x="621420" y="2317039"/>
                  <a:pt x="620000" y="2298811"/>
                </a:cubicBezTo>
                <a:cubicBezTo>
                  <a:pt x="612188" y="2289105"/>
                  <a:pt x="596327" y="2297035"/>
                  <a:pt x="589225" y="2285791"/>
                </a:cubicBezTo>
                <a:cubicBezTo>
                  <a:pt x="592539" y="2275966"/>
                  <a:pt x="610175" y="2275966"/>
                  <a:pt x="604494" y="2259987"/>
                </a:cubicBezTo>
                <a:cubicBezTo>
                  <a:pt x="567564" y="2229093"/>
                  <a:pt x="558568" y="2152392"/>
                  <a:pt x="510512" y="2151682"/>
                </a:cubicBezTo>
                <a:cubicBezTo>
                  <a:pt x="506895" y="2141390"/>
                  <a:pt x="501124" y="2131988"/>
                  <a:pt x="493585" y="2124103"/>
                </a:cubicBezTo>
                <a:cubicBezTo>
                  <a:pt x="504083" y="2128853"/>
                  <a:pt x="516475" y="2125355"/>
                  <a:pt x="522940" y="2115817"/>
                </a:cubicBezTo>
                <a:cubicBezTo>
                  <a:pt x="518916" y="2103271"/>
                  <a:pt x="511103" y="2098181"/>
                  <a:pt x="500569" y="2100667"/>
                </a:cubicBezTo>
                <a:cubicBezTo>
                  <a:pt x="501397" y="2084095"/>
                  <a:pt x="517613" y="2099601"/>
                  <a:pt x="522940" y="2099720"/>
                </a:cubicBezTo>
                <a:cubicBezTo>
                  <a:pt x="534777" y="2087883"/>
                  <a:pt x="532291" y="2077822"/>
                  <a:pt x="531344" y="2065039"/>
                </a:cubicBezTo>
                <a:lnTo>
                  <a:pt x="569909" y="2048517"/>
                </a:lnTo>
                <a:lnTo>
                  <a:pt x="573882" y="2037222"/>
                </a:lnTo>
                <a:cubicBezTo>
                  <a:pt x="576885" y="2025652"/>
                  <a:pt x="576382" y="2014732"/>
                  <a:pt x="560343" y="2019112"/>
                </a:cubicBezTo>
                <a:lnTo>
                  <a:pt x="561009" y="2013513"/>
                </a:lnTo>
                <a:lnTo>
                  <a:pt x="559855" y="2013836"/>
                </a:lnTo>
                <a:cubicBezTo>
                  <a:pt x="550023" y="2010457"/>
                  <a:pt x="533534" y="1993546"/>
                  <a:pt x="539748" y="1981828"/>
                </a:cubicBezTo>
                <a:cubicBezTo>
                  <a:pt x="525189" y="1989403"/>
                  <a:pt x="520454" y="1975554"/>
                  <a:pt x="507316" y="1980052"/>
                </a:cubicBezTo>
                <a:cubicBezTo>
                  <a:pt x="501279" y="1956379"/>
                  <a:pt x="519152" y="1987746"/>
                  <a:pt x="532646" y="1972950"/>
                </a:cubicBezTo>
                <a:cubicBezTo>
                  <a:pt x="519389" y="1971707"/>
                  <a:pt x="519034" y="1967801"/>
                  <a:pt x="522881" y="1962608"/>
                </a:cubicBezTo>
                <a:lnTo>
                  <a:pt x="531933" y="1952021"/>
                </a:lnTo>
                <a:lnTo>
                  <a:pt x="526412" y="1948390"/>
                </a:lnTo>
                <a:cubicBezTo>
                  <a:pt x="522186" y="1944342"/>
                  <a:pt x="518146" y="1938801"/>
                  <a:pt x="514418" y="1930811"/>
                </a:cubicBezTo>
                <a:cubicBezTo>
                  <a:pt x="507789" y="1930811"/>
                  <a:pt x="501042" y="1938387"/>
                  <a:pt x="493348" y="1947264"/>
                </a:cubicBezTo>
                <a:cubicBezTo>
                  <a:pt x="489442" y="1951762"/>
                  <a:pt x="485300" y="1956496"/>
                  <a:pt x="480802" y="1960758"/>
                </a:cubicBezTo>
                <a:lnTo>
                  <a:pt x="477369" y="1963835"/>
                </a:lnTo>
                <a:lnTo>
                  <a:pt x="470817" y="1954944"/>
                </a:lnTo>
                <a:lnTo>
                  <a:pt x="472634" y="1951762"/>
                </a:lnTo>
                <a:cubicBezTo>
                  <a:pt x="473933" y="1949747"/>
                  <a:pt x="474929" y="1947554"/>
                  <a:pt x="475594" y="1945252"/>
                </a:cubicBezTo>
                <a:lnTo>
                  <a:pt x="460281" y="1940647"/>
                </a:lnTo>
                <a:lnTo>
                  <a:pt x="449248" y="1925677"/>
                </a:lnTo>
                <a:cubicBezTo>
                  <a:pt x="441841" y="1915638"/>
                  <a:pt x="435904" y="1907611"/>
                  <a:pt x="429949" y="1899592"/>
                </a:cubicBezTo>
                <a:lnTo>
                  <a:pt x="418201" y="1883831"/>
                </a:lnTo>
                <a:lnTo>
                  <a:pt x="422329" y="1881926"/>
                </a:lnTo>
                <a:lnTo>
                  <a:pt x="412945" y="1876780"/>
                </a:lnTo>
                <a:lnTo>
                  <a:pt x="410539" y="1873552"/>
                </a:lnTo>
                <a:lnTo>
                  <a:pt x="383717" y="1837708"/>
                </a:lnTo>
                <a:lnTo>
                  <a:pt x="383505" y="1837421"/>
                </a:lnTo>
                <a:lnTo>
                  <a:pt x="381966" y="1835290"/>
                </a:lnTo>
                <a:lnTo>
                  <a:pt x="374323" y="1825648"/>
                </a:lnTo>
                <a:lnTo>
                  <a:pt x="377942" y="1829845"/>
                </a:lnTo>
                <a:lnTo>
                  <a:pt x="379081" y="1831252"/>
                </a:lnTo>
                <a:lnTo>
                  <a:pt x="383032" y="1836355"/>
                </a:lnTo>
                <a:lnTo>
                  <a:pt x="381848" y="1834816"/>
                </a:lnTo>
                <a:lnTo>
                  <a:pt x="379954" y="1832331"/>
                </a:lnTo>
                <a:lnTo>
                  <a:pt x="379081" y="1831252"/>
                </a:lnTo>
                <a:lnTo>
                  <a:pt x="377350" y="1829017"/>
                </a:lnTo>
                <a:lnTo>
                  <a:pt x="372431" y="1823043"/>
                </a:lnTo>
                <a:lnTo>
                  <a:pt x="372024" y="1822270"/>
                </a:lnTo>
                <a:cubicBezTo>
                  <a:pt x="372014" y="1820114"/>
                  <a:pt x="371115" y="1818058"/>
                  <a:pt x="369538" y="1816588"/>
                </a:cubicBezTo>
                <a:cubicBezTo>
                  <a:pt x="360069" y="1813156"/>
                  <a:pt x="361371" y="1802976"/>
                  <a:pt x="357701" y="1806290"/>
                </a:cubicBezTo>
                <a:cubicBezTo>
                  <a:pt x="355334" y="1803568"/>
                  <a:pt x="354979" y="1802503"/>
                  <a:pt x="355452" y="1801792"/>
                </a:cubicBezTo>
                <a:cubicBezTo>
                  <a:pt x="355926" y="1801082"/>
                  <a:pt x="355452" y="1801201"/>
                  <a:pt x="356636" y="1800727"/>
                </a:cubicBezTo>
                <a:cubicBezTo>
                  <a:pt x="358357" y="1799551"/>
                  <a:pt x="360016" y="1798286"/>
                  <a:pt x="361607" y="1796939"/>
                </a:cubicBezTo>
                <a:cubicBezTo>
                  <a:pt x="359744" y="1790972"/>
                  <a:pt x="355445" y="1786070"/>
                  <a:pt x="349771" y="1783446"/>
                </a:cubicBezTo>
                <a:cubicBezTo>
                  <a:pt x="347540" y="1783041"/>
                  <a:pt x="345255" y="1783041"/>
                  <a:pt x="343024" y="1783446"/>
                </a:cubicBezTo>
                <a:cubicBezTo>
                  <a:pt x="341856" y="1783173"/>
                  <a:pt x="340641" y="1783173"/>
                  <a:pt x="339473" y="1783446"/>
                </a:cubicBezTo>
                <a:cubicBezTo>
                  <a:pt x="337830" y="1783672"/>
                  <a:pt x="336207" y="1784028"/>
                  <a:pt x="334620" y="1784511"/>
                </a:cubicBezTo>
                <a:lnTo>
                  <a:pt x="333910" y="1784511"/>
                </a:lnTo>
                <a:lnTo>
                  <a:pt x="333684" y="1784511"/>
                </a:lnTo>
                <a:lnTo>
                  <a:pt x="333555" y="1784393"/>
                </a:lnTo>
                <a:lnTo>
                  <a:pt x="327804" y="1779453"/>
                </a:lnTo>
                <a:lnTo>
                  <a:pt x="328347" y="1779065"/>
                </a:lnTo>
                <a:lnTo>
                  <a:pt x="332253" y="1777171"/>
                </a:lnTo>
                <a:lnTo>
                  <a:pt x="334265" y="1775751"/>
                </a:lnTo>
                <a:cubicBezTo>
                  <a:pt x="334975" y="1775042"/>
                  <a:pt x="334857" y="1774922"/>
                  <a:pt x="336277" y="1773385"/>
                </a:cubicBezTo>
                <a:cubicBezTo>
                  <a:pt x="348114" y="1756577"/>
                  <a:pt x="322665" y="1756813"/>
                  <a:pt x="330477" y="1739294"/>
                </a:cubicBezTo>
                <a:cubicBezTo>
                  <a:pt x="321245" y="1731602"/>
                  <a:pt x="327518" y="1749119"/>
                  <a:pt x="314616" y="1744147"/>
                </a:cubicBezTo>
                <a:cubicBezTo>
                  <a:pt x="313508" y="1735566"/>
                  <a:pt x="313708" y="1726866"/>
                  <a:pt x="315208" y="1718345"/>
                </a:cubicBezTo>
                <a:cubicBezTo>
                  <a:pt x="308815" y="1717607"/>
                  <a:pt x="302339" y="1718335"/>
                  <a:pt x="296270" y="1720474"/>
                </a:cubicBezTo>
                <a:cubicBezTo>
                  <a:pt x="292152" y="1721635"/>
                  <a:pt x="288180" y="1723263"/>
                  <a:pt x="284433" y="1725328"/>
                </a:cubicBezTo>
                <a:cubicBezTo>
                  <a:pt x="281947" y="1726630"/>
                  <a:pt x="281119" y="1726985"/>
                  <a:pt x="283131" y="1725328"/>
                </a:cubicBezTo>
                <a:cubicBezTo>
                  <a:pt x="284841" y="1723486"/>
                  <a:pt x="286660" y="1721746"/>
                  <a:pt x="288576" y="1720120"/>
                </a:cubicBezTo>
                <a:lnTo>
                  <a:pt x="293784" y="1715741"/>
                </a:lnTo>
                <a:lnTo>
                  <a:pt x="302069" y="1709349"/>
                </a:lnTo>
                <a:cubicBezTo>
                  <a:pt x="297933" y="1708528"/>
                  <a:pt x="293656" y="1708772"/>
                  <a:pt x="289641" y="1710059"/>
                </a:cubicBezTo>
                <a:cubicBezTo>
                  <a:pt x="285488" y="1711171"/>
                  <a:pt x="281506" y="1712843"/>
                  <a:pt x="277805" y="1715030"/>
                </a:cubicBezTo>
                <a:cubicBezTo>
                  <a:pt x="270347" y="1719410"/>
                  <a:pt x="263719" y="1725091"/>
                  <a:pt x="257327" y="1728169"/>
                </a:cubicBezTo>
                <a:cubicBezTo>
                  <a:pt x="256380" y="1720357"/>
                  <a:pt x="264903" y="1712308"/>
                  <a:pt x="275556" y="1706863"/>
                </a:cubicBezTo>
                <a:cubicBezTo>
                  <a:pt x="280645" y="1704259"/>
                  <a:pt x="287392" y="1701773"/>
                  <a:pt x="292955" y="1699288"/>
                </a:cubicBezTo>
                <a:cubicBezTo>
                  <a:pt x="298339" y="1697140"/>
                  <a:pt x="303560" y="1694608"/>
                  <a:pt x="308580" y="1691712"/>
                </a:cubicBezTo>
                <a:cubicBezTo>
                  <a:pt x="319114" y="1671235"/>
                  <a:pt x="304200" y="1664488"/>
                  <a:pt x="295559" y="1637382"/>
                </a:cubicBezTo>
                <a:cubicBezTo>
                  <a:pt x="284506" y="1637591"/>
                  <a:pt x="274091" y="1642604"/>
                  <a:pt x="267033" y="1651113"/>
                </a:cubicBezTo>
                <a:cubicBezTo>
                  <a:pt x="262997" y="1655138"/>
                  <a:pt x="259350" y="1659537"/>
                  <a:pt x="256144" y="1664251"/>
                </a:cubicBezTo>
                <a:cubicBezTo>
                  <a:pt x="253400" y="1668057"/>
                  <a:pt x="251319" y="1672298"/>
                  <a:pt x="249989" y="1676798"/>
                </a:cubicBezTo>
                <a:lnTo>
                  <a:pt x="266323" y="1696802"/>
                </a:lnTo>
                <a:cubicBezTo>
                  <a:pt x="252711" y="1700471"/>
                  <a:pt x="243478" y="1686859"/>
                  <a:pt x="246674" y="1673129"/>
                </a:cubicBezTo>
                <a:cubicBezTo>
                  <a:pt x="242650" y="1669460"/>
                  <a:pt x="236968" y="1673129"/>
                  <a:pt x="231524" y="1678692"/>
                </a:cubicBezTo>
                <a:cubicBezTo>
                  <a:pt x="226079" y="1684255"/>
                  <a:pt x="220752" y="1690529"/>
                  <a:pt x="215899" y="1688872"/>
                </a:cubicBezTo>
                <a:cubicBezTo>
                  <a:pt x="225112" y="1684721"/>
                  <a:pt x="231486" y="1676057"/>
                  <a:pt x="232707" y="1666027"/>
                </a:cubicBezTo>
                <a:cubicBezTo>
                  <a:pt x="235732" y="1653302"/>
                  <a:pt x="235732" y="1640046"/>
                  <a:pt x="232707" y="1627321"/>
                </a:cubicBezTo>
                <a:cubicBezTo>
                  <a:pt x="226552" y="1600452"/>
                  <a:pt x="211046" y="1572163"/>
                  <a:pt x="189622" y="1566600"/>
                </a:cubicBezTo>
                <a:cubicBezTo>
                  <a:pt x="188080" y="1566124"/>
                  <a:pt x="186430" y="1566124"/>
                  <a:pt x="184887" y="1566600"/>
                </a:cubicBezTo>
                <a:cubicBezTo>
                  <a:pt x="182742" y="1567283"/>
                  <a:pt x="180766" y="1568412"/>
                  <a:pt x="179088" y="1569914"/>
                </a:cubicBezTo>
                <a:cubicBezTo>
                  <a:pt x="173192" y="1574498"/>
                  <a:pt x="167688" y="1579566"/>
                  <a:pt x="162635" y="1585065"/>
                </a:cubicBezTo>
                <a:cubicBezTo>
                  <a:pt x="152582" y="1597348"/>
                  <a:pt x="140587" y="1607904"/>
                  <a:pt x="127125" y="1616313"/>
                </a:cubicBezTo>
                <a:cubicBezTo>
                  <a:pt x="122390" y="1618326"/>
                  <a:pt x="134345" y="1599742"/>
                  <a:pt x="148786" y="1584828"/>
                </a:cubicBezTo>
                <a:cubicBezTo>
                  <a:pt x="155682" y="1576790"/>
                  <a:pt x="163202" y="1569310"/>
                  <a:pt x="171275" y="1562457"/>
                </a:cubicBezTo>
                <a:lnTo>
                  <a:pt x="176247" y="1558788"/>
                </a:lnTo>
                <a:lnTo>
                  <a:pt x="179324" y="1557012"/>
                </a:lnTo>
                <a:cubicBezTo>
                  <a:pt x="180645" y="1556231"/>
                  <a:pt x="182084" y="1555672"/>
                  <a:pt x="183585" y="1555355"/>
                </a:cubicBezTo>
                <a:cubicBezTo>
                  <a:pt x="180479" y="1549560"/>
                  <a:pt x="175636" y="1544883"/>
                  <a:pt x="169737" y="1541980"/>
                </a:cubicBezTo>
                <a:lnTo>
                  <a:pt x="165831" y="1540678"/>
                </a:lnTo>
                <a:lnTo>
                  <a:pt x="163818" y="1540678"/>
                </a:lnTo>
                <a:lnTo>
                  <a:pt x="160741" y="1541269"/>
                </a:lnTo>
                <a:cubicBezTo>
                  <a:pt x="156071" y="1542364"/>
                  <a:pt x="151544" y="1543993"/>
                  <a:pt x="147247" y="1546122"/>
                </a:cubicBezTo>
                <a:cubicBezTo>
                  <a:pt x="135479" y="1552219"/>
                  <a:pt x="124605" y="1559905"/>
                  <a:pt x="114933" y="1568967"/>
                </a:cubicBezTo>
                <a:cubicBezTo>
                  <a:pt x="99939" y="1582591"/>
                  <a:pt x="86734" y="1598063"/>
                  <a:pt x="75636" y="1615011"/>
                </a:cubicBezTo>
                <a:cubicBezTo>
                  <a:pt x="73624" y="1612999"/>
                  <a:pt x="73624" y="1609093"/>
                  <a:pt x="75636" y="1603885"/>
                </a:cubicBezTo>
                <a:cubicBezTo>
                  <a:pt x="76611" y="1600905"/>
                  <a:pt x="77839" y="1598015"/>
                  <a:pt x="79305" y="1595244"/>
                </a:cubicBezTo>
                <a:cubicBezTo>
                  <a:pt x="80726" y="1592403"/>
                  <a:pt x="82619" y="1589326"/>
                  <a:pt x="84632" y="1586130"/>
                </a:cubicBezTo>
                <a:cubicBezTo>
                  <a:pt x="89179" y="1579462"/>
                  <a:pt x="94203" y="1573133"/>
                  <a:pt x="99664" y="1567192"/>
                </a:cubicBezTo>
                <a:cubicBezTo>
                  <a:pt x="105128" y="1561254"/>
                  <a:pt x="110896" y="1555604"/>
                  <a:pt x="116946" y="1550265"/>
                </a:cubicBezTo>
                <a:cubicBezTo>
                  <a:pt x="111264" y="1545412"/>
                  <a:pt x="102623" y="1546714"/>
                  <a:pt x="91260" y="1554053"/>
                </a:cubicBezTo>
                <a:cubicBezTo>
                  <a:pt x="74882" y="1565818"/>
                  <a:pt x="60901" y="1580602"/>
                  <a:pt x="50069" y="1597612"/>
                </a:cubicBezTo>
                <a:cubicBezTo>
                  <a:pt x="27520" y="1630735"/>
                  <a:pt x="12751" y="1668529"/>
                  <a:pt x="6865" y="1708165"/>
                </a:cubicBezTo>
                <a:cubicBezTo>
                  <a:pt x="4867" y="1721566"/>
                  <a:pt x="3877" y="1735098"/>
                  <a:pt x="3906" y="1748646"/>
                </a:cubicBezTo>
                <a:cubicBezTo>
                  <a:pt x="3976" y="1762479"/>
                  <a:pt x="5084" y="1776288"/>
                  <a:pt x="7221" y="1789956"/>
                </a:cubicBezTo>
                <a:cubicBezTo>
                  <a:pt x="9312" y="1802875"/>
                  <a:pt x="12238" y="1815647"/>
                  <a:pt x="15980" y="1828188"/>
                </a:cubicBezTo>
                <a:cubicBezTo>
                  <a:pt x="19531" y="1840025"/>
                  <a:pt x="23673" y="1850678"/>
                  <a:pt x="27816" y="1860739"/>
                </a:cubicBezTo>
                <a:cubicBezTo>
                  <a:pt x="20426" y="1845535"/>
                  <a:pt x="14444" y="1829687"/>
                  <a:pt x="9943" y="1813392"/>
                </a:cubicBezTo>
                <a:cubicBezTo>
                  <a:pt x="4565" y="1794913"/>
                  <a:pt x="1231" y="1775901"/>
                  <a:pt x="0" y="1756695"/>
                </a:cubicBezTo>
                <a:cubicBezTo>
                  <a:pt x="0" y="1751842"/>
                  <a:pt x="0" y="1746871"/>
                  <a:pt x="0" y="1741899"/>
                </a:cubicBezTo>
                <a:cubicBezTo>
                  <a:pt x="0" y="1736928"/>
                  <a:pt x="0" y="1732667"/>
                  <a:pt x="0" y="1727932"/>
                </a:cubicBezTo>
                <a:cubicBezTo>
                  <a:pt x="0" y="1718700"/>
                  <a:pt x="1539" y="1708639"/>
                  <a:pt x="2959" y="1699998"/>
                </a:cubicBezTo>
                <a:cubicBezTo>
                  <a:pt x="4381" y="1691357"/>
                  <a:pt x="6155" y="1682953"/>
                  <a:pt x="8286" y="1674431"/>
                </a:cubicBezTo>
                <a:cubicBezTo>
                  <a:pt x="10417" y="1665909"/>
                  <a:pt x="12547" y="1659398"/>
                  <a:pt x="15151" y="1651705"/>
                </a:cubicBezTo>
                <a:lnTo>
                  <a:pt x="19057" y="1640815"/>
                </a:lnTo>
                <a:lnTo>
                  <a:pt x="22963" y="1631346"/>
                </a:lnTo>
                <a:cubicBezTo>
                  <a:pt x="25686" y="1625309"/>
                  <a:pt x="28763" y="1618444"/>
                  <a:pt x="31486" y="1613236"/>
                </a:cubicBezTo>
                <a:cubicBezTo>
                  <a:pt x="34208" y="1608028"/>
                  <a:pt x="37049" y="1602820"/>
                  <a:pt x="40008" y="1597612"/>
                </a:cubicBezTo>
                <a:cubicBezTo>
                  <a:pt x="42967" y="1592403"/>
                  <a:pt x="45453" y="1588497"/>
                  <a:pt x="48293" y="1583999"/>
                </a:cubicBezTo>
                <a:cubicBezTo>
                  <a:pt x="54093" y="1574767"/>
                  <a:pt x="58946" y="1568020"/>
                  <a:pt x="64273" y="1560326"/>
                </a:cubicBezTo>
                <a:cubicBezTo>
                  <a:pt x="69600" y="1552633"/>
                  <a:pt x="74097" y="1547069"/>
                  <a:pt x="78477" y="1541625"/>
                </a:cubicBezTo>
                <a:cubicBezTo>
                  <a:pt x="92630" y="1525061"/>
                  <a:pt x="105943" y="1507797"/>
                  <a:pt x="118366" y="1489899"/>
                </a:cubicBezTo>
                <a:cubicBezTo>
                  <a:pt x="121868" y="1485873"/>
                  <a:pt x="123073" y="1480339"/>
                  <a:pt x="121562" y="1475221"/>
                </a:cubicBezTo>
                <a:cubicBezTo>
                  <a:pt x="120489" y="1470887"/>
                  <a:pt x="118468" y="1466844"/>
                  <a:pt x="115644" y="1463385"/>
                </a:cubicBezTo>
                <a:cubicBezTo>
                  <a:pt x="104517" y="1466817"/>
                  <a:pt x="115644" y="1453324"/>
                  <a:pt x="120260" y="1460071"/>
                </a:cubicBezTo>
                <a:cubicBezTo>
                  <a:pt x="144880" y="1435687"/>
                  <a:pt x="118603" y="1418406"/>
                  <a:pt x="125468" y="1398875"/>
                </a:cubicBezTo>
                <a:cubicBezTo>
                  <a:pt x="60603" y="1364431"/>
                  <a:pt x="93864" y="1313889"/>
                  <a:pt x="106529" y="1259677"/>
                </a:cubicBezTo>
                <a:cubicBezTo>
                  <a:pt x="84987" y="1249853"/>
                  <a:pt x="56934" y="1265714"/>
                  <a:pt x="32077" y="1268082"/>
                </a:cubicBezTo>
                <a:cubicBezTo>
                  <a:pt x="40481" y="1236004"/>
                  <a:pt x="74334" y="1215054"/>
                  <a:pt x="108186" y="1194576"/>
                </a:cubicBezTo>
                <a:cubicBezTo>
                  <a:pt x="142039" y="1174099"/>
                  <a:pt x="176365" y="1154095"/>
                  <a:pt x="185243" y="1119414"/>
                </a:cubicBezTo>
                <a:lnTo>
                  <a:pt x="220752" y="1099765"/>
                </a:lnTo>
                <a:cubicBezTo>
                  <a:pt x="233181" y="1093137"/>
                  <a:pt x="245727" y="1086153"/>
                  <a:pt x="258393" y="1078933"/>
                </a:cubicBezTo>
                <a:cubicBezTo>
                  <a:pt x="283604" y="1064374"/>
                  <a:pt x="309053" y="1048631"/>
                  <a:pt x="333436" y="1032297"/>
                </a:cubicBezTo>
                <a:cubicBezTo>
                  <a:pt x="378715" y="1004559"/>
                  <a:pt x="421102" y="972362"/>
                  <a:pt x="459969" y="936184"/>
                </a:cubicBezTo>
                <a:cubicBezTo>
                  <a:pt x="455471" y="925886"/>
                  <a:pt x="440321" y="944706"/>
                  <a:pt x="431325" y="946481"/>
                </a:cubicBezTo>
                <a:cubicBezTo>
                  <a:pt x="441859" y="939735"/>
                  <a:pt x="452631" y="932988"/>
                  <a:pt x="463639" y="926596"/>
                </a:cubicBezTo>
                <a:cubicBezTo>
                  <a:pt x="474647" y="920204"/>
                  <a:pt x="485891" y="914760"/>
                  <a:pt x="497254" y="908250"/>
                </a:cubicBezTo>
                <a:cubicBezTo>
                  <a:pt x="520099" y="896413"/>
                  <a:pt x="543535" y="884576"/>
                  <a:pt x="567445" y="872740"/>
                </a:cubicBezTo>
                <a:cubicBezTo>
                  <a:pt x="591355" y="860902"/>
                  <a:pt x="615975" y="850842"/>
                  <a:pt x="640950" y="840426"/>
                </a:cubicBezTo>
                <a:lnTo>
                  <a:pt x="716823" y="809414"/>
                </a:lnTo>
                <a:cubicBezTo>
                  <a:pt x="768075" y="789292"/>
                  <a:pt x="820393" y="770353"/>
                  <a:pt x="872474" y="748929"/>
                </a:cubicBezTo>
                <a:cubicBezTo>
                  <a:pt x="925028" y="729399"/>
                  <a:pt x="977109" y="707264"/>
                  <a:pt x="1028716" y="683946"/>
                </a:cubicBezTo>
                <a:cubicBezTo>
                  <a:pt x="1070618" y="667730"/>
                  <a:pt x="1005043" y="702293"/>
                  <a:pt x="1003386" y="699571"/>
                </a:cubicBezTo>
                <a:cubicBezTo>
                  <a:pt x="1010725" y="714721"/>
                  <a:pt x="1070263" y="671755"/>
                  <a:pt x="1057834" y="678028"/>
                </a:cubicBezTo>
                <a:cubicBezTo>
                  <a:pt x="1071801" y="670926"/>
                  <a:pt x="1090385" y="662285"/>
                  <a:pt x="1110981" y="653053"/>
                </a:cubicBezTo>
                <a:lnTo>
                  <a:pt x="1143176" y="639204"/>
                </a:lnTo>
                <a:lnTo>
                  <a:pt x="1176673" y="625947"/>
                </a:lnTo>
                <a:cubicBezTo>
                  <a:pt x="1221416" y="608666"/>
                  <a:pt x="1264382" y="593160"/>
                  <a:pt x="1285807" y="587242"/>
                </a:cubicBezTo>
                <a:cubicBezTo>
                  <a:pt x="1284741" y="575405"/>
                  <a:pt x="1274680" y="580613"/>
                  <a:pt x="1265921" y="583336"/>
                </a:cubicBezTo>
                <a:cubicBezTo>
                  <a:pt x="1369846" y="535989"/>
                  <a:pt x="1507387" y="490537"/>
                  <a:pt x="1641377" y="451594"/>
                </a:cubicBezTo>
                <a:lnTo>
                  <a:pt x="1691327" y="436562"/>
                </a:lnTo>
                <a:lnTo>
                  <a:pt x="1740568" y="422358"/>
                </a:lnTo>
                <a:cubicBezTo>
                  <a:pt x="1773000" y="412889"/>
                  <a:pt x="1804722" y="403183"/>
                  <a:pt x="1835260" y="393477"/>
                </a:cubicBezTo>
                <a:cubicBezTo>
                  <a:pt x="1889976" y="377397"/>
                  <a:pt x="1943723" y="358190"/>
                  <a:pt x="1996237" y="335951"/>
                </a:cubicBezTo>
                <a:lnTo>
                  <a:pt x="1998486" y="346012"/>
                </a:lnTo>
                <a:cubicBezTo>
                  <a:pt x="2035180" y="315000"/>
                  <a:pt x="2095073" y="314882"/>
                  <a:pt x="2136382" y="305294"/>
                </a:cubicBezTo>
                <a:cubicBezTo>
                  <a:pt x="2101464" y="323996"/>
                  <a:pt x="2045832" y="340804"/>
                  <a:pt x="1987123" y="356429"/>
                </a:cubicBezTo>
                <a:cubicBezTo>
                  <a:pt x="1930000" y="371084"/>
                  <a:pt x="1873829" y="389228"/>
                  <a:pt x="1818926" y="410758"/>
                </a:cubicBezTo>
                <a:cubicBezTo>
                  <a:pt x="1862366" y="404958"/>
                  <a:pt x="1911843" y="394779"/>
                  <a:pt x="1958834" y="383889"/>
                </a:cubicBezTo>
                <a:cubicBezTo>
                  <a:pt x="2005824" y="372998"/>
                  <a:pt x="2050330" y="363885"/>
                  <a:pt x="2083591" y="359032"/>
                </a:cubicBezTo>
                <a:cubicBezTo>
                  <a:pt x="2056486" y="369449"/>
                  <a:pt x="2027368" y="378563"/>
                  <a:pt x="1996948" y="386967"/>
                </a:cubicBezTo>
                <a:cubicBezTo>
                  <a:pt x="1966527" y="395369"/>
                  <a:pt x="1934569" y="403893"/>
                  <a:pt x="1902255" y="411587"/>
                </a:cubicBezTo>
                <a:cubicBezTo>
                  <a:pt x="1946642" y="412179"/>
                  <a:pt x="1993042" y="401289"/>
                  <a:pt x="2041690" y="388979"/>
                </a:cubicBezTo>
                <a:lnTo>
                  <a:pt x="2115905" y="368857"/>
                </a:lnTo>
                <a:cubicBezTo>
                  <a:pt x="2141117" y="362465"/>
                  <a:pt x="2166802" y="357020"/>
                  <a:pt x="2192843" y="352049"/>
                </a:cubicBezTo>
                <a:cubicBezTo>
                  <a:pt x="2169880" y="344829"/>
                  <a:pt x="2127742" y="363057"/>
                  <a:pt x="2097203" y="366726"/>
                </a:cubicBezTo>
                <a:cubicBezTo>
                  <a:pt x="2115550" y="333584"/>
                  <a:pt x="2155676" y="337608"/>
                  <a:pt x="2183137" y="332992"/>
                </a:cubicBezTo>
                <a:cubicBezTo>
                  <a:pt x="2442950" y="289670"/>
                  <a:pt x="2688913" y="232144"/>
                  <a:pt x="2936061" y="195569"/>
                </a:cubicBezTo>
                <a:cubicBezTo>
                  <a:pt x="2952869" y="192965"/>
                  <a:pt x="2967901" y="183733"/>
                  <a:pt x="2984591" y="179235"/>
                </a:cubicBezTo>
                <a:cubicBezTo>
                  <a:pt x="3188298" y="129876"/>
                  <a:pt x="3412956" y="139701"/>
                  <a:pt x="3609680" y="122301"/>
                </a:cubicBezTo>
                <a:cubicBezTo>
                  <a:pt x="3609680" y="117330"/>
                  <a:pt x="3602815" y="118868"/>
                  <a:pt x="3598435" y="118040"/>
                </a:cubicBezTo>
                <a:cubicBezTo>
                  <a:pt x="3648978" y="106203"/>
                  <a:pt x="3724258" y="114015"/>
                  <a:pt x="3770776" y="88685"/>
                </a:cubicBezTo>
                <a:cubicBezTo>
                  <a:pt x="3764029" y="72824"/>
                  <a:pt x="3723784" y="111056"/>
                  <a:pt x="3720707" y="82885"/>
                </a:cubicBezTo>
                <a:cubicBezTo>
                  <a:pt x="3737752" y="88093"/>
                  <a:pt x="3775747" y="74363"/>
                  <a:pt x="3807351" y="76257"/>
                </a:cubicBezTo>
                <a:cubicBezTo>
                  <a:pt x="3807351" y="55069"/>
                  <a:pt x="3795514" y="74363"/>
                  <a:pt x="3785335" y="72706"/>
                </a:cubicBezTo>
                <a:cubicBezTo>
                  <a:pt x="3804155" y="51992"/>
                  <a:pt x="3824514" y="57555"/>
                  <a:pt x="3853632" y="41694"/>
                </a:cubicBezTo>
                <a:cubicBezTo>
                  <a:pt x="3855052" y="32698"/>
                  <a:pt x="3848660" y="32225"/>
                  <a:pt x="3841795" y="32106"/>
                </a:cubicBezTo>
                <a:cubicBezTo>
                  <a:pt x="3842890" y="28348"/>
                  <a:pt x="3844873" y="26469"/>
                  <a:pt x="3847379" y="25727"/>
                </a:cubicBezTo>
                <a:close/>
                <a:moveTo>
                  <a:pt x="3734573" y="21649"/>
                </a:moveTo>
                <a:cubicBezTo>
                  <a:pt x="3751978" y="18620"/>
                  <a:pt x="3781518" y="29739"/>
                  <a:pt x="3798473" y="29739"/>
                </a:cubicBezTo>
                <a:cubicBezTo>
                  <a:pt x="3778706" y="45837"/>
                  <a:pt x="3753021" y="20625"/>
                  <a:pt x="3722128" y="30331"/>
                </a:cubicBezTo>
                <a:cubicBezTo>
                  <a:pt x="3724317" y="25241"/>
                  <a:pt x="3728771" y="22659"/>
                  <a:pt x="3734573" y="21649"/>
                </a:cubicBezTo>
                <a:close/>
                <a:moveTo>
                  <a:pt x="3967163" y="362"/>
                </a:moveTo>
                <a:cubicBezTo>
                  <a:pt x="3976873" y="2692"/>
                  <a:pt x="3991410" y="15476"/>
                  <a:pt x="4003483" y="14943"/>
                </a:cubicBezTo>
                <a:cubicBezTo>
                  <a:pt x="4000168" y="33763"/>
                  <a:pt x="3974720" y="3107"/>
                  <a:pt x="3971524" y="22519"/>
                </a:cubicBezTo>
                <a:cubicBezTo>
                  <a:pt x="3956492" y="18731"/>
                  <a:pt x="3980638" y="2633"/>
                  <a:pt x="3959332" y="2396"/>
                </a:cubicBezTo>
                <a:cubicBezTo>
                  <a:pt x="3961226" y="-30"/>
                  <a:pt x="3963926" y="-415"/>
                  <a:pt x="3967163" y="362"/>
                </a:cubicBezTo>
                <a:close/>
              </a:path>
            </a:pathLst>
          </a:custGeom>
          <a:blipFill dpi="0" rotWithShape="0">
            <a:blip r:embed="rId8"/>
            <a:srcRect/>
            <a:stretch>
              <a:fillRect l="-29000" r="-29000"/>
            </a:stretch>
          </a:blipFill>
          <a:ln w="12700" cap="flat" cmpd="sng" algn="ctr">
            <a:noFill/>
            <a:prstDash val="solid"/>
            <a:miter lim="800000"/>
          </a:ln>
          <a:effectLst/>
        </p:spPr>
        <p:style>
          <a:lnRef idx="2">
            <a:srgbClr val="CDD8DF">
              <a:shade val="50000"/>
            </a:srgbClr>
          </a:lnRef>
          <a:fillRef idx="1">
            <a:srgbClr val="CDD8DF"/>
          </a:fillRef>
          <a:effectRef idx="0">
            <a:srgbClr val="CDD8DF"/>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955040" y="1175385"/>
            <a:ext cx="2926080" cy="1198880"/>
          </a:xfrm>
          <a:prstGeom prst="rect">
            <a:avLst/>
          </a:prstGeom>
          <a:noFill/>
        </p:spPr>
        <p:txBody>
          <a:bodyPr wrap="square" rtlCol="0">
            <a:normAutofit lnSpcReduction="10000"/>
          </a:bodyPr>
          <a:lstStyle/>
          <a:p>
            <a:r>
              <a:rPr lang="zh-CN" altLang="en-US" sz="3600" dirty="0">
                <a:solidFill>
                  <a:srgbClr val="000000">
                    <a:lumMod val="85000"/>
                    <a:lumOff val="15000"/>
                  </a:srgbClr>
                </a:solidFill>
                <a:latin typeface="Arial" panose="020B0604020202020204" pitchFamily="34" charset="0"/>
                <a:ea typeface="微软雅黑" panose="020B0503020204020204" charset="-122"/>
              </a:rPr>
              <a:t>2. 职业道德素质</a:t>
            </a:r>
            <a:endParaRPr lang="zh-CN" altLang="en-US" sz="3600"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955040" y="2425700"/>
            <a:ext cx="4352925" cy="3688080"/>
          </a:xfrm>
          <a:prstGeom prst="rect">
            <a:avLst/>
          </a:prstGeom>
          <a:noFill/>
        </p:spPr>
        <p:txBody>
          <a:bodyPr wrap="square" rtlCol="0">
            <a:spAutoFit/>
          </a:bodyPr>
          <a:lstStyle/>
          <a:p>
            <a:pPr>
              <a:lnSpc>
                <a:spcPct val="130000"/>
              </a:lnSpc>
              <a:spcBef>
                <a:spcPts val="0"/>
              </a:spcBef>
              <a:spcAft>
                <a:spcPts val="0"/>
              </a:spcAft>
            </a:pPr>
            <a:r>
              <a:rPr lang="zh-CN" altLang="en-US">
                <a:solidFill>
                  <a:srgbClr val="000000">
                    <a:lumMod val="85000"/>
                    <a:lumOff val="15000"/>
                  </a:srgbClr>
                </a:solidFill>
                <a:latin typeface="Arial" panose="020B0604020202020204" pitchFamily="34" charset="0"/>
                <a:ea typeface="微软雅黑" panose="020B0503020204020204" charset="-122"/>
              </a:rPr>
              <a:t>习近平总书记指出，深入实施公民道德建设工程，推进社会公德、职业道德、家庭美德、个人品德建设，激励人们向上向善、孝老爱亲，忠于祖国、忠于人民。</a:t>
            </a:r>
            <a:endParaRPr lang="zh-CN" altLang="en-US">
              <a:solidFill>
                <a:srgbClr val="000000">
                  <a:lumMod val="85000"/>
                  <a:lumOff val="15000"/>
                </a:srgbClr>
              </a:solidFill>
              <a:latin typeface="Arial" panose="020B0604020202020204" pitchFamily="34" charset="0"/>
              <a:ea typeface="微软雅黑" panose="020B0503020204020204" charset="-122"/>
            </a:endParaRPr>
          </a:p>
          <a:p>
            <a:pPr>
              <a:lnSpc>
                <a:spcPct val="130000"/>
              </a:lnSpc>
              <a:spcBef>
                <a:spcPts val="0"/>
              </a:spcBef>
              <a:spcAft>
                <a:spcPts val="0"/>
              </a:spcAft>
            </a:pPr>
            <a:r>
              <a:rPr lang="zh-CN" altLang="en-US">
                <a:solidFill>
                  <a:srgbClr val="000000">
                    <a:lumMod val="85000"/>
                    <a:lumOff val="15000"/>
                  </a:srgbClr>
                </a:solidFill>
                <a:latin typeface="Arial" panose="020B0604020202020204" pitchFamily="34" charset="0"/>
                <a:ea typeface="微软雅黑" panose="020B0503020204020204" charset="-122"/>
              </a:rPr>
              <a:t>行业职业道德规范结合行业特点后，把职业道德基本规范变成了可操作的具体行为，使从业者感到亲切、真实，这有助于从业者对职业道德基本规范进行理解，有助于从业者在职业活动中去实践，有助于从业者以此为依据来规范自己的职业行为。</a:t>
            </a:r>
            <a:endParaRPr lang="zh-CN" altLang="en-US">
              <a:solidFill>
                <a:srgbClr val="000000">
                  <a:lumMod val="85000"/>
                  <a:lumOff val="15000"/>
                </a:srgbClr>
              </a:solidFill>
              <a:latin typeface="Arial" panose="020B0604020202020204" pitchFamily="34" charset="0"/>
              <a:ea typeface="微软雅黑" panose="020B0503020204020204" charset="-122"/>
            </a:endParaRPr>
          </a:p>
        </p:txBody>
      </p:sp>
      <p:sp>
        <p:nvSpPr>
          <p:cNvPr id="5" name="加号 4"/>
          <p:cNvSpPr/>
          <p:nvPr>
            <p:custDataLst>
              <p:tags r:id="rId3"/>
            </p:custDataLst>
          </p:nvPr>
        </p:nvSpPr>
        <p:spPr>
          <a:xfrm>
            <a:off x="3783965" y="1339215"/>
            <a:ext cx="567690" cy="567690"/>
          </a:xfrm>
          <a:prstGeom prst="mathPlus">
            <a:avLst/>
          </a:prstGeom>
          <a:solidFill>
            <a:srgbClr val="FEC152"/>
          </a:solidFill>
          <a:ln>
            <a:solidFill>
              <a:srgbClr val="FEC152"/>
            </a:solidFill>
          </a:ln>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sp>
        <p:nvSpPr>
          <p:cNvPr id="6" name="加号 5"/>
          <p:cNvSpPr/>
          <p:nvPr>
            <p:custDataLst>
              <p:tags r:id="rId4"/>
            </p:custDataLst>
          </p:nvPr>
        </p:nvSpPr>
        <p:spPr>
          <a:xfrm>
            <a:off x="3749675" y="1300480"/>
            <a:ext cx="567690" cy="567690"/>
          </a:xfrm>
          <a:prstGeom prst="mathPlus">
            <a:avLst/>
          </a:prstGeom>
          <a:noFill/>
          <a:ln>
            <a:solidFill>
              <a:srgbClr val="FEC152">
                <a:lumMod val="75000"/>
              </a:srgbClr>
            </a:solidFill>
          </a:ln>
          <a:extLst>
            <a:ext uri="{909E8E84-426E-40DD-AFC4-6F175D3DCCD1}">
              <a14:hiddenFill xmlns:a14="http://schemas.microsoft.com/office/drawing/2010/main">
                <a:solidFill>
                  <a:srgbClr val="FEC152"/>
                </a:solidFill>
              </a14:hiddenFill>
            </a:ext>
          </a:extLst>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sp>
        <p:nvSpPr>
          <p:cNvPr id="9" name="任意多边形: 形状 25"/>
          <p:cNvSpPr/>
          <p:nvPr>
            <p:custDataLst>
              <p:tags r:id="rId5"/>
            </p:custDataLst>
          </p:nvPr>
        </p:nvSpPr>
        <p:spPr>
          <a:xfrm rot="10800000">
            <a:off x="5959475" y="-27940"/>
            <a:ext cx="6224905" cy="6883400"/>
          </a:xfrm>
          <a:custGeom>
            <a:avLst/>
            <a:gdLst>
              <a:gd name="connsiteX0" fmla="*/ 5465368 w 6357722"/>
              <a:gd name="connsiteY0" fmla="*/ 7082430 h 7085051"/>
              <a:gd name="connsiteX1" fmla="*/ 5463796 w 6357722"/>
              <a:gd name="connsiteY1" fmla="*/ 7085051 h 7085051"/>
              <a:gd name="connsiteX2" fmla="*/ 5465368 w 6357722"/>
              <a:gd name="connsiteY2" fmla="*/ 7082430 h 7085051"/>
              <a:gd name="connsiteX3" fmla="*/ 5579226 w 6357722"/>
              <a:gd name="connsiteY3" fmla="*/ 7026024 h 7085051"/>
              <a:gd name="connsiteX4" fmla="*/ 5581496 w 6357722"/>
              <a:gd name="connsiteY4" fmla="*/ 7060077 h 7085051"/>
              <a:gd name="connsiteX5" fmla="*/ 5579226 w 6357722"/>
              <a:gd name="connsiteY5" fmla="*/ 7026024 h 7085051"/>
              <a:gd name="connsiteX6" fmla="*/ 4748364 w 6357722"/>
              <a:gd name="connsiteY6" fmla="*/ 6721406 h 7085051"/>
              <a:gd name="connsiteX7" fmla="*/ 4683028 w 6357722"/>
              <a:gd name="connsiteY7" fmla="*/ 6733171 h 7085051"/>
              <a:gd name="connsiteX8" fmla="*/ 4744369 w 6357722"/>
              <a:gd name="connsiteY8" fmla="*/ 6761694 h 7085051"/>
              <a:gd name="connsiteX9" fmla="*/ 4764532 w 6357722"/>
              <a:gd name="connsiteY9" fmla="*/ 6762978 h 7085051"/>
              <a:gd name="connsiteX10" fmla="*/ 4773487 w 6357722"/>
              <a:gd name="connsiteY10" fmla="*/ 6730204 h 7085051"/>
              <a:gd name="connsiteX11" fmla="*/ 4764388 w 6357722"/>
              <a:gd name="connsiteY11" fmla="*/ 6721946 h 7085051"/>
              <a:gd name="connsiteX12" fmla="*/ 5530155 w 6357722"/>
              <a:gd name="connsiteY12" fmla="*/ 6674321 h 7085051"/>
              <a:gd name="connsiteX13" fmla="*/ 5522471 w 6357722"/>
              <a:gd name="connsiteY13" fmla="*/ 6689339 h 7085051"/>
              <a:gd name="connsiteX14" fmla="*/ 5530155 w 6357722"/>
              <a:gd name="connsiteY14" fmla="*/ 6674321 h 7085051"/>
              <a:gd name="connsiteX15" fmla="*/ 5535044 w 6357722"/>
              <a:gd name="connsiteY15" fmla="*/ 6665415 h 7085051"/>
              <a:gd name="connsiteX16" fmla="*/ 5530154 w 6357722"/>
              <a:gd name="connsiteY16" fmla="*/ 6674321 h 7085051"/>
              <a:gd name="connsiteX17" fmla="*/ 5506056 w 6357722"/>
              <a:gd name="connsiteY17" fmla="*/ 6677465 h 7085051"/>
              <a:gd name="connsiteX18" fmla="*/ 4638150 w 6357722"/>
              <a:gd name="connsiteY18" fmla="*/ 6649001 h 7085051"/>
              <a:gd name="connsiteX19" fmla="*/ 4561837 w 6357722"/>
              <a:gd name="connsiteY19" fmla="*/ 6700691 h 7085051"/>
              <a:gd name="connsiteX20" fmla="*/ 4562847 w 6357722"/>
              <a:gd name="connsiteY20" fmla="*/ 6701138 h 7085051"/>
              <a:gd name="connsiteX21" fmla="*/ 4584297 w 6357722"/>
              <a:gd name="connsiteY21" fmla="*/ 6694229 h 7085051"/>
              <a:gd name="connsiteX22" fmla="*/ 4653516 w 6357722"/>
              <a:gd name="connsiteY22" fmla="*/ 6657208 h 7085051"/>
              <a:gd name="connsiteX23" fmla="*/ 4651478 w 6357722"/>
              <a:gd name="connsiteY23" fmla="*/ 6650506 h 7085051"/>
              <a:gd name="connsiteX24" fmla="*/ 5876720 w 6357722"/>
              <a:gd name="connsiteY24" fmla="*/ 6582334 h 7085051"/>
              <a:gd name="connsiteX25" fmla="*/ 5877517 w 6357722"/>
              <a:gd name="connsiteY25" fmla="*/ 6582472 h 7085051"/>
              <a:gd name="connsiteX26" fmla="*/ 5886920 w 6357722"/>
              <a:gd name="connsiteY26" fmla="*/ 6587007 h 7085051"/>
              <a:gd name="connsiteX27" fmla="*/ 5861252 w 6357722"/>
              <a:gd name="connsiteY27" fmla="*/ 5462745 h 7085051"/>
              <a:gd name="connsiteX28" fmla="*/ 5875572 w 6357722"/>
              <a:gd name="connsiteY28" fmla="*/ 5472176 h 7085051"/>
              <a:gd name="connsiteX29" fmla="*/ 5861252 w 6357722"/>
              <a:gd name="connsiteY29" fmla="*/ 5462745 h 7085051"/>
              <a:gd name="connsiteX30" fmla="*/ 4915286 w 6357722"/>
              <a:gd name="connsiteY30" fmla="*/ 5349935 h 7085051"/>
              <a:gd name="connsiteX31" fmla="*/ 4928046 w 6357722"/>
              <a:gd name="connsiteY31" fmla="*/ 5409173 h 7085051"/>
              <a:gd name="connsiteX32" fmla="*/ 4960339 w 6357722"/>
              <a:gd name="connsiteY32" fmla="*/ 5408611 h 7085051"/>
              <a:gd name="connsiteX33" fmla="*/ 4953905 w 6357722"/>
              <a:gd name="connsiteY33" fmla="*/ 5400768 h 7085051"/>
              <a:gd name="connsiteX34" fmla="*/ 4954373 w 6357722"/>
              <a:gd name="connsiteY34" fmla="*/ 5398830 h 7085051"/>
              <a:gd name="connsiteX35" fmla="*/ 4926200 w 6357722"/>
              <a:gd name="connsiteY35" fmla="*/ 5366154 h 7085051"/>
              <a:gd name="connsiteX36" fmla="*/ 4915286 w 6357722"/>
              <a:gd name="connsiteY36" fmla="*/ 5349935 h 7085051"/>
              <a:gd name="connsiteX37" fmla="*/ 1575136 w 6357722"/>
              <a:gd name="connsiteY37" fmla="*/ 465063 h 7085051"/>
              <a:gd name="connsiteX38" fmla="*/ 1573325 w 6357722"/>
              <a:gd name="connsiteY38" fmla="*/ 469381 h 7085051"/>
              <a:gd name="connsiteX39" fmla="*/ 1556389 w 6357722"/>
              <a:gd name="connsiteY39" fmla="*/ 498520 h 7085051"/>
              <a:gd name="connsiteX40" fmla="*/ 1565201 w 6357722"/>
              <a:gd name="connsiteY40" fmla="*/ 503985 h 7085051"/>
              <a:gd name="connsiteX41" fmla="*/ 1585675 w 6357722"/>
              <a:gd name="connsiteY41" fmla="*/ 500222 h 7085051"/>
              <a:gd name="connsiteX42" fmla="*/ 1595783 w 6357722"/>
              <a:gd name="connsiteY42" fmla="*/ 505014 h 7085051"/>
              <a:gd name="connsiteX43" fmla="*/ 1608685 w 6357722"/>
              <a:gd name="connsiteY43" fmla="*/ 485782 h 7085051"/>
              <a:gd name="connsiteX44" fmla="*/ 1448819 w 6357722"/>
              <a:gd name="connsiteY44" fmla="*/ 436688 h 7085051"/>
              <a:gd name="connsiteX45" fmla="*/ 1448577 w 6357722"/>
              <a:gd name="connsiteY45" fmla="*/ 437304 h 7085051"/>
              <a:gd name="connsiteX46" fmla="*/ 1450819 w 6357722"/>
              <a:gd name="connsiteY46" fmla="*/ 438150 h 7085051"/>
              <a:gd name="connsiteX47" fmla="*/ 965461 w 6357722"/>
              <a:gd name="connsiteY47" fmla="*/ 170768 h 7085051"/>
              <a:gd name="connsiteX48" fmla="*/ 1272825 w 6357722"/>
              <a:gd name="connsiteY48" fmla="*/ 170768 h 7085051"/>
              <a:gd name="connsiteX49" fmla="*/ 1272870 w 6357722"/>
              <a:gd name="connsiteY49" fmla="*/ 170961 h 7085051"/>
              <a:gd name="connsiteX50" fmla="*/ 1305700 w 6357722"/>
              <a:gd name="connsiteY50" fmla="*/ 245352 h 7085051"/>
              <a:gd name="connsiteX51" fmla="*/ 1288089 w 6357722"/>
              <a:gd name="connsiteY51" fmla="*/ 170768 h 7085051"/>
              <a:gd name="connsiteX52" fmla="*/ 1293375 w 6357722"/>
              <a:gd name="connsiteY52" fmla="*/ 170768 h 7085051"/>
              <a:gd name="connsiteX53" fmla="*/ 1303459 w 6357722"/>
              <a:gd name="connsiteY53" fmla="*/ 213148 h 7085051"/>
              <a:gd name="connsiteX54" fmla="*/ 1336113 w 6357722"/>
              <a:gd name="connsiteY54" fmla="*/ 351384 h 7085051"/>
              <a:gd name="connsiteX55" fmla="*/ 1344184 w 6357722"/>
              <a:gd name="connsiteY55" fmla="*/ 385693 h 7085051"/>
              <a:gd name="connsiteX56" fmla="*/ 1358571 w 6357722"/>
              <a:gd name="connsiteY56" fmla="*/ 393750 h 7085051"/>
              <a:gd name="connsiteX57" fmla="*/ 1401017 w 6357722"/>
              <a:gd name="connsiteY57" fmla="*/ 418217 h 7085051"/>
              <a:gd name="connsiteX58" fmla="*/ 1404611 w 6357722"/>
              <a:gd name="connsiteY58" fmla="*/ 402007 h 7085051"/>
              <a:gd name="connsiteX59" fmla="*/ 1400089 w 6357722"/>
              <a:gd name="connsiteY59" fmla="*/ 397876 h 7085051"/>
              <a:gd name="connsiteX60" fmla="*/ 1399652 w 6357722"/>
              <a:gd name="connsiteY60" fmla="*/ 383665 h 7085051"/>
              <a:gd name="connsiteX61" fmla="*/ 1406643 w 6357722"/>
              <a:gd name="connsiteY61" fmla="*/ 382953 h 7085051"/>
              <a:gd name="connsiteX62" fmla="*/ 1407861 w 6357722"/>
              <a:gd name="connsiteY62" fmla="*/ 357813 h 7085051"/>
              <a:gd name="connsiteX63" fmla="*/ 1415408 w 6357722"/>
              <a:gd name="connsiteY63" fmla="*/ 382061 h 7085051"/>
              <a:gd name="connsiteX64" fmla="*/ 1425170 w 6357722"/>
              <a:gd name="connsiteY64" fmla="*/ 381068 h 7085051"/>
              <a:gd name="connsiteX65" fmla="*/ 1440751 w 6357722"/>
              <a:gd name="connsiteY65" fmla="*/ 378664 h 7085051"/>
              <a:gd name="connsiteX66" fmla="*/ 1445493 w 6357722"/>
              <a:gd name="connsiteY66" fmla="*/ 371630 h 7085051"/>
              <a:gd name="connsiteX67" fmla="*/ 1481030 w 6357722"/>
              <a:gd name="connsiteY67" fmla="*/ 376673 h 7085051"/>
              <a:gd name="connsiteX68" fmla="*/ 1471949 w 6357722"/>
              <a:gd name="connsiteY68" fmla="*/ 408280 h 7085051"/>
              <a:gd name="connsiteX69" fmla="*/ 1461525 w 6357722"/>
              <a:gd name="connsiteY69" fmla="*/ 417366 h 7085051"/>
              <a:gd name="connsiteX70" fmla="*/ 1466819 w 6357722"/>
              <a:gd name="connsiteY70" fmla="*/ 427737 h 7085051"/>
              <a:gd name="connsiteX71" fmla="*/ 1501660 w 6357722"/>
              <a:gd name="connsiteY71" fmla="*/ 461777 h 7085051"/>
              <a:gd name="connsiteX72" fmla="*/ 1521088 w 6357722"/>
              <a:gd name="connsiteY72" fmla="*/ 475792 h 7085051"/>
              <a:gd name="connsiteX73" fmla="*/ 1533727 w 6357722"/>
              <a:gd name="connsiteY73" fmla="*/ 462208 h 7085051"/>
              <a:gd name="connsiteX74" fmla="*/ 1547388 w 6357722"/>
              <a:gd name="connsiteY74" fmla="*/ 447926 h 7085051"/>
              <a:gd name="connsiteX75" fmla="*/ 1523639 w 6357722"/>
              <a:gd name="connsiteY75" fmla="*/ 433260 h 7085051"/>
              <a:gd name="connsiteX76" fmla="*/ 1597856 w 6357722"/>
              <a:gd name="connsiteY76" fmla="*/ 426624 h 7085051"/>
              <a:gd name="connsiteX77" fmla="*/ 1553326 w 6357722"/>
              <a:gd name="connsiteY77" fmla="*/ 435880 h 7085051"/>
              <a:gd name="connsiteX78" fmla="*/ 1557241 w 6357722"/>
              <a:gd name="connsiteY78" fmla="*/ 438249 h 7085051"/>
              <a:gd name="connsiteX79" fmla="*/ 1574885 w 6357722"/>
              <a:gd name="connsiteY79" fmla="*/ 425557 h 7085051"/>
              <a:gd name="connsiteX80" fmla="*/ 1591047 w 6357722"/>
              <a:gd name="connsiteY80" fmla="*/ 427140 h 7085051"/>
              <a:gd name="connsiteX81" fmla="*/ 1580484 w 6357722"/>
              <a:gd name="connsiteY81" fmla="*/ 452316 h 7085051"/>
              <a:gd name="connsiteX82" fmla="*/ 1584821 w 6357722"/>
              <a:gd name="connsiteY82" fmla="*/ 454940 h 7085051"/>
              <a:gd name="connsiteX83" fmla="*/ 1616484 w 6357722"/>
              <a:gd name="connsiteY83" fmla="*/ 474385 h 7085051"/>
              <a:gd name="connsiteX84" fmla="*/ 1641741 w 6357722"/>
              <a:gd name="connsiteY84" fmla="*/ 447021 h 7085051"/>
              <a:gd name="connsiteX85" fmla="*/ 1986058 w 6357722"/>
              <a:gd name="connsiteY85" fmla="*/ 203265 h 7085051"/>
              <a:gd name="connsiteX86" fmla="*/ 2002647 w 6357722"/>
              <a:gd name="connsiteY86" fmla="*/ 288484 h 7085051"/>
              <a:gd name="connsiteX87" fmla="*/ 2355400 w 6357722"/>
              <a:gd name="connsiteY87" fmla="*/ 227190 h 7085051"/>
              <a:gd name="connsiteX88" fmla="*/ 2492656 w 6357722"/>
              <a:gd name="connsiteY88" fmla="*/ 327951 h 7085051"/>
              <a:gd name="connsiteX89" fmla="*/ 2471002 w 6357722"/>
              <a:gd name="connsiteY89" fmla="*/ 425220 h 7085051"/>
              <a:gd name="connsiteX90" fmla="*/ 2767349 w 6357722"/>
              <a:gd name="connsiteY90" fmla="*/ 287437 h 7085051"/>
              <a:gd name="connsiteX91" fmla="*/ 2861123 w 6357722"/>
              <a:gd name="connsiteY91" fmla="*/ 291802 h 7085051"/>
              <a:gd name="connsiteX92" fmla="*/ 2958391 w 6357722"/>
              <a:gd name="connsiteY92" fmla="*/ 317474 h 7085051"/>
              <a:gd name="connsiteX93" fmla="*/ 3081505 w 6357722"/>
              <a:gd name="connsiteY93" fmla="*/ 511487 h 7085051"/>
              <a:gd name="connsiteX94" fmla="*/ 2980221 w 6357722"/>
              <a:gd name="connsiteY94" fmla="*/ 437618 h 7085051"/>
              <a:gd name="connsiteX95" fmla="*/ 2947216 w 6357722"/>
              <a:gd name="connsiteY95" fmla="*/ 597404 h 7085051"/>
              <a:gd name="connsiteX96" fmla="*/ 3007463 w 6357722"/>
              <a:gd name="connsiteY96" fmla="*/ 680352 h 7085051"/>
              <a:gd name="connsiteX97" fmla="*/ 3181568 w 6357722"/>
              <a:gd name="connsiteY97" fmla="*/ 517947 h 7085051"/>
              <a:gd name="connsiteX98" fmla="*/ 3169693 w 6357722"/>
              <a:gd name="connsiteY98" fmla="*/ 556191 h 7085051"/>
              <a:gd name="connsiteX99" fmla="*/ 3214397 w 6357722"/>
              <a:gd name="connsiteY99" fmla="*/ 516376 h 7085051"/>
              <a:gd name="connsiteX100" fmla="*/ 3211604 w 6357722"/>
              <a:gd name="connsiteY100" fmla="*/ 560732 h 7085051"/>
              <a:gd name="connsiteX101" fmla="*/ 3388154 w 6357722"/>
              <a:gd name="connsiteY101" fmla="*/ 422425 h 7085051"/>
              <a:gd name="connsiteX102" fmla="*/ 3318302 w 6357722"/>
              <a:gd name="connsiteY102" fmla="*/ 550079 h 7085051"/>
              <a:gd name="connsiteX103" fmla="*/ 3357769 w 6357722"/>
              <a:gd name="connsiteY103" fmla="*/ 530171 h 7085051"/>
              <a:gd name="connsiteX104" fmla="*/ 3351482 w 6357722"/>
              <a:gd name="connsiteY104" fmla="*/ 549381 h 7085051"/>
              <a:gd name="connsiteX105" fmla="*/ 3548113 w 6357722"/>
              <a:gd name="connsiteY105" fmla="*/ 390643 h 7085051"/>
              <a:gd name="connsiteX106" fmla="*/ 3535714 w 6357722"/>
              <a:gd name="connsiteY106" fmla="*/ 440762 h 7085051"/>
              <a:gd name="connsiteX107" fmla="*/ 3586531 w 6357722"/>
              <a:gd name="connsiteY107" fmla="*/ 428712 h 7085051"/>
              <a:gd name="connsiteX108" fmla="*/ 3508472 w 6357722"/>
              <a:gd name="connsiteY108" fmla="*/ 516201 h 7085051"/>
              <a:gd name="connsiteX109" fmla="*/ 3609233 w 6357722"/>
              <a:gd name="connsiteY109" fmla="*/ 466781 h 7085051"/>
              <a:gd name="connsiteX110" fmla="*/ 3688691 w 6357722"/>
              <a:gd name="connsiteY110" fmla="*/ 444080 h 7085051"/>
              <a:gd name="connsiteX111" fmla="*/ 3796786 w 6357722"/>
              <a:gd name="connsiteY111" fmla="*/ 619058 h 7085051"/>
              <a:gd name="connsiteX112" fmla="*/ 3776528 w 6357722"/>
              <a:gd name="connsiteY112" fmla="*/ 749331 h 7085051"/>
              <a:gd name="connsiteX113" fmla="*/ 3881656 w 6357722"/>
              <a:gd name="connsiteY113" fmla="*/ 711087 h 7085051"/>
              <a:gd name="connsiteX114" fmla="*/ 3871177 w 6357722"/>
              <a:gd name="connsiteY114" fmla="*/ 591118 h 7085051"/>
              <a:gd name="connsiteX115" fmla="*/ 3990449 w 6357722"/>
              <a:gd name="connsiteY115" fmla="*/ 515852 h 7085051"/>
              <a:gd name="connsiteX116" fmla="*/ 4115658 w 6357722"/>
              <a:gd name="connsiteY116" fmla="*/ 493675 h 7085051"/>
              <a:gd name="connsiteX117" fmla="*/ 4338137 w 6357722"/>
              <a:gd name="connsiteY117" fmla="*/ 630060 h 7085051"/>
              <a:gd name="connsiteX118" fmla="*/ 4401177 w 6357722"/>
              <a:gd name="connsiteY118" fmla="*/ 652587 h 7085051"/>
              <a:gd name="connsiteX119" fmla="*/ 4432610 w 6357722"/>
              <a:gd name="connsiteY119" fmla="*/ 663588 h 7085051"/>
              <a:gd name="connsiteX120" fmla="*/ 4461598 w 6357722"/>
              <a:gd name="connsiteY120" fmla="*/ 675812 h 7085051"/>
              <a:gd name="connsiteX121" fmla="*/ 4552929 w 6357722"/>
              <a:gd name="connsiteY121" fmla="*/ 737631 h 7085051"/>
              <a:gd name="connsiteX122" fmla="*/ 4494952 w 6357722"/>
              <a:gd name="connsiteY122" fmla="*/ 792464 h 7085051"/>
              <a:gd name="connsiteX123" fmla="*/ 4664867 w 6357722"/>
              <a:gd name="connsiteY123" fmla="*/ 792290 h 7085051"/>
              <a:gd name="connsiteX124" fmla="*/ 4825527 w 6357722"/>
              <a:gd name="connsiteY124" fmla="*/ 993462 h 7085051"/>
              <a:gd name="connsiteX125" fmla="*/ 4905332 w 6357722"/>
              <a:gd name="connsiteY125" fmla="*/ 932516 h 7085051"/>
              <a:gd name="connsiteX126" fmla="*/ 4832337 w 6357722"/>
              <a:gd name="connsiteY126" fmla="*/ 1056677 h 7085051"/>
              <a:gd name="connsiteX127" fmla="*/ 4954752 w 6357722"/>
              <a:gd name="connsiteY127" fmla="*/ 1009528 h 7085051"/>
              <a:gd name="connsiteX128" fmla="*/ 4951958 w 6357722"/>
              <a:gd name="connsiteY128" fmla="*/ 1020704 h 7085051"/>
              <a:gd name="connsiteX129" fmla="*/ 5114363 w 6357722"/>
              <a:gd name="connsiteY129" fmla="*/ 971634 h 7085051"/>
              <a:gd name="connsiteX130" fmla="*/ 5429918 w 6357722"/>
              <a:gd name="connsiteY130" fmla="*/ 1088286 h 7085051"/>
              <a:gd name="connsiteX131" fmla="*/ 5186660 w 6357722"/>
              <a:gd name="connsiteY131" fmla="*/ 1085317 h 7085051"/>
              <a:gd name="connsiteX132" fmla="*/ 5215124 w 6357722"/>
              <a:gd name="connsiteY132" fmla="*/ 1071347 h 7085051"/>
              <a:gd name="connsiteX133" fmla="*/ 5116285 w 6357722"/>
              <a:gd name="connsiteY133" fmla="*/ 1085492 h 7085051"/>
              <a:gd name="connsiteX134" fmla="*/ 5194343 w 6357722"/>
              <a:gd name="connsiteY134" fmla="*/ 1157089 h 7085051"/>
              <a:gd name="connsiteX135" fmla="*/ 5292660 w 6357722"/>
              <a:gd name="connsiteY135" fmla="*/ 1217336 h 7085051"/>
              <a:gd name="connsiteX136" fmla="*/ 5502913 w 6357722"/>
              <a:gd name="connsiteY136" fmla="*/ 1216114 h 7085051"/>
              <a:gd name="connsiteX137" fmla="*/ 5244113 w 6357722"/>
              <a:gd name="connsiteY137" fmla="*/ 1351103 h 7085051"/>
              <a:gd name="connsiteX138" fmla="*/ 5280959 w 6357722"/>
              <a:gd name="connsiteY138" fmla="*/ 1497616 h 7085051"/>
              <a:gd name="connsiteX139" fmla="*/ 5402676 w 6357722"/>
              <a:gd name="connsiteY139" fmla="*/ 1367867 h 7085051"/>
              <a:gd name="connsiteX140" fmla="*/ 5507977 w 6357722"/>
              <a:gd name="connsiteY140" fmla="*/ 1318447 h 7085051"/>
              <a:gd name="connsiteX141" fmla="*/ 5619391 w 6357722"/>
              <a:gd name="connsiteY141" fmla="*/ 1316875 h 7085051"/>
              <a:gd name="connsiteX142" fmla="*/ 5898797 w 6357722"/>
              <a:gd name="connsiteY142" fmla="*/ 1422875 h 7085051"/>
              <a:gd name="connsiteX143" fmla="*/ 6086524 w 6357722"/>
              <a:gd name="connsiteY143" fmla="*/ 1466183 h 7085051"/>
              <a:gd name="connsiteX144" fmla="*/ 6172617 w 6357722"/>
              <a:gd name="connsiteY144" fmla="*/ 1495348 h 7085051"/>
              <a:gd name="connsiteX145" fmla="*/ 6182571 w 6357722"/>
              <a:gd name="connsiteY145" fmla="*/ 1499538 h 7085051"/>
              <a:gd name="connsiteX146" fmla="*/ 6187983 w 6357722"/>
              <a:gd name="connsiteY146" fmla="*/ 1504777 h 7085051"/>
              <a:gd name="connsiteX147" fmla="*/ 6197065 w 6357722"/>
              <a:gd name="connsiteY147" fmla="*/ 1516302 h 7085051"/>
              <a:gd name="connsiteX148" fmla="*/ 6212607 w 6357722"/>
              <a:gd name="connsiteY148" fmla="*/ 1546163 h 7085051"/>
              <a:gd name="connsiteX149" fmla="*/ 6160742 w 6357722"/>
              <a:gd name="connsiteY149" fmla="*/ 1542496 h 7085051"/>
              <a:gd name="connsiteX150" fmla="*/ 6192000 w 6357722"/>
              <a:gd name="connsiteY150" fmla="*/ 1590171 h 7085051"/>
              <a:gd name="connsiteX151" fmla="*/ 6213829 w 6357722"/>
              <a:gd name="connsiteY151" fmla="*/ 1637845 h 7085051"/>
              <a:gd name="connsiteX152" fmla="*/ 6237578 w 6357722"/>
              <a:gd name="connsiteY152" fmla="*/ 1708744 h 7085051"/>
              <a:gd name="connsiteX153" fmla="*/ 6274426 w 6357722"/>
              <a:gd name="connsiteY153" fmla="*/ 1839367 h 7085051"/>
              <a:gd name="connsiteX154" fmla="*/ 6314589 w 6357722"/>
              <a:gd name="connsiteY154" fmla="*/ 1991469 h 7085051"/>
              <a:gd name="connsiteX155" fmla="*/ 6357722 w 6357722"/>
              <a:gd name="connsiteY155" fmla="*/ 2174655 h 7085051"/>
              <a:gd name="connsiteX156" fmla="*/ 6318779 w 6357722"/>
              <a:gd name="connsiteY156" fmla="*/ 2203991 h 7085051"/>
              <a:gd name="connsiteX157" fmla="*/ 6263073 w 6357722"/>
              <a:gd name="connsiteY157" fmla="*/ 2218836 h 7085051"/>
              <a:gd name="connsiteX158" fmla="*/ 6149389 w 6357722"/>
              <a:gd name="connsiteY158" fmla="*/ 2232981 h 7085051"/>
              <a:gd name="connsiteX159" fmla="*/ 6276170 w 6357722"/>
              <a:gd name="connsiteY159" fmla="*/ 2303180 h 7085051"/>
              <a:gd name="connsiteX160" fmla="*/ 6328035 w 6357722"/>
              <a:gd name="connsiteY160" fmla="*/ 2411275 h 7085051"/>
              <a:gd name="connsiteX161" fmla="*/ 6185014 w 6357722"/>
              <a:gd name="connsiteY161" fmla="*/ 2606162 h 7085051"/>
              <a:gd name="connsiteX162" fmla="*/ 6177679 w 6357722"/>
              <a:gd name="connsiteY162" fmla="*/ 2702384 h 7085051"/>
              <a:gd name="connsiteX163" fmla="*/ 6041119 w 6357722"/>
              <a:gd name="connsiteY163" fmla="*/ 2778872 h 7085051"/>
              <a:gd name="connsiteX164" fmla="*/ 6015274 w 6357722"/>
              <a:gd name="connsiteY164" fmla="*/ 2925733 h 7085051"/>
              <a:gd name="connsiteX165" fmla="*/ 5962362 w 6357722"/>
              <a:gd name="connsiteY165" fmla="*/ 2878758 h 7085051"/>
              <a:gd name="connsiteX166" fmla="*/ 5920451 w 6357722"/>
              <a:gd name="connsiteY166" fmla="*/ 2929925 h 7085051"/>
              <a:gd name="connsiteX167" fmla="*/ 5891986 w 6357722"/>
              <a:gd name="connsiteY167" fmla="*/ 2976899 h 7085051"/>
              <a:gd name="connsiteX168" fmla="*/ 5860902 w 6357722"/>
              <a:gd name="connsiteY168" fmla="*/ 3063691 h 7085051"/>
              <a:gd name="connsiteX169" fmla="*/ 5852695 w 6357722"/>
              <a:gd name="connsiteY169" fmla="*/ 3145242 h 7085051"/>
              <a:gd name="connsiteX170" fmla="*/ 5852695 w 6357722"/>
              <a:gd name="connsiteY170" fmla="*/ 3165326 h 7085051"/>
              <a:gd name="connsiteX171" fmla="*/ 5854440 w 6357722"/>
              <a:gd name="connsiteY171" fmla="*/ 3185408 h 7085051"/>
              <a:gd name="connsiteX172" fmla="*/ 5862473 w 6357722"/>
              <a:gd name="connsiteY172" fmla="*/ 3225747 h 7085051"/>
              <a:gd name="connsiteX173" fmla="*/ 5878888 w 6357722"/>
              <a:gd name="connsiteY173" fmla="*/ 3393216 h 7085051"/>
              <a:gd name="connsiteX174" fmla="*/ 5872602 w 6357722"/>
              <a:gd name="connsiteY174" fmla="*/ 3437571 h 7085051"/>
              <a:gd name="connsiteX175" fmla="*/ 5867013 w 6357722"/>
              <a:gd name="connsiteY175" fmla="*/ 3460098 h 7085051"/>
              <a:gd name="connsiteX176" fmla="*/ 5865442 w 6357722"/>
              <a:gd name="connsiteY176" fmla="*/ 3470576 h 7085051"/>
              <a:gd name="connsiteX177" fmla="*/ 5840994 w 6357722"/>
              <a:gd name="connsiteY177" fmla="*/ 3509518 h 7085051"/>
              <a:gd name="connsiteX178" fmla="*/ 5717706 w 6357722"/>
              <a:gd name="connsiteY178" fmla="*/ 3507598 h 7085051"/>
              <a:gd name="connsiteX179" fmla="*/ 5752980 w 6357722"/>
              <a:gd name="connsiteY179" fmla="*/ 3556144 h 7085051"/>
              <a:gd name="connsiteX180" fmla="*/ 5774635 w 6357722"/>
              <a:gd name="connsiteY180" fmla="*/ 3592816 h 7085051"/>
              <a:gd name="connsiteX181" fmla="*/ 5768872 w 6357722"/>
              <a:gd name="connsiteY181" fmla="*/ 3652190 h 7085051"/>
              <a:gd name="connsiteX182" fmla="*/ 5674223 w 6357722"/>
              <a:gd name="connsiteY182" fmla="*/ 3636298 h 7085051"/>
              <a:gd name="connsiteX183" fmla="*/ 5744599 w 6357722"/>
              <a:gd name="connsiteY183" fmla="*/ 3708770 h 7085051"/>
              <a:gd name="connsiteX184" fmla="*/ 5792273 w 6357722"/>
              <a:gd name="connsiteY184" fmla="*/ 3774430 h 7085051"/>
              <a:gd name="connsiteX185" fmla="*/ 5721024 w 6357722"/>
              <a:gd name="connsiteY185" fmla="*/ 3827167 h 7085051"/>
              <a:gd name="connsiteX186" fmla="*/ 5645894 w 6357722"/>
              <a:gd name="connsiteY186" fmla="*/ 3798307 h 7085051"/>
              <a:gd name="connsiteX187" fmla="*/ 5672014 w 6357722"/>
              <a:gd name="connsiteY187" fmla="*/ 3820168 h 7085051"/>
              <a:gd name="connsiteX188" fmla="*/ 6129133 w 6357722"/>
              <a:gd name="connsiteY188" fmla="*/ 4211180 h 7085051"/>
              <a:gd name="connsiteX189" fmla="*/ 6052297 w 6357722"/>
              <a:gd name="connsiteY189" fmla="*/ 4414622 h 7085051"/>
              <a:gd name="connsiteX190" fmla="*/ 6015974 w 6357722"/>
              <a:gd name="connsiteY190" fmla="*/ 4456884 h 7085051"/>
              <a:gd name="connsiteX191" fmla="*/ 5991351 w 6357722"/>
              <a:gd name="connsiteY191" fmla="*/ 4505606 h 7085051"/>
              <a:gd name="connsiteX192" fmla="*/ 6007766 w 6357722"/>
              <a:gd name="connsiteY192" fmla="*/ 4660851 h 7085051"/>
              <a:gd name="connsiteX193" fmla="*/ 6018070 w 6357722"/>
              <a:gd name="connsiteY193" fmla="*/ 4704508 h 7085051"/>
              <a:gd name="connsiteX194" fmla="*/ 6068887 w 6357722"/>
              <a:gd name="connsiteY194" fmla="*/ 4777503 h 7085051"/>
              <a:gd name="connsiteX195" fmla="*/ 5989605 w 6357722"/>
              <a:gd name="connsiteY195" fmla="*/ 4808936 h 7085051"/>
              <a:gd name="connsiteX196" fmla="*/ 5941232 w 6357722"/>
              <a:gd name="connsiteY196" fmla="*/ 4657708 h 7085051"/>
              <a:gd name="connsiteX197" fmla="*/ 5881961 w 6357722"/>
              <a:gd name="connsiteY197" fmla="*/ 4707877 h 7085051"/>
              <a:gd name="connsiteX198" fmla="*/ 5900323 w 6357722"/>
              <a:gd name="connsiteY198" fmla="*/ 4714801 h 7085051"/>
              <a:gd name="connsiteX199" fmla="*/ 5972489 w 6357722"/>
              <a:gd name="connsiteY199" fmla="*/ 4728951 h 7085051"/>
              <a:gd name="connsiteX200" fmla="*/ 5857233 w 6357722"/>
              <a:gd name="connsiteY200" fmla="*/ 4885593 h 7085051"/>
              <a:gd name="connsiteX201" fmla="*/ 5973361 w 6357722"/>
              <a:gd name="connsiteY201" fmla="*/ 4875990 h 7085051"/>
              <a:gd name="connsiteX202" fmla="*/ 5835055 w 6357722"/>
              <a:gd name="connsiteY202" fmla="*/ 4893628 h 7085051"/>
              <a:gd name="connsiteX203" fmla="*/ 5694478 w 6357722"/>
              <a:gd name="connsiteY203" fmla="*/ 4888912 h 7085051"/>
              <a:gd name="connsiteX204" fmla="*/ 5710894 w 6357722"/>
              <a:gd name="connsiteY204" fmla="*/ 4946365 h 7085051"/>
              <a:gd name="connsiteX205" fmla="*/ 5832960 w 6357722"/>
              <a:gd name="connsiteY205" fmla="*/ 4954049 h 7085051"/>
              <a:gd name="connsiteX206" fmla="*/ 6014225 w 6357722"/>
              <a:gd name="connsiteY206" fmla="*/ 4908995 h 7085051"/>
              <a:gd name="connsiteX207" fmla="*/ 5956074 w 6357722"/>
              <a:gd name="connsiteY207" fmla="*/ 5005390 h 7085051"/>
              <a:gd name="connsiteX208" fmla="*/ 5776379 w 6357722"/>
              <a:gd name="connsiteY208" fmla="*/ 5042237 h 7085051"/>
              <a:gd name="connsiteX209" fmla="*/ 5945595 w 6357722"/>
              <a:gd name="connsiteY209" fmla="*/ 5068955 h 7085051"/>
              <a:gd name="connsiteX210" fmla="*/ 6071154 w 6357722"/>
              <a:gd name="connsiteY210" fmla="*/ 5105104 h 7085051"/>
              <a:gd name="connsiteX211" fmla="*/ 6042341 w 6357722"/>
              <a:gd name="connsiteY211" fmla="*/ 5105104 h 7085051"/>
              <a:gd name="connsiteX212" fmla="*/ 6079187 w 6357722"/>
              <a:gd name="connsiteY212" fmla="*/ 5213547 h 7085051"/>
              <a:gd name="connsiteX213" fmla="*/ 6084426 w 6357722"/>
              <a:gd name="connsiteY213" fmla="*/ 5307672 h 7085051"/>
              <a:gd name="connsiteX214" fmla="*/ 5953453 w 6357722"/>
              <a:gd name="connsiteY214" fmla="*/ 5341725 h 7085051"/>
              <a:gd name="connsiteX215" fmla="*/ 5965853 w 6357722"/>
              <a:gd name="connsiteY215" fmla="*/ 5388701 h 7085051"/>
              <a:gd name="connsiteX216" fmla="*/ 6006541 w 6357722"/>
              <a:gd name="connsiteY216" fmla="*/ 5372984 h 7085051"/>
              <a:gd name="connsiteX217" fmla="*/ 5929356 w 6357722"/>
              <a:gd name="connsiteY217" fmla="*/ 5493827 h 7085051"/>
              <a:gd name="connsiteX218" fmla="*/ 5930053 w 6357722"/>
              <a:gd name="connsiteY218" fmla="*/ 5428167 h 7085051"/>
              <a:gd name="connsiteX219" fmla="*/ 5860726 w 6357722"/>
              <a:gd name="connsiteY219" fmla="*/ 5461521 h 7085051"/>
              <a:gd name="connsiteX220" fmla="*/ 5830865 w 6357722"/>
              <a:gd name="connsiteY220" fmla="*/ 5326359 h 7085051"/>
              <a:gd name="connsiteX221" fmla="*/ 5752805 w 6357722"/>
              <a:gd name="connsiteY221" fmla="*/ 5363781 h 7085051"/>
              <a:gd name="connsiteX222" fmla="*/ 5735319 w 6357722"/>
              <a:gd name="connsiteY222" fmla="*/ 5382402 h 7085051"/>
              <a:gd name="connsiteX223" fmla="*/ 5745821 w 6357722"/>
              <a:gd name="connsiteY223" fmla="*/ 5388530 h 7085051"/>
              <a:gd name="connsiteX224" fmla="*/ 5730454 w 6357722"/>
              <a:gd name="connsiteY224" fmla="*/ 5443538 h 7085051"/>
              <a:gd name="connsiteX225" fmla="*/ 5720489 w 6357722"/>
              <a:gd name="connsiteY225" fmla="*/ 5419595 h 7085051"/>
              <a:gd name="connsiteX226" fmla="*/ 5718615 w 6357722"/>
              <a:gd name="connsiteY226" fmla="*/ 5416151 h 7085051"/>
              <a:gd name="connsiteX227" fmla="*/ 5712793 w 6357722"/>
              <a:gd name="connsiteY227" fmla="*/ 5459189 h 7085051"/>
              <a:gd name="connsiteX228" fmla="*/ 5715085 w 6357722"/>
              <a:gd name="connsiteY228" fmla="*/ 5503783 h 7085051"/>
              <a:gd name="connsiteX229" fmla="*/ 5802749 w 6357722"/>
              <a:gd name="connsiteY229" fmla="*/ 5561933 h 7085051"/>
              <a:gd name="connsiteX230" fmla="*/ 5575207 w 6357722"/>
              <a:gd name="connsiteY230" fmla="*/ 5533642 h 7085051"/>
              <a:gd name="connsiteX231" fmla="*/ 5630565 w 6357722"/>
              <a:gd name="connsiteY231" fmla="*/ 5665487 h 7085051"/>
              <a:gd name="connsiteX232" fmla="*/ 5976156 w 6357722"/>
              <a:gd name="connsiteY232" fmla="*/ 5694127 h 7085051"/>
              <a:gd name="connsiteX233" fmla="*/ 5960963 w 6357722"/>
              <a:gd name="connsiteY233" fmla="*/ 5791046 h 7085051"/>
              <a:gd name="connsiteX234" fmla="*/ 5901938 w 6357722"/>
              <a:gd name="connsiteY234" fmla="*/ 5729053 h 7085051"/>
              <a:gd name="connsiteX235" fmla="*/ 5717880 w 6357722"/>
              <a:gd name="connsiteY235" fmla="*/ 5781441 h 7085051"/>
              <a:gd name="connsiteX236" fmla="*/ 5712815 w 6357722"/>
              <a:gd name="connsiteY236" fmla="*/ 5848325 h 7085051"/>
              <a:gd name="connsiteX237" fmla="*/ 5619738 w 6357722"/>
              <a:gd name="connsiteY237" fmla="*/ 5951881 h 7085051"/>
              <a:gd name="connsiteX238" fmla="*/ 5992396 w 6357722"/>
              <a:gd name="connsiteY238" fmla="*/ 6011427 h 7085051"/>
              <a:gd name="connsiteX239" fmla="*/ 5775332 w 6357722"/>
              <a:gd name="connsiteY239" fmla="*/ 5958516 h 7085051"/>
              <a:gd name="connsiteX240" fmla="*/ 5780222 w 6357722"/>
              <a:gd name="connsiteY240" fmla="*/ 5984709 h 7085051"/>
              <a:gd name="connsiteX241" fmla="*/ 5642614 w 6357722"/>
              <a:gd name="connsiteY241" fmla="*/ 5986107 h 7085051"/>
              <a:gd name="connsiteX242" fmla="*/ 5662697 w 6357722"/>
              <a:gd name="connsiteY242" fmla="*/ 5984186 h 7085051"/>
              <a:gd name="connsiteX243" fmla="*/ 5602449 w 6357722"/>
              <a:gd name="connsiteY243" fmla="*/ 5928480 h 7085051"/>
              <a:gd name="connsiteX244" fmla="*/ 5557569 w 6357722"/>
              <a:gd name="connsiteY244" fmla="*/ 5865962 h 7085051"/>
              <a:gd name="connsiteX245" fmla="*/ 5481081 w 6357722"/>
              <a:gd name="connsiteY245" fmla="*/ 5909794 h 7085051"/>
              <a:gd name="connsiteX246" fmla="*/ 5475143 w 6357722"/>
              <a:gd name="connsiteY246" fmla="*/ 5834004 h 7085051"/>
              <a:gd name="connsiteX247" fmla="*/ 5470777 w 6357722"/>
              <a:gd name="connsiteY247" fmla="*/ 5750183 h 7085051"/>
              <a:gd name="connsiteX248" fmla="*/ 5203246 w 6357722"/>
              <a:gd name="connsiteY248" fmla="*/ 5727831 h 7085051"/>
              <a:gd name="connsiteX249" fmla="*/ 5375430 w 6357722"/>
              <a:gd name="connsiteY249" fmla="*/ 5797506 h 7085051"/>
              <a:gd name="connsiteX250" fmla="*/ 5133394 w 6357722"/>
              <a:gd name="connsiteY250" fmla="*/ 5847975 h 7085051"/>
              <a:gd name="connsiteX251" fmla="*/ 5137410 w 6357722"/>
              <a:gd name="connsiteY251" fmla="*/ 5978073 h 7085051"/>
              <a:gd name="connsiteX252" fmla="*/ 5275543 w 6357722"/>
              <a:gd name="connsiteY252" fmla="*/ 5864390 h 7085051"/>
              <a:gd name="connsiteX253" fmla="*/ 5429216 w 6357722"/>
              <a:gd name="connsiteY253" fmla="*/ 5928129 h 7085051"/>
              <a:gd name="connsiteX254" fmla="*/ 5486145 w 6357722"/>
              <a:gd name="connsiteY254" fmla="*/ 6036749 h 7085051"/>
              <a:gd name="connsiteX255" fmla="*/ 5359191 w 6357722"/>
              <a:gd name="connsiteY255" fmla="*/ 5988200 h 7085051"/>
              <a:gd name="connsiteX256" fmla="*/ 5429740 w 6357722"/>
              <a:gd name="connsiteY256" fmla="*/ 6122841 h 7085051"/>
              <a:gd name="connsiteX257" fmla="*/ 5564729 w 6357722"/>
              <a:gd name="connsiteY257" fmla="*/ 6086517 h 7085051"/>
              <a:gd name="connsiteX258" fmla="*/ 5519325 w 6357722"/>
              <a:gd name="connsiteY258" fmla="*/ 6141175 h 7085051"/>
              <a:gd name="connsiteX259" fmla="*/ 5553378 w 6357722"/>
              <a:gd name="connsiteY259" fmla="*/ 6193741 h 7085051"/>
              <a:gd name="connsiteX260" fmla="*/ 5605592 w 6357722"/>
              <a:gd name="connsiteY260" fmla="*/ 6310741 h 7085051"/>
              <a:gd name="connsiteX261" fmla="*/ 5758393 w 6357722"/>
              <a:gd name="connsiteY261" fmla="*/ 6378673 h 7085051"/>
              <a:gd name="connsiteX262" fmla="*/ 5738660 w 6357722"/>
              <a:gd name="connsiteY262" fmla="*/ 6378847 h 7085051"/>
              <a:gd name="connsiteX263" fmla="*/ 5862123 w 6357722"/>
              <a:gd name="connsiteY263" fmla="*/ 6406439 h 7085051"/>
              <a:gd name="connsiteX264" fmla="*/ 5730976 w 6357722"/>
              <a:gd name="connsiteY264" fmla="*/ 6451318 h 7085051"/>
              <a:gd name="connsiteX265" fmla="*/ 5595813 w 6357722"/>
              <a:gd name="connsiteY265" fmla="*/ 6391771 h 7085051"/>
              <a:gd name="connsiteX266" fmla="*/ 5488241 w 6357722"/>
              <a:gd name="connsiteY266" fmla="*/ 6536015 h 7085051"/>
              <a:gd name="connsiteX267" fmla="*/ 5590575 w 6357722"/>
              <a:gd name="connsiteY267" fmla="*/ 6588578 h 7085051"/>
              <a:gd name="connsiteX268" fmla="*/ 5719975 w 6357722"/>
              <a:gd name="connsiteY268" fmla="*/ 6603072 h 7085051"/>
              <a:gd name="connsiteX269" fmla="*/ 5630739 w 6357722"/>
              <a:gd name="connsiteY269" fmla="*/ 6489215 h 7085051"/>
              <a:gd name="connsiteX270" fmla="*/ 5729230 w 6357722"/>
              <a:gd name="connsiteY270" fmla="*/ 6549809 h 7085051"/>
              <a:gd name="connsiteX271" fmla="*/ 5835956 w 6357722"/>
              <a:gd name="connsiteY271" fmla="*/ 6563660 h 7085051"/>
              <a:gd name="connsiteX272" fmla="*/ 5876720 w 6357722"/>
              <a:gd name="connsiteY272" fmla="*/ 6582334 h 7085051"/>
              <a:gd name="connsiteX273" fmla="*/ 5863564 w 6357722"/>
              <a:gd name="connsiteY273" fmla="*/ 6580065 h 7085051"/>
              <a:gd name="connsiteX274" fmla="*/ 5835230 w 6357722"/>
              <a:gd name="connsiteY274" fmla="*/ 6590673 h 7085051"/>
              <a:gd name="connsiteX275" fmla="*/ 5954152 w 6357722"/>
              <a:gd name="connsiteY275" fmla="*/ 6638347 h 7085051"/>
              <a:gd name="connsiteX276" fmla="*/ 5858979 w 6357722"/>
              <a:gd name="connsiteY276" fmla="*/ 6650746 h 7085051"/>
              <a:gd name="connsiteX277" fmla="*/ 5923942 w 6357722"/>
              <a:gd name="connsiteY277" fmla="*/ 6744522 h 7085051"/>
              <a:gd name="connsiteX278" fmla="*/ 5706703 w 6357722"/>
              <a:gd name="connsiteY278" fmla="*/ 6648127 h 7085051"/>
              <a:gd name="connsiteX279" fmla="*/ 5856709 w 6357722"/>
              <a:gd name="connsiteY279" fmla="*/ 6733868 h 7085051"/>
              <a:gd name="connsiteX280" fmla="*/ 5912766 w 6357722"/>
              <a:gd name="connsiteY280" fmla="*/ 6842487 h 7085051"/>
              <a:gd name="connsiteX281" fmla="*/ 5996064 w 6357722"/>
              <a:gd name="connsiteY281" fmla="*/ 6807911 h 7085051"/>
              <a:gd name="connsiteX282" fmla="*/ 6040245 w 6357722"/>
              <a:gd name="connsiteY282" fmla="*/ 6928055 h 7085051"/>
              <a:gd name="connsiteX283" fmla="*/ 5972489 w 6357722"/>
              <a:gd name="connsiteY283" fmla="*/ 6880906 h 7085051"/>
              <a:gd name="connsiteX284" fmla="*/ 6027322 w 6357722"/>
              <a:gd name="connsiteY284" fmla="*/ 6955647 h 7085051"/>
              <a:gd name="connsiteX285" fmla="*/ 6084950 w 6357722"/>
              <a:gd name="connsiteY285" fmla="*/ 7039995 h 7085051"/>
              <a:gd name="connsiteX286" fmla="*/ 5970393 w 6357722"/>
              <a:gd name="connsiteY286" fmla="*/ 7053615 h 7085051"/>
              <a:gd name="connsiteX287" fmla="*/ 5969252 w 6357722"/>
              <a:gd name="connsiteY287" fmla="*/ 7054969 h 7085051"/>
              <a:gd name="connsiteX288" fmla="*/ 5781073 w 6357722"/>
              <a:gd name="connsiteY288" fmla="*/ 7054969 h 7085051"/>
              <a:gd name="connsiteX289" fmla="*/ 5755911 w 6357722"/>
              <a:gd name="connsiteY289" fmla="*/ 7036562 h 7085051"/>
              <a:gd name="connsiteX290" fmla="*/ 5687667 w 6357722"/>
              <a:gd name="connsiteY290" fmla="*/ 7005593 h 7085051"/>
              <a:gd name="connsiteX291" fmla="*/ 5578873 w 6357722"/>
              <a:gd name="connsiteY291" fmla="*/ 7024976 h 7085051"/>
              <a:gd name="connsiteX292" fmla="*/ 5575730 w 6357722"/>
              <a:gd name="connsiteY292" fmla="*/ 6977650 h 7085051"/>
              <a:gd name="connsiteX293" fmla="*/ 5570316 w 6357722"/>
              <a:gd name="connsiteY293" fmla="*/ 6931025 h 7085051"/>
              <a:gd name="connsiteX294" fmla="*/ 5707400 w 6357722"/>
              <a:gd name="connsiteY294" fmla="*/ 6956521 h 7085051"/>
              <a:gd name="connsiteX295" fmla="*/ 5745643 w 6357722"/>
              <a:gd name="connsiteY295" fmla="*/ 6907102 h 7085051"/>
              <a:gd name="connsiteX296" fmla="*/ 5550234 w 6357722"/>
              <a:gd name="connsiteY296" fmla="*/ 6816469 h 7085051"/>
              <a:gd name="connsiteX297" fmla="*/ 5574333 w 6357722"/>
              <a:gd name="connsiteY297" fmla="*/ 6892083 h 7085051"/>
              <a:gd name="connsiteX298" fmla="*/ 5501163 w 6357722"/>
              <a:gd name="connsiteY298" fmla="*/ 6914087 h 7085051"/>
              <a:gd name="connsiteX299" fmla="*/ 5430962 w 6357722"/>
              <a:gd name="connsiteY299" fmla="*/ 6967873 h 7085051"/>
              <a:gd name="connsiteX300" fmla="*/ 5478383 w 6357722"/>
              <a:gd name="connsiteY300" fmla="*/ 7054486 h 7085051"/>
              <a:gd name="connsiteX301" fmla="*/ 5478143 w 6357722"/>
              <a:gd name="connsiteY301" fmla="*/ 7054969 h 7085051"/>
              <a:gd name="connsiteX302" fmla="*/ 5406623 w 6357722"/>
              <a:gd name="connsiteY302" fmla="*/ 7054969 h 7085051"/>
              <a:gd name="connsiteX303" fmla="*/ 5396763 w 6357722"/>
              <a:gd name="connsiteY303" fmla="*/ 7047087 h 7085051"/>
              <a:gd name="connsiteX304" fmla="*/ 5420135 w 6357722"/>
              <a:gd name="connsiteY304" fmla="*/ 7015721 h 7085051"/>
              <a:gd name="connsiteX305" fmla="*/ 5327845 w 6357722"/>
              <a:gd name="connsiteY305" fmla="*/ 7049817 h 7085051"/>
              <a:gd name="connsiteX306" fmla="*/ 5320809 w 6357722"/>
              <a:gd name="connsiteY306" fmla="*/ 7054969 h 7085051"/>
              <a:gd name="connsiteX307" fmla="*/ 5003335 w 6357722"/>
              <a:gd name="connsiteY307" fmla="*/ 7054969 h 7085051"/>
              <a:gd name="connsiteX308" fmla="*/ 4998930 w 6357722"/>
              <a:gd name="connsiteY308" fmla="*/ 7051521 h 7085051"/>
              <a:gd name="connsiteX309" fmla="*/ 4992820 w 6357722"/>
              <a:gd name="connsiteY309" fmla="*/ 7054969 h 7085051"/>
              <a:gd name="connsiteX310" fmla="*/ 4954400 w 6357722"/>
              <a:gd name="connsiteY310" fmla="*/ 7054969 h 7085051"/>
              <a:gd name="connsiteX311" fmla="*/ 4927050 w 6357722"/>
              <a:gd name="connsiteY311" fmla="*/ 7035433 h 7085051"/>
              <a:gd name="connsiteX312" fmla="*/ 4915109 w 6357722"/>
              <a:gd name="connsiteY312" fmla="*/ 6987781 h 7085051"/>
              <a:gd name="connsiteX313" fmla="*/ 4941128 w 6357722"/>
              <a:gd name="connsiteY313" fmla="*/ 7019039 h 7085051"/>
              <a:gd name="connsiteX314" fmla="*/ 5004518 w 6357722"/>
              <a:gd name="connsiteY314" fmla="*/ 6957394 h 7085051"/>
              <a:gd name="connsiteX315" fmla="*/ 4897820 w 6357722"/>
              <a:gd name="connsiteY315" fmla="*/ 6950235 h 7085051"/>
              <a:gd name="connsiteX316" fmla="*/ 4841415 w 6357722"/>
              <a:gd name="connsiteY316" fmla="*/ 6902737 h 7085051"/>
              <a:gd name="connsiteX317" fmla="*/ 5148064 w 6357722"/>
              <a:gd name="connsiteY317" fmla="*/ 6916881 h 7085051"/>
              <a:gd name="connsiteX318" fmla="*/ 5095850 w 6357722"/>
              <a:gd name="connsiteY318" fmla="*/ 6794817 h 7085051"/>
              <a:gd name="connsiteX319" fmla="*/ 5352904 w 6357722"/>
              <a:gd name="connsiteY319" fmla="*/ 6793943 h 7085051"/>
              <a:gd name="connsiteX320" fmla="*/ 5631962 w 6357722"/>
              <a:gd name="connsiteY320" fmla="*/ 6727932 h 7085051"/>
              <a:gd name="connsiteX321" fmla="*/ 5636851 w 6357722"/>
              <a:gd name="connsiteY321" fmla="*/ 6669781 h 7085051"/>
              <a:gd name="connsiteX322" fmla="*/ 5621833 w 6357722"/>
              <a:gd name="connsiteY322" fmla="*/ 6627345 h 7085051"/>
              <a:gd name="connsiteX323" fmla="*/ 5534518 w 6357722"/>
              <a:gd name="connsiteY323" fmla="*/ 6664542 h 7085051"/>
              <a:gd name="connsiteX324" fmla="*/ 5515484 w 6357722"/>
              <a:gd name="connsiteY324" fmla="*/ 6564829 h 7085051"/>
              <a:gd name="connsiteX325" fmla="*/ 5401800 w 6357722"/>
              <a:gd name="connsiteY325" fmla="*/ 6520298 h 7085051"/>
              <a:gd name="connsiteX326" fmla="*/ 5264716 w 6357722"/>
              <a:gd name="connsiteY326" fmla="*/ 6447653 h 7085051"/>
              <a:gd name="connsiteX327" fmla="*/ 5044858 w 6357722"/>
              <a:gd name="connsiteY327" fmla="*/ 6412728 h 7085051"/>
              <a:gd name="connsiteX328" fmla="*/ 4910918 w 6357722"/>
              <a:gd name="connsiteY328" fmla="*/ 6432110 h 7085051"/>
              <a:gd name="connsiteX329" fmla="*/ 4912948 w 6357722"/>
              <a:gd name="connsiteY329" fmla="*/ 6403908 h 7085051"/>
              <a:gd name="connsiteX330" fmla="*/ 4902310 w 6357722"/>
              <a:gd name="connsiteY330" fmla="*/ 6402002 h 7085051"/>
              <a:gd name="connsiteX331" fmla="*/ 4882019 w 6357722"/>
              <a:gd name="connsiteY331" fmla="*/ 6470552 h 7085051"/>
              <a:gd name="connsiteX332" fmla="*/ 4881575 w 6357722"/>
              <a:gd name="connsiteY332" fmla="*/ 6473083 h 7085051"/>
              <a:gd name="connsiteX333" fmla="*/ 4904260 w 6357722"/>
              <a:gd name="connsiteY333" fmla="*/ 6471904 h 7085051"/>
              <a:gd name="connsiteX334" fmla="*/ 5024776 w 6357722"/>
              <a:gd name="connsiteY334" fmla="*/ 6446430 h 7085051"/>
              <a:gd name="connsiteX335" fmla="*/ 4966624 w 6357722"/>
              <a:gd name="connsiteY335" fmla="*/ 6560986 h 7085051"/>
              <a:gd name="connsiteX336" fmla="*/ 4922094 w 6357722"/>
              <a:gd name="connsiteY336" fmla="*/ 6665415 h 7085051"/>
              <a:gd name="connsiteX337" fmla="*/ 4887474 w 6357722"/>
              <a:gd name="connsiteY337" fmla="*/ 6656836 h 7085051"/>
              <a:gd name="connsiteX338" fmla="*/ 4876575 w 6357722"/>
              <a:gd name="connsiteY338" fmla="*/ 6655614 h 7085051"/>
              <a:gd name="connsiteX339" fmla="*/ 4858217 w 6357722"/>
              <a:gd name="connsiteY339" fmla="*/ 6697752 h 7085051"/>
              <a:gd name="connsiteX340" fmla="*/ 4889439 w 6357722"/>
              <a:gd name="connsiteY340" fmla="*/ 6723392 h 7085051"/>
              <a:gd name="connsiteX341" fmla="*/ 4892932 w 6357722"/>
              <a:gd name="connsiteY341" fmla="*/ 6714486 h 7085051"/>
              <a:gd name="connsiteX342" fmla="*/ 5084152 w 6357722"/>
              <a:gd name="connsiteY342" fmla="*/ 6774907 h 7085051"/>
              <a:gd name="connsiteX343" fmla="*/ 4910221 w 6357722"/>
              <a:gd name="connsiteY343" fmla="*/ 6751857 h 7085051"/>
              <a:gd name="connsiteX344" fmla="*/ 4860896 w 6357722"/>
              <a:gd name="connsiteY344" fmla="*/ 6734940 h 7085051"/>
              <a:gd name="connsiteX345" fmla="*/ 4836527 w 6357722"/>
              <a:gd name="connsiteY345" fmla="*/ 6729689 h 7085051"/>
              <a:gd name="connsiteX346" fmla="*/ 4808675 w 6357722"/>
              <a:gd name="connsiteY346" fmla="*/ 6764868 h 7085051"/>
              <a:gd name="connsiteX347" fmla="*/ 4807868 w 6357722"/>
              <a:gd name="connsiteY347" fmla="*/ 6765615 h 7085051"/>
              <a:gd name="connsiteX348" fmla="*/ 4825730 w 6357722"/>
              <a:gd name="connsiteY348" fmla="*/ 6768337 h 7085051"/>
              <a:gd name="connsiteX349" fmla="*/ 4813301 w 6357722"/>
              <a:gd name="connsiteY349" fmla="*/ 6786258 h 7085051"/>
              <a:gd name="connsiteX350" fmla="*/ 4789484 w 6357722"/>
              <a:gd name="connsiteY350" fmla="*/ 6782658 h 7085051"/>
              <a:gd name="connsiteX351" fmla="*/ 4748865 w 6357722"/>
              <a:gd name="connsiteY351" fmla="*/ 6820312 h 7085051"/>
              <a:gd name="connsiteX352" fmla="*/ 4760357 w 6357722"/>
              <a:gd name="connsiteY352" fmla="*/ 6778254 h 7085051"/>
              <a:gd name="connsiteX353" fmla="*/ 4639541 w 6357722"/>
              <a:gd name="connsiteY353" fmla="*/ 6759990 h 7085051"/>
              <a:gd name="connsiteX354" fmla="*/ 4642174 w 6357722"/>
              <a:gd name="connsiteY354" fmla="*/ 6790156 h 7085051"/>
              <a:gd name="connsiteX355" fmla="*/ 4589254 w 6357722"/>
              <a:gd name="connsiteY355" fmla="*/ 6864319 h 7085051"/>
              <a:gd name="connsiteX356" fmla="*/ 4523943 w 6357722"/>
              <a:gd name="connsiteY356" fmla="*/ 6884053 h 7085051"/>
              <a:gd name="connsiteX357" fmla="*/ 4456361 w 6357722"/>
              <a:gd name="connsiteY357" fmla="*/ 6925090 h 7085051"/>
              <a:gd name="connsiteX358" fmla="*/ 4520799 w 6357722"/>
              <a:gd name="connsiteY358" fmla="*/ 6942378 h 7085051"/>
              <a:gd name="connsiteX359" fmla="*/ 4446756 w 6357722"/>
              <a:gd name="connsiteY359" fmla="*/ 7001752 h 7085051"/>
              <a:gd name="connsiteX360" fmla="*/ 4288367 w 6357722"/>
              <a:gd name="connsiteY360" fmla="*/ 6860827 h 7085051"/>
              <a:gd name="connsiteX361" fmla="*/ 4313809 w 6357722"/>
              <a:gd name="connsiteY361" fmla="*/ 7045399 h 7085051"/>
              <a:gd name="connsiteX362" fmla="*/ 4304494 w 6357722"/>
              <a:gd name="connsiteY362" fmla="*/ 7054970 h 7085051"/>
              <a:gd name="connsiteX363" fmla="*/ 4266490 w 6357722"/>
              <a:gd name="connsiteY363" fmla="*/ 7054970 h 7085051"/>
              <a:gd name="connsiteX364" fmla="*/ 4260463 w 6357722"/>
              <a:gd name="connsiteY364" fmla="*/ 7049159 h 7085051"/>
              <a:gd name="connsiteX365" fmla="*/ 4243292 w 6357722"/>
              <a:gd name="connsiteY365" fmla="*/ 7048902 h 7085051"/>
              <a:gd name="connsiteX366" fmla="*/ 4238948 w 6357722"/>
              <a:gd name="connsiteY366" fmla="*/ 7054970 h 7085051"/>
              <a:gd name="connsiteX367" fmla="*/ 0 w 6357722"/>
              <a:gd name="connsiteY367" fmla="*/ 7054970 h 7085051"/>
              <a:gd name="connsiteX368" fmla="*/ 0 w 6357722"/>
              <a:gd name="connsiteY368" fmla="*/ 5569975 h 7085051"/>
              <a:gd name="connsiteX369" fmla="*/ 0 w 6357722"/>
              <a:gd name="connsiteY369" fmla="*/ 5569975 h 7085051"/>
              <a:gd name="connsiteX370" fmla="*/ 0 w 6357722"/>
              <a:gd name="connsiteY370" fmla="*/ 1041293 h 7085051"/>
              <a:gd name="connsiteX371" fmla="*/ 1 w 6357722"/>
              <a:gd name="connsiteY371" fmla="*/ 1041335 h 7085051"/>
              <a:gd name="connsiteX372" fmla="*/ 1 w 6357722"/>
              <a:gd name="connsiteY372" fmla="*/ 352343 h 7085051"/>
              <a:gd name="connsiteX373" fmla="*/ 10772 w 6357722"/>
              <a:gd name="connsiteY373" fmla="*/ 384256 h 7085051"/>
              <a:gd name="connsiteX374" fmla="*/ 44879 w 6357722"/>
              <a:gd name="connsiteY374" fmla="*/ 434653 h 7085051"/>
              <a:gd name="connsiteX375" fmla="*/ 257928 w 6357722"/>
              <a:gd name="connsiteY375" fmla="*/ 524761 h 7085051"/>
              <a:gd name="connsiteX376" fmla="*/ 245529 w 6357722"/>
              <a:gd name="connsiteY376" fmla="*/ 538728 h 7085051"/>
              <a:gd name="connsiteX377" fmla="*/ 377024 w 6357722"/>
              <a:gd name="connsiteY377" fmla="*/ 576274 h 7085051"/>
              <a:gd name="connsiteX378" fmla="*/ 370913 w 6357722"/>
              <a:gd name="connsiteY378" fmla="*/ 583608 h 7085051"/>
              <a:gd name="connsiteX379" fmla="*/ 496820 w 6357722"/>
              <a:gd name="connsiteY379" fmla="*/ 596880 h 7085051"/>
              <a:gd name="connsiteX380" fmla="*/ 442860 w 6357722"/>
              <a:gd name="connsiteY380" fmla="*/ 664810 h 7085051"/>
              <a:gd name="connsiteX381" fmla="*/ 535419 w 6357722"/>
              <a:gd name="connsiteY381" fmla="*/ 699027 h 7085051"/>
              <a:gd name="connsiteX382" fmla="*/ 547851 w 6357722"/>
              <a:gd name="connsiteY382" fmla="*/ 692274 h 7085051"/>
              <a:gd name="connsiteX383" fmla="*/ 565098 w 6357722"/>
              <a:gd name="connsiteY383" fmla="*/ 658874 h 7085051"/>
              <a:gd name="connsiteX384" fmla="*/ 587450 w 6357722"/>
              <a:gd name="connsiteY384" fmla="*/ 521266 h 7085051"/>
              <a:gd name="connsiteX385" fmla="*/ 572084 w 6357722"/>
              <a:gd name="connsiteY385" fmla="*/ 392040 h 7085051"/>
              <a:gd name="connsiteX386" fmla="*/ 625694 w 6357722"/>
              <a:gd name="connsiteY386" fmla="*/ 511138 h 7085051"/>
              <a:gd name="connsiteX387" fmla="*/ 871398 w 6357722"/>
              <a:gd name="connsiteY387" fmla="*/ 252163 h 7085051"/>
              <a:gd name="connsiteX388" fmla="*/ 872969 w 6357722"/>
              <a:gd name="connsiteY388" fmla="*/ 271722 h 7085051"/>
              <a:gd name="connsiteX389" fmla="*/ 919333 w 6357722"/>
              <a:gd name="connsiteY389" fmla="*/ 224943 h 7085051"/>
              <a:gd name="connsiteX390" fmla="*/ 1257504 w 6357722"/>
              <a:gd name="connsiteY390" fmla="*/ 0 h 7085051"/>
              <a:gd name="connsiteX391" fmla="*/ 1253312 w 6357722"/>
              <a:gd name="connsiteY391" fmla="*/ 8557 h 7085051"/>
              <a:gd name="connsiteX392" fmla="*/ 1257504 w 6357722"/>
              <a:gd name="connsiteY392" fmla="*/ 0 h 7085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Lst>
            <a:rect l="l" t="t" r="r" b="b"/>
            <a:pathLst>
              <a:path w="6357722" h="7085051">
                <a:moveTo>
                  <a:pt x="5465368" y="7082430"/>
                </a:moveTo>
                <a:cubicBezTo>
                  <a:pt x="5468511" y="7084176"/>
                  <a:pt x="5468686" y="7085050"/>
                  <a:pt x="5463796" y="7085051"/>
                </a:cubicBezTo>
                <a:cubicBezTo>
                  <a:pt x="5464844" y="7084351"/>
                  <a:pt x="5464320" y="7083129"/>
                  <a:pt x="5465368" y="7082430"/>
                </a:cubicBezTo>
                <a:close/>
                <a:moveTo>
                  <a:pt x="5579226" y="7026024"/>
                </a:moveTo>
                <a:lnTo>
                  <a:pt x="5581496" y="7060077"/>
                </a:lnTo>
                <a:cubicBezTo>
                  <a:pt x="5569970" y="7037899"/>
                  <a:pt x="5571018" y="7028818"/>
                  <a:pt x="5579226" y="7026024"/>
                </a:cubicBezTo>
                <a:close/>
                <a:moveTo>
                  <a:pt x="4748364" y="6721406"/>
                </a:moveTo>
                <a:cubicBezTo>
                  <a:pt x="4727711" y="6722803"/>
                  <a:pt x="4705992" y="6726492"/>
                  <a:pt x="4683028" y="6733171"/>
                </a:cubicBezTo>
                <a:cubicBezTo>
                  <a:pt x="4682635" y="6752096"/>
                  <a:pt x="4711833" y="6758718"/>
                  <a:pt x="4744369" y="6761694"/>
                </a:cubicBezTo>
                <a:lnTo>
                  <a:pt x="4764532" y="6762978"/>
                </a:lnTo>
                <a:lnTo>
                  <a:pt x="4773487" y="6730204"/>
                </a:lnTo>
                <a:lnTo>
                  <a:pt x="4764388" y="6721946"/>
                </a:lnTo>
                <a:close/>
                <a:moveTo>
                  <a:pt x="5530155" y="6674321"/>
                </a:moveTo>
                <a:cubicBezTo>
                  <a:pt x="5547618" y="6677115"/>
                  <a:pt x="5550936" y="6690911"/>
                  <a:pt x="5522471" y="6689339"/>
                </a:cubicBezTo>
                <a:cubicBezTo>
                  <a:pt x="5525964" y="6684626"/>
                  <a:pt x="5527710" y="6679385"/>
                  <a:pt x="5530155" y="6674321"/>
                </a:cubicBezTo>
                <a:close/>
                <a:moveTo>
                  <a:pt x="5535044" y="6665415"/>
                </a:moveTo>
                <a:cubicBezTo>
                  <a:pt x="5533996" y="6668384"/>
                  <a:pt x="5531901" y="6671354"/>
                  <a:pt x="5530154" y="6674321"/>
                </a:cubicBezTo>
                <a:cubicBezTo>
                  <a:pt x="5523693" y="6673099"/>
                  <a:pt x="5515835" y="6673623"/>
                  <a:pt x="5506056" y="6677465"/>
                </a:cubicBezTo>
                <a:close/>
                <a:moveTo>
                  <a:pt x="4638150" y="6649001"/>
                </a:moveTo>
                <a:cubicBezTo>
                  <a:pt x="4607415" y="6651271"/>
                  <a:pt x="4586459" y="6675721"/>
                  <a:pt x="4561837" y="6700691"/>
                </a:cubicBezTo>
                <a:lnTo>
                  <a:pt x="4562847" y="6701138"/>
                </a:lnTo>
                <a:lnTo>
                  <a:pt x="4584297" y="6694229"/>
                </a:lnTo>
                <a:cubicBezTo>
                  <a:pt x="4610426" y="6682922"/>
                  <a:pt x="4628456" y="6669694"/>
                  <a:pt x="4653516" y="6657208"/>
                </a:cubicBezTo>
                <a:lnTo>
                  <a:pt x="4651478" y="6650506"/>
                </a:lnTo>
                <a:close/>
                <a:moveTo>
                  <a:pt x="5876720" y="6582334"/>
                </a:moveTo>
                <a:lnTo>
                  <a:pt x="5877517" y="6582472"/>
                </a:lnTo>
                <a:cubicBezTo>
                  <a:pt x="5881594" y="6583754"/>
                  <a:pt x="5884912" y="6585391"/>
                  <a:pt x="5886920" y="6587007"/>
                </a:cubicBezTo>
                <a:close/>
                <a:moveTo>
                  <a:pt x="5861252" y="5462745"/>
                </a:moveTo>
                <a:cubicBezTo>
                  <a:pt x="5865269" y="5466063"/>
                  <a:pt x="5869111" y="5469556"/>
                  <a:pt x="5875572" y="5472176"/>
                </a:cubicBezTo>
                <a:cubicBezTo>
                  <a:pt x="5865443" y="5470779"/>
                  <a:pt x="5861602" y="5467111"/>
                  <a:pt x="5861252" y="5462745"/>
                </a:cubicBezTo>
                <a:close/>
                <a:moveTo>
                  <a:pt x="4915286" y="5349935"/>
                </a:moveTo>
                <a:lnTo>
                  <a:pt x="4928046" y="5409173"/>
                </a:lnTo>
                <a:lnTo>
                  <a:pt x="4960339" y="5408611"/>
                </a:lnTo>
                <a:cubicBezTo>
                  <a:pt x="4956497" y="5406548"/>
                  <a:pt x="4954448" y="5403902"/>
                  <a:pt x="4953905" y="5400768"/>
                </a:cubicBezTo>
                <a:lnTo>
                  <a:pt x="4954373" y="5398830"/>
                </a:lnTo>
                <a:lnTo>
                  <a:pt x="4926200" y="5366154"/>
                </a:lnTo>
                <a:cubicBezTo>
                  <a:pt x="4918407" y="5356604"/>
                  <a:pt x="4914326" y="5350765"/>
                  <a:pt x="4915286" y="5349935"/>
                </a:cubicBezTo>
                <a:close/>
                <a:moveTo>
                  <a:pt x="1575136" y="465063"/>
                </a:moveTo>
                <a:lnTo>
                  <a:pt x="1573325" y="469381"/>
                </a:lnTo>
                <a:lnTo>
                  <a:pt x="1556389" y="498520"/>
                </a:lnTo>
                <a:lnTo>
                  <a:pt x="1565201" y="503985"/>
                </a:lnTo>
                <a:cubicBezTo>
                  <a:pt x="1566772" y="496345"/>
                  <a:pt x="1574870" y="496519"/>
                  <a:pt x="1585675" y="500222"/>
                </a:cubicBezTo>
                <a:lnTo>
                  <a:pt x="1595783" y="505014"/>
                </a:lnTo>
                <a:lnTo>
                  <a:pt x="1608685" y="485782"/>
                </a:lnTo>
                <a:close/>
                <a:moveTo>
                  <a:pt x="1448819" y="436688"/>
                </a:moveTo>
                <a:lnTo>
                  <a:pt x="1448577" y="437304"/>
                </a:lnTo>
                <a:lnTo>
                  <a:pt x="1450819" y="438150"/>
                </a:lnTo>
                <a:close/>
                <a:moveTo>
                  <a:pt x="965461" y="170768"/>
                </a:moveTo>
                <a:lnTo>
                  <a:pt x="1272825" y="170768"/>
                </a:lnTo>
                <a:lnTo>
                  <a:pt x="1272870" y="170961"/>
                </a:lnTo>
                <a:cubicBezTo>
                  <a:pt x="1281776" y="158388"/>
                  <a:pt x="1306574" y="299836"/>
                  <a:pt x="1305700" y="245352"/>
                </a:cubicBezTo>
                <a:lnTo>
                  <a:pt x="1288089" y="170768"/>
                </a:lnTo>
                <a:lnTo>
                  <a:pt x="1293375" y="170768"/>
                </a:lnTo>
                <a:lnTo>
                  <a:pt x="1303459" y="213148"/>
                </a:lnTo>
                <a:cubicBezTo>
                  <a:pt x="1312320" y="250509"/>
                  <a:pt x="1323297" y="296969"/>
                  <a:pt x="1336113" y="351384"/>
                </a:cubicBezTo>
                <a:lnTo>
                  <a:pt x="1344184" y="385693"/>
                </a:lnTo>
                <a:lnTo>
                  <a:pt x="1358571" y="393750"/>
                </a:lnTo>
                <a:lnTo>
                  <a:pt x="1401017" y="418217"/>
                </a:lnTo>
                <a:lnTo>
                  <a:pt x="1404611" y="402007"/>
                </a:lnTo>
                <a:lnTo>
                  <a:pt x="1400089" y="397876"/>
                </a:lnTo>
                <a:cubicBezTo>
                  <a:pt x="1392929" y="389559"/>
                  <a:pt x="1394151" y="385586"/>
                  <a:pt x="1399652" y="383665"/>
                </a:cubicBezTo>
                <a:lnTo>
                  <a:pt x="1406643" y="382953"/>
                </a:lnTo>
                <a:lnTo>
                  <a:pt x="1407861" y="357813"/>
                </a:lnTo>
                <a:lnTo>
                  <a:pt x="1415408" y="382061"/>
                </a:lnTo>
                <a:lnTo>
                  <a:pt x="1425170" y="381068"/>
                </a:lnTo>
                <a:lnTo>
                  <a:pt x="1440751" y="378664"/>
                </a:lnTo>
                <a:lnTo>
                  <a:pt x="1445493" y="371630"/>
                </a:lnTo>
                <a:cubicBezTo>
                  <a:pt x="1458503" y="350391"/>
                  <a:pt x="1471163" y="327689"/>
                  <a:pt x="1481030" y="376673"/>
                </a:cubicBezTo>
                <a:cubicBezTo>
                  <a:pt x="1492119" y="393612"/>
                  <a:pt x="1483737" y="399855"/>
                  <a:pt x="1471949" y="408280"/>
                </a:cubicBezTo>
                <a:lnTo>
                  <a:pt x="1461525" y="417366"/>
                </a:lnTo>
                <a:lnTo>
                  <a:pt x="1466819" y="427737"/>
                </a:lnTo>
                <a:cubicBezTo>
                  <a:pt x="1474535" y="437921"/>
                  <a:pt x="1485706" y="449168"/>
                  <a:pt x="1501660" y="461777"/>
                </a:cubicBezTo>
                <a:lnTo>
                  <a:pt x="1521088" y="475792"/>
                </a:lnTo>
                <a:lnTo>
                  <a:pt x="1533727" y="462208"/>
                </a:lnTo>
                <a:lnTo>
                  <a:pt x="1547388" y="447926"/>
                </a:lnTo>
                <a:lnTo>
                  <a:pt x="1523639" y="433260"/>
                </a:lnTo>
                <a:cubicBezTo>
                  <a:pt x="1498143" y="401653"/>
                  <a:pt x="1538832" y="395540"/>
                  <a:pt x="1597856" y="426624"/>
                </a:cubicBezTo>
                <a:cubicBezTo>
                  <a:pt x="1575853" y="418242"/>
                  <a:pt x="1564502" y="426974"/>
                  <a:pt x="1553326" y="435880"/>
                </a:cubicBezTo>
                <a:lnTo>
                  <a:pt x="1557241" y="438249"/>
                </a:lnTo>
                <a:lnTo>
                  <a:pt x="1574885" y="425557"/>
                </a:lnTo>
                <a:cubicBezTo>
                  <a:pt x="1580913" y="423080"/>
                  <a:pt x="1586376" y="423211"/>
                  <a:pt x="1591047" y="427140"/>
                </a:cubicBezTo>
                <a:lnTo>
                  <a:pt x="1580484" y="452316"/>
                </a:lnTo>
                <a:lnTo>
                  <a:pt x="1584821" y="454940"/>
                </a:lnTo>
                <a:lnTo>
                  <a:pt x="1616484" y="474385"/>
                </a:lnTo>
                <a:lnTo>
                  <a:pt x="1641741" y="447021"/>
                </a:lnTo>
                <a:cubicBezTo>
                  <a:pt x="1748311" y="348776"/>
                  <a:pt x="1891889" y="403129"/>
                  <a:pt x="1986058" y="203265"/>
                </a:cubicBezTo>
                <a:lnTo>
                  <a:pt x="2002647" y="288484"/>
                </a:lnTo>
                <a:cubicBezTo>
                  <a:pt x="2110043" y="164149"/>
                  <a:pt x="2226173" y="252686"/>
                  <a:pt x="2355400" y="227190"/>
                </a:cubicBezTo>
                <a:lnTo>
                  <a:pt x="2492656" y="327951"/>
                </a:lnTo>
                <a:lnTo>
                  <a:pt x="2471002" y="425220"/>
                </a:lnTo>
                <a:cubicBezTo>
                  <a:pt x="2538410" y="188771"/>
                  <a:pt x="2661872" y="380864"/>
                  <a:pt x="2767349" y="287437"/>
                </a:cubicBezTo>
                <a:cubicBezTo>
                  <a:pt x="2795811" y="287437"/>
                  <a:pt x="2828119" y="287787"/>
                  <a:pt x="2861123" y="291802"/>
                </a:cubicBezTo>
                <a:cubicBezTo>
                  <a:pt x="2893954" y="295645"/>
                  <a:pt x="2927483" y="302979"/>
                  <a:pt x="2958391" y="317474"/>
                </a:cubicBezTo>
                <a:cubicBezTo>
                  <a:pt x="3019861" y="345763"/>
                  <a:pt x="3070503" y="402692"/>
                  <a:pt x="3081505" y="511487"/>
                </a:cubicBezTo>
                <a:cubicBezTo>
                  <a:pt x="2989302" y="556191"/>
                  <a:pt x="3061773" y="431331"/>
                  <a:pt x="2980221" y="437618"/>
                </a:cubicBezTo>
                <a:lnTo>
                  <a:pt x="2947216" y="597404"/>
                </a:lnTo>
                <a:cubicBezTo>
                  <a:pt x="2996637" y="492102"/>
                  <a:pt x="2988428" y="657301"/>
                  <a:pt x="3007463" y="680352"/>
                </a:cubicBezTo>
                <a:cubicBezTo>
                  <a:pt x="3057581" y="575750"/>
                  <a:pt x="3123067" y="640537"/>
                  <a:pt x="3181568" y="517947"/>
                </a:cubicBezTo>
                <a:cubicBezTo>
                  <a:pt x="3183139" y="530347"/>
                  <a:pt x="3177202" y="549555"/>
                  <a:pt x="3169693" y="556191"/>
                </a:cubicBezTo>
                <a:lnTo>
                  <a:pt x="3214397" y="516376"/>
                </a:lnTo>
                <a:lnTo>
                  <a:pt x="3211604" y="560732"/>
                </a:lnTo>
                <a:cubicBezTo>
                  <a:pt x="3275519" y="544841"/>
                  <a:pt x="3329304" y="430283"/>
                  <a:pt x="3388154" y="422425"/>
                </a:cubicBezTo>
                <a:lnTo>
                  <a:pt x="3318302" y="550079"/>
                </a:lnTo>
                <a:lnTo>
                  <a:pt x="3357769" y="530171"/>
                </a:lnTo>
                <a:lnTo>
                  <a:pt x="3351482" y="549381"/>
                </a:lnTo>
                <a:cubicBezTo>
                  <a:pt x="3407537" y="529123"/>
                  <a:pt x="3471450" y="326729"/>
                  <a:pt x="3548113" y="390643"/>
                </a:cubicBezTo>
                <a:lnTo>
                  <a:pt x="3535714" y="440762"/>
                </a:lnTo>
                <a:lnTo>
                  <a:pt x="3586531" y="428712"/>
                </a:lnTo>
                <a:cubicBezTo>
                  <a:pt x="3573784" y="479005"/>
                  <a:pt x="3518427" y="440587"/>
                  <a:pt x="3508472" y="516201"/>
                </a:cubicBezTo>
                <a:cubicBezTo>
                  <a:pt x="3537811" y="475687"/>
                  <a:pt x="3575355" y="468877"/>
                  <a:pt x="3609233" y="466781"/>
                </a:cubicBezTo>
                <a:cubicBezTo>
                  <a:pt x="3643285" y="464861"/>
                  <a:pt x="3673498" y="467305"/>
                  <a:pt x="3688691" y="444080"/>
                </a:cubicBezTo>
                <a:cubicBezTo>
                  <a:pt x="3641714" y="609453"/>
                  <a:pt x="3829964" y="447223"/>
                  <a:pt x="3796786" y="619058"/>
                </a:cubicBezTo>
                <a:cubicBezTo>
                  <a:pt x="3714535" y="652587"/>
                  <a:pt x="3807612" y="675812"/>
                  <a:pt x="3776528" y="749331"/>
                </a:cubicBezTo>
                <a:cubicBezTo>
                  <a:pt x="3817218" y="732566"/>
                  <a:pt x="3841841" y="765572"/>
                  <a:pt x="3881656" y="711087"/>
                </a:cubicBezTo>
                <a:cubicBezTo>
                  <a:pt x="3945918" y="639489"/>
                  <a:pt x="3896324" y="586402"/>
                  <a:pt x="3871177" y="591118"/>
                </a:cubicBezTo>
                <a:cubicBezTo>
                  <a:pt x="3911517" y="549381"/>
                  <a:pt x="3950460" y="528251"/>
                  <a:pt x="3990449" y="515852"/>
                </a:cubicBezTo>
                <a:cubicBezTo>
                  <a:pt x="4030614" y="503453"/>
                  <a:pt x="4070430" y="499612"/>
                  <a:pt x="4115658" y="493675"/>
                </a:cubicBezTo>
                <a:cubicBezTo>
                  <a:pt x="4175033" y="561080"/>
                  <a:pt x="4254664" y="598800"/>
                  <a:pt x="4338137" y="630060"/>
                </a:cubicBezTo>
                <a:cubicBezTo>
                  <a:pt x="4358917" y="637918"/>
                  <a:pt x="4380047" y="645252"/>
                  <a:pt x="4401177" y="652587"/>
                </a:cubicBezTo>
                <a:cubicBezTo>
                  <a:pt x="4411654" y="656253"/>
                  <a:pt x="4422132" y="659921"/>
                  <a:pt x="4432610" y="663588"/>
                </a:cubicBezTo>
                <a:cubicBezTo>
                  <a:pt x="4443088" y="667430"/>
                  <a:pt x="4454264" y="670747"/>
                  <a:pt x="4461598" y="675812"/>
                </a:cubicBezTo>
                <a:cubicBezTo>
                  <a:pt x="4494603" y="694498"/>
                  <a:pt x="4526037" y="714405"/>
                  <a:pt x="4552929" y="737631"/>
                </a:cubicBezTo>
                <a:cubicBezTo>
                  <a:pt x="4540705" y="753697"/>
                  <a:pt x="4519051" y="760158"/>
                  <a:pt x="4494952" y="792464"/>
                </a:cubicBezTo>
                <a:cubicBezTo>
                  <a:pt x="4541579" y="839090"/>
                  <a:pt x="4601827" y="772382"/>
                  <a:pt x="4664867" y="792290"/>
                </a:cubicBezTo>
                <a:cubicBezTo>
                  <a:pt x="4592919" y="932516"/>
                  <a:pt x="4758644" y="997304"/>
                  <a:pt x="4825527" y="993462"/>
                </a:cubicBezTo>
                <a:cubicBezTo>
                  <a:pt x="4869010" y="995034"/>
                  <a:pt x="4860802" y="930771"/>
                  <a:pt x="4905332" y="932516"/>
                </a:cubicBezTo>
                <a:cubicBezTo>
                  <a:pt x="4881234" y="974253"/>
                  <a:pt x="4856961" y="1015640"/>
                  <a:pt x="4832337" y="1056677"/>
                </a:cubicBezTo>
                <a:cubicBezTo>
                  <a:pt x="4855563" y="1051089"/>
                  <a:pt x="4922272" y="1047597"/>
                  <a:pt x="4954752" y="1009528"/>
                </a:cubicBezTo>
                <a:lnTo>
                  <a:pt x="4951958" y="1020704"/>
                </a:lnTo>
                <a:cubicBezTo>
                  <a:pt x="5020064" y="976000"/>
                  <a:pt x="5053941" y="1065235"/>
                  <a:pt x="5114363" y="971634"/>
                </a:cubicBezTo>
                <a:cubicBezTo>
                  <a:pt x="5166927" y="1037643"/>
                  <a:pt x="5310646" y="1068204"/>
                  <a:pt x="5429918" y="1088286"/>
                </a:cubicBezTo>
                <a:cubicBezTo>
                  <a:pt x="5302788" y="1059995"/>
                  <a:pt x="5283230" y="1152200"/>
                  <a:pt x="5186660" y="1085317"/>
                </a:cubicBezTo>
                <a:cubicBezTo>
                  <a:pt x="5199408" y="1083221"/>
                  <a:pt x="5202726" y="1072744"/>
                  <a:pt x="5215124" y="1071347"/>
                </a:cubicBezTo>
                <a:cubicBezTo>
                  <a:pt x="5213728" y="1000273"/>
                  <a:pt x="5130779" y="1113258"/>
                  <a:pt x="5116285" y="1085492"/>
                </a:cubicBezTo>
                <a:cubicBezTo>
                  <a:pt x="5119603" y="1130371"/>
                  <a:pt x="5154878" y="1144167"/>
                  <a:pt x="5194343" y="1157089"/>
                </a:cubicBezTo>
                <a:cubicBezTo>
                  <a:pt x="5233635" y="1169838"/>
                  <a:pt x="5277292" y="1181538"/>
                  <a:pt x="5292660" y="1217336"/>
                </a:cubicBezTo>
                <a:cubicBezTo>
                  <a:pt x="5361464" y="1215590"/>
                  <a:pt x="5431490" y="1215066"/>
                  <a:pt x="5502913" y="1216114"/>
                </a:cubicBezTo>
                <a:cubicBezTo>
                  <a:pt x="5383991" y="1307795"/>
                  <a:pt x="5348017" y="1230608"/>
                  <a:pt x="5244113" y="1351103"/>
                </a:cubicBezTo>
                <a:cubicBezTo>
                  <a:pt x="5351335" y="1372932"/>
                  <a:pt x="5085375" y="1500585"/>
                  <a:pt x="5280959" y="1497616"/>
                </a:cubicBezTo>
                <a:cubicBezTo>
                  <a:pt x="5339810" y="1458325"/>
                  <a:pt x="5426426" y="1391792"/>
                  <a:pt x="5402676" y="1367867"/>
                </a:cubicBezTo>
                <a:cubicBezTo>
                  <a:pt x="5426252" y="1335212"/>
                  <a:pt x="5466241" y="1322638"/>
                  <a:pt x="5507977" y="1318447"/>
                </a:cubicBezTo>
                <a:cubicBezTo>
                  <a:pt x="5549539" y="1314256"/>
                  <a:pt x="5592498" y="1318273"/>
                  <a:pt x="5619391" y="1316875"/>
                </a:cubicBezTo>
                <a:cubicBezTo>
                  <a:pt x="5664620" y="1375550"/>
                  <a:pt x="5774462" y="1397205"/>
                  <a:pt x="5898797" y="1422875"/>
                </a:cubicBezTo>
                <a:cubicBezTo>
                  <a:pt x="5960791" y="1435448"/>
                  <a:pt x="6025928" y="1448897"/>
                  <a:pt x="6086524" y="1466183"/>
                </a:cubicBezTo>
                <a:cubicBezTo>
                  <a:pt x="6116909" y="1474741"/>
                  <a:pt x="6145897" y="1484346"/>
                  <a:pt x="6172617" y="1495348"/>
                </a:cubicBezTo>
                <a:lnTo>
                  <a:pt x="6182571" y="1499538"/>
                </a:lnTo>
                <a:cubicBezTo>
                  <a:pt x="6185364" y="1501110"/>
                  <a:pt x="6186237" y="1503030"/>
                  <a:pt x="6187983" y="1504777"/>
                </a:cubicBezTo>
                <a:cubicBezTo>
                  <a:pt x="6191127" y="1508443"/>
                  <a:pt x="6194270" y="1512113"/>
                  <a:pt x="6197065" y="1516302"/>
                </a:cubicBezTo>
                <a:cubicBezTo>
                  <a:pt x="6202827" y="1524510"/>
                  <a:pt x="6208241" y="1534113"/>
                  <a:pt x="6212607" y="1546163"/>
                </a:cubicBezTo>
                <a:cubicBezTo>
                  <a:pt x="6201954" y="1541797"/>
                  <a:pt x="6180125" y="1536210"/>
                  <a:pt x="6160742" y="1542496"/>
                </a:cubicBezTo>
                <a:cubicBezTo>
                  <a:pt x="6171393" y="1555246"/>
                  <a:pt x="6182919" y="1572883"/>
                  <a:pt x="6192000" y="1590171"/>
                </a:cubicBezTo>
                <a:cubicBezTo>
                  <a:pt x="6201080" y="1607460"/>
                  <a:pt x="6208241" y="1623874"/>
                  <a:pt x="6213829" y="1637845"/>
                </a:cubicBezTo>
                <a:cubicBezTo>
                  <a:pt x="6224831" y="1666484"/>
                  <a:pt x="6231815" y="1687614"/>
                  <a:pt x="6237578" y="1708744"/>
                </a:cubicBezTo>
                <a:cubicBezTo>
                  <a:pt x="6248754" y="1753450"/>
                  <a:pt x="6261151" y="1795186"/>
                  <a:pt x="6274426" y="1839367"/>
                </a:cubicBezTo>
                <a:cubicBezTo>
                  <a:pt x="6285076" y="1890533"/>
                  <a:pt x="6297826" y="1941001"/>
                  <a:pt x="6314589" y="1991469"/>
                </a:cubicBezTo>
                <a:cubicBezTo>
                  <a:pt x="6325067" y="2051017"/>
                  <a:pt x="6338339" y="2112138"/>
                  <a:pt x="6357722" y="2174655"/>
                </a:cubicBezTo>
                <a:cubicBezTo>
                  <a:pt x="6350562" y="2186354"/>
                  <a:pt x="6335020" y="2197181"/>
                  <a:pt x="6318779" y="2203991"/>
                </a:cubicBezTo>
                <a:cubicBezTo>
                  <a:pt x="6302189" y="2210976"/>
                  <a:pt x="6282980" y="2215517"/>
                  <a:pt x="6263073" y="2218836"/>
                </a:cubicBezTo>
                <a:cubicBezTo>
                  <a:pt x="6223257" y="2225297"/>
                  <a:pt x="6180473" y="2227044"/>
                  <a:pt x="6149389" y="2232981"/>
                </a:cubicBezTo>
                <a:cubicBezTo>
                  <a:pt x="6160566" y="2272796"/>
                  <a:pt x="6224479" y="2284495"/>
                  <a:pt x="6276170" y="2303180"/>
                </a:cubicBezTo>
                <a:cubicBezTo>
                  <a:pt x="6327861" y="2321517"/>
                  <a:pt x="6367152" y="2347362"/>
                  <a:pt x="6328035" y="2411275"/>
                </a:cubicBezTo>
                <a:cubicBezTo>
                  <a:pt x="6162312" y="2477984"/>
                  <a:pt x="6172440" y="2540152"/>
                  <a:pt x="6185014" y="2606162"/>
                </a:cubicBezTo>
                <a:cubicBezTo>
                  <a:pt x="6190252" y="2638993"/>
                  <a:pt x="6201428" y="2671647"/>
                  <a:pt x="6177679" y="2702384"/>
                </a:cubicBezTo>
                <a:cubicBezTo>
                  <a:pt x="6157248" y="2732767"/>
                  <a:pt x="6117781" y="2760012"/>
                  <a:pt x="6041119" y="2778872"/>
                </a:cubicBezTo>
                <a:cubicBezTo>
                  <a:pt x="6132450" y="2809780"/>
                  <a:pt x="6070631" y="2864788"/>
                  <a:pt x="6015274" y="2925733"/>
                </a:cubicBezTo>
                <a:cubicBezTo>
                  <a:pt x="5997986" y="2909669"/>
                  <a:pt x="5980348" y="2893952"/>
                  <a:pt x="5962362" y="2878758"/>
                </a:cubicBezTo>
                <a:cubicBezTo>
                  <a:pt x="5946295" y="2896571"/>
                  <a:pt x="5931801" y="2913685"/>
                  <a:pt x="5920451" y="2929925"/>
                </a:cubicBezTo>
                <a:cubicBezTo>
                  <a:pt x="5909099" y="2946165"/>
                  <a:pt x="5899844" y="2961708"/>
                  <a:pt x="5891986" y="2976899"/>
                </a:cubicBezTo>
                <a:cubicBezTo>
                  <a:pt x="5876269" y="3007284"/>
                  <a:pt x="5866664" y="3035926"/>
                  <a:pt x="5860902" y="3063691"/>
                </a:cubicBezTo>
                <a:cubicBezTo>
                  <a:pt x="5855139" y="3091457"/>
                  <a:pt x="5853044" y="3118524"/>
                  <a:pt x="5852695" y="3145242"/>
                </a:cubicBezTo>
                <a:cubicBezTo>
                  <a:pt x="5852695" y="3152054"/>
                  <a:pt x="5852695" y="3158689"/>
                  <a:pt x="5852695" y="3165326"/>
                </a:cubicBezTo>
                <a:cubicBezTo>
                  <a:pt x="5852869" y="3171961"/>
                  <a:pt x="5852695" y="3178595"/>
                  <a:pt x="5854440" y="3185408"/>
                </a:cubicBezTo>
                <a:cubicBezTo>
                  <a:pt x="5857059" y="3198854"/>
                  <a:pt x="5859854" y="3212300"/>
                  <a:pt x="5862473" y="3225747"/>
                </a:cubicBezTo>
                <a:cubicBezTo>
                  <a:pt x="5873300" y="3279707"/>
                  <a:pt x="5883429" y="3334889"/>
                  <a:pt x="5878888" y="3393216"/>
                </a:cubicBezTo>
                <a:cubicBezTo>
                  <a:pt x="5877841" y="3407884"/>
                  <a:pt x="5875745" y="3422554"/>
                  <a:pt x="5872602" y="3437571"/>
                </a:cubicBezTo>
                <a:cubicBezTo>
                  <a:pt x="5871030" y="3445080"/>
                  <a:pt x="5869109" y="3452589"/>
                  <a:pt x="5867013" y="3460098"/>
                </a:cubicBezTo>
                <a:cubicBezTo>
                  <a:pt x="5866490" y="3464289"/>
                  <a:pt x="5866315" y="3467084"/>
                  <a:pt x="5865442" y="3470576"/>
                </a:cubicBezTo>
                <a:cubicBezTo>
                  <a:pt x="5862473" y="3483848"/>
                  <a:pt x="5854965" y="3496944"/>
                  <a:pt x="5840994" y="3509518"/>
                </a:cubicBezTo>
                <a:cubicBezTo>
                  <a:pt x="5785288" y="3502359"/>
                  <a:pt x="5728882" y="3482800"/>
                  <a:pt x="5717706" y="3507598"/>
                </a:cubicBezTo>
                <a:cubicBezTo>
                  <a:pt x="5732549" y="3524712"/>
                  <a:pt x="5743900" y="3541476"/>
                  <a:pt x="5752980" y="3556144"/>
                </a:cubicBezTo>
                <a:cubicBezTo>
                  <a:pt x="5763110" y="3569241"/>
                  <a:pt x="5770269" y="3581465"/>
                  <a:pt x="5774635" y="3592816"/>
                </a:cubicBezTo>
                <a:cubicBezTo>
                  <a:pt x="5783366" y="3615692"/>
                  <a:pt x="5780922" y="3635076"/>
                  <a:pt x="5768872" y="3652190"/>
                </a:cubicBezTo>
                <a:cubicBezTo>
                  <a:pt x="5760490" y="3672098"/>
                  <a:pt x="5701989" y="3621455"/>
                  <a:pt x="5674223" y="3636298"/>
                </a:cubicBezTo>
                <a:cubicBezTo>
                  <a:pt x="5770618" y="3675240"/>
                  <a:pt x="5759792" y="3691655"/>
                  <a:pt x="5744599" y="3708770"/>
                </a:cubicBezTo>
                <a:cubicBezTo>
                  <a:pt x="5729756" y="3725708"/>
                  <a:pt x="5709324" y="3743171"/>
                  <a:pt x="5792273" y="3774430"/>
                </a:cubicBezTo>
                <a:cubicBezTo>
                  <a:pt x="5719626" y="3776874"/>
                  <a:pt x="5700942" y="3798703"/>
                  <a:pt x="5721024" y="3827167"/>
                </a:cubicBezTo>
                <a:lnTo>
                  <a:pt x="5645894" y="3798307"/>
                </a:lnTo>
                <a:lnTo>
                  <a:pt x="5672014" y="3820168"/>
                </a:lnTo>
                <a:cubicBezTo>
                  <a:pt x="5919682" y="4028430"/>
                  <a:pt x="6089252" y="4177564"/>
                  <a:pt x="6129133" y="4211180"/>
                </a:cubicBezTo>
                <a:cubicBezTo>
                  <a:pt x="6163535" y="4315782"/>
                  <a:pt x="6104161" y="4361535"/>
                  <a:pt x="6052297" y="4414622"/>
                </a:cubicBezTo>
                <a:cubicBezTo>
                  <a:pt x="6039374" y="4427895"/>
                  <a:pt x="6026626" y="4441691"/>
                  <a:pt x="6015974" y="4456884"/>
                </a:cubicBezTo>
                <a:cubicBezTo>
                  <a:pt x="6005495" y="4471029"/>
                  <a:pt x="5996764" y="4486921"/>
                  <a:pt x="5991351" y="4505606"/>
                </a:cubicBezTo>
                <a:cubicBezTo>
                  <a:pt x="5980524" y="4542976"/>
                  <a:pt x="5982445" y="4591348"/>
                  <a:pt x="6007766" y="4660851"/>
                </a:cubicBezTo>
                <a:cubicBezTo>
                  <a:pt x="6036755" y="4665566"/>
                  <a:pt x="6024181" y="4682505"/>
                  <a:pt x="6018070" y="4704508"/>
                </a:cubicBezTo>
                <a:cubicBezTo>
                  <a:pt x="6012307" y="4725987"/>
                  <a:pt x="6013529" y="4751483"/>
                  <a:pt x="6068887" y="4777503"/>
                </a:cubicBezTo>
                <a:cubicBezTo>
                  <a:pt x="6020689" y="4759517"/>
                  <a:pt x="6008116" y="4795315"/>
                  <a:pt x="5989605" y="4808936"/>
                </a:cubicBezTo>
                <a:cubicBezTo>
                  <a:pt x="5988382" y="4756722"/>
                  <a:pt x="5985763" y="4705030"/>
                  <a:pt x="5941232" y="4657708"/>
                </a:cubicBezTo>
                <a:lnTo>
                  <a:pt x="5881961" y="4707877"/>
                </a:lnTo>
                <a:lnTo>
                  <a:pt x="5900323" y="4714801"/>
                </a:lnTo>
                <a:cubicBezTo>
                  <a:pt x="5916182" y="4719903"/>
                  <a:pt x="5937912" y="4724891"/>
                  <a:pt x="5972489" y="4728951"/>
                </a:cubicBezTo>
                <a:cubicBezTo>
                  <a:pt x="5873474" y="4779420"/>
                  <a:pt x="5867885" y="4842459"/>
                  <a:pt x="5857233" y="4885593"/>
                </a:cubicBezTo>
                <a:cubicBezTo>
                  <a:pt x="5883427" y="4856606"/>
                  <a:pt x="5981918" y="4842111"/>
                  <a:pt x="5973361" y="4875990"/>
                </a:cubicBezTo>
                <a:cubicBezTo>
                  <a:pt x="5892159" y="4920695"/>
                  <a:pt x="5863345" y="4908296"/>
                  <a:pt x="5835055" y="4893628"/>
                </a:cubicBezTo>
                <a:cubicBezTo>
                  <a:pt x="5806591" y="4878783"/>
                  <a:pt x="5777603" y="4860098"/>
                  <a:pt x="5694478" y="4888912"/>
                </a:cubicBezTo>
                <a:cubicBezTo>
                  <a:pt x="5690462" y="4906549"/>
                  <a:pt x="5691685" y="4930300"/>
                  <a:pt x="5710894" y="4946365"/>
                </a:cubicBezTo>
                <a:cubicBezTo>
                  <a:pt x="5730278" y="4962955"/>
                  <a:pt x="5767124" y="4970638"/>
                  <a:pt x="5832960" y="4954049"/>
                </a:cubicBezTo>
                <a:cubicBezTo>
                  <a:pt x="5869108" y="4917901"/>
                  <a:pt x="5945770" y="4963129"/>
                  <a:pt x="6014225" y="4908995"/>
                </a:cubicBezTo>
                <a:cubicBezTo>
                  <a:pt x="5986983" y="4947937"/>
                  <a:pt x="5882728" y="4990546"/>
                  <a:pt x="5956074" y="5005390"/>
                </a:cubicBezTo>
                <a:cubicBezTo>
                  <a:pt x="5895128" y="5023726"/>
                  <a:pt x="5842564" y="5045206"/>
                  <a:pt x="5776379" y="5042237"/>
                </a:cubicBezTo>
                <a:cubicBezTo>
                  <a:pt x="5799605" y="5069828"/>
                  <a:pt x="5876093" y="5068082"/>
                  <a:pt x="5945595" y="5068955"/>
                </a:cubicBezTo>
                <a:cubicBezTo>
                  <a:pt x="6015098" y="5069828"/>
                  <a:pt x="6077266" y="5071750"/>
                  <a:pt x="6071154" y="5105104"/>
                </a:cubicBezTo>
                <a:lnTo>
                  <a:pt x="6042341" y="5105104"/>
                </a:lnTo>
                <a:cubicBezTo>
                  <a:pt x="6099968" y="5130948"/>
                  <a:pt x="6092284" y="5173557"/>
                  <a:pt x="6079187" y="5213547"/>
                </a:cubicBezTo>
                <a:cubicBezTo>
                  <a:pt x="6066439" y="5255284"/>
                  <a:pt x="6048278" y="5293528"/>
                  <a:pt x="6084426" y="5307672"/>
                </a:cubicBezTo>
                <a:lnTo>
                  <a:pt x="5953453" y="5341725"/>
                </a:lnTo>
                <a:cubicBezTo>
                  <a:pt x="5961137" y="5355346"/>
                  <a:pt x="5958169" y="5375254"/>
                  <a:pt x="5965853" y="5388701"/>
                </a:cubicBezTo>
                <a:cubicBezTo>
                  <a:pt x="5974583" y="5392368"/>
                  <a:pt x="5995889" y="5379445"/>
                  <a:pt x="6006541" y="5372984"/>
                </a:cubicBezTo>
                <a:cubicBezTo>
                  <a:pt x="6036402" y="5426946"/>
                  <a:pt x="5987855" y="5429739"/>
                  <a:pt x="5929356" y="5493827"/>
                </a:cubicBezTo>
                <a:lnTo>
                  <a:pt x="5930053" y="5428167"/>
                </a:lnTo>
                <a:cubicBezTo>
                  <a:pt x="5894778" y="5429913"/>
                  <a:pt x="5861250" y="5449471"/>
                  <a:pt x="5860726" y="5461521"/>
                </a:cubicBezTo>
                <a:cubicBezTo>
                  <a:pt x="5820037" y="5428518"/>
                  <a:pt x="5895826" y="5361110"/>
                  <a:pt x="5830865" y="5326359"/>
                </a:cubicBezTo>
                <a:cubicBezTo>
                  <a:pt x="5795415" y="5336574"/>
                  <a:pt x="5770388" y="5349420"/>
                  <a:pt x="5752805" y="5363781"/>
                </a:cubicBezTo>
                <a:lnTo>
                  <a:pt x="5735319" y="5382402"/>
                </a:lnTo>
                <a:lnTo>
                  <a:pt x="5745821" y="5388530"/>
                </a:lnTo>
                <a:cubicBezTo>
                  <a:pt x="5785287" y="5439870"/>
                  <a:pt x="5738312" y="5416120"/>
                  <a:pt x="5730454" y="5443538"/>
                </a:cubicBezTo>
                <a:cubicBezTo>
                  <a:pt x="5728969" y="5438387"/>
                  <a:pt x="5725411" y="5429775"/>
                  <a:pt x="5720489" y="5419595"/>
                </a:cubicBezTo>
                <a:lnTo>
                  <a:pt x="5718615" y="5416151"/>
                </a:lnTo>
                <a:lnTo>
                  <a:pt x="5712793" y="5459189"/>
                </a:lnTo>
                <a:cubicBezTo>
                  <a:pt x="5713066" y="5475143"/>
                  <a:pt x="5714823" y="5490380"/>
                  <a:pt x="5715085" y="5503783"/>
                </a:cubicBezTo>
                <a:cubicBezTo>
                  <a:pt x="5878362" y="5450519"/>
                  <a:pt x="5675967" y="5564379"/>
                  <a:pt x="5802749" y="5561933"/>
                </a:cubicBezTo>
                <a:cubicBezTo>
                  <a:pt x="5720147" y="5593191"/>
                  <a:pt x="5597036" y="5575206"/>
                  <a:pt x="5575207" y="5533642"/>
                </a:cubicBezTo>
                <a:cubicBezTo>
                  <a:pt x="5548139" y="5577475"/>
                  <a:pt x="5557744" y="5635451"/>
                  <a:pt x="5630565" y="5665487"/>
                </a:cubicBezTo>
                <a:cubicBezTo>
                  <a:pt x="5733770" y="5685572"/>
                  <a:pt x="5856709" y="5707750"/>
                  <a:pt x="5976156" y="5694127"/>
                </a:cubicBezTo>
                <a:cubicBezTo>
                  <a:pt x="6005843" y="5754376"/>
                  <a:pt x="5947691" y="5750183"/>
                  <a:pt x="5960963" y="5791046"/>
                </a:cubicBezTo>
                <a:cubicBezTo>
                  <a:pt x="5870156" y="5806064"/>
                  <a:pt x="5946120" y="5760836"/>
                  <a:pt x="5901938" y="5729053"/>
                </a:cubicBezTo>
                <a:cubicBezTo>
                  <a:pt x="5837150" y="5710193"/>
                  <a:pt x="5779873" y="5764154"/>
                  <a:pt x="5717880" y="5781441"/>
                </a:cubicBezTo>
                <a:cubicBezTo>
                  <a:pt x="5779523" y="5792444"/>
                  <a:pt x="5753503" y="5817591"/>
                  <a:pt x="5712815" y="5848325"/>
                </a:cubicBezTo>
                <a:cubicBezTo>
                  <a:pt x="5672126" y="5879235"/>
                  <a:pt x="5617118" y="5915034"/>
                  <a:pt x="5619738" y="5951881"/>
                </a:cubicBezTo>
                <a:cubicBezTo>
                  <a:pt x="5744423" y="5966026"/>
                  <a:pt x="5956771" y="5931273"/>
                  <a:pt x="5992396" y="6011427"/>
                </a:cubicBezTo>
                <a:cubicBezTo>
                  <a:pt x="5985236" y="5995188"/>
                  <a:pt x="5853391" y="5961834"/>
                  <a:pt x="5775332" y="5958516"/>
                </a:cubicBezTo>
                <a:lnTo>
                  <a:pt x="5780222" y="5984709"/>
                </a:lnTo>
                <a:lnTo>
                  <a:pt x="5642614" y="5986107"/>
                </a:lnTo>
                <a:lnTo>
                  <a:pt x="5662697" y="5984186"/>
                </a:lnTo>
                <a:cubicBezTo>
                  <a:pt x="5626896" y="5966548"/>
                  <a:pt x="5613275" y="5948212"/>
                  <a:pt x="5602449" y="5928480"/>
                </a:cubicBezTo>
                <a:cubicBezTo>
                  <a:pt x="5591446" y="5908921"/>
                  <a:pt x="5582714" y="5888664"/>
                  <a:pt x="5557569" y="5865962"/>
                </a:cubicBezTo>
                <a:lnTo>
                  <a:pt x="5481081" y="5909794"/>
                </a:lnTo>
                <a:cubicBezTo>
                  <a:pt x="5530850" y="5876789"/>
                  <a:pt x="5502909" y="5855833"/>
                  <a:pt x="5475143" y="5834004"/>
                </a:cubicBezTo>
                <a:cubicBezTo>
                  <a:pt x="5447554" y="5812001"/>
                  <a:pt x="5420135" y="5789300"/>
                  <a:pt x="5470777" y="5750183"/>
                </a:cubicBezTo>
                <a:cubicBezTo>
                  <a:pt x="5443011" y="5684871"/>
                  <a:pt x="5327582" y="5681553"/>
                  <a:pt x="5203246" y="5727831"/>
                </a:cubicBezTo>
                <a:cubicBezTo>
                  <a:pt x="5288115" y="5740577"/>
                  <a:pt x="5279733" y="5789473"/>
                  <a:pt x="5375430" y="5797506"/>
                </a:cubicBezTo>
                <a:cubicBezTo>
                  <a:pt x="5250570" y="5842910"/>
                  <a:pt x="5265065" y="5816367"/>
                  <a:pt x="5133394" y="5847975"/>
                </a:cubicBezTo>
                <a:cubicBezTo>
                  <a:pt x="5241489" y="5893204"/>
                  <a:pt x="4935888" y="5968469"/>
                  <a:pt x="5137410" y="5978073"/>
                </a:cubicBezTo>
                <a:cubicBezTo>
                  <a:pt x="5195563" y="5927955"/>
                  <a:pt x="5186657" y="5924288"/>
                  <a:pt x="5275543" y="5864390"/>
                </a:cubicBezTo>
                <a:cubicBezTo>
                  <a:pt x="5335964" y="5879233"/>
                  <a:pt x="5390448" y="5900015"/>
                  <a:pt x="5429216" y="5928129"/>
                </a:cubicBezTo>
                <a:cubicBezTo>
                  <a:pt x="5468334" y="5955545"/>
                  <a:pt x="5489811" y="5993266"/>
                  <a:pt x="5486145" y="6036749"/>
                </a:cubicBezTo>
                <a:cubicBezTo>
                  <a:pt x="5452443" y="6009156"/>
                  <a:pt x="5438822" y="5979820"/>
                  <a:pt x="5359191" y="5988200"/>
                </a:cubicBezTo>
                <a:cubicBezTo>
                  <a:pt x="5392720" y="6014921"/>
                  <a:pt x="5409484" y="6079008"/>
                  <a:pt x="5429740" y="6122841"/>
                </a:cubicBezTo>
                <a:lnTo>
                  <a:pt x="5564729" y="6086517"/>
                </a:lnTo>
                <a:cubicBezTo>
                  <a:pt x="5528930" y="6106250"/>
                  <a:pt x="5517580" y="6123889"/>
                  <a:pt x="5519325" y="6141175"/>
                </a:cubicBezTo>
                <a:cubicBezTo>
                  <a:pt x="5520723" y="6158814"/>
                  <a:pt x="5535741" y="6175927"/>
                  <a:pt x="5553378" y="6193741"/>
                </a:cubicBezTo>
                <a:cubicBezTo>
                  <a:pt x="5588828" y="6229016"/>
                  <a:pt x="5635105" y="6267259"/>
                  <a:pt x="5605592" y="6310741"/>
                </a:cubicBezTo>
                <a:cubicBezTo>
                  <a:pt x="5657632" y="6331523"/>
                  <a:pt x="5707401" y="6355273"/>
                  <a:pt x="5758393" y="6378673"/>
                </a:cubicBezTo>
                <a:lnTo>
                  <a:pt x="5738660" y="6378847"/>
                </a:lnTo>
                <a:cubicBezTo>
                  <a:pt x="5725039" y="6434728"/>
                  <a:pt x="5836103" y="6389501"/>
                  <a:pt x="5862123" y="6406439"/>
                </a:cubicBezTo>
                <a:cubicBezTo>
                  <a:pt x="5787731" y="6423726"/>
                  <a:pt x="5802923" y="6485371"/>
                  <a:pt x="5730976" y="6451318"/>
                </a:cubicBezTo>
                <a:cubicBezTo>
                  <a:pt x="5718752" y="6379197"/>
                  <a:pt x="5664792" y="6434555"/>
                  <a:pt x="5595813" y="6391771"/>
                </a:cubicBezTo>
                <a:cubicBezTo>
                  <a:pt x="5710370" y="6450796"/>
                  <a:pt x="5513737" y="6479261"/>
                  <a:pt x="5488241" y="6536015"/>
                </a:cubicBezTo>
                <a:cubicBezTo>
                  <a:pt x="5517055" y="6541428"/>
                  <a:pt x="5551457" y="6567972"/>
                  <a:pt x="5590575" y="6588578"/>
                </a:cubicBezTo>
                <a:cubicBezTo>
                  <a:pt x="5629690" y="6609184"/>
                  <a:pt x="5673524" y="6624027"/>
                  <a:pt x="5719975" y="6603072"/>
                </a:cubicBezTo>
                <a:cubicBezTo>
                  <a:pt x="5727658" y="6540555"/>
                  <a:pt x="5571539" y="6563955"/>
                  <a:pt x="5630739" y="6489215"/>
                </a:cubicBezTo>
                <a:cubicBezTo>
                  <a:pt x="5667237" y="6543699"/>
                  <a:pt x="5692558" y="6549634"/>
                  <a:pt x="5729230" y="6549809"/>
                </a:cubicBezTo>
                <a:cubicBezTo>
                  <a:pt x="5756603" y="6550203"/>
                  <a:pt x="5789674" y="6547452"/>
                  <a:pt x="5835956" y="6563660"/>
                </a:cubicBezTo>
                <a:lnTo>
                  <a:pt x="5876720" y="6582334"/>
                </a:lnTo>
                <a:lnTo>
                  <a:pt x="5863564" y="6580065"/>
                </a:lnTo>
                <a:cubicBezTo>
                  <a:pt x="5853479" y="6579672"/>
                  <a:pt x="5842564" y="6582204"/>
                  <a:pt x="5835230" y="6590673"/>
                </a:cubicBezTo>
                <a:cubicBezTo>
                  <a:pt x="5874870" y="6606041"/>
                  <a:pt x="5914511" y="6621932"/>
                  <a:pt x="5954152" y="6638347"/>
                </a:cubicBezTo>
                <a:cubicBezTo>
                  <a:pt x="5913988" y="6636077"/>
                  <a:pt x="5882380" y="6640268"/>
                  <a:pt x="5858979" y="6650746"/>
                </a:cubicBezTo>
                <a:cubicBezTo>
                  <a:pt x="5839246" y="6719550"/>
                  <a:pt x="6081108" y="6696674"/>
                  <a:pt x="5923942" y="6744522"/>
                </a:cubicBezTo>
                <a:cubicBezTo>
                  <a:pt x="5854090" y="6702961"/>
                  <a:pt x="5838723" y="6649349"/>
                  <a:pt x="5706703" y="6648127"/>
                </a:cubicBezTo>
                <a:cubicBezTo>
                  <a:pt x="5738660" y="6678161"/>
                  <a:pt x="5805193" y="6704006"/>
                  <a:pt x="5856709" y="6733868"/>
                </a:cubicBezTo>
                <a:cubicBezTo>
                  <a:pt x="5907875" y="6763904"/>
                  <a:pt x="5942277" y="6799529"/>
                  <a:pt x="5912766" y="6842487"/>
                </a:cubicBezTo>
                <a:lnTo>
                  <a:pt x="5996064" y="6807911"/>
                </a:lnTo>
                <a:lnTo>
                  <a:pt x="6040245" y="6928055"/>
                </a:lnTo>
                <a:cubicBezTo>
                  <a:pt x="6004444" y="6910243"/>
                  <a:pt x="6048625" y="6871475"/>
                  <a:pt x="5972489" y="6880906"/>
                </a:cubicBezTo>
                <a:cubicBezTo>
                  <a:pt x="5982443" y="6897844"/>
                  <a:pt x="6004445" y="6925960"/>
                  <a:pt x="6027322" y="6955647"/>
                </a:cubicBezTo>
                <a:cubicBezTo>
                  <a:pt x="6050895" y="6984985"/>
                  <a:pt x="6072027" y="7017640"/>
                  <a:pt x="6084950" y="7039995"/>
                </a:cubicBezTo>
                <a:cubicBezTo>
                  <a:pt x="6040245" y="7018689"/>
                  <a:pt x="5998683" y="7031786"/>
                  <a:pt x="5970393" y="7053615"/>
                </a:cubicBezTo>
                <a:lnTo>
                  <a:pt x="5969252" y="7054969"/>
                </a:lnTo>
                <a:lnTo>
                  <a:pt x="5781073" y="7054969"/>
                </a:lnTo>
                <a:lnTo>
                  <a:pt x="5755911" y="7036562"/>
                </a:lnTo>
                <a:cubicBezTo>
                  <a:pt x="5736520" y="7024540"/>
                  <a:pt x="5713163" y="7013888"/>
                  <a:pt x="5687667" y="7005593"/>
                </a:cubicBezTo>
                <a:cubicBezTo>
                  <a:pt x="5693080" y="7069681"/>
                  <a:pt x="5603495" y="7016244"/>
                  <a:pt x="5578873" y="7024976"/>
                </a:cubicBezTo>
                <a:lnTo>
                  <a:pt x="5575730" y="6977650"/>
                </a:lnTo>
                <a:cubicBezTo>
                  <a:pt x="5574682" y="6961760"/>
                  <a:pt x="5572063" y="6946567"/>
                  <a:pt x="5570316" y="6931025"/>
                </a:cubicBezTo>
                <a:cubicBezTo>
                  <a:pt x="5596336" y="6917405"/>
                  <a:pt x="5660075" y="6942377"/>
                  <a:pt x="5707400" y="6956521"/>
                </a:cubicBezTo>
                <a:cubicBezTo>
                  <a:pt x="5754550" y="6970492"/>
                  <a:pt x="5785459" y="6971714"/>
                  <a:pt x="5745643" y="6907102"/>
                </a:cubicBezTo>
                <a:cubicBezTo>
                  <a:pt x="5661996" y="6878462"/>
                  <a:pt x="5622355" y="6817517"/>
                  <a:pt x="5550234" y="6816469"/>
                </a:cubicBezTo>
                <a:cubicBezTo>
                  <a:pt x="5510767" y="6840743"/>
                  <a:pt x="5514784" y="6884924"/>
                  <a:pt x="5574333" y="6892083"/>
                </a:cubicBezTo>
                <a:cubicBezTo>
                  <a:pt x="5488589" y="6871302"/>
                  <a:pt x="5494702" y="6889987"/>
                  <a:pt x="5501163" y="6914087"/>
                </a:cubicBezTo>
                <a:cubicBezTo>
                  <a:pt x="5507626" y="6938360"/>
                  <a:pt x="5514784" y="6968397"/>
                  <a:pt x="5430962" y="6967873"/>
                </a:cubicBezTo>
                <a:cubicBezTo>
                  <a:pt x="5461873" y="6983851"/>
                  <a:pt x="5482763" y="7023503"/>
                  <a:pt x="5478383" y="7054486"/>
                </a:cubicBezTo>
                <a:lnTo>
                  <a:pt x="5478143" y="7054969"/>
                </a:lnTo>
                <a:lnTo>
                  <a:pt x="5406623" y="7054969"/>
                </a:lnTo>
                <a:lnTo>
                  <a:pt x="5396763" y="7047087"/>
                </a:lnTo>
                <a:cubicBezTo>
                  <a:pt x="5388482" y="7037478"/>
                  <a:pt x="5391453" y="7026723"/>
                  <a:pt x="5420135" y="7015721"/>
                </a:cubicBezTo>
                <a:cubicBezTo>
                  <a:pt x="5370017" y="7021571"/>
                  <a:pt x="5348276" y="7034493"/>
                  <a:pt x="5327845" y="7049817"/>
                </a:cubicBezTo>
                <a:lnTo>
                  <a:pt x="5320809" y="7054969"/>
                </a:lnTo>
                <a:lnTo>
                  <a:pt x="5003335" y="7054969"/>
                </a:lnTo>
                <a:lnTo>
                  <a:pt x="4998930" y="7051521"/>
                </a:lnTo>
                <a:lnTo>
                  <a:pt x="4992820" y="7054969"/>
                </a:lnTo>
                <a:lnTo>
                  <a:pt x="4954400" y="7054969"/>
                </a:lnTo>
                <a:lnTo>
                  <a:pt x="4927050" y="7035433"/>
                </a:lnTo>
                <a:cubicBezTo>
                  <a:pt x="4907251" y="7017424"/>
                  <a:pt x="4898433" y="6999045"/>
                  <a:pt x="4915109" y="6987781"/>
                </a:cubicBezTo>
                <a:cubicBezTo>
                  <a:pt x="4910917" y="6996337"/>
                  <a:pt x="4909344" y="7018689"/>
                  <a:pt x="4941128" y="7019039"/>
                </a:cubicBezTo>
                <a:cubicBezTo>
                  <a:pt x="4962257" y="6998957"/>
                  <a:pt x="4983388" y="6978350"/>
                  <a:pt x="5004518" y="6957394"/>
                </a:cubicBezTo>
                <a:cubicBezTo>
                  <a:pt x="4961909" y="6968571"/>
                  <a:pt x="4925412" y="6962459"/>
                  <a:pt x="4897820" y="6950235"/>
                </a:cubicBezTo>
                <a:cubicBezTo>
                  <a:pt x="4869880" y="6937838"/>
                  <a:pt x="4849448" y="6918976"/>
                  <a:pt x="4841415" y="6902737"/>
                </a:cubicBezTo>
                <a:cubicBezTo>
                  <a:pt x="4988628" y="6899069"/>
                  <a:pt x="5000852" y="6943426"/>
                  <a:pt x="5148064" y="6916881"/>
                </a:cubicBezTo>
                <a:cubicBezTo>
                  <a:pt x="5148064" y="6866938"/>
                  <a:pt x="5052717" y="6849124"/>
                  <a:pt x="5095850" y="6794817"/>
                </a:cubicBezTo>
                <a:cubicBezTo>
                  <a:pt x="5169893" y="6814549"/>
                  <a:pt x="5259478" y="6810183"/>
                  <a:pt x="5352904" y="6793943"/>
                </a:cubicBezTo>
                <a:cubicBezTo>
                  <a:pt x="5446506" y="6777876"/>
                  <a:pt x="5543949" y="6749586"/>
                  <a:pt x="5631962" y="6727932"/>
                </a:cubicBezTo>
                <a:cubicBezTo>
                  <a:pt x="5557744" y="6687069"/>
                  <a:pt x="5598956" y="6677639"/>
                  <a:pt x="5636851" y="6669781"/>
                </a:cubicBezTo>
                <a:cubicBezTo>
                  <a:pt x="5674746" y="6662272"/>
                  <a:pt x="5709322" y="6656509"/>
                  <a:pt x="5621833" y="6627345"/>
                </a:cubicBezTo>
                <a:lnTo>
                  <a:pt x="5534518" y="6664542"/>
                </a:lnTo>
                <a:cubicBezTo>
                  <a:pt x="5546917" y="6631362"/>
                  <a:pt x="5539059" y="6593294"/>
                  <a:pt x="5515484" y="6564829"/>
                </a:cubicBezTo>
                <a:cubicBezTo>
                  <a:pt x="5492084" y="6536189"/>
                  <a:pt x="5451221" y="6518377"/>
                  <a:pt x="5401800" y="6520298"/>
                </a:cubicBezTo>
                <a:cubicBezTo>
                  <a:pt x="5371590" y="6465989"/>
                  <a:pt x="5325138" y="6453939"/>
                  <a:pt x="5264716" y="6447653"/>
                </a:cubicBezTo>
                <a:cubicBezTo>
                  <a:pt x="5204469" y="6441542"/>
                  <a:pt x="5130077" y="6440320"/>
                  <a:pt x="5044858" y="6412728"/>
                </a:cubicBezTo>
                <a:lnTo>
                  <a:pt x="4910918" y="6432110"/>
                </a:lnTo>
                <a:cubicBezTo>
                  <a:pt x="4945232" y="6416743"/>
                  <a:pt x="4934973" y="6409147"/>
                  <a:pt x="4912948" y="6403908"/>
                </a:cubicBezTo>
                <a:lnTo>
                  <a:pt x="4902310" y="6402002"/>
                </a:lnTo>
                <a:lnTo>
                  <a:pt x="4882019" y="6470552"/>
                </a:lnTo>
                <a:lnTo>
                  <a:pt x="4881575" y="6473083"/>
                </a:lnTo>
                <a:lnTo>
                  <a:pt x="4904260" y="6471904"/>
                </a:lnTo>
                <a:cubicBezTo>
                  <a:pt x="4959596" y="6464941"/>
                  <a:pt x="5013250" y="6451843"/>
                  <a:pt x="5024776" y="6446430"/>
                </a:cubicBezTo>
                <a:cubicBezTo>
                  <a:pt x="5018664" y="6498644"/>
                  <a:pt x="4991248" y="6530777"/>
                  <a:pt x="4966624" y="6560986"/>
                </a:cubicBezTo>
                <a:cubicBezTo>
                  <a:pt x="4942527" y="6591372"/>
                  <a:pt x="4919300" y="6619837"/>
                  <a:pt x="4922094" y="6665415"/>
                </a:cubicBezTo>
                <a:cubicBezTo>
                  <a:pt x="4922094" y="6665415"/>
                  <a:pt x="4908735" y="6660613"/>
                  <a:pt x="4887474" y="6656836"/>
                </a:cubicBezTo>
                <a:lnTo>
                  <a:pt x="4876575" y="6655614"/>
                </a:lnTo>
                <a:lnTo>
                  <a:pt x="4858217" y="6697752"/>
                </a:lnTo>
                <a:lnTo>
                  <a:pt x="4889439" y="6723392"/>
                </a:lnTo>
                <a:lnTo>
                  <a:pt x="4892932" y="6714486"/>
                </a:lnTo>
                <a:cubicBezTo>
                  <a:pt x="4962610" y="6743998"/>
                  <a:pt x="5141954" y="6730202"/>
                  <a:pt x="5084152" y="6774907"/>
                </a:cubicBezTo>
                <a:cubicBezTo>
                  <a:pt x="5025825" y="6802325"/>
                  <a:pt x="4974135" y="6775606"/>
                  <a:pt x="4910221" y="6751857"/>
                </a:cubicBezTo>
                <a:cubicBezTo>
                  <a:pt x="4894373" y="6745788"/>
                  <a:pt x="4877991" y="6739916"/>
                  <a:pt x="4860896" y="6734940"/>
                </a:cubicBezTo>
                <a:lnTo>
                  <a:pt x="4836527" y="6729689"/>
                </a:lnTo>
                <a:lnTo>
                  <a:pt x="4808675" y="6764868"/>
                </a:lnTo>
                <a:lnTo>
                  <a:pt x="4807868" y="6765615"/>
                </a:lnTo>
                <a:lnTo>
                  <a:pt x="4825730" y="6768337"/>
                </a:lnTo>
                <a:cubicBezTo>
                  <a:pt x="4834366" y="6771229"/>
                  <a:pt x="4832816" y="6776348"/>
                  <a:pt x="4813301" y="6786258"/>
                </a:cubicBezTo>
                <a:lnTo>
                  <a:pt x="4789484" y="6782658"/>
                </a:lnTo>
                <a:lnTo>
                  <a:pt x="4748865" y="6820312"/>
                </a:lnTo>
                <a:lnTo>
                  <a:pt x="4760357" y="6778254"/>
                </a:lnTo>
                <a:lnTo>
                  <a:pt x="4639541" y="6759990"/>
                </a:lnTo>
                <a:lnTo>
                  <a:pt x="4642174" y="6790156"/>
                </a:lnTo>
                <a:cubicBezTo>
                  <a:pt x="4640103" y="6835996"/>
                  <a:pt x="4618460" y="6853449"/>
                  <a:pt x="4589254" y="6864319"/>
                </a:cubicBezTo>
                <a:cubicBezTo>
                  <a:pt x="4569869" y="6871480"/>
                  <a:pt x="4546993" y="6875846"/>
                  <a:pt x="4523943" y="6884053"/>
                </a:cubicBezTo>
                <a:cubicBezTo>
                  <a:pt x="4500717" y="6891911"/>
                  <a:pt x="4477141" y="6903087"/>
                  <a:pt x="4456361" y="6925090"/>
                </a:cubicBezTo>
                <a:lnTo>
                  <a:pt x="4520799" y="6942378"/>
                </a:lnTo>
                <a:cubicBezTo>
                  <a:pt x="4521497" y="6990053"/>
                  <a:pt x="4478713" y="6986910"/>
                  <a:pt x="4446756" y="7001752"/>
                </a:cubicBezTo>
                <a:cubicBezTo>
                  <a:pt x="4456361" y="6901340"/>
                  <a:pt x="4350710" y="6927535"/>
                  <a:pt x="4288367" y="6860827"/>
                </a:cubicBezTo>
                <a:cubicBezTo>
                  <a:pt x="4383583" y="6960758"/>
                  <a:pt x="4347370" y="7012067"/>
                  <a:pt x="4313809" y="7045399"/>
                </a:cubicBezTo>
                <a:lnTo>
                  <a:pt x="4304494" y="7054970"/>
                </a:lnTo>
                <a:lnTo>
                  <a:pt x="4266490" y="7054970"/>
                </a:lnTo>
                <a:lnTo>
                  <a:pt x="4260463" y="7049159"/>
                </a:lnTo>
                <a:cubicBezTo>
                  <a:pt x="4253480" y="7045453"/>
                  <a:pt x="4247908" y="7045824"/>
                  <a:pt x="4243292" y="7048902"/>
                </a:cubicBezTo>
                <a:lnTo>
                  <a:pt x="4238948" y="7054970"/>
                </a:lnTo>
                <a:lnTo>
                  <a:pt x="0" y="7054970"/>
                </a:lnTo>
                <a:lnTo>
                  <a:pt x="0" y="5569975"/>
                </a:lnTo>
                <a:lnTo>
                  <a:pt x="0" y="5569975"/>
                </a:lnTo>
                <a:lnTo>
                  <a:pt x="0" y="1041293"/>
                </a:lnTo>
                <a:lnTo>
                  <a:pt x="1" y="1041335"/>
                </a:lnTo>
                <a:lnTo>
                  <a:pt x="1" y="352343"/>
                </a:lnTo>
                <a:lnTo>
                  <a:pt x="10772" y="384256"/>
                </a:lnTo>
                <a:cubicBezTo>
                  <a:pt x="18848" y="401812"/>
                  <a:pt x="29556" y="418718"/>
                  <a:pt x="44879" y="434653"/>
                </a:cubicBezTo>
                <a:cubicBezTo>
                  <a:pt x="134115" y="352752"/>
                  <a:pt x="172883" y="523190"/>
                  <a:pt x="257928" y="524761"/>
                </a:cubicBezTo>
                <a:lnTo>
                  <a:pt x="245529" y="538728"/>
                </a:lnTo>
                <a:cubicBezTo>
                  <a:pt x="286567" y="720866"/>
                  <a:pt x="318174" y="416139"/>
                  <a:pt x="377024" y="576274"/>
                </a:cubicBezTo>
                <a:lnTo>
                  <a:pt x="370913" y="583608"/>
                </a:lnTo>
                <a:cubicBezTo>
                  <a:pt x="390995" y="604913"/>
                  <a:pt x="454735" y="649443"/>
                  <a:pt x="496820" y="596880"/>
                </a:cubicBezTo>
                <a:lnTo>
                  <a:pt x="442860" y="664810"/>
                </a:lnTo>
                <a:lnTo>
                  <a:pt x="535419" y="699027"/>
                </a:lnTo>
                <a:lnTo>
                  <a:pt x="547851" y="692274"/>
                </a:lnTo>
                <a:cubicBezTo>
                  <a:pt x="555581" y="684315"/>
                  <a:pt x="561518" y="673325"/>
                  <a:pt x="565098" y="658874"/>
                </a:cubicBezTo>
                <a:cubicBezTo>
                  <a:pt x="595309" y="603691"/>
                  <a:pt x="550255" y="511661"/>
                  <a:pt x="587450" y="521266"/>
                </a:cubicBezTo>
                <a:cubicBezTo>
                  <a:pt x="593038" y="525458"/>
                  <a:pt x="584656" y="440762"/>
                  <a:pt x="572084" y="392040"/>
                </a:cubicBezTo>
                <a:cubicBezTo>
                  <a:pt x="587800" y="423823"/>
                  <a:pt x="599151" y="393787"/>
                  <a:pt x="625694" y="511138"/>
                </a:cubicBezTo>
                <a:cubicBezTo>
                  <a:pt x="675638" y="336334"/>
                  <a:pt x="814468" y="324110"/>
                  <a:pt x="871398" y="252163"/>
                </a:cubicBezTo>
                <a:lnTo>
                  <a:pt x="872969" y="271722"/>
                </a:lnTo>
                <a:cubicBezTo>
                  <a:pt x="883185" y="264998"/>
                  <a:pt x="899731" y="247404"/>
                  <a:pt x="919333" y="224943"/>
                </a:cubicBezTo>
                <a:close/>
                <a:moveTo>
                  <a:pt x="1257504" y="0"/>
                </a:moveTo>
                <a:cubicBezTo>
                  <a:pt x="1258377" y="11526"/>
                  <a:pt x="1256107" y="11526"/>
                  <a:pt x="1253312" y="8557"/>
                </a:cubicBezTo>
                <a:cubicBezTo>
                  <a:pt x="1254709" y="5589"/>
                  <a:pt x="1256281" y="2620"/>
                  <a:pt x="1257504" y="0"/>
                </a:cubicBezTo>
                <a:close/>
              </a:path>
            </a:pathLst>
          </a:custGeom>
          <a:blipFill dpi="0" rotWithShape="0">
            <a:blip r:embed="rId6"/>
            <a:srcRect/>
            <a:stretch>
              <a:fillRect l="-34000" r="-34000"/>
            </a:stretch>
          </a:blipFill>
          <a:ln w="12700" cap="flat" cmpd="sng" algn="ctr">
            <a:noFill/>
            <a:prstDash val="solid"/>
            <a:miter lim="800000"/>
          </a:ln>
          <a:effectLst/>
        </p:spPr>
        <p:style>
          <a:lnRef idx="2">
            <a:srgbClr val="FEC152">
              <a:shade val="50000"/>
            </a:srgbClr>
          </a:lnRef>
          <a:fillRef idx="1">
            <a:srgbClr val="FEC152"/>
          </a:fillRef>
          <a:effectRef idx="0">
            <a:srgbClr val="FEC152"/>
          </a:effectRef>
          <a:fontRef idx="minor">
            <a:srgbClr val="FFFFFF"/>
          </a:fontRef>
        </p:style>
        <p:txBody>
          <a:bodyPr wrap="square" rtlCol="0" anchor="ctr">
            <a:noAutofit/>
          </a:bodyPr>
          <a:p>
            <a:pPr algn="ctr"/>
            <a:endParaRPr lang="zh-CN" altLang="en-US"/>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rot="0" flipH="1">
            <a:off x="857250" y="2106930"/>
            <a:ext cx="5415280" cy="2713355"/>
            <a:chOff x="9664" y="3094"/>
            <a:chExt cx="8528" cy="4273"/>
          </a:xfrm>
        </p:grpSpPr>
        <p:sp>
          <p:nvSpPr>
            <p:cNvPr id="2" name="标题 8"/>
            <p:cNvSpPr>
              <a:spLocks noGrp="1"/>
            </p:cNvSpPr>
            <p:nvPr>
              <p:custDataLst>
                <p:tags r:id="rId2"/>
              </p:custDataLst>
            </p:nvPr>
          </p:nvSpPr>
          <p:spPr>
            <a:xfrm>
              <a:off x="9665" y="3094"/>
              <a:ext cx="8527" cy="1144"/>
            </a:xfrm>
            <a:prstGeom prst="rect">
              <a:avLst/>
            </a:prstGeom>
          </p:spPr>
          <p:txBody>
            <a:bodyPr vert="horz" lIns="90170" tIns="46990" rIns="90170" bIns="46990" rtlCol="0" anchor="b" anchorCtr="0">
              <a:normAutofit fontScale="70000"/>
            </a:bodyPr>
            <a:lstStyle>
              <a:lvl1pPr algn="l" defTabSz="914400" rtl="0" eaLnBrk="1" fontAlgn="auto" latinLnBrk="0" hangingPunct="1">
                <a:lnSpc>
                  <a:spcPct val="100000"/>
                </a:lnSpc>
                <a:spcBef>
                  <a:spcPct val="0"/>
                </a:spcBef>
                <a:buNone/>
                <a:defRPr sz="5400" b="1" u="none" strike="noStrike" kern="1200" cap="none" spc="600" normalizeH="0" baseline="0">
                  <a:solidFill>
                    <a:srgbClr val="FFFFFF"/>
                  </a:solidFill>
                  <a:uFillTx/>
                  <a:latin typeface="Arial" panose="020B0604020202020204" pitchFamily="34" charset="0"/>
                  <a:ea typeface="汉仪旗黑-85S" panose="00020600040101010101" pitchFamily="18" charset="-122"/>
                  <a:cs typeface="+mn-ea"/>
                </a:defRPr>
              </a:lvl1pPr>
            </a:lstStyle>
            <a:p>
              <a:pPr algn="r"/>
              <a:r>
                <a:rPr lang="zh-CN" altLang="en-US" dirty="0">
                  <a:solidFill>
                    <a:srgbClr val="000000"/>
                  </a:solidFill>
                  <a:ea typeface="微软雅黑" panose="020B0503020204020204" charset="-122"/>
                </a:rPr>
                <a:t>3. 科学文化素质</a:t>
              </a:r>
              <a:endParaRPr lang="zh-CN" altLang="en-US" dirty="0">
                <a:solidFill>
                  <a:srgbClr val="000000"/>
                </a:solidFill>
                <a:ea typeface="微软雅黑" panose="020B0503020204020204" charset="-122"/>
              </a:endParaRPr>
            </a:p>
          </p:txBody>
        </p:sp>
        <p:sp>
          <p:nvSpPr>
            <p:cNvPr id="527" name="文本占位符 14"/>
            <p:cNvSpPr>
              <a:spLocks noGrp="1"/>
            </p:cNvSpPr>
            <p:nvPr>
              <p:custDataLst>
                <p:tags r:id="rId3"/>
              </p:custDataLst>
            </p:nvPr>
          </p:nvSpPr>
          <p:spPr>
            <a:xfrm>
              <a:off x="9664" y="4498"/>
              <a:ext cx="8528" cy="2869"/>
            </a:xfrm>
            <a:prstGeom prst="rect">
              <a:avLst/>
            </a:prstGeom>
          </p:spPr>
          <p:txBody>
            <a:bodyPr vert="horz" wrap="square" lIns="90170" tIns="46990" rIns="90170" bIns="46990" rtlCol="0" anchor="ctr" anchorCtr="0">
              <a:sp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algn="r"/>
              <a:r>
                <a:rPr lang="zh-CN" altLang="en-US" spc="150" dirty="0">
                  <a:solidFill>
                    <a:srgbClr val="000000"/>
                  </a:solidFill>
                  <a:uFillTx/>
                </a:rPr>
                <a:t>它包括科学精神、求知欲望和创新意识。</a:t>
              </a:r>
              <a:endParaRPr lang="zh-CN" altLang="en-US" spc="150" dirty="0">
                <a:solidFill>
                  <a:srgbClr val="000000"/>
                </a:solidFill>
                <a:uFillTx/>
              </a:endParaRPr>
            </a:p>
            <a:p>
              <a:pPr algn="r"/>
              <a:r>
                <a:rPr lang="zh-CN" altLang="en-US" spc="150" dirty="0">
                  <a:solidFill>
                    <a:srgbClr val="000000"/>
                  </a:solidFill>
                  <a:uFillTx/>
                </a:rPr>
                <a:t>科学文化素质不仅影响人的生活质量，还影响和改变着人的思想观念与价值标准。科学文化素质是职业素质的基础。如果不掌握一定的科学文化知识和合理的专业知识结构，就不可能拥有过硬的职业素质。</a:t>
              </a:r>
              <a:endParaRPr lang="zh-CN" altLang="en-US" spc="150" dirty="0">
                <a:solidFill>
                  <a:srgbClr val="000000"/>
                </a:solidFill>
                <a:uFillTx/>
              </a:endParaRPr>
            </a:p>
          </p:txBody>
        </p:sp>
      </p:grpSp>
      <p:grpSp>
        <p:nvGrpSpPr>
          <p:cNvPr id="19" name="组合 18"/>
          <p:cNvGrpSpPr/>
          <p:nvPr>
            <p:custDataLst>
              <p:tags r:id="rId4"/>
            </p:custDataLst>
          </p:nvPr>
        </p:nvGrpSpPr>
        <p:grpSpPr>
          <a:xfrm rot="0">
            <a:off x="857250" y="1530350"/>
            <a:ext cx="2463800" cy="381000"/>
            <a:chOff x="1350" y="2350"/>
            <a:chExt cx="3880" cy="600"/>
          </a:xfrm>
        </p:grpSpPr>
        <p:sp>
          <p:nvSpPr>
            <p:cNvPr id="15" name="菱形 14"/>
            <p:cNvSpPr/>
            <p:nvPr>
              <p:custDataLst>
                <p:tags r:id="rId5"/>
              </p:custDataLst>
            </p:nvPr>
          </p:nvSpPr>
          <p:spPr>
            <a:xfrm>
              <a:off x="1350" y="2350"/>
              <a:ext cx="600" cy="600"/>
            </a:xfrm>
            <a:prstGeom prst="diamond">
              <a:avLst/>
            </a:prstGeom>
            <a:noFill/>
            <a:ln w="15875">
              <a:solidFill>
                <a:srgbClr val="D24059">
                  <a:lumMod val="75000"/>
                </a:srgbClr>
              </a:solidFill>
            </a:ln>
          </p:spPr>
          <p:style>
            <a:lnRef idx="2">
              <a:srgbClr val="D24059">
                <a:shade val="50000"/>
              </a:srgbClr>
            </a:lnRef>
            <a:fillRef idx="1">
              <a:srgbClr val="D24059"/>
            </a:fillRef>
            <a:effectRef idx="0">
              <a:srgbClr val="D24059"/>
            </a:effectRef>
            <a:fontRef idx="minor">
              <a:srgbClr val="FFFFFF"/>
            </a:fontRef>
          </p:style>
          <p:txBody>
            <a:bodyPr rtlCol="0" anchor="ctr"/>
            <a:p>
              <a:pPr algn="ctr"/>
              <a:endParaRPr lang="zh-CN" altLang="en-US"/>
            </a:p>
          </p:txBody>
        </p:sp>
        <p:sp>
          <p:nvSpPr>
            <p:cNvPr id="16" name="菱形 15"/>
            <p:cNvSpPr/>
            <p:nvPr>
              <p:custDataLst>
                <p:tags r:id="rId6"/>
              </p:custDataLst>
            </p:nvPr>
          </p:nvSpPr>
          <p:spPr>
            <a:xfrm>
              <a:off x="1950" y="2350"/>
              <a:ext cx="600" cy="600"/>
            </a:xfrm>
            <a:prstGeom prst="diamond">
              <a:avLst/>
            </a:prstGeom>
            <a:noFill/>
            <a:ln w="15875">
              <a:solidFill>
                <a:srgbClr val="D24059">
                  <a:lumMod val="75000"/>
                </a:srgbClr>
              </a:solidFill>
            </a:ln>
          </p:spPr>
          <p:style>
            <a:lnRef idx="2">
              <a:srgbClr val="D24059">
                <a:shade val="50000"/>
              </a:srgbClr>
            </a:lnRef>
            <a:fillRef idx="1">
              <a:srgbClr val="D24059"/>
            </a:fillRef>
            <a:effectRef idx="0">
              <a:srgbClr val="D24059"/>
            </a:effectRef>
            <a:fontRef idx="minor">
              <a:srgbClr val="FFFFFF"/>
            </a:fontRef>
          </p:style>
          <p:txBody>
            <a:bodyPr rtlCol="0" anchor="ctr"/>
            <a:p>
              <a:pPr algn="ctr"/>
              <a:endParaRPr lang="zh-CN" altLang="en-US"/>
            </a:p>
          </p:txBody>
        </p:sp>
        <p:cxnSp>
          <p:nvCxnSpPr>
            <p:cNvPr id="17" name="直接连接符 16"/>
            <p:cNvCxnSpPr>
              <a:stCxn id="16" idx="3"/>
            </p:cNvCxnSpPr>
            <p:nvPr>
              <p:custDataLst>
                <p:tags r:id="rId7"/>
              </p:custDataLst>
            </p:nvPr>
          </p:nvCxnSpPr>
          <p:spPr>
            <a:xfrm>
              <a:off x="2550" y="2650"/>
              <a:ext cx="2680" cy="0"/>
            </a:xfrm>
            <a:prstGeom prst="line">
              <a:avLst/>
            </a:prstGeom>
            <a:ln w="15875">
              <a:solidFill>
                <a:srgbClr val="D24059">
                  <a:lumMod val="75000"/>
                </a:srgbClr>
              </a:solidFill>
            </a:ln>
          </p:spPr>
          <p:style>
            <a:lnRef idx="1">
              <a:srgbClr val="D24059"/>
            </a:lnRef>
            <a:fillRef idx="0">
              <a:srgbClr val="D24059"/>
            </a:fillRef>
            <a:effectRef idx="0">
              <a:srgbClr val="D24059"/>
            </a:effectRef>
            <a:fontRef idx="minor">
              <a:srgbClr val="000000"/>
            </a:fontRef>
          </p:style>
        </p:cxnSp>
      </p:grpSp>
      <p:grpSp>
        <p:nvGrpSpPr>
          <p:cNvPr id="20" name="组合 19"/>
          <p:cNvGrpSpPr/>
          <p:nvPr>
            <p:custDataLst>
              <p:tags r:id="rId8"/>
            </p:custDataLst>
          </p:nvPr>
        </p:nvGrpSpPr>
        <p:grpSpPr>
          <a:xfrm rot="0" flipH="1">
            <a:off x="3808095" y="5031105"/>
            <a:ext cx="2463800" cy="381000"/>
            <a:chOff x="1350" y="2350"/>
            <a:chExt cx="3880" cy="600"/>
          </a:xfrm>
        </p:grpSpPr>
        <p:sp>
          <p:nvSpPr>
            <p:cNvPr id="21" name="菱形 20"/>
            <p:cNvSpPr/>
            <p:nvPr>
              <p:custDataLst>
                <p:tags r:id="rId9"/>
              </p:custDataLst>
            </p:nvPr>
          </p:nvSpPr>
          <p:spPr>
            <a:xfrm>
              <a:off x="1350" y="2350"/>
              <a:ext cx="600" cy="600"/>
            </a:xfrm>
            <a:prstGeom prst="diamond">
              <a:avLst/>
            </a:prstGeom>
            <a:noFill/>
            <a:ln w="15875">
              <a:solidFill>
                <a:srgbClr val="D24059">
                  <a:lumMod val="75000"/>
                </a:srgbClr>
              </a:solidFill>
            </a:ln>
          </p:spPr>
          <p:style>
            <a:lnRef idx="2">
              <a:srgbClr val="D24059">
                <a:shade val="50000"/>
              </a:srgbClr>
            </a:lnRef>
            <a:fillRef idx="1">
              <a:srgbClr val="D24059"/>
            </a:fillRef>
            <a:effectRef idx="0">
              <a:srgbClr val="D24059"/>
            </a:effectRef>
            <a:fontRef idx="minor">
              <a:srgbClr val="FFFFFF"/>
            </a:fontRef>
          </p:style>
          <p:txBody>
            <a:bodyPr rtlCol="0" anchor="ctr"/>
            <a:p>
              <a:pPr algn="ctr"/>
              <a:endParaRPr lang="zh-CN" altLang="en-US"/>
            </a:p>
          </p:txBody>
        </p:sp>
        <p:sp>
          <p:nvSpPr>
            <p:cNvPr id="22" name="菱形 21"/>
            <p:cNvSpPr/>
            <p:nvPr>
              <p:custDataLst>
                <p:tags r:id="rId10"/>
              </p:custDataLst>
            </p:nvPr>
          </p:nvSpPr>
          <p:spPr>
            <a:xfrm>
              <a:off x="1950" y="2350"/>
              <a:ext cx="600" cy="600"/>
            </a:xfrm>
            <a:prstGeom prst="diamond">
              <a:avLst/>
            </a:prstGeom>
            <a:noFill/>
            <a:ln w="15875">
              <a:solidFill>
                <a:srgbClr val="D24059">
                  <a:lumMod val="75000"/>
                </a:srgbClr>
              </a:solidFill>
            </a:ln>
          </p:spPr>
          <p:style>
            <a:lnRef idx="2">
              <a:srgbClr val="D24059">
                <a:shade val="50000"/>
              </a:srgbClr>
            </a:lnRef>
            <a:fillRef idx="1">
              <a:srgbClr val="D24059"/>
            </a:fillRef>
            <a:effectRef idx="0">
              <a:srgbClr val="D24059"/>
            </a:effectRef>
            <a:fontRef idx="minor">
              <a:srgbClr val="FFFFFF"/>
            </a:fontRef>
          </p:style>
          <p:txBody>
            <a:bodyPr rtlCol="0" anchor="ctr"/>
            <a:p>
              <a:pPr algn="ctr"/>
              <a:endParaRPr lang="zh-CN" altLang="en-US"/>
            </a:p>
          </p:txBody>
        </p:sp>
        <p:cxnSp>
          <p:nvCxnSpPr>
            <p:cNvPr id="23" name="直接连接符 22"/>
            <p:cNvCxnSpPr>
              <a:stCxn id="22" idx="3"/>
            </p:cNvCxnSpPr>
            <p:nvPr>
              <p:custDataLst>
                <p:tags r:id="rId11"/>
              </p:custDataLst>
            </p:nvPr>
          </p:nvCxnSpPr>
          <p:spPr>
            <a:xfrm>
              <a:off x="2550" y="2650"/>
              <a:ext cx="2680" cy="0"/>
            </a:xfrm>
            <a:prstGeom prst="line">
              <a:avLst/>
            </a:prstGeom>
            <a:ln w="15875">
              <a:solidFill>
                <a:srgbClr val="D24059">
                  <a:lumMod val="75000"/>
                </a:srgbClr>
              </a:solidFill>
            </a:ln>
          </p:spPr>
          <p:style>
            <a:lnRef idx="1">
              <a:srgbClr val="D24059"/>
            </a:lnRef>
            <a:fillRef idx="0">
              <a:srgbClr val="D24059"/>
            </a:fillRef>
            <a:effectRef idx="0">
              <a:srgbClr val="D24059"/>
            </a:effectRef>
            <a:fontRef idx="minor">
              <a:srgbClr val="000000"/>
            </a:fontRef>
          </p:style>
        </p:cxnSp>
      </p:grpSp>
      <p:sp>
        <p:nvSpPr>
          <p:cNvPr id="3" name="图形 3"/>
          <p:cNvSpPr/>
          <p:nvPr>
            <p:custDataLst>
              <p:tags r:id="rId12"/>
            </p:custDataLst>
          </p:nvPr>
        </p:nvSpPr>
        <p:spPr>
          <a:xfrm>
            <a:off x="7592695" y="1948829"/>
            <a:ext cx="3853815" cy="2958437"/>
          </a:xfrm>
          <a:custGeom>
            <a:avLst/>
            <a:gdLst>
              <a:gd name="connsiteX0" fmla="*/ 2591270 w 6326994"/>
              <a:gd name="connsiteY0" fmla="*/ 4438058 h 4857008"/>
              <a:gd name="connsiteX1" fmla="*/ 2504037 w 6326994"/>
              <a:gd name="connsiteY1" fmla="*/ 4472259 h 4857008"/>
              <a:gd name="connsiteX2" fmla="*/ 2451003 w 6326994"/>
              <a:gd name="connsiteY2" fmla="*/ 4508441 h 4857008"/>
              <a:gd name="connsiteX3" fmla="*/ 2454968 w 6326994"/>
              <a:gd name="connsiteY3" fmla="*/ 4516867 h 4857008"/>
              <a:gd name="connsiteX4" fmla="*/ 2473802 w 6326994"/>
              <a:gd name="connsiteY4" fmla="*/ 4516370 h 4857008"/>
              <a:gd name="connsiteX5" fmla="*/ 2596723 w 6326994"/>
              <a:gd name="connsiteY5" fmla="*/ 4460857 h 4857008"/>
              <a:gd name="connsiteX6" fmla="*/ 2608123 w 6326994"/>
              <a:gd name="connsiteY6" fmla="*/ 4444503 h 4857008"/>
              <a:gd name="connsiteX7" fmla="*/ 2591270 w 6326994"/>
              <a:gd name="connsiteY7" fmla="*/ 4438058 h 4857008"/>
              <a:gd name="connsiteX8" fmla="*/ 2696845 w 6326994"/>
              <a:gd name="connsiteY8" fmla="*/ 4429138 h 4857008"/>
              <a:gd name="connsiteX9" fmla="*/ 2677516 w 6326994"/>
              <a:gd name="connsiteY9" fmla="*/ 4452928 h 4857008"/>
              <a:gd name="connsiteX10" fmla="*/ 2549140 w 6326994"/>
              <a:gd name="connsiteY10" fmla="*/ 4558997 h 4857008"/>
              <a:gd name="connsiteX11" fmla="*/ 2522374 w 6326994"/>
              <a:gd name="connsiteY11" fmla="*/ 4580806 h 4857008"/>
              <a:gd name="connsiteX12" fmla="*/ 2538237 w 6326994"/>
              <a:gd name="connsiteY12" fmla="*/ 4587746 h 4857008"/>
              <a:gd name="connsiteX13" fmla="*/ 2547657 w 6326994"/>
              <a:gd name="connsiteY13" fmla="*/ 4586258 h 4857008"/>
              <a:gd name="connsiteX14" fmla="*/ 2722125 w 6326994"/>
              <a:gd name="connsiteY14" fmla="*/ 4548094 h 4857008"/>
              <a:gd name="connsiteX15" fmla="*/ 2821748 w 6326994"/>
              <a:gd name="connsiteY15" fmla="*/ 4514391 h 4857008"/>
              <a:gd name="connsiteX16" fmla="*/ 2696845 w 6326994"/>
              <a:gd name="connsiteY16" fmla="*/ 4429138 h 4857008"/>
              <a:gd name="connsiteX17" fmla="*/ 2651740 w 6326994"/>
              <a:gd name="connsiteY17" fmla="*/ 4399893 h 4857008"/>
              <a:gd name="connsiteX18" fmla="*/ 2646784 w 6326994"/>
              <a:gd name="connsiteY18" fmla="*/ 4407328 h 4857008"/>
              <a:gd name="connsiteX19" fmla="*/ 2682966 w 6326994"/>
              <a:gd name="connsiteY19" fmla="*/ 4432111 h 4857008"/>
              <a:gd name="connsiteX20" fmla="*/ 2688914 w 6326994"/>
              <a:gd name="connsiteY20" fmla="*/ 4423685 h 4857008"/>
              <a:gd name="connsiteX21" fmla="*/ 2651740 w 6326994"/>
              <a:gd name="connsiteY21" fmla="*/ 4399893 h 4857008"/>
              <a:gd name="connsiteX22" fmla="*/ 2415316 w 6326994"/>
              <a:gd name="connsiteY22" fmla="*/ 4307703 h 4857008"/>
              <a:gd name="connsiteX23" fmla="*/ 2408870 w 6326994"/>
              <a:gd name="connsiteY23" fmla="*/ 4313155 h 4857008"/>
              <a:gd name="connsiteX24" fmla="*/ 2426220 w 6326994"/>
              <a:gd name="connsiteY24" fmla="*/ 4352808 h 4857008"/>
              <a:gd name="connsiteX25" fmla="*/ 2475783 w 6326994"/>
              <a:gd name="connsiteY25" fmla="*/ 4404851 h 4857008"/>
              <a:gd name="connsiteX26" fmla="*/ 2496602 w 6326994"/>
              <a:gd name="connsiteY26" fmla="*/ 4402374 h 4857008"/>
              <a:gd name="connsiteX27" fmla="*/ 2490655 w 6326994"/>
              <a:gd name="connsiteY27" fmla="*/ 4379571 h 4857008"/>
              <a:gd name="connsiteX28" fmla="*/ 2442082 w 6326994"/>
              <a:gd name="connsiteY28" fmla="*/ 4330999 h 4857008"/>
              <a:gd name="connsiteX29" fmla="*/ 2415316 w 6326994"/>
              <a:gd name="connsiteY29" fmla="*/ 4307703 h 4857008"/>
              <a:gd name="connsiteX30" fmla="*/ 1714466 w 6326994"/>
              <a:gd name="connsiteY30" fmla="*/ 4180816 h 4857008"/>
              <a:gd name="connsiteX31" fmla="*/ 1666386 w 6326994"/>
              <a:gd name="connsiteY31" fmla="*/ 4274989 h 4857008"/>
              <a:gd name="connsiteX32" fmla="*/ 1714466 w 6326994"/>
              <a:gd name="connsiteY32" fmla="*/ 4180816 h 4857008"/>
              <a:gd name="connsiteX33" fmla="*/ 227102 w 6326994"/>
              <a:gd name="connsiteY33" fmla="*/ 4100925 h 4857008"/>
              <a:gd name="connsiteX34" fmla="*/ 224539 w 6326994"/>
              <a:gd name="connsiteY34" fmla="*/ 4106469 h 4857008"/>
              <a:gd name="connsiteX35" fmla="*/ 219583 w 6326994"/>
              <a:gd name="connsiteY35" fmla="*/ 4119852 h 4857008"/>
              <a:gd name="connsiteX36" fmla="*/ 213137 w 6326994"/>
              <a:gd name="connsiteY36" fmla="*/ 4111921 h 4857008"/>
              <a:gd name="connsiteX37" fmla="*/ 2614567 w 6326994"/>
              <a:gd name="connsiteY37" fmla="*/ 4095564 h 4857008"/>
              <a:gd name="connsiteX38" fmla="*/ 2722619 w 6326994"/>
              <a:gd name="connsiteY38" fmla="*/ 4257644 h 4857008"/>
              <a:gd name="connsiteX39" fmla="*/ 2614567 w 6326994"/>
              <a:gd name="connsiteY39" fmla="*/ 4095564 h 4857008"/>
              <a:gd name="connsiteX40" fmla="*/ 1616820 w 6326994"/>
              <a:gd name="connsiteY40" fmla="*/ 4091103 h 4857008"/>
              <a:gd name="connsiteX41" fmla="*/ 1516699 w 6326994"/>
              <a:gd name="connsiteY41" fmla="*/ 4145623 h 4857008"/>
              <a:gd name="connsiteX42" fmla="*/ 1602943 w 6326994"/>
              <a:gd name="connsiteY42" fmla="*/ 4138188 h 4857008"/>
              <a:gd name="connsiteX43" fmla="*/ 1616820 w 6326994"/>
              <a:gd name="connsiteY43" fmla="*/ 4091103 h 4857008"/>
              <a:gd name="connsiteX44" fmla="*/ 2910966 w 6326994"/>
              <a:gd name="connsiteY44" fmla="*/ 4083171 h 4857008"/>
              <a:gd name="connsiteX45" fmla="*/ 3085932 w 6326994"/>
              <a:gd name="connsiteY45" fmla="*/ 4277965 h 4857008"/>
              <a:gd name="connsiteX46" fmla="*/ 2910966 w 6326994"/>
              <a:gd name="connsiteY46" fmla="*/ 4083171 h 4857008"/>
              <a:gd name="connsiteX47" fmla="*/ 1816568 w 6326994"/>
              <a:gd name="connsiteY47" fmla="*/ 4083171 h 4857008"/>
              <a:gd name="connsiteX48" fmla="*/ 1808639 w 6326994"/>
              <a:gd name="connsiteY48" fmla="*/ 4087137 h 4857008"/>
              <a:gd name="connsiteX49" fmla="*/ 1789307 w 6326994"/>
              <a:gd name="connsiteY49" fmla="*/ 4155537 h 4857008"/>
              <a:gd name="connsiteX50" fmla="*/ 1795752 w 6326994"/>
              <a:gd name="connsiteY50" fmla="*/ 4185276 h 4857008"/>
              <a:gd name="connsiteX51" fmla="*/ 1961795 w 6326994"/>
              <a:gd name="connsiteY51" fmla="*/ 4330007 h 4857008"/>
              <a:gd name="connsiteX52" fmla="*/ 1989055 w 6326994"/>
              <a:gd name="connsiteY52" fmla="*/ 4329015 h 4857008"/>
              <a:gd name="connsiteX53" fmla="*/ 2005907 w 6326994"/>
              <a:gd name="connsiteY53" fmla="*/ 4367181 h 4857008"/>
              <a:gd name="connsiteX54" fmla="*/ 2134777 w 6326994"/>
              <a:gd name="connsiteY54" fmla="*/ 4464823 h 4857008"/>
              <a:gd name="connsiteX55" fmla="*/ 2262654 w 6326994"/>
              <a:gd name="connsiteY55" fmla="*/ 4546110 h 4857008"/>
              <a:gd name="connsiteX56" fmla="*/ 2327090 w 6326994"/>
              <a:gd name="connsiteY56" fmla="*/ 4528764 h 4857008"/>
              <a:gd name="connsiteX57" fmla="*/ 2369715 w 6326994"/>
              <a:gd name="connsiteY57" fmla="*/ 4488118 h 4857008"/>
              <a:gd name="connsiteX58" fmla="*/ 2411847 w 6326994"/>
              <a:gd name="connsiteY58" fmla="*/ 4443512 h 4857008"/>
              <a:gd name="connsiteX59" fmla="*/ 2405898 w 6326994"/>
              <a:gd name="connsiteY59" fmla="*/ 4414763 h 4857008"/>
              <a:gd name="connsiteX60" fmla="*/ 2344440 w 6326994"/>
              <a:gd name="connsiteY60" fmla="*/ 4366685 h 4857008"/>
              <a:gd name="connsiteX61" fmla="*/ 2272565 w 6326994"/>
              <a:gd name="connsiteY61" fmla="*/ 4285399 h 4857008"/>
              <a:gd name="connsiteX62" fmla="*/ 2225481 w 6326994"/>
              <a:gd name="connsiteY62" fmla="*/ 4243763 h 4857008"/>
              <a:gd name="connsiteX63" fmla="*/ 2216560 w 6326994"/>
              <a:gd name="connsiteY63" fmla="*/ 4249711 h 4857008"/>
              <a:gd name="connsiteX64" fmla="*/ 2302802 w 6326994"/>
              <a:gd name="connsiteY64" fmla="*/ 4435579 h 4857008"/>
              <a:gd name="connsiteX65" fmla="*/ 2296854 w 6326994"/>
              <a:gd name="connsiteY65" fmla="*/ 4439051 h 4857008"/>
              <a:gd name="connsiteX66" fmla="*/ 2135768 w 6326994"/>
              <a:gd name="connsiteY66" fmla="*/ 4264582 h 4857008"/>
              <a:gd name="connsiteX67" fmla="*/ 2128829 w 6326994"/>
              <a:gd name="connsiteY67" fmla="*/ 4269041 h 4857008"/>
              <a:gd name="connsiteX68" fmla="*/ 2187810 w 6326994"/>
              <a:gd name="connsiteY68" fmla="*/ 4411791 h 4857008"/>
              <a:gd name="connsiteX69" fmla="*/ 1968735 w 6326994"/>
              <a:gd name="connsiteY69" fmla="*/ 4186762 h 4857008"/>
              <a:gd name="connsiteX70" fmla="*/ 1987568 w 6326994"/>
              <a:gd name="connsiteY70" fmla="*/ 4325050 h 4857008"/>
              <a:gd name="connsiteX71" fmla="*/ 1974680 w 6326994"/>
              <a:gd name="connsiteY71" fmla="*/ 4314642 h 4857008"/>
              <a:gd name="connsiteX72" fmla="*/ 1866133 w 6326994"/>
              <a:gd name="connsiteY72" fmla="*/ 4150581 h 4857008"/>
              <a:gd name="connsiteX73" fmla="*/ 1816568 w 6326994"/>
              <a:gd name="connsiteY73" fmla="*/ 4083171 h 4857008"/>
              <a:gd name="connsiteX74" fmla="*/ 2760784 w 6326994"/>
              <a:gd name="connsiteY74" fmla="*/ 4074747 h 4857008"/>
              <a:gd name="connsiteX75" fmla="*/ 2755331 w 6326994"/>
              <a:gd name="connsiteY75" fmla="*/ 4097048 h 4857008"/>
              <a:gd name="connsiteX76" fmla="*/ 2819270 w 6326994"/>
              <a:gd name="connsiteY76" fmla="*/ 4226911 h 4857008"/>
              <a:gd name="connsiteX77" fmla="*/ 2855949 w 6326994"/>
              <a:gd name="connsiteY77" fmla="*/ 4265572 h 4857008"/>
              <a:gd name="connsiteX78" fmla="*/ 2872305 w 6326994"/>
              <a:gd name="connsiteY78" fmla="*/ 4259623 h 4857008"/>
              <a:gd name="connsiteX79" fmla="*/ 2876272 w 6326994"/>
              <a:gd name="connsiteY79" fmla="*/ 4234841 h 4857008"/>
              <a:gd name="connsiteX80" fmla="*/ 2777141 w 6326994"/>
              <a:gd name="connsiteY80" fmla="*/ 4098042 h 4857008"/>
              <a:gd name="connsiteX81" fmla="*/ 2760784 w 6326994"/>
              <a:gd name="connsiteY81" fmla="*/ 4074747 h 4857008"/>
              <a:gd name="connsiteX82" fmla="*/ 2484708 w 6326994"/>
              <a:gd name="connsiteY82" fmla="*/ 4069295 h 4857008"/>
              <a:gd name="connsiteX83" fmla="*/ 2477768 w 6326994"/>
              <a:gd name="connsiteY83" fmla="*/ 4073260 h 4857008"/>
              <a:gd name="connsiteX84" fmla="*/ 2497096 w 6326994"/>
              <a:gd name="connsiteY84" fmla="*/ 4137199 h 4857008"/>
              <a:gd name="connsiteX85" fmla="*/ 2567975 w 6326994"/>
              <a:gd name="connsiteY85" fmla="*/ 4249214 h 4857008"/>
              <a:gd name="connsiteX86" fmla="*/ 2593255 w 6326994"/>
              <a:gd name="connsiteY86" fmla="*/ 4270033 h 4857008"/>
              <a:gd name="connsiteX87" fmla="*/ 2598210 w 6326994"/>
              <a:gd name="connsiteY87" fmla="*/ 4235338 h 4857008"/>
              <a:gd name="connsiteX88" fmla="*/ 2594245 w 6326994"/>
              <a:gd name="connsiteY88" fmla="*/ 4220964 h 4857008"/>
              <a:gd name="connsiteX89" fmla="*/ 2507010 w 6326994"/>
              <a:gd name="connsiteY89" fmla="*/ 4084659 h 4857008"/>
              <a:gd name="connsiteX90" fmla="*/ 2484708 w 6326994"/>
              <a:gd name="connsiteY90" fmla="*/ 4069295 h 4857008"/>
              <a:gd name="connsiteX91" fmla="*/ 3246771 w 6326994"/>
              <a:gd name="connsiteY91" fmla="*/ 4061055 h 4857008"/>
              <a:gd name="connsiteX92" fmla="*/ 3231157 w 6326994"/>
              <a:gd name="connsiteY92" fmla="*/ 4074251 h 4857008"/>
              <a:gd name="connsiteX93" fmla="*/ 3405625 w 6326994"/>
              <a:gd name="connsiteY93" fmla="*/ 4208076 h 4857008"/>
              <a:gd name="connsiteX94" fmla="*/ 3616277 w 6326994"/>
              <a:gd name="connsiteY94" fmla="*/ 4263096 h 4857008"/>
              <a:gd name="connsiteX95" fmla="*/ 3600913 w 6326994"/>
              <a:gd name="connsiteY95" fmla="*/ 4246242 h 4857008"/>
              <a:gd name="connsiteX96" fmla="*/ 3266844 w 6326994"/>
              <a:gd name="connsiteY96" fmla="*/ 4066817 h 4857008"/>
              <a:gd name="connsiteX97" fmla="*/ 3246771 w 6326994"/>
              <a:gd name="connsiteY97" fmla="*/ 4061055 h 4857008"/>
              <a:gd name="connsiteX98" fmla="*/ 4203129 w 6326994"/>
              <a:gd name="connsiteY98" fmla="*/ 4059567 h 4857008"/>
              <a:gd name="connsiteX99" fmla="*/ 4171902 w 6326994"/>
              <a:gd name="connsiteY99" fmla="*/ 4062850 h 4857008"/>
              <a:gd name="connsiteX100" fmla="*/ 4109945 w 6326994"/>
              <a:gd name="connsiteY100" fmla="*/ 4118363 h 4857008"/>
              <a:gd name="connsiteX101" fmla="*/ 4219981 w 6326994"/>
              <a:gd name="connsiteY101" fmla="*/ 4118363 h 4857008"/>
              <a:gd name="connsiteX102" fmla="*/ 4237328 w 6326994"/>
              <a:gd name="connsiteY102" fmla="*/ 4063348 h 4857008"/>
              <a:gd name="connsiteX103" fmla="*/ 4203129 w 6326994"/>
              <a:gd name="connsiteY103" fmla="*/ 4059567 h 4857008"/>
              <a:gd name="connsiteX104" fmla="*/ 3044297 w 6326994"/>
              <a:gd name="connsiteY104" fmla="*/ 4049965 h 4857008"/>
              <a:gd name="connsiteX105" fmla="*/ 3370931 w 6326994"/>
              <a:gd name="connsiteY105" fmla="*/ 4300268 h 4857008"/>
              <a:gd name="connsiteX106" fmla="*/ 3354077 w 6326994"/>
              <a:gd name="connsiteY106" fmla="*/ 4272512 h 4857008"/>
              <a:gd name="connsiteX107" fmla="*/ 3322357 w 6326994"/>
              <a:gd name="connsiteY107" fmla="*/ 4253678 h 4857008"/>
              <a:gd name="connsiteX108" fmla="*/ 3121122 w 6326994"/>
              <a:gd name="connsiteY108" fmla="*/ 4101015 h 4857008"/>
              <a:gd name="connsiteX109" fmla="*/ 3044297 w 6326994"/>
              <a:gd name="connsiteY109" fmla="*/ 4049965 h 4857008"/>
              <a:gd name="connsiteX110" fmla="*/ 2329073 w 6326994"/>
              <a:gd name="connsiteY110" fmla="*/ 4049469 h 4857008"/>
              <a:gd name="connsiteX111" fmla="*/ 2329568 w 6326994"/>
              <a:gd name="connsiteY111" fmla="*/ 4074745 h 4857008"/>
              <a:gd name="connsiteX112" fmla="*/ 2352367 w 6326994"/>
              <a:gd name="connsiteY112" fmla="*/ 4157520 h 4857008"/>
              <a:gd name="connsiteX113" fmla="*/ 2368229 w 6326994"/>
              <a:gd name="connsiteY113" fmla="*/ 4195685 h 4857008"/>
              <a:gd name="connsiteX114" fmla="*/ 2417296 w 6326994"/>
              <a:gd name="connsiteY114" fmla="*/ 4211547 h 4857008"/>
              <a:gd name="connsiteX115" fmla="*/ 2421758 w 6326994"/>
              <a:gd name="connsiteY115" fmla="*/ 4178337 h 4857008"/>
              <a:gd name="connsiteX116" fmla="*/ 2420271 w 6326994"/>
              <a:gd name="connsiteY116" fmla="*/ 4163467 h 4857008"/>
              <a:gd name="connsiteX117" fmla="*/ 2329073 w 6326994"/>
              <a:gd name="connsiteY117" fmla="*/ 4049469 h 4857008"/>
              <a:gd name="connsiteX118" fmla="*/ 2180871 w 6326994"/>
              <a:gd name="connsiteY118" fmla="*/ 4013286 h 4857008"/>
              <a:gd name="connsiteX119" fmla="*/ 2293880 w 6326994"/>
              <a:gd name="connsiteY119" fmla="*/ 4192710 h 4857008"/>
              <a:gd name="connsiteX120" fmla="*/ 2180871 w 6326994"/>
              <a:gd name="connsiteY120" fmla="*/ 4013286 h 4857008"/>
              <a:gd name="connsiteX121" fmla="*/ 2059935 w 6326994"/>
              <a:gd name="connsiteY121" fmla="*/ 3988999 h 4857008"/>
              <a:gd name="connsiteX122" fmla="*/ 2060429 w 6326994"/>
              <a:gd name="connsiteY122" fmla="*/ 4016259 h 4857008"/>
              <a:gd name="connsiteX123" fmla="*/ 2085211 w 6326994"/>
              <a:gd name="connsiteY123" fmla="*/ 4108450 h 4857008"/>
              <a:gd name="connsiteX124" fmla="*/ 2104541 w 6326994"/>
              <a:gd name="connsiteY124" fmla="*/ 4132738 h 4857008"/>
              <a:gd name="connsiteX125" fmla="*/ 2117924 w 6326994"/>
              <a:gd name="connsiteY125" fmla="*/ 4102007 h 4857008"/>
              <a:gd name="connsiteX126" fmla="*/ 2115447 w 6326994"/>
              <a:gd name="connsiteY126" fmla="*/ 4085651 h 4857008"/>
              <a:gd name="connsiteX127" fmla="*/ 2098595 w 6326994"/>
              <a:gd name="connsiteY127" fmla="*/ 4021216 h 4857008"/>
              <a:gd name="connsiteX128" fmla="*/ 2059935 w 6326994"/>
              <a:gd name="connsiteY128" fmla="*/ 3988999 h 4857008"/>
              <a:gd name="connsiteX129" fmla="*/ 4427752 w 6326994"/>
              <a:gd name="connsiteY129" fmla="*/ 3988449 h 4857008"/>
              <a:gd name="connsiteX130" fmla="*/ 4412790 w 6326994"/>
              <a:gd name="connsiteY130" fmla="*/ 3993955 h 4857008"/>
              <a:gd name="connsiteX131" fmla="*/ 4341911 w 6326994"/>
              <a:gd name="connsiteY131" fmla="*/ 4042529 h 4857008"/>
              <a:gd name="connsiteX132" fmla="*/ 4330015 w 6326994"/>
              <a:gd name="connsiteY132" fmla="*/ 4057893 h 4857008"/>
              <a:gd name="connsiteX133" fmla="*/ 4447979 w 6326994"/>
              <a:gd name="connsiteY133" fmla="*/ 4043520 h 4857008"/>
              <a:gd name="connsiteX134" fmla="*/ 4455910 w 6326994"/>
              <a:gd name="connsiteY134" fmla="*/ 4011799 h 4857008"/>
              <a:gd name="connsiteX135" fmla="*/ 4427752 w 6326994"/>
              <a:gd name="connsiteY135" fmla="*/ 3988449 h 4857008"/>
              <a:gd name="connsiteX136" fmla="*/ 3350607 w 6326994"/>
              <a:gd name="connsiteY136" fmla="*/ 3960251 h 4857008"/>
              <a:gd name="connsiteX137" fmla="*/ 3345156 w 6326994"/>
              <a:gd name="connsiteY137" fmla="*/ 3966199 h 4857008"/>
              <a:gd name="connsiteX138" fmla="*/ 3370931 w 6326994"/>
              <a:gd name="connsiteY138" fmla="*/ 4001884 h 4857008"/>
              <a:gd name="connsiteX139" fmla="*/ 3546885 w 6326994"/>
              <a:gd name="connsiteY139" fmla="*/ 4124808 h 4857008"/>
              <a:gd name="connsiteX140" fmla="*/ 3751588 w 6326994"/>
              <a:gd name="connsiteY140" fmla="*/ 4176354 h 4857008"/>
              <a:gd name="connsiteX141" fmla="*/ 3774887 w 6326994"/>
              <a:gd name="connsiteY141" fmla="*/ 4166443 h 4857008"/>
              <a:gd name="connsiteX142" fmla="*/ 3761505 w 6326994"/>
              <a:gd name="connsiteY142" fmla="*/ 4149095 h 4857008"/>
              <a:gd name="connsiteX143" fmla="*/ 3687653 w 6326994"/>
              <a:gd name="connsiteY143" fmla="*/ 4120843 h 4857008"/>
              <a:gd name="connsiteX144" fmla="*/ 3406120 w 6326994"/>
              <a:gd name="connsiteY144" fmla="*/ 3993955 h 4857008"/>
              <a:gd name="connsiteX145" fmla="*/ 3350607 w 6326994"/>
              <a:gd name="connsiteY145" fmla="*/ 3960251 h 4857008"/>
              <a:gd name="connsiteX146" fmla="*/ 1498361 w 6326994"/>
              <a:gd name="connsiteY146" fmla="*/ 3955294 h 4857008"/>
              <a:gd name="connsiteX147" fmla="*/ 1473083 w 6326994"/>
              <a:gd name="connsiteY147" fmla="*/ 3961244 h 4857008"/>
              <a:gd name="connsiteX148" fmla="*/ 1421038 w 6326994"/>
              <a:gd name="connsiteY148" fmla="*/ 3992468 h 4857008"/>
              <a:gd name="connsiteX149" fmla="*/ 1392292 w 6326994"/>
              <a:gd name="connsiteY149" fmla="*/ 4010808 h 4857008"/>
              <a:gd name="connsiteX150" fmla="*/ 1424508 w 6326994"/>
              <a:gd name="connsiteY150" fmla="*/ 4022206 h 4857008"/>
              <a:gd name="connsiteX151" fmla="*/ 1498857 w 6326994"/>
              <a:gd name="connsiteY151" fmla="*/ 3981069 h 4857008"/>
              <a:gd name="connsiteX152" fmla="*/ 1498361 w 6326994"/>
              <a:gd name="connsiteY152" fmla="*/ 3955294 h 4857008"/>
              <a:gd name="connsiteX153" fmla="*/ 1930073 w 6326994"/>
              <a:gd name="connsiteY153" fmla="*/ 3946870 h 4857008"/>
              <a:gd name="connsiteX154" fmla="*/ 1999464 w 6326994"/>
              <a:gd name="connsiteY154" fmla="*/ 4098042 h 4857008"/>
              <a:gd name="connsiteX155" fmla="*/ 1930073 w 6326994"/>
              <a:gd name="connsiteY155" fmla="*/ 3946870 h 4857008"/>
              <a:gd name="connsiteX156" fmla="*/ 2949750 w 6326994"/>
              <a:gd name="connsiteY156" fmla="*/ 3915144 h 4857008"/>
              <a:gd name="connsiteX157" fmla="*/ 2920384 w 6326994"/>
              <a:gd name="connsiteY157" fmla="*/ 3915146 h 4857008"/>
              <a:gd name="connsiteX158" fmla="*/ 2933269 w 6326994"/>
              <a:gd name="connsiteY158" fmla="*/ 3935963 h 4857008"/>
              <a:gd name="connsiteX159" fmla="*/ 2976887 w 6326994"/>
              <a:gd name="connsiteY159" fmla="*/ 3915146 h 4857008"/>
              <a:gd name="connsiteX160" fmla="*/ 2949750 w 6326994"/>
              <a:gd name="connsiteY160" fmla="*/ 3915144 h 4857008"/>
              <a:gd name="connsiteX161" fmla="*/ 3476504 w 6326994"/>
              <a:gd name="connsiteY161" fmla="*/ 3905728 h 4857008"/>
              <a:gd name="connsiteX162" fmla="*/ 3473034 w 6326994"/>
              <a:gd name="connsiteY162" fmla="*/ 3912668 h 4857008"/>
              <a:gd name="connsiteX163" fmla="*/ 3488399 w 6326994"/>
              <a:gd name="connsiteY163" fmla="*/ 3933486 h 4857008"/>
              <a:gd name="connsiteX164" fmla="*/ 3576130 w 6326994"/>
              <a:gd name="connsiteY164" fmla="*/ 3991972 h 4857008"/>
              <a:gd name="connsiteX165" fmla="*/ 3825938 w 6326994"/>
              <a:gd name="connsiteY165" fmla="*/ 4055911 h 4857008"/>
              <a:gd name="connsiteX166" fmla="*/ 4014781 w 6326994"/>
              <a:gd name="connsiteY166" fmla="*/ 4042531 h 4857008"/>
              <a:gd name="connsiteX167" fmla="*/ 4038077 w 6326994"/>
              <a:gd name="connsiteY167" fmla="*/ 4030139 h 4857008"/>
              <a:gd name="connsiteX168" fmla="*/ 4034607 w 6326994"/>
              <a:gd name="connsiteY168" fmla="*/ 4024686 h 4857008"/>
              <a:gd name="connsiteX169" fmla="*/ 3868068 w 6326994"/>
              <a:gd name="connsiteY169" fmla="*/ 4011798 h 4857008"/>
              <a:gd name="connsiteX170" fmla="*/ 3719374 w 6326994"/>
              <a:gd name="connsiteY170" fmla="*/ 3993460 h 4857008"/>
              <a:gd name="connsiteX171" fmla="*/ 3544409 w 6326994"/>
              <a:gd name="connsiteY171" fmla="*/ 3928529 h 4857008"/>
              <a:gd name="connsiteX172" fmla="*/ 3476504 w 6326994"/>
              <a:gd name="connsiteY172" fmla="*/ 3905728 h 4857008"/>
              <a:gd name="connsiteX173" fmla="*/ 4638372 w 6326994"/>
              <a:gd name="connsiteY173" fmla="*/ 3901517 h 4857008"/>
              <a:gd name="connsiteX174" fmla="*/ 4609563 w 6326994"/>
              <a:gd name="connsiteY174" fmla="*/ 3912173 h 4857008"/>
              <a:gd name="connsiteX175" fmla="*/ 4577840 w 6326994"/>
              <a:gd name="connsiteY175" fmla="*/ 3931504 h 4857008"/>
              <a:gd name="connsiteX176" fmla="*/ 4549589 w 6326994"/>
              <a:gd name="connsiteY176" fmla="*/ 3991971 h 4857008"/>
              <a:gd name="connsiteX177" fmla="*/ 4655163 w 6326994"/>
              <a:gd name="connsiteY177" fmla="*/ 3981564 h 4857008"/>
              <a:gd name="connsiteX178" fmla="*/ 4661604 w 6326994"/>
              <a:gd name="connsiteY178" fmla="*/ 3920599 h 4857008"/>
              <a:gd name="connsiteX179" fmla="*/ 4638372 w 6326994"/>
              <a:gd name="connsiteY179" fmla="*/ 3901517 h 4857008"/>
              <a:gd name="connsiteX180" fmla="*/ 1809628 w 6326994"/>
              <a:gd name="connsiteY180" fmla="*/ 3897800 h 4857008"/>
              <a:gd name="connsiteX181" fmla="*/ 1802691 w 6326994"/>
              <a:gd name="connsiteY181" fmla="*/ 3901764 h 4857008"/>
              <a:gd name="connsiteX182" fmla="*/ 1852750 w 6326994"/>
              <a:gd name="connsiteY182" fmla="*/ 4048478 h 4857008"/>
              <a:gd name="connsiteX183" fmla="*/ 1872576 w 6326994"/>
              <a:gd name="connsiteY183" fmla="*/ 4051451 h 4857008"/>
              <a:gd name="connsiteX184" fmla="*/ 1875055 w 6326994"/>
              <a:gd name="connsiteY184" fmla="*/ 4035095 h 4857008"/>
              <a:gd name="connsiteX185" fmla="*/ 1836889 w 6326994"/>
              <a:gd name="connsiteY185" fmla="*/ 3947363 h 4857008"/>
              <a:gd name="connsiteX186" fmla="*/ 1809628 w 6326994"/>
              <a:gd name="connsiteY186" fmla="*/ 3897800 h 4857008"/>
              <a:gd name="connsiteX187" fmla="*/ 2830671 w 6326994"/>
              <a:gd name="connsiteY187" fmla="*/ 3885904 h 4857008"/>
              <a:gd name="connsiteX188" fmla="*/ 2706263 w 6326994"/>
              <a:gd name="connsiteY188" fmla="*/ 3905729 h 4857008"/>
              <a:gd name="connsiteX189" fmla="*/ 2702792 w 6326994"/>
              <a:gd name="connsiteY189" fmla="*/ 3922581 h 4857008"/>
              <a:gd name="connsiteX190" fmla="*/ 2716671 w 6326994"/>
              <a:gd name="connsiteY190" fmla="*/ 3927540 h 4857008"/>
              <a:gd name="connsiteX191" fmla="*/ 2787053 w 6326994"/>
              <a:gd name="connsiteY191" fmla="*/ 3920104 h 4857008"/>
              <a:gd name="connsiteX192" fmla="*/ 2830671 w 6326994"/>
              <a:gd name="connsiteY192" fmla="*/ 3885904 h 4857008"/>
              <a:gd name="connsiteX193" fmla="*/ 2576248 w 6326994"/>
              <a:gd name="connsiteY193" fmla="*/ 3879011 h 4857008"/>
              <a:gd name="connsiteX194" fmla="*/ 2490656 w 6326994"/>
              <a:gd name="connsiteY194" fmla="*/ 3904242 h 4857008"/>
              <a:gd name="connsiteX195" fmla="*/ 2604157 w 6326994"/>
              <a:gd name="connsiteY195" fmla="*/ 3886893 h 4857008"/>
              <a:gd name="connsiteX196" fmla="*/ 2576248 w 6326994"/>
              <a:gd name="connsiteY196" fmla="*/ 3879011 h 4857008"/>
              <a:gd name="connsiteX197" fmla="*/ 2986305 w 6326994"/>
              <a:gd name="connsiteY197" fmla="*/ 3870537 h 4857008"/>
              <a:gd name="connsiteX198" fmla="*/ 2969453 w 6326994"/>
              <a:gd name="connsiteY198" fmla="*/ 3881937 h 4857008"/>
              <a:gd name="connsiteX199" fmla="*/ 3000182 w 6326994"/>
              <a:gd name="connsiteY199" fmla="*/ 3898791 h 4857008"/>
              <a:gd name="connsiteX200" fmla="*/ 2986305 w 6326994"/>
              <a:gd name="connsiteY200" fmla="*/ 3870537 h 4857008"/>
              <a:gd name="connsiteX201" fmla="*/ 1614342 w 6326994"/>
              <a:gd name="connsiteY201" fmla="*/ 3868555 h 4857008"/>
              <a:gd name="connsiteX202" fmla="*/ 1607403 w 6326994"/>
              <a:gd name="connsiteY202" fmla="*/ 3875494 h 4857008"/>
              <a:gd name="connsiteX203" fmla="*/ 1754116 w 6326994"/>
              <a:gd name="connsiteY203" fmla="*/ 4131249 h 4857008"/>
              <a:gd name="connsiteX204" fmla="*/ 1746682 w 6326994"/>
              <a:gd name="connsiteY204" fmla="*/ 4102007 h 4857008"/>
              <a:gd name="connsiteX205" fmla="*/ 1690675 w 6326994"/>
              <a:gd name="connsiteY205" fmla="*/ 4003869 h 4857008"/>
              <a:gd name="connsiteX206" fmla="*/ 1628718 w 6326994"/>
              <a:gd name="connsiteY206" fmla="*/ 3891852 h 4857008"/>
              <a:gd name="connsiteX207" fmla="*/ 1614342 w 6326994"/>
              <a:gd name="connsiteY207" fmla="*/ 3868555 h 4857008"/>
              <a:gd name="connsiteX208" fmla="*/ 1129102 w 6326994"/>
              <a:gd name="connsiteY208" fmla="*/ 3866574 h 4857008"/>
              <a:gd name="connsiteX209" fmla="*/ 1115223 w 6326994"/>
              <a:gd name="connsiteY209" fmla="*/ 3916139 h 4857008"/>
              <a:gd name="connsiteX210" fmla="*/ 1156362 w 6326994"/>
              <a:gd name="connsiteY210" fmla="*/ 3905232 h 4857008"/>
              <a:gd name="connsiteX211" fmla="*/ 1129102 w 6326994"/>
              <a:gd name="connsiteY211" fmla="*/ 3866574 h 4857008"/>
              <a:gd name="connsiteX212" fmla="*/ 2316920 w 6326994"/>
              <a:gd name="connsiteY212" fmla="*/ 3863969 h 4857008"/>
              <a:gd name="connsiteX213" fmla="*/ 2274054 w 6326994"/>
              <a:gd name="connsiteY213" fmla="*/ 3882931 h 4857008"/>
              <a:gd name="connsiteX214" fmla="*/ 2333038 w 6326994"/>
              <a:gd name="connsiteY214" fmla="*/ 3872521 h 4857008"/>
              <a:gd name="connsiteX215" fmla="*/ 2316920 w 6326994"/>
              <a:gd name="connsiteY215" fmla="*/ 3863969 h 4857008"/>
              <a:gd name="connsiteX216" fmla="*/ 1247066 w 6326994"/>
              <a:gd name="connsiteY216" fmla="*/ 3855173 h 4857008"/>
              <a:gd name="connsiteX217" fmla="*/ 1239631 w 6326994"/>
              <a:gd name="connsiteY217" fmla="*/ 3857649 h 4857008"/>
              <a:gd name="connsiteX218" fmla="*/ 1240127 w 6326994"/>
              <a:gd name="connsiteY218" fmla="*/ 3888382 h 4857008"/>
              <a:gd name="connsiteX219" fmla="*/ 1255492 w 6326994"/>
              <a:gd name="connsiteY219" fmla="*/ 3902262 h 4857008"/>
              <a:gd name="connsiteX220" fmla="*/ 1269865 w 6326994"/>
              <a:gd name="connsiteY220" fmla="*/ 3897800 h 4857008"/>
              <a:gd name="connsiteX221" fmla="*/ 1265404 w 6326994"/>
              <a:gd name="connsiteY221" fmla="*/ 3880452 h 4857008"/>
              <a:gd name="connsiteX222" fmla="*/ 1247066 w 6326994"/>
              <a:gd name="connsiteY222" fmla="*/ 3855173 h 4857008"/>
              <a:gd name="connsiteX223" fmla="*/ 1685717 w 6326994"/>
              <a:gd name="connsiteY223" fmla="*/ 3847243 h 4857008"/>
              <a:gd name="connsiteX224" fmla="*/ 1724875 w 6326994"/>
              <a:gd name="connsiteY224" fmla="*/ 3974625 h 4857008"/>
              <a:gd name="connsiteX225" fmla="*/ 1737760 w 6326994"/>
              <a:gd name="connsiteY225" fmla="*/ 3972147 h 4857008"/>
              <a:gd name="connsiteX226" fmla="*/ 1732804 w 6326994"/>
              <a:gd name="connsiteY226" fmla="*/ 3895320 h 4857008"/>
              <a:gd name="connsiteX227" fmla="*/ 1685717 w 6326994"/>
              <a:gd name="connsiteY227" fmla="*/ 3847243 h 4857008"/>
              <a:gd name="connsiteX228" fmla="*/ 2846530 w 6326994"/>
              <a:gd name="connsiteY228" fmla="*/ 3841295 h 4857008"/>
              <a:gd name="connsiteX229" fmla="*/ 2781104 w 6326994"/>
              <a:gd name="connsiteY229" fmla="*/ 3861121 h 4857008"/>
              <a:gd name="connsiteX230" fmla="*/ 2846530 w 6326994"/>
              <a:gd name="connsiteY230" fmla="*/ 3841295 h 4857008"/>
              <a:gd name="connsiteX231" fmla="*/ 1187094 w 6326994"/>
              <a:gd name="connsiteY231" fmla="*/ 3839312 h 4857008"/>
              <a:gd name="connsiteX232" fmla="*/ 1197501 w 6326994"/>
              <a:gd name="connsiteY232" fmla="*/ 3888382 h 4857008"/>
              <a:gd name="connsiteX233" fmla="*/ 1192049 w 6326994"/>
              <a:gd name="connsiteY233" fmla="*/ 3891851 h 4857008"/>
              <a:gd name="connsiteX234" fmla="*/ 1176187 w 6326994"/>
              <a:gd name="connsiteY234" fmla="*/ 3861122 h 4857008"/>
              <a:gd name="connsiteX235" fmla="*/ 1160328 w 6326994"/>
              <a:gd name="connsiteY235" fmla="*/ 3857652 h 4857008"/>
              <a:gd name="connsiteX236" fmla="*/ 1171231 w 6326994"/>
              <a:gd name="connsiteY236" fmla="*/ 3904738 h 4857008"/>
              <a:gd name="connsiteX237" fmla="*/ 1225753 w 6326994"/>
              <a:gd name="connsiteY237" fmla="*/ 3907712 h 4857008"/>
              <a:gd name="connsiteX238" fmla="*/ 1229718 w 6326994"/>
              <a:gd name="connsiteY238" fmla="*/ 3899286 h 4857008"/>
              <a:gd name="connsiteX239" fmla="*/ 1187094 w 6326994"/>
              <a:gd name="connsiteY239" fmla="*/ 3839312 h 4857008"/>
              <a:gd name="connsiteX240" fmla="*/ 3589512 w 6326994"/>
              <a:gd name="connsiteY240" fmla="*/ 3833860 h 4857008"/>
              <a:gd name="connsiteX241" fmla="*/ 3585548 w 6326994"/>
              <a:gd name="connsiteY241" fmla="*/ 3839807 h 4857008"/>
              <a:gd name="connsiteX242" fmla="*/ 3599923 w 6326994"/>
              <a:gd name="connsiteY242" fmla="*/ 3856661 h 4857008"/>
              <a:gd name="connsiteX243" fmla="*/ 3802642 w 6326994"/>
              <a:gd name="connsiteY243" fmla="*/ 3928034 h 4857008"/>
              <a:gd name="connsiteX244" fmla="*/ 4161988 w 6326994"/>
              <a:gd name="connsiteY244" fmla="*/ 3864590 h 4857008"/>
              <a:gd name="connsiteX245" fmla="*/ 4178345 w 6326994"/>
              <a:gd name="connsiteY245" fmla="*/ 3849721 h 4857008"/>
              <a:gd name="connsiteX246" fmla="*/ 4159015 w 6326994"/>
              <a:gd name="connsiteY246" fmla="*/ 3843774 h 4857008"/>
              <a:gd name="connsiteX247" fmla="*/ 4083181 w 6326994"/>
              <a:gd name="connsiteY247" fmla="*/ 3862608 h 4857008"/>
              <a:gd name="connsiteX248" fmla="*/ 3867572 w 6326994"/>
              <a:gd name="connsiteY248" fmla="*/ 3888382 h 4857008"/>
              <a:gd name="connsiteX249" fmla="*/ 3634122 w 6326994"/>
              <a:gd name="connsiteY249" fmla="*/ 3851208 h 4857008"/>
              <a:gd name="connsiteX250" fmla="*/ 3589512 w 6326994"/>
              <a:gd name="connsiteY250" fmla="*/ 3833860 h 4857008"/>
              <a:gd name="connsiteX251" fmla="*/ 2551618 w 6326994"/>
              <a:gd name="connsiteY251" fmla="*/ 3833365 h 4857008"/>
              <a:gd name="connsiteX252" fmla="*/ 2638855 w 6326994"/>
              <a:gd name="connsiteY252" fmla="*/ 3853190 h 4857008"/>
              <a:gd name="connsiteX253" fmla="*/ 2644306 w 6326994"/>
              <a:gd name="connsiteY253" fmla="*/ 3841296 h 4857008"/>
              <a:gd name="connsiteX254" fmla="*/ 2631419 w 6326994"/>
              <a:gd name="connsiteY254" fmla="*/ 3833860 h 4857008"/>
              <a:gd name="connsiteX255" fmla="*/ 2551618 w 6326994"/>
              <a:gd name="connsiteY255" fmla="*/ 3833365 h 4857008"/>
              <a:gd name="connsiteX256" fmla="*/ 3012575 w 6326994"/>
              <a:gd name="connsiteY256" fmla="*/ 3824443 h 4857008"/>
              <a:gd name="connsiteX257" fmla="*/ 2964992 w 6326994"/>
              <a:gd name="connsiteY257" fmla="*/ 3841296 h 4857008"/>
              <a:gd name="connsiteX258" fmla="*/ 2964994 w 6326994"/>
              <a:gd name="connsiteY258" fmla="*/ 3849721 h 4857008"/>
              <a:gd name="connsiteX259" fmla="*/ 3021000 w 6326994"/>
              <a:gd name="connsiteY259" fmla="*/ 3858641 h 4857008"/>
              <a:gd name="connsiteX260" fmla="*/ 3012575 w 6326994"/>
              <a:gd name="connsiteY260" fmla="*/ 3824443 h 4857008"/>
              <a:gd name="connsiteX261" fmla="*/ 2403915 w 6326994"/>
              <a:gd name="connsiteY261" fmla="*/ 3816017 h 4857008"/>
              <a:gd name="connsiteX262" fmla="*/ 2295864 w 6326994"/>
              <a:gd name="connsiteY262" fmla="*/ 3841790 h 4857008"/>
              <a:gd name="connsiteX263" fmla="*/ 2403915 w 6326994"/>
              <a:gd name="connsiteY263" fmla="*/ 3816017 h 4857008"/>
              <a:gd name="connsiteX264" fmla="*/ 3201913 w 6326994"/>
              <a:gd name="connsiteY264" fmla="*/ 3814530 h 4857008"/>
              <a:gd name="connsiteX265" fmla="*/ 3152843 w 6326994"/>
              <a:gd name="connsiteY265" fmla="*/ 3817007 h 4857008"/>
              <a:gd name="connsiteX266" fmla="*/ 3201913 w 6326994"/>
              <a:gd name="connsiteY266" fmla="*/ 3814530 h 4857008"/>
              <a:gd name="connsiteX267" fmla="*/ 4847475 w 6326994"/>
              <a:gd name="connsiteY267" fmla="*/ 3810069 h 4857008"/>
              <a:gd name="connsiteX268" fmla="*/ 4786509 w 6326994"/>
              <a:gd name="connsiteY268" fmla="*/ 3829400 h 4857008"/>
              <a:gd name="connsiteX269" fmla="*/ 4753300 w 6326994"/>
              <a:gd name="connsiteY269" fmla="*/ 3885903 h 4857008"/>
              <a:gd name="connsiteX270" fmla="*/ 4811292 w 6326994"/>
              <a:gd name="connsiteY270" fmla="*/ 3875990 h 4857008"/>
              <a:gd name="connsiteX271" fmla="*/ 4869282 w 6326994"/>
              <a:gd name="connsiteY271" fmla="*/ 3838321 h 4857008"/>
              <a:gd name="connsiteX272" fmla="*/ 4871267 w 6326994"/>
              <a:gd name="connsiteY272" fmla="*/ 3817007 h 4857008"/>
              <a:gd name="connsiteX273" fmla="*/ 4847475 w 6326994"/>
              <a:gd name="connsiteY273" fmla="*/ 3810069 h 4857008"/>
              <a:gd name="connsiteX274" fmla="*/ 1267884 w 6326994"/>
              <a:gd name="connsiteY274" fmla="*/ 3801147 h 4857008"/>
              <a:gd name="connsiteX275" fmla="*/ 1258466 w 6326994"/>
              <a:gd name="connsiteY275" fmla="*/ 3804616 h 4857008"/>
              <a:gd name="connsiteX276" fmla="*/ 1284239 w 6326994"/>
              <a:gd name="connsiteY276" fmla="*/ 3884913 h 4857008"/>
              <a:gd name="connsiteX277" fmla="*/ 1298614 w 6326994"/>
              <a:gd name="connsiteY277" fmla="*/ 3888878 h 4857008"/>
              <a:gd name="connsiteX278" fmla="*/ 1304066 w 6326994"/>
              <a:gd name="connsiteY278" fmla="*/ 3870042 h 4857008"/>
              <a:gd name="connsiteX279" fmla="*/ 1267884 w 6326994"/>
              <a:gd name="connsiteY279" fmla="*/ 3801147 h 4857008"/>
              <a:gd name="connsiteX280" fmla="*/ 1302084 w 6326994"/>
              <a:gd name="connsiteY280" fmla="*/ 3800157 h 4857008"/>
              <a:gd name="connsiteX281" fmla="*/ 1318934 w 6326994"/>
              <a:gd name="connsiteY281" fmla="*/ 3867564 h 4857008"/>
              <a:gd name="connsiteX282" fmla="*/ 1327361 w 6326994"/>
              <a:gd name="connsiteY282" fmla="*/ 3874008 h 4857008"/>
              <a:gd name="connsiteX283" fmla="*/ 1336280 w 6326994"/>
              <a:gd name="connsiteY283" fmla="*/ 3865581 h 4857008"/>
              <a:gd name="connsiteX284" fmla="*/ 1302084 w 6326994"/>
              <a:gd name="connsiteY284" fmla="*/ 3800157 h 4857008"/>
              <a:gd name="connsiteX285" fmla="*/ 2814091 w 6326994"/>
              <a:gd name="connsiteY285" fmla="*/ 3799668 h 4857008"/>
              <a:gd name="connsiteX286" fmla="*/ 2768714 w 6326994"/>
              <a:gd name="connsiteY286" fmla="*/ 3826920 h 4857008"/>
              <a:gd name="connsiteX287" fmla="*/ 2830176 w 6326994"/>
              <a:gd name="connsiteY287" fmla="*/ 3815025 h 4857008"/>
              <a:gd name="connsiteX288" fmla="*/ 2829184 w 6326994"/>
              <a:gd name="connsiteY288" fmla="*/ 3805608 h 4857008"/>
              <a:gd name="connsiteX289" fmla="*/ 2814091 w 6326994"/>
              <a:gd name="connsiteY289" fmla="*/ 3799668 h 4857008"/>
              <a:gd name="connsiteX290" fmla="*/ 1337769 w 6326994"/>
              <a:gd name="connsiteY290" fmla="*/ 3796687 h 4857008"/>
              <a:gd name="connsiteX291" fmla="*/ 1353631 w 6326994"/>
              <a:gd name="connsiteY291" fmla="*/ 3837826 h 4857008"/>
              <a:gd name="connsiteX292" fmla="*/ 1337769 w 6326994"/>
              <a:gd name="connsiteY292" fmla="*/ 3796687 h 4857008"/>
              <a:gd name="connsiteX293" fmla="*/ 2127342 w 6326994"/>
              <a:gd name="connsiteY293" fmla="*/ 3791728 h 4857008"/>
              <a:gd name="connsiteX294" fmla="*/ 2181863 w 6326994"/>
              <a:gd name="connsiteY294" fmla="*/ 3798669 h 4857008"/>
              <a:gd name="connsiteX295" fmla="*/ 2127342 w 6326994"/>
              <a:gd name="connsiteY295" fmla="*/ 3791728 h 4857008"/>
              <a:gd name="connsiteX296" fmla="*/ 2631713 w 6326994"/>
              <a:gd name="connsiteY296" fmla="*/ 3790622 h 4857008"/>
              <a:gd name="connsiteX297" fmla="*/ 2601682 w 6326994"/>
              <a:gd name="connsiteY297" fmla="*/ 3797676 h 4857008"/>
              <a:gd name="connsiteX298" fmla="*/ 2659176 w 6326994"/>
              <a:gd name="connsiteY298" fmla="*/ 3814530 h 4857008"/>
              <a:gd name="connsiteX299" fmla="*/ 2631713 w 6326994"/>
              <a:gd name="connsiteY299" fmla="*/ 3790622 h 4857008"/>
              <a:gd name="connsiteX300" fmla="*/ 2976951 w 6326994"/>
              <a:gd name="connsiteY300" fmla="*/ 3789747 h 4857008"/>
              <a:gd name="connsiteX301" fmla="*/ 2969454 w 6326994"/>
              <a:gd name="connsiteY301" fmla="*/ 3804122 h 4857008"/>
              <a:gd name="connsiteX302" fmla="*/ 2992749 w 6326994"/>
              <a:gd name="connsiteY302" fmla="*/ 3820476 h 4857008"/>
              <a:gd name="connsiteX303" fmla="*/ 3019018 w 6326994"/>
              <a:gd name="connsiteY303" fmla="*/ 3803624 h 4857008"/>
              <a:gd name="connsiteX304" fmla="*/ 2993740 w 6326994"/>
              <a:gd name="connsiteY304" fmla="*/ 3790242 h 4857008"/>
              <a:gd name="connsiteX305" fmla="*/ 2976951 w 6326994"/>
              <a:gd name="connsiteY305" fmla="*/ 3789747 h 4857008"/>
              <a:gd name="connsiteX306" fmla="*/ 2413751 w 6326994"/>
              <a:gd name="connsiteY306" fmla="*/ 3772811 h 4857008"/>
              <a:gd name="connsiteX307" fmla="*/ 2398959 w 6326994"/>
              <a:gd name="connsiteY307" fmla="*/ 3774383 h 4857008"/>
              <a:gd name="connsiteX308" fmla="*/ 2330062 w 6326994"/>
              <a:gd name="connsiteY308" fmla="*/ 3793218 h 4857008"/>
              <a:gd name="connsiteX309" fmla="*/ 2332046 w 6326994"/>
              <a:gd name="connsiteY309" fmla="*/ 3803129 h 4857008"/>
              <a:gd name="connsiteX310" fmla="*/ 2422254 w 6326994"/>
              <a:gd name="connsiteY310" fmla="*/ 3803130 h 4857008"/>
              <a:gd name="connsiteX311" fmla="*/ 2413751 w 6326994"/>
              <a:gd name="connsiteY311" fmla="*/ 3772811 h 4857008"/>
              <a:gd name="connsiteX312" fmla="*/ 2186424 w 6326994"/>
              <a:gd name="connsiteY312" fmla="*/ 3762612 h 4857008"/>
              <a:gd name="connsiteX313" fmla="*/ 2159560 w 6326994"/>
              <a:gd name="connsiteY313" fmla="*/ 3764471 h 4857008"/>
              <a:gd name="connsiteX314" fmla="*/ 2206150 w 6326994"/>
              <a:gd name="connsiteY314" fmla="*/ 3783800 h 4857008"/>
              <a:gd name="connsiteX315" fmla="*/ 2186424 w 6326994"/>
              <a:gd name="connsiteY315" fmla="*/ 3762612 h 4857008"/>
              <a:gd name="connsiteX316" fmla="*/ 1878525 w 6326994"/>
              <a:gd name="connsiteY316" fmla="*/ 3762487 h 4857008"/>
              <a:gd name="connsiteX317" fmla="*/ 1931065 w 6326994"/>
              <a:gd name="connsiteY317" fmla="*/ 3782808 h 4857008"/>
              <a:gd name="connsiteX318" fmla="*/ 1932552 w 6326994"/>
              <a:gd name="connsiteY318" fmla="*/ 3773390 h 4857008"/>
              <a:gd name="connsiteX319" fmla="*/ 1878525 w 6326994"/>
              <a:gd name="connsiteY319" fmla="*/ 3762487 h 4857008"/>
              <a:gd name="connsiteX320" fmla="*/ 3179114 w 6326994"/>
              <a:gd name="connsiteY320" fmla="*/ 3757034 h 4857008"/>
              <a:gd name="connsiteX321" fmla="*/ 3177131 w 6326994"/>
              <a:gd name="connsiteY321" fmla="*/ 3762983 h 4857008"/>
              <a:gd name="connsiteX322" fmla="*/ 3207861 w 6326994"/>
              <a:gd name="connsiteY322" fmla="*/ 3778841 h 4857008"/>
              <a:gd name="connsiteX323" fmla="*/ 3185556 w 6326994"/>
              <a:gd name="connsiteY323" fmla="*/ 3788755 h 4857008"/>
              <a:gd name="connsiteX324" fmla="*/ 3163748 w 6326994"/>
              <a:gd name="connsiteY324" fmla="*/ 3800652 h 4857008"/>
              <a:gd name="connsiteX325" fmla="*/ 3221244 w 6326994"/>
              <a:gd name="connsiteY325" fmla="*/ 3757035 h 4857008"/>
              <a:gd name="connsiteX326" fmla="*/ 3179114 w 6326994"/>
              <a:gd name="connsiteY326" fmla="*/ 3757034 h 4857008"/>
              <a:gd name="connsiteX327" fmla="*/ 2794488 w 6326994"/>
              <a:gd name="connsiteY327" fmla="*/ 3753565 h 4857008"/>
              <a:gd name="connsiteX328" fmla="*/ 2731046 w 6326994"/>
              <a:gd name="connsiteY328" fmla="*/ 3784295 h 4857008"/>
              <a:gd name="connsiteX329" fmla="*/ 2826209 w 6326994"/>
              <a:gd name="connsiteY329" fmla="*/ 3784295 h 4857008"/>
              <a:gd name="connsiteX330" fmla="*/ 2794488 w 6326994"/>
              <a:gd name="connsiteY330" fmla="*/ 3753565 h 4857008"/>
              <a:gd name="connsiteX331" fmla="*/ 2597220 w 6326994"/>
              <a:gd name="connsiteY331" fmla="*/ 3747615 h 4857008"/>
              <a:gd name="connsiteX332" fmla="*/ 2650748 w 6326994"/>
              <a:gd name="connsiteY332" fmla="*/ 3768931 h 4857008"/>
              <a:gd name="connsiteX333" fmla="*/ 2674046 w 6326994"/>
              <a:gd name="connsiteY333" fmla="*/ 3755050 h 4857008"/>
              <a:gd name="connsiteX334" fmla="*/ 2669584 w 6326994"/>
              <a:gd name="connsiteY334" fmla="*/ 3747617 h 4857008"/>
              <a:gd name="connsiteX335" fmla="*/ 2597220 w 6326994"/>
              <a:gd name="connsiteY335" fmla="*/ 3747615 h 4857008"/>
              <a:gd name="connsiteX336" fmla="*/ 1925118 w 6326994"/>
              <a:gd name="connsiteY336" fmla="*/ 3736712 h 4857008"/>
              <a:gd name="connsiteX337" fmla="*/ 1976665 w 6326994"/>
              <a:gd name="connsiteY337" fmla="*/ 3759016 h 4857008"/>
              <a:gd name="connsiteX338" fmla="*/ 1996490 w 6326994"/>
              <a:gd name="connsiteY338" fmla="*/ 3742166 h 4857008"/>
              <a:gd name="connsiteX339" fmla="*/ 1992029 w 6326994"/>
              <a:gd name="connsiteY339" fmla="*/ 3736714 h 4857008"/>
              <a:gd name="connsiteX340" fmla="*/ 1925118 w 6326994"/>
              <a:gd name="connsiteY340" fmla="*/ 3736712 h 4857008"/>
              <a:gd name="connsiteX341" fmla="*/ 2971444 w 6326994"/>
              <a:gd name="connsiteY341" fmla="*/ 3733491 h 4857008"/>
              <a:gd name="connsiteX342" fmla="*/ 2949131 w 6326994"/>
              <a:gd name="connsiteY342" fmla="*/ 3739190 h 4857008"/>
              <a:gd name="connsiteX343" fmla="*/ 2960034 w 6326994"/>
              <a:gd name="connsiteY343" fmla="*/ 3771904 h 4857008"/>
              <a:gd name="connsiteX344" fmla="*/ 3007617 w 6326994"/>
              <a:gd name="connsiteY344" fmla="*/ 3775870 h 4857008"/>
              <a:gd name="connsiteX345" fmla="*/ 2971444 w 6326994"/>
              <a:gd name="connsiteY345" fmla="*/ 3733491 h 4857008"/>
              <a:gd name="connsiteX346" fmla="*/ 1375439 w 6326994"/>
              <a:gd name="connsiteY346" fmla="*/ 3731260 h 4857008"/>
              <a:gd name="connsiteX347" fmla="*/ 1375440 w 6326994"/>
              <a:gd name="connsiteY347" fmla="*/ 3802634 h 4857008"/>
              <a:gd name="connsiteX348" fmla="*/ 1375439 w 6326994"/>
              <a:gd name="connsiteY348" fmla="*/ 3731260 h 4857008"/>
              <a:gd name="connsiteX349" fmla="*/ 2414818 w 6326994"/>
              <a:gd name="connsiteY349" fmla="*/ 3722339 h 4857008"/>
              <a:gd name="connsiteX350" fmla="*/ 2349889 w 6326994"/>
              <a:gd name="connsiteY350" fmla="*/ 3741670 h 4857008"/>
              <a:gd name="connsiteX351" fmla="*/ 2414818 w 6326994"/>
              <a:gd name="connsiteY351" fmla="*/ 3722339 h 4857008"/>
              <a:gd name="connsiteX352" fmla="*/ 2181369 w 6326994"/>
              <a:gd name="connsiteY352" fmla="*/ 3717879 h 4857008"/>
              <a:gd name="connsiteX353" fmla="*/ 2179882 w 6326994"/>
              <a:gd name="connsiteY353" fmla="*/ 3727296 h 4857008"/>
              <a:gd name="connsiteX354" fmla="*/ 2216558 w 6326994"/>
              <a:gd name="connsiteY354" fmla="*/ 3740182 h 4857008"/>
              <a:gd name="connsiteX355" fmla="*/ 2226473 w 6326994"/>
              <a:gd name="connsiteY355" fmla="*/ 3730270 h 4857008"/>
              <a:gd name="connsiteX356" fmla="*/ 2218541 w 6326994"/>
              <a:gd name="connsiteY356" fmla="*/ 3718374 h 4857008"/>
              <a:gd name="connsiteX357" fmla="*/ 2181369 w 6326994"/>
              <a:gd name="connsiteY357" fmla="*/ 3717879 h 4857008"/>
              <a:gd name="connsiteX358" fmla="*/ 3451225 w 6326994"/>
              <a:gd name="connsiteY358" fmla="*/ 3709452 h 4857008"/>
              <a:gd name="connsiteX359" fmla="*/ 3387783 w 6326994"/>
              <a:gd name="connsiteY359" fmla="*/ 3719860 h 4857008"/>
              <a:gd name="connsiteX360" fmla="*/ 3386790 w 6326994"/>
              <a:gd name="connsiteY360" fmla="*/ 3731758 h 4857008"/>
              <a:gd name="connsiteX361" fmla="*/ 3433877 w 6326994"/>
              <a:gd name="connsiteY361" fmla="*/ 3739686 h 4857008"/>
              <a:gd name="connsiteX362" fmla="*/ 3451225 w 6326994"/>
              <a:gd name="connsiteY362" fmla="*/ 3709452 h 4857008"/>
              <a:gd name="connsiteX363" fmla="*/ 1967742 w 6326994"/>
              <a:gd name="connsiteY363" fmla="*/ 3693591 h 4857008"/>
              <a:gd name="connsiteX364" fmla="*/ 1965760 w 6326994"/>
              <a:gd name="connsiteY364" fmla="*/ 3702513 h 4857008"/>
              <a:gd name="connsiteX365" fmla="*/ 2011854 w 6326994"/>
              <a:gd name="connsiteY365" fmla="*/ 3714904 h 4857008"/>
              <a:gd name="connsiteX366" fmla="*/ 2021273 w 6326994"/>
              <a:gd name="connsiteY366" fmla="*/ 3704496 h 4857008"/>
              <a:gd name="connsiteX367" fmla="*/ 2012350 w 6326994"/>
              <a:gd name="connsiteY367" fmla="*/ 3694087 h 4857008"/>
              <a:gd name="connsiteX368" fmla="*/ 1967742 w 6326994"/>
              <a:gd name="connsiteY368" fmla="*/ 3693591 h 4857008"/>
              <a:gd name="connsiteX369" fmla="*/ 1079535 w 6326994"/>
              <a:gd name="connsiteY369" fmla="*/ 3684669 h 4857008"/>
              <a:gd name="connsiteX370" fmla="*/ 1072598 w 6326994"/>
              <a:gd name="connsiteY370" fmla="*/ 3688139 h 4857008"/>
              <a:gd name="connsiteX371" fmla="*/ 1062188 w 6326994"/>
              <a:gd name="connsiteY371" fmla="*/ 3729772 h 4857008"/>
              <a:gd name="connsiteX372" fmla="*/ 1068134 w 6326994"/>
              <a:gd name="connsiteY372" fmla="*/ 3737207 h 4857008"/>
              <a:gd name="connsiteX373" fmla="*/ 1094407 w 6326994"/>
              <a:gd name="connsiteY373" fmla="*/ 3716390 h 4857008"/>
              <a:gd name="connsiteX374" fmla="*/ 1079535 w 6326994"/>
              <a:gd name="connsiteY374" fmla="*/ 3684669 h 4857008"/>
              <a:gd name="connsiteX375" fmla="*/ 2373651 w 6326994"/>
              <a:gd name="connsiteY375" fmla="*/ 3681456 h 4857008"/>
              <a:gd name="connsiteX376" fmla="*/ 2355340 w 6326994"/>
              <a:gd name="connsiteY376" fmla="*/ 3681694 h 4857008"/>
              <a:gd name="connsiteX377" fmla="*/ 2336012 w 6326994"/>
              <a:gd name="connsiteY377" fmla="*/ 3694582 h 4857008"/>
              <a:gd name="connsiteX378" fmla="*/ 2352862 w 6326994"/>
              <a:gd name="connsiteY378" fmla="*/ 3714407 h 4857008"/>
              <a:gd name="connsiteX379" fmla="*/ 2394003 w 6326994"/>
              <a:gd name="connsiteY379" fmla="*/ 3715400 h 4857008"/>
              <a:gd name="connsiteX380" fmla="*/ 2373651 w 6326994"/>
              <a:gd name="connsiteY380" fmla="*/ 3681456 h 4857008"/>
              <a:gd name="connsiteX381" fmla="*/ 3420495 w 6326994"/>
              <a:gd name="connsiteY381" fmla="*/ 3676738 h 4857008"/>
              <a:gd name="connsiteX382" fmla="*/ 3479479 w 6326994"/>
              <a:gd name="connsiteY382" fmla="*/ 3676738 h 4857008"/>
              <a:gd name="connsiteX383" fmla="*/ 3420495 w 6326994"/>
              <a:gd name="connsiteY383" fmla="*/ 3676738 h 4857008"/>
              <a:gd name="connsiteX384" fmla="*/ 1107293 w 6326994"/>
              <a:gd name="connsiteY384" fmla="*/ 3675747 h 4857008"/>
              <a:gd name="connsiteX385" fmla="*/ 1107788 w 6326994"/>
              <a:gd name="connsiteY385" fmla="*/ 3697061 h 4857008"/>
              <a:gd name="connsiteX386" fmla="*/ 1119685 w 6326994"/>
              <a:gd name="connsiteY386" fmla="*/ 3722339 h 4857008"/>
              <a:gd name="connsiteX387" fmla="*/ 1129100 w 6326994"/>
              <a:gd name="connsiteY387" fmla="*/ 3717382 h 4857008"/>
              <a:gd name="connsiteX388" fmla="*/ 1123153 w 6326994"/>
              <a:gd name="connsiteY388" fmla="*/ 3686157 h 4857008"/>
              <a:gd name="connsiteX389" fmla="*/ 1107293 w 6326994"/>
              <a:gd name="connsiteY389" fmla="*/ 3675747 h 4857008"/>
              <a:gd name="connsiteX390" fmla="*/ 2203175 w 6326994"/>
              <a:gd name="connsiteY390" fmla="*/ 3668809 h 4857008"/>
              <a:gd name="connsiteX391" fmla="*/ 2169472 w 6326994"/>
              <a:gd name="connsiteY391" fmla="*/ 3680705 h 4857008"/>
              <a:gd name="connsiteX392" fmla="*/ 2171454 w 6326994"/>
              <a:gd name="connsiteY392" fmla="*/ 3689129 h 4857008"/>
              <a:gd name="connsiteX393" fmla="*/ 2223000 w 6326994"/>
              <a:gd name="connsiteY393" fmla="*/ 3708956 h 4857008"/>
              <a:gd name="connsiteX394" fmla="*/ 2203175 w 6326994"/>
              <a:gd name="connsiteY394" fmla="*/ 3668809 h 4857008"/>
              <a:gd name="connsiteX395" fmla="*/ 1035424 w 6326994"/>
              <a:gd name="connsiteY395" fmla="*/ 3668313 h 4857008"/>
              <a:gd name="connsiteX396" fmla="*/ 1035918 w 6326994"/>
              <a:gd name="connsiteY396" fmla="*/ 3714904 h 4857008"/>
              <a:gd name="connsiteX397" fmla="*/ 1046329 w 6326994"/>
              <a:gd name="connsiteY397" fmla="*/ 3715896 h 4857008"/>
              <a:gd name="connsiteX398" fmla="*/ 1046328 w 6326994"/>
              <a:gd name="connsiteY398" fmla="*/ 3677233 h 4857008"/>
              <a:gd name="connsiteX399" fmla="*/ 1035424 w 6326994"/>
              <a:gd name="connsiteY399" fmla="*/ 3668313 h 4857008"/>
              <a:gd name="connsiteX400" fmla="*/ 1746186 w 6326994"/>
              <a:gd name="connsiteY400" fmla="*/ 3665340 h 4857008"/>
              <a:gd name="connsiteX401" fmla="*/ 1744203 w 6326994"/>
              <a:gd name="connsiteY401" fmla="*/ 3675747 h 4857008"/>
              <a:gd name="connsiteX402" fmla="*/ 1786334 w 6326994"/>
              <a:gd name="connsiteY402" fmla="*/ 3686158 h 4857008"/>
              <a:gd name="connsiteX403" fmla="*/ 1798231 w 6326994"/>
              <a:gd name="connsiteY403" fmla="*/ 3678225 h 4857008"/>
              <a:gd name="connsiteX404" fmla="*/ 1786828 w 6326994"/>
              <a:gd name="connsiteY404" fmla="*/ 3665834 h 4857008"/>
              <a:gd name="connsiteX405" fmla="*/ 1746186 w 6326994"/>
              <a:gd name="connsiteY405" fmla="*/ 3665340 h 4857008"/>
              <a:gd name="connsiteX406" fmla="*/ 3043306 w 6326994"/>
              <a:gd name="connsiteY406" fmla="*/ 3664842 h 4857008"/>
              <a:gd name="connsiteX407" fmla="*/ 3094851 w 6326994"/>
              <a:gd name="connsiteY407" fmla="*/ 3683181 h 4857008"/>
              <a:gd name="connsiteX408" fmla="*/ 3099809 w 6326994"/>
              <a:gd name="connsiteY408" fmla="*/ 3673270 h 4857008"/>
              <a:gd name="connsiteX409" fmla="*/ 3090393 w 6326994"/>
              <a:gd name="connsiteY409" fmla="*/ 3665338 h 4857008"/>
              <a:gd name="connsiteX410" fmla="*/ 3043306 w 6326994"/>
              <a:gd name="connsiteY410" fmla="*/ 3664842 h 4857008"/>
              <a:gd name="connsiteX411" fmla="*/ 2919392 w 6326994"/>
              <a:gd name="connsiteY411" fmla="*/ 3659886 h 4857008"/>
              <a:gd name="connsiteX412" fmla="*/ 2873791 w 6326994"/>
              <a:gd name="connsiteY412" fmla="*/ 3690618 h 4857008"/>
              <a:gd name="connsiteX413" fmla="*/ 2919392 w 6326994"/>
              <a:gd name="connsiteY413" fmla="*/ 3659886 h 4857008"/>
              <a:gd name="connsiteX414" fmla="*/ 3201913 w 6326994"/>
              <a:gd name="connsiteY414" fmla="*/ 3655424 h 4857008"/>
              <a:gd name="connsiteX415" fmla="*/ 3192991 w 6326994"/>
              <a:gd name="connsiteY415" fmla="*/ 3657904 h 4857008"/>
              <a:gd name="connsiteX416" fmla="*/ 3181096 w 6326994"/>
              <a:gd name="connsiteY416" fmla="*/ 3701522 h 4857008"/>
              <a:gd name="connsiteX417" fmla="*/ 3215791 w 6326994"/>
              <a:gd name="connsiteY417" fmla="*/ 3691113 h 4857008"/>
              <a:gd name="connsiteX418" fmla="*/ 3201913 w 6326994"/>
              <a:gd name="connsiteY418" fmla="*/ 3655424 h 4857008"/>
              <a:gd name="connsiteX419" fmla="*/ 1967246 w 6326994"/>
              <a:gd name="connsiteY419" fmla="*/ 3652451 h 4857008"/>
              <a:gd name="connsiteX420" fmla="*/ 1964272 w 6326994"/>
              <a:gd name="connsiteY420" fmla="*/ 3659389 h 4857008"/>
              <a:gd name="connsiteX421" fmla="*/ 2019290 w 6326994"/>
              <a:gd name="connsiteY421" fmla="*/ 3682189 h 4857008"/>
              <a:gd name="connsiteX422" fmla="*/ 1967246 w 6326994"/>
              <a:gd name="connsiteY422" fmla="*/ 3652451 h 4857008"/>
              <a:gd name="connsiteX423" fmla="*/ 5020457 w 6326994"/>
              <a:gd name="connsiteY423" fmla="*/ 3648983 h 4857008"/>
              <a:gd name="connsiteX424" fmla="*/ 4958500 w 6326994"/>
              <a:gd name="connsiteY424" fmla="*/ 3726303 h 4857008"/>
              <a:gd name="connsiteX425" fmla="*/ 4974856 w 6326994"/>
              <a:gd name="connsiteY425" fmla="*/ 3742661 h 4857008"/>
              <a:gd name="connsiteX426" fmla="*/ 5045735 w 6326994"/>
              <a:gd name="connsiteY426" fmla="*/ 3718374 h 4857008"/>
              <a:gd name="connsiteX427" fmla="*/ 5072501 w 6326994"/>
              <a:gd name="connsiteY427" fmla="*/ 3683678 h 4857008"/>
              <a:gd name="connsiteX428" fmla="*/ 5020457 w 6326994"/>
              <a:gd name="connsiteY428" fmla="*/ 3648983 h 4857008"/>
              <a:gd name="connsiteX429" fmla="*/ 962562 w 6326994"/>
              <a:gd name="connsiteY429" fmla="*/ 3641050 h 4857008"/>
              <a:gd name="connsiteX430" fmla="*/ 954632 w 6326994"/>
              <a:gd name="connsiteY430" fmla="*/ 3642043 h 4857008"/>
              <a:gd name="connsiteX431" fmla="*/ 938276 w 6326994"/>
              <a:gd name="connsiteY431" fmla="*/ 3714410 h 4857008"/>
              <a:gd name="connsiteX432" fmla="*/ 982388 w 6326994"/>
              <a:gd name="connsiteY432" fmla="*/ 3714409 h 4857008"/>
              <a:gd name="connsiteX433" fmla="*/ 962562 w 6326994"/>
              <a:gd name="connsiteY433" fmla="*/ 3641050 h 4857008"/>
              <a:gd name="connsiteX434" fmla="*/ 1002216 w 6326994"/>
              <a:gd name="connsiteY434" fmla="*/ 3636094 h 4857008"/>
              <a:gd name="connsiteX435" fmla="*/ 993293 w 6326994"/>
              <a:gd name="connsiteY435" fmla="*/ 3638079 h 4857008"/>
              <a:gd name="connsiteX436" fmla="*/ 992797 w 6326994"/>
              <a:gd name="connsiteY436" fmla="*/ 3719861 h 4857008"/>
              <a:gd name="connsiteX437" fmla="*/ 1019067 w 6326994"/>
              <a:gd name="connsiteY437" fmla="*/ 3703999 h 4857008"/>
              <a:gd name="connsiteX438" fmla="*/ 1002216 w 6326994"/>
              <a:gd name="connsiteY438" fmla="*/ 3636094 h 4857008"/>
              <a:gd name="connsiteX439" fmla="*/ 2585324 w 6326994"/>
              <a:gd name="connsiteY439" fmla="*/ 3634608 h 4857008"/>
              <a:gd name="connsiteX440" fmla="*/ 2479253 w 6326994"/>
              <a:gd name="connsiteY440" fmla="*/ 3676243 h 4857008"/>
              <a:gd name="connsiteX441" fmla="*/ 2482724 w 6326994"/>
              <a:gd name="connsiteY441" fmla="*/ 3686651 h 4857008"/>
              <a:gd name="connsiteX442" fmla="*/ 2557072 w 6326994"/>
              <a:gd name="connsiteY442" fmla="*/ 3679218 h 4857008"/>
              <a:gd name="connsiteX443" fmla="*/ 2585324 w 6326994"/>
              <a:gd name="connsiteY443" fmla="*/ 3634608 h 4857008"/>
              <a:gd name="connsiteX444" fmla="*/ 1814587 w 6326994"/>
              <a:gd name="connsiteY444" fmla="*/ 3631387 h 4857008"/>
              <a:gd name="connsiteX445" fmla="*/ 1776421 w 6326994"/>
              <a:gd name="connsiteY445" fmla="*/ 3640059 h 4857008"/>
              <a:gd name="connsiteX446" fmla="*/ 1821526 w 6326994"/>
              <a:gd name="connsiteY446" fmla="*/ 3656911 h 4857008"/>
              <a:gd name="connsiteX447" fmla="*/ 1814587 w 6326994"/>
              <a:gd name="connsiteY447" fmla="*/ 3631387 h 4857008"/>
              <a:gd name="connsiteX448" fmla="*/ 4173638 w 6326994"/>
              <a:gd name="connsiteY448" fmla="*/ 3628661 h 4857008"/>
              <a:gd name="connsiteX449" fmla="*/ 4142164 w 6326994"/>
              <a:gd name="connsiteY449" fmla="*/ 3640555 h 4857008"/>
              <a:gd name="connsiteX450" fmla="*/ 3965217 w 6326994"/>
              <a:gd name="connsiteY450" fmla="*/ 3712921 h 4857008"/>
              <a:gd name="connsiteX451" fmla="*/ 3663365 w 6326994"/>
              <a:gd name="connsiteY451" fmla="*/ 3744148 h 4857008"/>
              <a:gd name="connsiteX452" fmla="*/ 3638583 w 6326994"/>
              <a:gd name="connsiteY452" fmla="*/ 3745634 h 4857008"/>
              <a:gd name="connsiteX453" fmla="*/ 3638582 w 6326994"/>
              <a:gd name="connsiteY453" fmla="*/ 3754059 h 4857008"/>
              <a:gd name="connsiteX454" fmla="*/ 3645522 w 6326994"/>
              <a:gd name="connsiteY454" fmla="*/ 3760505 h 4857008"/>
              <a:gd name="connsiteX455" fmla="*/ 3729782 w 6326994"/>
              <a:gd name="connsiteY455" fmla="*/ 3784296 h 4857008"/>
              <a:gd name="connsiteX456" fmla="*/ 3798676 w 6326994"/>
              <a:gd name="connsiteY456" fmla="*/ 3791234 h 4857008"/>
              <a:gd name="connsiteX457" fmla="*/ 3990495 w 6326994"/>
              <a:gd name="connsiteY457" fmla="*/ 3759015 h 4857008"/>
              <a:gd name="connsiteX458" fmla="*/ 4140180 w 6326994"/>
              <a:gd name="connsiteY458" fmla="*/ 3673269 h 4857008"/>
              <a:gd name="connsiteX459" fmla="*/ 4209573 w 6326994"/>
              <a:gd name="connsiteY459" fmla="*/ 3639070 h 4857008"/>
              <a:gd name="connsiteX460" fmla="*/ 4173638 w 6326994"/>
              <a:gd name="connsiteY460" fmla="*/ 3628661 h 4857008"/>
              <a:gd name="connsiteX461" fmla="*/ 911509 w 6326994"/>
              <a:gd name="connsiteY461" fmla="*/ 3628164 h 4857008"/>
              <a:gd name="connsiteX462" fmla="*/ 931338 w 6326994"/>
              <a:gd name="connsiteY462" fmla="*/ 3706476 h 4857008"/>
              <a:gd name="connsiteX463" fmla="*/ 911509 w 6326994"/>
              <a:gd name="connsiteY463" fmla="*/ 3628164 h 4857008"/>
              <a:gd name="connsiteX464" fmla="*/ 2919851 w 6326994"/>
              <a:gd name="connsiteY464" fmla="*/ 3625849 h 4857008"/>
              <a:gd name="connsiteX465" fmla="*/ 2850496 w 6326994"/>
              <a:gd name="connsiteY465" fmla="*/ 3662861 h 4857008"/>
              <a:gd name="connsiteX466" fmla="*/ 2939713 w 6326994"/>
              <a:gd name="connsiteY466" fmla="*/ 3627173 h 4857008"/>
              <a:gd name="connsiteX467" fmla="*/ 2919851 w 6326994"/>
              <a:gd name="connsiteY467" fmla="*/ 3625849 h 4857008"/>
              <a:gd name="connsiteX468" fmla="*/ 1135050 w 6326994"/>
              <a:gd name="connsiteY468" fmla="*/ 3624696 h 4857008"/>
              <a:gd name="connsiteX469" fmla="*/ 1163798 w 6326994"/>
              <a:gd name="connsiteY469" fmla="*/ 3714408 h 4857008"/>
              <a:gd name="connsiteX470" fmla="*/ 1135050 w 6326994"/>
              <a:gd name="connsiteY470" fmla="*/ 3624696 h 4857008"/>
              <a:gd name="connsiteX471" fmla="*/ 1253510 w 6326994"/>
              <a:gd name="connsiteY471" fmla="*/ 3622714 h 4857008"/>
              <a:gd name="connsiteX472" fmla="*/ 1246571 w 6326994"/>
              <a:gd name="connsiteY472" fmla="*/ 3626680 h 4857008"/>
              <a:gd name="connsiteX473" fmla="*/ 1272343 w 6326994"/>
              <a:gd name="connsiteY473" fmla="*/ 3669800 h 4857008"/>
              <a:gd name="connsiteX474" fmla="*/ 1280274 w 6326994"/>
              <a:gd name="connsiteY474" fmla="*/ 3664843 h 4857008"/>
              <a:gd name="connsiteX475" fmla="*/ 1253510 w 6326994"/>
              <a:gd name="connsiteY475" fmla="*/ 3622714 h 4857008"/>
              <a:gd name="connsiteX476" fmla="*/ 3112696 w 6326994"/>
              <a:gd name="connsiteY476" fmla="*/ 3617757 h 4857008"/>
              <a:gd name="connsiteX477" fmla="*/ 3061147 w 6326994"/>
              <a:gd name="connsiteY477" fmla="*/ 3637086 h 4857008"/>
              <a:gd name="connsiteX478" fmla="*/ 3116163 w 6326994"/>
              <a:gd name="connsiteY478" fmla="*/ 3627174 h 4857008"/>
              <a:gd name="connsiteX479" fmla="*/ 3112696 w 6326994"/>
              <a:gd name="connsiteY479" fmla="*/ 3617757 h 4857008"/>
              <a:gd name="connsiteX480" fmla="*/ 863432 w 6326994"/>
              <a:gd name="connsiteY480" fmla="*/ 3612303 h 4857008"/>
              <a:gd name="connsiteX481" fmla="*/ 886232 w 6326994"/>
              <a:gd name="connsiteY481" fmla="*/ 3684669 h 4857008"/>
              <a:gd name="connsiteX482" fmla="*/ 863432 w 6326994"/>
              <a:gd name="connsiteY482" fmla="*/ 3612303 h 4857008"/>
              <a:gd name="connsiteX483" fmla="*/ 1204441 w 6326994"/>
              <a:gd name="connsiteY483" fmla="*/ 3610817 h 4857008"/>
              <a:gd name="connsiteX484" fmla="*/ 1212371 w 6326994"/>
              <a:gd name="connsiteY484" fmla="*/ 3677732 h 4857008"/>
              <a:gd name="connsiteX485" fmla="*/ 1227240 w 6326994"/>
              <a:gd name="connsiteY485" fmla="*/ 3690121 h 4857008"/>
              <a:gd name="connsiteX486" fmla="*/ 1238641 w 6326994"/>
              <a:gd name="connsiteY486" fmla="*/ 3674756 h 4857008"/>
              <a:gd name="connsiteX487" fmla="*/ 1204441 w 6326994"/>
              <a:gd name="connsiteY487" fmla="*/ 3610817 h 4857008"/>
              <a:gd name="connsiteX488" fmla="*/ 1845813 w 6326994"/>
              <a:gd name="connsiteY488" fmla="*/ 3587521 h 4857008"/>
              <a:gd name="connsiteX489" fmla="*/ 1778900 w 6326994"/>
              <a:gd name="connsiteY489" fmla="*/ 3587522 h 4857008"/>
              <a:gd name="connsiteX490" fmla="*/ 1777413 w 6326994"/>
              <a:gd name="connsiteY490" fmla="*/ 3593468 h 4857008"/>
              <a:gd name="connsiteX491" fmla="*/ 1829455 w 6326994"/>
              <a:gd name="connsiteY491" fmla="*/ 3617756 h 4857008"/>
              <a:gd name="connsiteX492" fmla="*/ 1845813 w 6326994"/>
              <a:gd name="connsiteY492" fmla="*/ 3587521 h 4857008"/>
              <a:gd name="connsiteX493" fmla="*/ 1586585 w 6326994"/>
              <a:gd name="connsiteY493" fmla="*/ 3587026 h 4857008"/>
              <a:gd name="connsiteX494" fmla="*/ 1661430 w 6326994"/>
              <a:gd name="connsiteY494" fmla="*/ 3587027 h 4857008"/>
              <a:gd name="connsiteX495" fmla="*/ 1623079 w 6326994"/>
              <a:gd name="connsiteY495" fmla="*/ 3587026 h 4857008"/>
              <a:gd name="connsiteX496" fmla="*/ 1586585 w 6326994"/>
              <a:gd name="connsiteY496" fmla="*/ 3587026 h 4857008"/>
              <a:gd name="connsiteX497" fmla="*/ 2722921 w 6326994"/>
              <a:gd name="connsiteY497" fmla="*/ 3586066 h 4857008"/>
              <a:gd name="connsiteX498" fmla="*/ 2688420 w 6326994"/>
              <a:gd name="connsiteY498" fmla="*/ 3610321 h 4857008"/>
              <a:gd name="connsiteX499" fmla="*/ 2745420 w 6326994"/>
              <a:gd name="connsiteY499" fmla="*/ 3589007 h 4857008"/>
              <a:gd name="connsiteX500" fmla="*/ 2722921 w 6326994"/>
              <a:gd name="connsiteY500" fmla="*/ 3586066 h 4857008"/>
              <a:gd name="connsiteX501" fmla="*/ 3498311 w 6326994"/>
              <a:gd name="connsiteY501" fmla="*/ 3585043 h 4857008"/>
              <a:gd name="connsiteX502" fmla="*/ 3455686 w 6326994"/>
              <a:gd name="connsiteY502" fmla="*/ 3585538 h 4857008"/>
              <a:gd name="connsiteX503" fmla="*/ 3439826 w 6326994"/>
              <a:gd name="connsiteY503" fmla="*/ 3595947 h 4857008"/>
              <a:gd name="connsiteX504" fmla="*/ 3456183 w 6326994"/>
              <a:gd name="connsiteY504" fmla="*/ 3607843 h 4857008"/>
              <a:gd name="connsiteX505" fmla="*/ 3483443 w 6326994"/>
              <a:gd name="connsiteY505" fmla="*/ 3609331 h 4857008"/>
              <a:gd name="connsiteX506" fmla="*/ 3498311 w 6326994"/>
              <a:gd name="connsiteY506" fmla="*/ 3585043 h 4857008"/>
              <a:gd name="connsiteX507" fmla="*/ 1318440 w 6326994"/>
              <a:gd name="connsiteY507" fmla="*/ 3582069 h 4857008"/>
              <a:gd name="connsiteX508" fmla="*/ 1291178 w 6326994"/>
              <a:gd name="connsiteY508" fmla="*/ 3655424 h 4857008"/>
              <a:gd name="connsiteX509" fmla="*/ 1313977 w 6326994"/>
              <a:gd name="connsiteY509" fmla="*/ 3634112 h 4857008"/>
              <a:gd name="connsiteX510" fmla="*/ 1347187 w 6326994"/>
              <a:gd name="connsiteY510" fmla="*/ 3609826 h 4857008"/>
              <a:gd name="connsiteX511" fmla="*/ 1318440 w 6326994"/>
              <a:gd name="connsiteY511" fmla="*/ 3582069 h 4857008"/>
              <a:gd name="connsiteX512" fmla="*/ 2342952 w 6326994"/>
              <a:gd name="connsiteY512" fmla="*/ 3579590 h 4857008"/>
              <a:gd name="connsiteX513" fmla="*/ 2269593 w 6326994"/>
              <a:gd name="connsiteY513" fmla="*/ 3613790 h 4857008"/>
              <a:gd name="connsiteX514" fmla="*/ 2249272 w 6326994"/>
              <a:gd name="connsiteY514" fmla="*/ 3630148 h 4857008"/>
              <a:gd name="connsiteX515" fmla="*/ 2254228 w 6326994"/>
              <a:gd name="connsiteY515" fmla="*/ 3637582 h 4857008"/>
              <a:gd name="connsiteX516" fmla="*/ 2365257 w 6326994"/>
              <a:gd name="connsiteY516" fmla="*/ 3591982 h 4857008"/>
              <a:gd name="connsiteX517" fmla="*/ 2365749 w 6326994"/>
              <a:gd name="connsiteY517" fmla="*/ 3582566 h 4857008"/>
              <a:gd name="connsiteX518" fmla="*/ 2342952 w 6326994"/>
              <a:gd name="connsiteY518" fmla="*/ 3579590 h 4857008"/>
              <a:gd name="connsiteX519" fmla="*/ 4312173 w 6326994"/>
              <a:gd name="connsiteY519" fmla="*/ 3576618 h 4857008"/>
              <a:gd name="connsiteX520" fmla="*/ 4309691 w 6326994"/>
              <a:gd name="connsiteY520" fmla="*/ 3583061 h 4857008"/>
              <a:gd name="connsiteX521" fmla="*/ 4451944 w 6326994"/>
              <a:gd name="connsiteY521" fmla="*/ 3653444 h 4857008"/>
              <a:gd name="connsiteX522" fmla="*/ 4306720 w 6326994"/>
              <a:gd name="connsiteY522" fmla="*/ 3657904 h 4857008"/>
              <a:gd name="connsiteX523" fmla="*/ 4305729 w 6326994"/>
              <a:gd name="connsiteY523" fmla="*/ 3669798 h 4857008"/>
              <a:gd name="connsiteX524" fmla="*/ 4400893 w 6326994"/>
              <a:gd name="connsiteY524" fmla="*/ 3692599 h 4857008"/>
              <a:gd name="connsiteX525" fmla="*/ 4299286 w 6326994"/>
              <a:gd name="connsiteY525" fmla="*/ 3722337 h 4857008"/>
              <a:gd name="connsiteX526" fmla="*/ 4312173 w 6326994"/>
              <a:gd name="connsiteY526" fmla="*/ 3725807 h 4857008"/>
              <a:gd name="connsiteX527" fmla="*/ 4329023 w 6326994"/>
              <a:gd name="connsiteY527" fmla="*/ 3757034 h 4857008"/>
              <a:gd name="connsiteX528" fmla="*/ 4299286 w 6326994"/>
              <a:gd name="connsiteY528" fmla="*/ 3847738 h 4857008"/>
              <a:gd name="connsiteX529" fmla="*/ 4304736 w 6326994"/>
              <a:gd name="connsiteY529" fmla="*/ 3861617 h 4857008"/>
              <a:gd name="connsiteX530" fmla="*/ 4384536 w 6326994"/>
              <a:gd name="connsiteY530" fmla="*/ 3715401 h 4857008"/>
              <a:gd name="connsiteX531" fmla="*/ 4397920 w 6326994"/>
              <a:gd name="connsiteY531" fmla="*/ 3774877 h 4857008"/>
              <a:gd name="connsiteX532" fmla="*/ 4436083 w 6326994"/>
              <a:gd name="connsiteY532" fmla="*/ 3669304 h 4857008"/>
              <a:gd name="connsiteX533" fmla="*/ 4445997 w 6326994"/>
              <a:gd name="connsiteY533" fmla="*/ 3746626 h 4857008"/>
              <a:gd name="connsiteX534" fmla="*/ 4457396 w 6326994"/>
              <a:gd name="connsiteY534" fmla="*/ 3747120 h 4857008"/>
              <a:gd name="connsiteX535" fmla="*/ 4491596 w 6326994"/>
              <a:gd name="connsiteY535" fmla="*/ 3625192 h 4857008"/>
              <a:gd name="connsiteX536" fmla="*/ 4312173 w 6326994"/>
              <a:gd name="connsiteY536" fmla="*/ 3576618 h 4857008"/>
              <a:gd name="connsiteX537" fmla="*/ 2583342 w 6326994"/>
              <a:gd name="connsiteY537" fmla="*/ 3576618 h 4857008"/>
              <a:gd name="connsiteX538" fmla="*/ 2494122 w 6326994"/>
              <a:gd name="connsiteY538" fmla="*/ 3616271 h 4857008"/>
              <a:gd name="connsiteX539" fmla="*/ 2497097 w 6326994"/>
              <a:gd name="connsiteY539" fmla="*/ 3627173 h 4857008"/>
              <a:gd name="connsiteX540" fmla="*/ 2570949 w 6326994"/>
              <a:gd name="connsiteY540" fmla="*/ 3621721 h 4857008"/>
              <a:gd name="connsiteX541" fmla="*/ 2597714 w 6326994"/>
              <a:gd name="connsiteY541" fmla="*/ 3599913 h 4857008"/>
              <a:gd name="connsiteX542" fmla="*/ 2583342 w 6326994"/>
              <a:gd name="connsiteY542" fmla="*/ 3576618 h 4857008"/>
              <a:gd name="connsiteX543" fmla="*/ 3122113 w 6326994"/>
              <a:gd name="connsiteY543" fmla="*/ 3570174 h 4857008"/>
              <a:gd name="connsiteX544" fmla="*/ 3071062 w 6326994"/>
              <a:gd name="connsiteY544" fmla="*/ 3592972 h 4857008"/>
              <a:gd name="connsiteX545" fmla="*/ 3072052 w 6326994"/>
              <a:gd name="connsiteY545" fmla="*/ 3600407 h 4857008"/>
              <a:gd name="connsiteX546" fmla="*/ 3116660 w 6326994"/>
              <a:gd name="connsiteY546" fmla="*/ 3609330 h 4857008"/>
              <a:gd name="connsiteX547" fmla="*/ 3122113 w 6326994"/>
              <a:gd name="connsiteY547" fmla="*/ 3570174 h 4857008"/>
              <a:gd name="connsiteX548" fmla="*/ 2947643 w 6326994"/>
              <a:gd name="connsiteY548" fmla="*/ 3562243 h 4857008"/>
              <a:gd name="connsiteX549" fmla="*/ 2872307 w 6326994"/>
              <a:gd name="connsiteY549" fmla="*/ 3590495 h 4857008"/>
              <a:gd name="connsiteX550" fmla="*/ 2947643 w 6326994"/>
              <a:gd name="connsiteY550" fmla="*/ 3562243 h 4857008"/>
              <a:gd name="connsiteX551" fmla="*/ 2151752 w 6326994"/>
              <a:gd name="connsiteY551" fmla="*/ 3557473 h 4857008"/>
              <a:gd name="connsiteX552" fmla="*/ 2140724 w 6326994"/>
              <a:gd name="connsiteY552" fmla="*/ 3570175 h 4857008"/>
              <a:gd name="connsiteX553" fmla="*/ 2171949 w 6326994"/>
              <a:gd name="connsiteY553" fmla="*/ 3581574 h 4857008"/>
              <a:gd name="connsiteX554" fmla="*/ 2174430 w 6326994"/>
              <a:gd name="connsiteY554" fmla="*/ 3581573 h 4857008"/>
              <a:gd name="connsiteX555" fmla="*/ 2188803 w 6326994"/>
              <a:gd name="connsiteY555" fmla="*/ 3558774 h 4857008"/>
              <a:gd name="connsiteX556" fmla="*/ 2170960 w 6326994"/>
              <a:gd name="connsiteY556" fmla="*/ 3559271 h 4857008"/>
              <a:gd name="connsiteX557" fmla="*/ 2151752 w 6326994"/>
              <a:gd name="connsiteY557" fmla="*/ 3557473 h 4857008"/>
              <a:gd name="connsiteX558" fmla="*/ 1974681 w 6326994"/>
              <a:gd name="connsiteY558" fmla="*/ 3555800 h 4857008"/>
              <a:gd name="connsiteX559" fmla="*/ 1922637 w 6326994"/>
              <a:gd name="connsiteY559" fmla="*/ 3584547 h 4857008"/>
              <a:gd name="connsiteX560" fmla="*/ 1974681 w 6326994"/>
              <a:gd name="connsiteY560" fmla="*/ 3555800 h 4857008"/>
              <a:gd name="connsiteX561" fmla="*/ 2373828 w 6326994"/>
              <a:gd name="connsiteY561" fmla="*/ 3547716 h 4857008"/>
              <a:gd name="connsiteX562" fmla="*/ 2311723 w 6326994"/>
              <a:gd name="connsiteY562" fmla="*/ 3578103 h 4857008"/>
              <a:gd name="connsiteX563" fmla="*/ 2400446 w 6326994"/>
              <a:gd name="connsiteY563" fmla="*/ 3553818 h 4857008"/>
              <a:gd name="connsiteX564" fmla="*/ 2373828 w 6326994"/>
              <a:gd name="connsiteY564" fmla="*/ 3547716 h 4857008"/>
              <a:gd name="connsiteX565" fmla="*/ 4386520 w 6326994"/>
              <a:gd name="connsiteY565" fmla="*/ 3541920 h 4857008"/>
              <a:gd name="connsiteX566" fmla="*/ 4369171 w 6326994"/>
              <a:gd name="connsiteY566" fmla="*/ 3545886 h 4857008"/>
              <a:gd name="connsiteX567" fmla="*/ 4396928 w 6326994"/>
              <a:gd name="connsiteY567" fmla="*/ 3564722 h 4857008"/>
              <a:gd name="connsiteX568" fmla="*/ 4476231 w 6326994"/>
              <a:gd name="connsiteY568" fmla="*/ 3604374 h 4857008"/>
              <a:gd name="connsiteX569" fmla="*/ 4510433 w 6326994"/>
              <a:gd name="connsiteY569" fmla="*/ 3661869 h 4857008"/>
              <a:gd name="connsiteX570" fmla="*/ 4516381 w 6326994"/>
              <a:gd name="connsiteY570" fmla="*/ 3709948 h 4857008"/>
              <a:gd name="connsiteX571" fmla="*/ 4525797 w 6326994"/>
              <a:gd name="connsiteY571" fmla="*/ 3709946 h 4857008"/>
              <a:gd name="connsiteX572" fmla="*/ 4537693 w 6326994"/>
              <a:gd name="connsiteY572" fmla="*/ 3610321 h 4857008"/>
              <a:gd name="connsiteX573" fmla="*/ 4515388 w 6326994"/>
              <a:gd name="connsiteY573" fmla="*/ 3574633 h 4857008"/>
              <a:gd name="connsiteX574" fmla="*/ 4386520 w 6326994"/>
              <a:gd name="connsiteY574" fmla="*/ 3541920 h 4857008"/>
              <a:gd name="connsiteX575" fmla="*/ 1635718 w 6326994"/>
              <a:gd name="connsiteY575" fmla="*/ 3540806 h 4857008"/>
              <a:gd name="connsiteX576" fmla="*/ 1599472 w 6326994"/>
              <a:gd name="connsiteY576" fmla="*/ 3541427 h 4857008"/>
              <a:gd name="connsiteX577" fmla="*/ 1586585 w 6326994"/>
              <a:gd name="connsiteY577" fmla="*/ 3552825 h 4857008"/>
              <a:gd name="connsiteX578" fmla="*/ 1592039 w 6326994"/>
              <a:gd name="connsiteY578" fmla="*/ 3564226 h 4857008"/>
              <a:gd name="connsiteX579" fmla="*/ 1660438 w 6326994"/>
              <a:gd name="connsiteY579" fmla="*/ 3563731 h 4857008"/>
              <a:gd name="connsiteX580" fmla="*/ 1676795 w 6326994"/>
              <a:gd name="connsiteY580" fmla="*/ 3540932 h 4857008"/>
              <a:gd name="connsiteX581" fmla="*/ 1635718 w 6326994"/>
              <a:gd name="connsiteY581" fmla="*/ 3540806 h 4857008"/>
              <a:gd name="connsiteX582" fmla="*/ 3481942 w 6326994"/>
              <a:gd name="connsiteY582" fmla="*/ 3538846 h 4857008"/>
              <a:gd name="connsiteX583" fmla="*/ 3454695 w 6326994"/>
              <a:gd name="connsiteY583" fmla="*/ 3543904 h 4857008"/>
              <a:gd name="connsiteX584" fmla="*/ 3452218 w 6326994"/>
              <a:gd name="connsiteY584" fmla="*/ 3552331 h 4857008"/>
              <a:gd name="connsiteX585" fmla="*/ 3507729 w 6326994"/>
              <a:gd name="connsiteY585" fmla="*/ 3568193 h 4857008"/>
              <a:gd name="connsiteX586" fmla="*/ 3481942 w 6326994"/>
              <a:gd name="connsiteY586" fmla="*/ 3538846 h 4857008"/>
              <a:gd name="connsiteX587" fmla="*/ 2770201 w 6326994"/>
              <a:gd name="connsiteY587" fmla="*/ 3537461 h 4857008"/>
              <a:gd name="connsiteX588" fmla="*/ 2699323 w 6326994"/>
              <a:gd name="connsiteY588" fmla="*/ 3556295 h 4857008"/>
              <a:gd name="connsiteX589" fmla="*/ 2685939 w 6326994"/>
              <a:gd name="connsiteY589" fmla="*/ 3566208 h 4857008"/>
              <a:gd name="connsiteX590" fmla="*/ 2700314 w 6326994"/>
              <a:gd name="connsiteY590" fmla="*/ 3574636 h 4857008"/>
              <a:gd name="connsiteX591" fmla="*/ 2761280 w 6326994"/>
              <a:gd name="connsiteY591" fmla="*/ 3575130 h 4857008"/>
              <a:gd name="connsiteX592" fmla="*/ 2770201 w 6326994"/>
              <a:gd name="connsiteY592" fmla="*/ 3537461 h 4857008"/>
              <a:gd name="connsiteX593" fmla="*/ 2538363 w 6326994"/>
              <a:gd name="connsiteY593" fmla="*/ 3536160 h 4857008"/>
              <a:gd name="connsiteX594" fmla="*/ 2491645 w 6326994"/>
              <a:gd name="connsiteY594" fmla="*/ 3562739 h 4857008"/>
              <a:gd name="connsiteX595" fmla="*/ 2587308 w 6326994"/>
              <a:gd name="connsiteY595" fmla="*/ 3562738 h 4857008"/>
              <a:gd name="connsiteX596" fmla="*/ 2538363 w 6326994"/>
              <a:gd name="connsiteY596" fmla="*/ 3536160 h 4857008"/>
              <a:gd name="connsiteX597" fmla="*/ 3103774 w 6326994"/>
              <a:gd name="connsiteY597" fmla="*/ 3532505 h 4857008"/>
              <a:gd name="connsiteX598" fmla="*/ 3038348 w 6326994"/>
              <a:gd name="connsiteY598" fmla="*/ 3554808 h 4857008"/>
              <a:gd name="connsiteX599" fmla="*/ 3122113 w 6326994"/>
              <a:gd name="connsiteY599" fmla="*/ 3564225 h 4857008"/>
              <a:gd name="connsiteX600" fmla="*/ 3128558 w 6326994"/>
              <a:gd name="connsiteY600" fmla="*/ 3556789 h 4857008"/>
              <a:gd name="connsiteX601" fmla="*/ 3103774 w 6326994"/>
              <a:gd name="connsiteY601" fmla="*/ 3532505 h 4857008"/>
              <a:gd name="connsiteX602" fmla="*/ 3344165 w 6326994"/>
              <a:gd name="connsiteY602" fmla="*/ 3531513 h 4857008"/>
              <a:gd name="connsiteX603" fmla="*/ 3310955 w 6326994"/>
              <a:gd name="connsiteY603" fmla="*/ 3533497 h 4857008"/>
              <a:gd name="connsiteX604" fmla="*/ 3281713 w 6326994"/>
              <a:gd name="connsiteY604" fmla="*/ 3549355 h 4857008"/>
              <a:gd name="connsiteX605" fmla="*/ 3313436 w 6326994"/>
              <a:gd name="connsiteY605" fmla="*/ 3560260 h 4857008"/>
              <a:gd name="connsiteX606" fmla="*/ 3346642 w 6326994"/>
              <a:gd name="connsiteY606" fmla="*/ 3548861 h 4857008"/>
              <a:gd name="connsiteX607" fmla="*/ 3344165 w 6326994"/>
              <a:gd name="connsiteY607" fmla="*/ 3531513 h 4857008"/>
              <a:gd name="connsiteX608" fmla="*/ 1799221 w 6326994"/>
              <a:gd name="connsiteY608" fmla="*/ 3526556 h 4857008"/>
              <a:gd name="connsiteX609" fmla="*/ 1767500 w 6326994"/>
              <a:gd name="connsiteY609" fmla="*/ 3551340 h 4857008"/>
              <a:gd name="connsiteX610" fmla="*/ 1830447 w 6326994"/>
              <a:gd name="connsiteY610" fmla="*/ 3572156 h 4857008"/>
              <a:gd name="connsiteX611" fmla="*/ 1837386 w 6326994"/>
              <a:gd name="connsiteY611" fmla="*/ 3561746 h 4857008"/>
              <a:gd name="connsiteX612" fmla="*/ 1799221 w 6326994"/>
              <a:gd name="connsiteY612" fmla="*/ 3526556 h 4857008"/>
              <a:gd name="connsiteX613" fmla="*/ 2202139 w 6326994"/>
              <a:gd name="connsiteY613" fmla="*/ 3521377 h 4857008"/>
              <a:gd name="connsiteX614" fmla="*/ 2141220 w 6326994"/>
              <a:gd name="connsiteY614" fmla="*/ 3547374 h 4857008"/>
              <a:gd name="connsiteX615" fmla="*/ 2216559 w 6326994"/>
              <a:gd name="connsiteY615" fmla="*/ 3546878 h 4857008"/>
              <a:gd name="connsiteX616" fmla="*/ 2225977 w 6326994"/>
              <a:gd name="connsiteY616" fmla="*/ 3535973 h 4857008"/>
              <a:gd name="connsiteX617" fmla="*/ 2218045 w 6326994"/>
              <a:gd name="connsiteY617" fmla="*/ 3523086 h 4857008"/>
              <a:gd name="connsiteX618" fmla="*/ 2202139 w 6326994"/>
              <a:gd name="connsiteY618" fmla="*/ 3521377 h 4857008"/>
              <a:gd name="connsiteX619" fmla="*/ 2921515 w 6326994"/>
              <a:gd name="connsiteY619" fmla="*/ 3517217 h 4857008"/>
              <a:gd name="connsiteX620" fmla="*/ 2907992 w 6326994"/>
              <a:gd name="connsiteY620" fmla="*/ 3521601 h 4857008"/>
              <a:gd name="connsiteX621" fmla="*/ 2879739 w 6326994"/>
              <a:gd name="connsiteY621" fmla="*/ 3535975 h 4857008"/>
              <a:gd name="connsiteX622" fmla="*/ 2862392 w 6326994"/>
              <a:gd name="connsiteY622" fmla="*/ 3549356 h 4857008"/>
              <a:gd name="connsiteX623" fmla="*/ 2883706 w 6326994"/>
              <a:gd name="connsiteY623" fmla="*/ 3555799 h 4857008"/>
              <a:gd name="connsiteX624" fmla="*/ 2948139 w 6326994"/>
              <a:gd name="connsiteY624" fmla="*/ 3544399 h 4857008"/>
              <a:gd name="connsiteX625" fmla="*/ 2921515 w 6326994"/>
              <a:gd name="connsiteY625" fmla="*/ 3517217 h 4857008"/>
              <a:gd name="connsiteX626" fmla="*/ 1974015 w 6326994"/>
              <a:gd name="connsiteY626" fmla="*/ 3515862 h 4857008"/>
              <a:gd name="connsiteX627" fmla="*/ 1923133 w 6326994"/>
              <a:gd name="connsiteY627" fmla="*/ 3533495 h 4857008"/>
              <a:gd name="connsiteX628" fmla="*/ 1991039 w 6326994"/>
              <a:gd name="connsiteY628" fmla="*/ 3519121 h 4857008"/>
              <a:gd name="connsiteX629" fmla="*/ 1974015 w 6326994"/>
              <a:gd name="connsiteY629" fmla="*/ 3515862 h 4857008"/>
              <a:gd name="connsiteX630" fmla="*/ 4456405 w 6326994"/>
              <a:gd name="connsiteY630" fmla="*/ 3506234 h 4857008"/>
              <a:gd name="connsiteX631" fmla="*/ 4453928 w 6326994"/>
              <a:gd name="connsiteY631" fmla="*/ 3513174 h 4857008"/>
              <a:gd name="connsiteX632" fmla="*/ 4478711 w 6326994"/>
              <a:gd name="connsiteY632" fmla="*/ 3526556 h 4857008"/>
              <a:gd name="connsiteX633" fmla="*/ 4541162 w 6326994"/>
              <a:gd name="connsiteY633" fmla="*/ 3554808 h 4857008"/>
              <a:gd name="connsiteX634" fmla="*/ 4555043 w 6326994"/>
              <a:gd name="connsiteY634" fmla="*/ 3591982 h 4857008"/>
              <a:gd name="connsiteX635" fmla="*/ 4568422 w 6326994"/>
              <a:gd name="connsiteY635" fmla="*/ 3671783 h 4857008"/>
              <a:gd name="connsiteX636" fmla="*/ 4578831 w 6326994"/>
              <a:gd name="connsiteY636" fmla="*/ 3570670 h 4857008"/>
              <a:gd name="connsiteX637" fmla="*/ 4586267 w 6326994"/>
              <a:gd name="connsiteY637" fmla="*/ 3571164 h 4857008"/>
              <a:gd name="connsiteX638" fmla="*/ 4593207 w 6326994"/>
              <a:gd name="connsiteY638" fmla="*/ 3601398 h 4857008"/>
              <a:gd name="connsiteX639" fmla="*/ 4607084 w 6326994"/>
              <a:gd name="connsiteY639" fmla="*/ 3626183 h 4857008"/>
              <a:gd name="connsiteX640" fmla="*/ 4615014 w 6326994"/>
              <a:gd name="connsiteY640" fmla="*/ 3623705 h 4857008"/>
              <a:gd name="connsiteX641" fmla="*/ 4614519 w 6326994"/>
              <a:gd name="connsiteY641" fmla="*/ 3543410 h 4857008"/>
              <a:gd name="connsiteX642" fmla="*/ 4602126 w 6326994"/>
              <a:gd name="connsiteY642" fmla="*/ 3532505 h 4857008"/>
              <a:gd name="connsiteX643" fmla="*/ 4487136 w 6326994"/>
              <a:gd name="connsiteY643" fmla="*/ 3511687 h 4857008"/>
              <a:gd name="connsiteX644" fmla="*/ 4456405 w 6326994"/>
              <a:gd name="connsiteY644" fmla="*/ 3506234 h 4857008"/>
              <a:gd name="connsiteX645" fmla="*/ 5165120 w 6326994"/>
              <a:gd name="connsiteY645" fmla="*/ 3500543 h 4857008"/>
              <a:gd name="connsiteX646" fmla="*/ 5147344 w 6326994"/>
              <a:gd name="connsiteY646" fmla="*/ 3512182 h 4857008"/>
              <a:gd name="connsiteX647" fmla="*/ 5098770 w 6326994"/>
              <a:gd name="connsiteY647" fmla="*/ 3560757 h 4857008"/>
              <a:gd name="connsiteX648" fmla="*/ 5091338 w 6326994"/>
              <a:gd name="connsiteY648" fmla="*/ 3577115 h 4857008"/>
              <a:gd name="connsiteX649" fmla="*/ 5105213 w 6326994"/>
              <a:gd name="connsiteY649" fmla="*/ 3587027 h 4857008"/>
              <a:gd name="connsiteX650" fmla="*/ 5175100 w 6326994"/>
              <a:gd name="connsiteY650" fmla="*/ 3578600 h 4857008"/>
              <a:gd name="connsiteX651" fmla="*/ 5204344 w 6326994"/>
              <a:gd name="connsiteY651" fmla="*/ 3541427 h 4857008"/>
              <a:gd name="connsiteX652" fmla="*/ 5182039 w 6326994"/>
              <a:gd name="connsiteY652" fmla="*/ 3511687 h 4857008"/>
              <a:gd name="connsiteX653" fmla="*/ 5172623 w 6326994"/>
              <a:gd name="connsiteY653" fmla="*/ 3509703 h 4857008"/>
              <a:gd name="connsiteX654" fmla="*/ 5165120 w 6326994"/>
              <a:gd name="connsiteY654" fmla="*/ 3500543 h 4857008"/>
              <a:gd name="connsiteX655" fmla="*/ 2527951 w 6326994"/>
              <a:gd name="connsiteY655" fmla="*/ 3500473 h 4857008"/>
              <a:gd name="connsiteX656" fmla="*/ 2485203 w 6326994"/>
              <a:gd name="connsiteY656" fmla="*/ 3520112 h 4857008"/>
              <a:gd name="connsiteX657" fmla="*/ 2559548 w 6326994"/>
              <a:gd name="connsiteY657" fmla="*/ 3529531 h 4857008"/>
              <a:gd name="connsiteX658" fmla="*/ 2527951 w 6326994"/>
              <a:gd name="connsiteY658" fmla="*/ 3500473 h 4857008"/>
              <a:gd name="connsiteX659" fmla="*/ 1686211 w 6326994"/>
              <a:gd name="connsiteY659" fmla="*/ 3499295 h 4857008"/>
              <a:gd name="connsiteX660" fmla="*/ 1605918 w 6326994"/>
              <a:gd name="connsiteY660" fmla="*/ 3526556 h 4857008"/>
              <a:gd name="connsiteX661" fmla="*/ 1680759 w 6326994"/>
              <a:gd name="connsiteY661" fmla="*/ 3526556 h 4857008"/>
              <a:gd name="connsiteX662" fmla="*/ 1686211 w 6326994"/>
              <a:gd name="connsiteY662" fmla="*/ 3499295 h 4857008"/>
              <a:gd name="connsiteX663" fmla="*/ 2403419 w 6326994"/>
              <a:gd name="connsiteY663" fmla="*/ 3494340 h 4857008"/>
              <a:gd name="connsiteX664" fmla="*/ 2316680 w 6326994"/>
              <a:gd name="connsiteY664" fmla="*/ 3514660 h 4857008"/>
              <a:gd name="connsiteX665" fmla="*/ 2317673 w 6326994"/>
              <a:gd name="connsiteY665" fmla="*/ 3525565 h 4857008"/>
              <a:gd name="connsiteX666" fmla="*/ 2405401 w 6326994"/>
              <a:gd name="connsiteY666" fmla="*/ 3525564 h 4857008"/>
              <a:gd name="connsiteX667" fmla="*/ 2403419 w 6326994"/>
              <a:gd name="connsiteY667" fmla="*/ 3494340 h 4857008"/>
              <a:gd name="connsiteX668" fmla="*/ 3076513 w 6326994"/>
              <a:gd name="connsiteY668" fmla="*/ 3490127 h 4857008"/>
              <a:gd name="connsiteX669" fmla="*/ 3039341 w 6326994"/>
              <a:gd name="connsiteY669" fmla="*/ 3511687 h 4857008"/>
              <a:gd name="connsiteX670" fmla="*/ 3101791 w 6326994"/>
              <a:gd name="connsiteY670" fmla="*/ 3519121 h 4857008"/>
              <a:gd name="connsiteX671" fmla="*/ 3076513 w 6326994"/>
              <a:gd name="connsiteY671" fmla="*/ 3490127 h 4857008"/>
              <a:gd name="connsiteX672" fmla="*/ 2768219 w 6326994"/>
              <a:gd name="connsiteY672" fmla="*/ 3483432 h 4857008"/>
              <a:gd name="connsiteX673" fmla="*/ 2689906 w 6326994"/>
              <a:gd name="connsiteY673" fmla="*/ 3507225 h 4857008"/>
              <a:gd name="connsiteX674" fmla="*/ 2691394 w 6326994"/>
              <a:gd name="connsiteY674" fmla="*/ 3515653 h 4857008"/>
              <a:gd name="connsiteX675" fmla="*/ 2768218 w 6326994"/>
              <a:gd name="connsiteY675" fmla="*/ 3515653 h 4857008"/>
              <a:gd name="connsiteX676" fmla="*/ 2768219 w 6326994"/>
              <a:gd name="connsiteY676" fmla="*/ 3483432 h 4857008"/>
              <a:gd name="connsiteX677" fmla="*/ 3328305 w 6326994"/>
              <a:gd name="connsiteY677" fmla="*/ 3481452 h 4857008"/>
              <a:gd name="connsiteX678" fmla="*/ 3285679 w 6326994"/>
              <a:gd name="connsiteY678" fmla="*/ 3488888 h 4857008"/>
              <a:gd name="connsiteX679" fmla="*/ 3286174 w 6326994"/>
              <a:gd name="connsiteY679" fmla="*/ 3508713 h 4857008"/>
              <a:gd name="connsiteX680" fmla="*/ 3350608 w 6326994"/>
              <a:gd name="connsiteY680" fmla="*/ 3501279 h 4857008"/>
              <a:gd name="connsiteX681" fmla="*/ 3328305 w 6326994"/>
              <a:gd name="connsiteY681" fmla="*/ 3481452 h 4857008"/>
              <a:gd name="connsiteX682" fmla="*/ 2221143 w 6326994"/>
              <a:gd name="connsiteY682" fmla="*/ 3474264 h 4857008"/>
              <a:gd name="connsiteX683" fmla="*/ 2205159 w 6326994"/>
              <a:gd name="connsiteY683" fmla="*/ 3474513 h 4857008"/>
              <a:gd name="connsiteX684" fmla="*/ 2133785 w 6326994"/>
              <a:gd name="connsiteY684" fmla="*/ 3490373 h 4857008"/>
              <a:gd name="connsiteX685" fmla="*/ 2148159 w 6326994"/>
              <a:gd name="connsiteY685" fmla="*/ 3510696 h 4857008"/>
              <a:gd name="connsiteX686" fmla="*/ 2209621 w 6326994"/>
              <a:gd name="connsiteY686" fmla="*/ 3512183 h 4857008"/>
              <a:gd name="connsiteX687" fmla="*/ 2227464 w 6326994"/>
              <a:gd name="connsiteY687" fmla="*/ 3487402 h 4857008"/>
              <a:gd name="connsiteX688" fmla="*/ 2221143 w 6326994"/>
              <a:gd name="connsiteY688" fmla="*/ 3474264 h 4857008"/>
              <a:gd name="connsiteX689" fmla="*/ 2011360 w 6326994"/>
              <a:gd name="connsiteY689" fmla="*/ 3465591 h 4857008"/>
              <a:gd name="connsiteX690" fmla="*/ 1928585 w 6326994"/>
              <a:gd name="connsiteY690" fmla="*/ 3491365 h 4857008"/>
              <a:gd name="connsiteX691" fmla="*/ 2011360 w 6326994"/>
              <a:gd name="connsiteY691" fmla="*/ 3465591 h 4857008"/>
              <a:gd name="connsiteX692" fmla="*/ 1162310 w 6326994"/>
              <a:gd name="connsiteY692" fmla="*/ 3462617 h 4857008"/>
              <a:gd name="connsiteX693" fmla="*/ 1133069 w 6326994"/>
              <a:gd name="connsiteY693" fmla="*/ 3468565 h 4857008"/>
              <a:gd name="connsiteX694" fmla="*/ 1093910 w 6326994"/>
              <a:gd name="connsiteY694" fmla="*/ 3487399 h 4857008"/>
              <a:gd name="connsiteX695" fmla="*/ 1012623 w 6326994"/>
              <a:gd name="connsiteY695" fmla="*/ 3516147 h 4857008"/>
              <a:gd name="connsiteX696" fmla="*/ 1053268 w 6326994"/>
              <a:gd name="connsiteY696" fmla="*/ 3539442 h 4857008"/>
              <a:gd name="connsiteX697" fmla="*/ 1100850 w 6326994"/>
              <a:gd name="connsiteY697" fmla="*/ 3528540 h 4857008"/>
              <a:gd name="connsiteX698" fmla="*/ 1115720 w 6326994"/>
              <a:gd name="connsiteY698" fmla="*/ 3521599 h 4857008"/>
              <a:gd name="connsiteX699" fmla="*/ 1162808 w 6326994"/>
              <a:gd name="connsiteY699" fmla="*/ 3469556 h 4857008"/>
              <a:gd name="connsiteX700" fmla="*/ 1162310 w 6326994"/>
              <a:gd name="connsiteY700" fmla="*/ 3462617 h 4857008"/>
              <a:gd name="connsiteX701" fmla="*/ 2876024 w 6326994"/>
              <a:gd name="connsiteY701" fmla="*/ 3461626 h 4857008"/>
              <a:gd name="connsiteX702" fmla="*/ 2857434 w 6326994"/>
              <a:gd name="connsiteY702" fmla="*/ 3474513 h 4857008"/>
              <a:gd name="connsiteX703" fmla="*/ 2833647 w 6326994"/>
              <a:gd name="connsiteY703" fmla="*/ 3500783 h 4857008"/>
              <a:gd name="connsiteX704" fmla="*/ 2884200 w 6326994"/>
              <a:gd name="connsiteY704" fmla="*/ 3503757 h 4857008"/>
              <a:gd name="connsiteX705" fmla="*/ 2921378 w 6326994"/>
              <a:gd name="connsiteY705" fmla="*/ 3496817 h 4857008"/>
              <a:gd name="connsiteX706" fmla="*/ 2896097 w 6326994"/>
              <a:gd name="connsiteY706" fmla="*/ 3471045 h 4857008"/>
              <a:gd name="connsiteX707" fmla="*/ 2876024 w 6326994"/>
              <a:gd name="connsiteY707" fmla="*/ 3461626 h 4857008"/>
              <a:gd name="connsiteX708" fmla="*/ 4156536 w 6326994"/>
              <a:gd name="connsiteY708" fmla="*/ 3460636 h 4857008"/>
              <a:gd name="connsiteX709" fmla="*/ 4105485 w 6326994"/>
              <a:gd name="connsiteY709" fmla="*/ 3486410 h 4857008"/>
              <a:gd name="connsiteX710" fmla="*/ 3853200 w 6326994"/>
              <a:gd name="connsiteY710" fmla="*/ 3609825 h 4857008"/>
              <a:gd name="connsiteX711" fmla="*/ 3693599 w 6326994"/>
              <a:gd name="connsiteY711" fmla="*/ 3650964 h 4857008"/>
              <a:gd name="connsiteX712" fmla="*/ 3674765 w 6326994"/>
              <a:gd name="connsiteY712" fmla="*/ 3663358 h 4857008"/>
              <a:gd name="connsiteX713" fmla="*/ 3695085 w 6326994"/>
              <a:gd name="connsiteY713" fmla="*/ 3671287 h 4857008"/>
              <a:gd name="connsiteX714" fmla="*/ 3726808 w 6326994"/>
              <a:gd name="connsiteY714" fmla="*/ 3670296 h 4857008"/>
              <a:gd name="connsiteX715" fmla="*/ 3863608 w 6326994"/>
              <a:gd name="connsiteY715" fmla="*/ 3656416 h 4857008"/>
              <a:gd name="connsiteX716" fmla="*/ 3937460 w 6326994"/>
              <a:gd name="connsiteY716" fmla="*/ 3640059 h 4857008"/>
              <a:gd name="connsiteX717" fmla="*/ 4177352 w 6326994"/>
              <a:gd name="connsiteY717" fmla="*/ 3468565 h 4857008"/>
              <a:gd name="connsiteX718" fmla="*/ 4156536 w 6326994"/>
              <a:gd name="connsiteY718" fmla="*/ 3460636 h 4857008"/>
              <a:gd name="connsiteX719" fmla="*/ 1669795 w 6326994"/>
              <a:gd name="connsiteY719" fmla="*/ 3459736 h 4857008"/>
              <a:gd name="connsiteX720" fmla="*/ 1616821 w 6326994"/>
              <a:gd name="connsiteY720" fmla="*/ 3483433 h 4857008"/>
              <a:gd name="connsiteX721" fmla="*/ 1693647 w 6326994"/>
              <a:gd name="connsiteY721" fmla="*/ 3491861 h 4857008"/>
              <a:gd name="connsiteX722" fmla="*/ 1684229 w 6326994"/>
              <a:gd name="connsiteY722" fmla="*/ 3463112 h 4857008"/>
              <a:gd name="connsiteX723" fmla="*/ 1669795 w 6326994"/>
              <a:gd name="connsiteY723" fmla="*/ 3459736 h 4857008"/>
              <a:gd name="connsiteX724" fmla="*/ 4485154 w 6326994"/>
              <a:gd name="connsiteY724" fmla="*/ 3453695 h 4857008"/>
              <a:gd name="connsiteX725" fmla="*/ 4457395 w 6326994"/>
              <a:gd name="connsiteY725" fmla="*/ 3454687 h 4857008"/>
              <a:gd name="connsiteX726" fmla="*/ 4456904 w 6326994"/>
              <a:gd name="connsiteY726" fmla="*/ 3462618 h 4857008"/>
              <a:gd name="connsiteX727" fmla="*/ 4623935 w 6326994"/>
              <a:gd name="connsiteY727" fmla="*/ 3530522 h 4857008"/>
              <a:gd name="connsiteX728" fmla="*/ 4648718 w 6326994"/>
              <a:gd name="connsiteY728" fmla="*/ 3615279 h 4857008"/>
              <a:gd name="connsiteX729" fmla="*/ 4661607 w 6326994"/>
              <a:gd name="connsiteY729" fmla="*/ 3613791 h 4857008"/>
              <a:gd name="connsiteX730" fmla="*/ 4661606 w 6326994"/>
              <a:gd name="connsiteY730" fmla="*/ 3553816 h 4857008"/>
              <a:gd name="connsiteX731" fmla="*/ 4611544 w 6326994"/>
              <a:gd name="connsiteY731" fmla="*/ 3486409 h 4857008"/>
              <a:gd name="connsiteX732" fmla="*/ 4599651 w 6326994"/>
              <a:gd name="connsiteY732" fmla="*/ 3482941 h 4857008"/>
              <a:gd name="connsiteX733" fmla="*/ 4485154 w 6326994"/>
              <a:gd name="connsiteY733" fmla="*/ 3453695 h 4857008"/>
              <a:gd name="connsiteX734" fmla="*/ 3453068 w 6326994"/>
              <a:gd name="connsiteY734" fmla="*/ 3450373 h 4857008"/>
              <a:gd name="connsiteX735" fmla="*/ 3429417 w 6326994"/>
              <a:gd name="connsiteY735" fmla="*/ 3453694 h 4857008"/>
              <a:gd name="connsiteX736" fmla="*/ 3426940 w 6326994"/>
              <a:gd name="connsiteY736" fmla="*/ 3463114 h 4857008"/>
              <a:gd name="connsiteX737" fmla="*/ 3479975 w 6326994"/>
              <a:gd name="connsiteY737" fmla="*/ 3477486 h 4857008"/>
              <a:gd name="connsiteX738" fmla="*/ 3453068 w 6326994"/>
              <a:gd name="connsiteY738" fmla="*/ 3450373 h 4857008"/>
              <a:gd name="connsiteX739" fmla="*/ 2744428 w 6326994"/>
              <a:gd name="connsiteY739" fmla="*/ 3446261 h 4857008"/>
              <a:gd name="connsiteX740" fmla="*/ 2679001 w 6326994"/>
              <a:gd name="connsiteY740" fmla="*/ 3465095 h 4857008"/>
              <a:gd name="connsiteX741" fmla="*/ 2681975 w 6326994"/>
              <a:gd name="connsiteY741" fmla="*/ 3476000 h 4857008"/>
              <a:gd name="connsiteX742" fmla="*/ 2744923 w 6326994"/>
              <a:gd name="connsiteY742" fmla="*/ 3475504 h 4857008"/>
              <a:gd name="connsiteX743" fmla="*/ 2762766 w 6326994"/>
              <a:gd name="connsiteY743" fmla="*/ 3460635 h 4857008"/>
              <a:gd name="connsiteX744" fmla="*/ 2744428 w 6326994"/>
              <a:gd name="connsiteY744" fmla="*/ 3446261 h 4857008"/>
              <a:gd name="connsiteX745" fmla="*/ 2191777 w 6326994"/>
              <a:gd name="connsiteY745" fmla="*/ 3425940 h 4857008"/>
              <a:gd name="connsiteX746" fmla="*/ 2115447 w 6326994"/>
              <a:gd name="connsiteY746" fmla="*/ 3451715 h 4857008"/>
              <a:gd name="connsiteX747" fmla="*/ 2092149 w 6326994"/>
              <a:gd name="connsiteY747" fmla="*/ 3464104 h 4857008"/>
              <a:gd name="connsiteX748" fmla="*/ 2100083 w 6326994"/>
              <a:gd name="connsiteY748" fmla="*/ 3473026 h 4857008"/>
              <a:gd name="connsiteX749" fmla="*/ 2225481 w 6326994"/>
              <a:gd name="connsiteY749" fmla="*/ 3453696 h 4857008"/>
              <a:gd name="connsiteX750" fmla="*/ 2191777 w 6326994"/>
              <a:gd name="connsiteY750" fmla="*/ 3425940 h 4857008"/>
              <a:gd name="connsiteX751" fmla="*/ 2007892 w 6326994"/>
              <a:gd name="connsiteY751" fmla="*/ 3420488 h 4857008"/>
              <a:gd name="connsiteX752" fmla="*/ 1966254 w 6326994"/>
              <a:gd name="connsiteY752" fmla="*/ 3439818 h 4857008"/>
              <a:gd name="connsiteX753" fmla="*/ 1971709 w 6326994"/>
              <a:gd name="connsiteY753" fmla="*/ 3452211 h 4857008"/>
              <a:gd name="connsiteX754" fmla="*/ 2014331 w 6326994"/>
              <a:gd name="connsiteY754" fmla="*/ 3435357 h 4857008"/>
              <a:gd name="connsiteX755" fmla="*/ 2007892 w 6326994"/>
              <a:gd name="connsiteY755" fmla="*/ 3420488 h 4857008"/>
              <a:gd name="connsiteX756" fmla="*/ 3162260 w 6326994"/>
              <a:gd name="connsiteY756" fmla="*/ 3417513 h 4857008"/>
              <a:gd name="connsiteX757" fmla="*/ 3159288 w 6326994"/>
              <a:gd name="connsiteY757" fmla="*/ 3424949 h 4857008"/>
              <a:gd name="connsiteX758" fmla="*/ 3191010 w 6326994"/>
              <a:gd name="connsiteY758" fmla="*/ 3437340 h 4857008"/>
              <a:gd name="connsiteX759" fmla="*/ 3215297 w 6326994"/>
              <a:gd name="connsiteY759" fmla="*/ 3422965 h 4857008"/>
              <a:gd name="connsiteX760" fmla="*/ 3211827 w 6326994"/>
              <a:gd name="connsiteY760" fmla="*/ 3418009 h 4857008"/>
              <a:gd name="connsiteX761" fmla="*/ 3162260 w 6326994"/>
              <a:gd name="connsiteY761" fmla="*/ 3417513 h 4857008"/>
              <a:gd name="connsiteX762" fmla="*/ 1656969 w 6326994"/>
              <a:gd name="connsiteY762" fmla="*/ 3417513 h 4857008"/>
              <a:gd name="connsiteX763" fmla="*/ 1612857 w 6326994"/>
              <a:gd name="connsiteY763" fmla="*/ 3424947 h 4857008"/>
              <a:gd name="connsiteX764" fmla="*/ 1613847 w 6326994"/>
              <a:gd name="connsiteY764" fmla="*/ 3438826 h 4857008"/>
              <a:gd name="connsiteX765" fmla="*/ 1680263 w 6326994"/>
              <a:gd name="connsiteY765" fmla="*/ 3448740 h 4857008"/>
              <a:gd name="connsiteX766" fmla="*/ 1685223 w 6326994"/>
              <a:gd name="connsiteY766" fmla="*/ 3438332 h 4857008"/>
              <a:gd name="connsiteX767" fmla="*/ 1656969 w 6326994"/>
              <a:gd name="connsiteY767" fmla="*/ 3417513 h 4857008"/>
              <a:gd name="connsiteX768" fmla="*/ 1822515 w 6326994"/>
              <a:gd name="connsiteY768" fmla="*/ 3415529 h 4857008"/>
              <a:gd name="connsiteX769" fmla="*/ 1759072 w 6326994"/>
              <a:gd name="connsiteY769" fmla="*/ 3420488 h 4857008"/>
              <a:gd name="connsiteX770" fmla="*/ 1821525 w 6326994"/>
              <a:gd name="connsiteY770" fmla="*/ 3428914 h 4857008"/>
              <a:gd name="connsiteX771" fmla="*/ 1822515 w 6326994"/>
              <a:gd name="connsiteY771" fmla="*/ 3415529 h 4857008"/>
              <a:gd name="connsiteX772" fmla="*/ 4531250 w 6326994"/>
              <a:gd name="connsiteY772" fmla="*/ 3408590 h 4857008"/>
              <a:gd name="connsiteX773" fmla="*/ 4528771 w 6326994"/>
              <a:gd name="connsiteY773" fmla="*/ 3414043 h 4857008"/>
              <a:gd name="connsiteX774" fmla="*/ 4542155 w 6326994"/>
              <a:gd name="connsiteY774" fmla="*/ 3424948 h 4857008"/>
              <a:gd name="connsiteX775" fmla="*/ 4658632 w 6326994"/>
              <a:gd name="connsiteY775" fmla="*/ 3470548 h 4857008"/>
              <a:gd name="connsiteX776" fmla="*/ 4682918 w 6326994"/>
              <a:gd name="connsiteY776" fmla="*/ 3498800 h 4857008"/>
              <a:gd name="connsiteX777" fmla="*/ 4684404 w 6326994"/>
              <a:gd name="connsiteY777" fmla="*/ 3518626 h 4857008"/>
              <a:gd name="connsiteX778" fmla="*/ 4714642 w 6326994"/>
              <a:gd name="connsiteY778" fmla="*/ 3597930 h 4857008"/>
              <a:gd name="connsiteX779" fmla="*/ 4713649 w 6326994"/>
              <a:gd name="connsiteY779" fmla="*/ 3446756 h 4857008"/>
              <a:gd name="connsiteX780" fmla="*/ 4696798 w 6326994"/>
              <a:gd name="connsiteY780" fmla="*/ 3434862 h 4857008"/>
              <a:gd name="connsiteX781" fmla="*/ 4549094 w 6326994"/>
              <a:gd name="connsiteY781" fmla="*/ 3411565 h 4857008"/>
              <a:gd name="connsiteX782" fmla="*/ 4531250 w 6326994"/>
              <a:gd name="connsiteY782" fmla="*/ 3408590 h 4857008"/>
              <a:gd name="connsiteX783" fmla="*/ 3441311 w 6326994"/>
              <a:gd name="connsiteY783" fmla="*/ 3397687 h 4857008"/>
              <a:gd name="connsiteX784" fmla="*/ 3394721 w 6326994"/>
              <a:gd name="connsiteY784" fmla="*/ 3398182 h 4857008"/>
              <a:gd name="connsiteX785" fmla="*/ 3391253 w 6326994"/>
              <a:gd name="connsiteY785" fmla="*/ 3408096 h 4857008"/>
              <a:gd name="connsiteX786" fmla="*/ 3452217 w 6326994"/>
              <a:gd name="connsiteY786" fmla="*/ 3430896 h 4857008"/>
              <a:gd name="connsiteX787" fmla="*/ 3455192 w 6326994"/>
              <a:gd name="connsiteY787" fmla="*/ 3424949 h 4857008"/>
              <a:gd name="connsiteX788" fmla="*/ 3441311 w 6326994"/>
              <a:gd name="connsiteY788" fmla="*/ 3397687 h 4857008"/>
              <a:gd name="connsiteX789" fmla="*/ 2689410 w 6326994"/>
              <a:gd name="connsiteY789" fmla="*/ 3396201 h 4857008"/>
              <a:gd name="connsiteX790" fmla="*/ 2706760 w 6326994"/>
              <a:gd name="connsiteY790" fmla="*/ 3421477 h 4857008"/>
              <a:gd name="connsiteX791" fmla="*/ 2654715 w 6326994"/>
              <a:gd name="connsiteY791" fmla="*/ 3430897 h 4857008"/>
              <a:gd name="connsiteX792" fmla="*/ 2656202 w 6326994"/>
              <a:gd name="connsiteY792" fmla="*/ 3438331 h 4857008"/>
              <a:gd name="connsiteX793" fmla="*/ 2707253 w 6326994"/>
              <a:gd name="connsiteY793" fmla="*/ 3437836 h 4857008"/>
              <a:gd name="connsiteX794" fmla="*/ 2731540 w 6326994"/>
              <a:gd name="connsiteY794" fmla="*/ 3426436 h 4857008"/>
              <a:gd name="connsiteX795" fmla="*/ 2714194 w 6326994"/>
              <a:gd name="connsiteY795" fmla="*/ 3403636 h 4857008"/>
              <a:gd name="connsiteX796" fmla="*/ 2689410 w 6326994"/>
              <a:gd name="connsiteY796" fmla="*/ 3396201 h 4857008"/>
              <a:gd name="connsiteX797" fmla="*/ 2577889 w 6326994"/>
              <a:gd name="connsiteY797" fmla="*/ 3394713 h 4857008"/>
              <a:gd name="connsiteX798" fmla="*/ 2525349 w 6326994"/>
              <a:gd name="connsiteY798" fmla="*/ 3423461 h 4857008"/>
              <a:gd name="connsiteX799" fmla="*/ 2577889 w 6326994"/>
              <a:gd name="connsiteY799" fmla="*/ 3394713 h 4857008"/>
              <a:gd name="connsiteX800" fmla="*/ 2352863 w 6326994"/>
              <a:gd name="connsiteY800" fmla="*/ 3394218 h 4857008"/>
              <a:gd name="connsiteX801" fmla="*/ 2374175 w 6326994"/>
              <a:gd name="connsiteY801" fmla="*/ 3448245 h 4857008"/>
              <a:gd name="connsiteX802" fmla="*/ 2354351 w 6326994"/>
              <a:gd name="connsiteY802" fmla="*/ 3470550 h 4857008"/>
              <a:gd name="connsiteX803" fmla="*/ 2360298 w 6326994"/>
              <a:gd name="connsiteY803" fmla="*/ 3479964 h 4857008"/>
              <a:gd name="connsiteX804" fmla="*/ 2409367 w 6326994"/>
              <a:gd name="connsiteY804" fmla="*/ 3455183 h 4857008"/>
              <a:gd name="connsiteX805" fmla="*/ 2352863 w 6326994"/>
              <a:gd name="connsiteY805" fmla="*/ 3394218 h 4857008"/>
              <a:gd name="connsiteX806" fmla="*/ 2197726 w 6326994"/>
              <a:gd name="connsiteY806" fmla="*/ 3393227 h 4857008"/>
              <a:gd name="connsiteX807" fmla="*/ 2138248 w 6326994"/>
              <a:gd name="connsiteY807" fmla="*/ 3406608 h 4857008"/>
              <a:gd name="connsiteX808" fmla="*/ 2140228 w 6326994"/>
              <a:gd name="connsiteY808" fmla="*/ 3415530 h 4857008"/>
              <a:gd name="connsiteX809" fmla="*/ 2197726 w 6326994"/>
              <a:gd name="connsiteY809" fmla="*/ 3393227 h 4857008"/>
              <a:gd name="connsiteX810" fmla="*/ 1998472 w 6326994"/>
              <a:gd name="connsiteY810" fmla="*/ 3384800 h 4857008"/>
              <a:gd name="connsiteX811" fmla="*/ 1939491 w 6326994"/>
              <a:gd name="connsiteY811" fmla="*/ 3403140 h 4857008"/>
              <a:gd name="connsiteX812" fmla="*/ 2001447 w 6326994"/>
              <a:gd name="connsiteY812" fmla="*/ 3393722 h 4857008"/>
              <a:gd name="connsiteX813" fmla="*/ 1998472 w 6326994"/>
              <a:gd name="connsiteY813" fmla="*/ 3384800 h 4857008"/>
              <a:gd name="connsiteX814" fmla="*/ 3169200 w 6326994"/>
              <a:gd name="connsiteY814" fmla="*/ 3378356 h 4857008"/>
              <a:gd name="connsiteX815" fmla="*/ 3219261 w 6326994"/>
              <a:gd name="connsiteY815" fmla="*/ 3380835 h 4857008"/>
              <a:gd name="connsiteX816" fmla="*/ 3169200 w 6326994"/>
              <a:gd name="connsiteY816" fmla="*/ 3378356 h 4857008"/>
              <a:gd name="connsiteX817" fmla="*/ 4566936 w 6326994"/>
              <a:gd name="connsiteY817" fmla="*/ 3372409 h 4857008"/>
              <a:gd name="connsiteX818" fmla="*/ 4564953 w 6326994"/>
              <a:gd name="connsiteY818" fmla="*/ 3382322 h 4857008"/>
              <a:gd name="connsiteX819" fmla="*/ 4589240 w 6326994"/>
              <a:gd name="connsiteY819" fmla="*/ 3388766 h 4857008"/>
              <a:gd name="connsiteX820" fmla="*/ 4693326 w 6326994"/>
              <a:gd name="connsiteY820" fmla="*/ 3417018 h 4857008"/>
              <a:gd name="connsiteX821" fmla="*/ 4748840 w 6326994"/>
              <a:gd name="connsiteY821" fmla="*/ 3478478 h 4857008"/>
              <a:gd name="connsiteX822" fmla="*/ 4765692 w 6326994"/>
              <a:gd name="connsiteY822" fmla="*/ 3532008 h 4857008"/>
              <a:gd name="connsiteX823" fmla="*/ 4775110 w 6326994"/>
              <a:gd name="connsiteY823" fmla="*/ 3530026 h 4857008"/>
              <a:gd name="connsiteX824" fmla="*/ 4767178 w 6326994"/>
              <a:gd name="connsiteY824" fmla="*/ 3406113 h 4857008"/>
              <a:gd name="connsiteX825" fmla="*/ 4752805 w 6326994"/>
              <a:gd name="connsiteY825" fmla="*/ 3397192 h 4857008"/>
              <a:gd name="connsiteX826" fmla="*/ 4614023 w 6326994"/>
              <a:gd name="connsiteY826" fmla="*/ 3377365 h 4857008"/>
              <a:gd name="connsiteX827" fmla="*/ 4566936 w 6326994"/>
              <a:gd name="connsiteY827" fmla="*/ 3372409 h 4857008"/>
              <a:gd name="connsiteX828" fmla="*/ 1848291 w 6326994"/>
              <a:gd name="connsiteY828" fmla="*/ 3370426 h 4857008"/>
              <a:gd name="connsiteX829" fmla="*/ 1787325 w 6326994"/>
              <a:gd name="connsiteY829" fmla="*/ 3370922 h 4857008"/>
              <a:gd name="connsiteX830" fmla="*/ 1774933 w 6326994"/>
              <a:gd name="connsiteY830" fmla="*/ 3381827 h 4857008"/>
              <a:gd name="connsiteX831" fmla="*/ 1783854 w 6326994"/>
              <a:gd name="connsiteY831" fmla="*/ 3395704 h 4857008"/>
              <a:gd name="connsiteX832" fmla="*/ 1835403 w 6326994"/>
              <a:gd name="connsiteY832" fmla="*/ 3396696 h 4857008"/>
              <a:gd name="connsiteX833" fmla="*/ 1852751 w 6326994"/>
              <a:gd name="connsiteY833" fmla="*/ 3377365 h 4857008"/>
              <a:gd name="connsiteX834" fmla="*/ 1848291 w 6326994"/>
              <a:gd name="connsiteY834" fmla="*/ 3370426 h 4857008"/>
              <a:gd name="connsiteX835" fmla="*/ 1468622 w 6326994"/>
              <a:gd name="connsiteY835" fmla="*/ 3357540 h 4857008"/>
              <a:gd name="connsiteX836" fmla="*/ 1438882 w 6326994"/>
              <a:gd name="connsiteY836" fmla="*/ 3374390 h 4857008"/>
              <a:gd name="connsiteX837" fmla="*/ 1416082 w 6326994"/>
              <a:gd name="connsiteY837" fmla="*/ 3415034 h 4857008"/>
              <a:gd name="connsiteX838" fmla="*/ 1374943 w 6326994"/>
              <a:gd name="connsiteY838" fmla="*/ 3450227 h 4857008"/>
              <a:gd name="connsiteX839" fmla="*/ 1292666 w 6326994"/>
              <a:gd name="connsiteY839" fmla="*/ 3475007 h 4857008"/>
              <a:gd name="connsiteX840" fmla="*/ 1274328 w 6326994"/>
              <a:gd name="connsiteY840" fmla="*/ 3492852 h 4857008"/>
              <a:gd name="connsiteX841" fmla="*/ 1296134 w 6326994"/>
              <a:gd name="connsiteY841" fmla="*/ 3503262 h 4857008"/>
              <a:gd name="connsiteX842" fmla="*/ 1414594 w 6326994"/>
              <a:gd name="connsiteY842" fmla="*/ 3460635 h 4857008"/>
              <a:gd name="connsiteX843" fmla="*/ 1468622 w 6326994"/>
              <a:gd name="connsiteY843" fmla="*/ 3357540 h 4857008"/>
              <a:gd name="connsiteX844" fmla="*/ 5317848 w 6326994"/>
              <a:gd name="connsiteY844" fmla="*/ 3349609 h 4857008"/>
              <a:gd name="connsiteX845" fmla="*/ 5279681 w 6326994"/>
              <a:gd name="connsiteY845" fmla="*/ 3379844 h 4857008"/>
              <a:gd name="connsiteX846" fmla="*/ 5296040 w 6326994"/>
              <a:gd name="connsiteY846" fmla="*/ 3426435 h 4857008"/>
              <a:gd name="connsiteX847" fmla="*/ 5347587 w 6326994"/>
              <a:gd name="connsiteY847" fmla="*/ 3416026 h 4857008"/>
              <a:gd name="connsiteX848" fmla="*/ 5368403 w 6326994"/>
              <a:gd name="connsiteY848" fmla="*/ 3377365 h 4857008"/>
              <a:gd name="connsiteX849" fmla="*/ 5334205 w 6326994"/>
              <a:gd name="connsiteY849" fmla="*/ 3356548 h 4857008"/>
              <a:gd name="connsiteX850" fmla="*/ 5321813 w 6326994"/>
              <a:gd name="connsiteY850" fmla="*/ 3354564 h 4857008"/>
              <a:gd name="connsiteX851" fmla="*/ 5317848 w 6326994"/>
              <a:gd name="connsiteY851" fmla="*/ 3349609 h 4857008"/>
              <a:gd name="connsiteX852" fmla="*/ 2605528 w 6326994"/>
              <a:gd name="connsiteY852" fmla="*/ 3348487 h 4857008"/>
              <a:gd name="connsiteX853" fmla="*/ 2535758 w 6326994"/>
              <a:gd name="connsiteY853" fmla="*/ 3384800 h 4857008"/>
              <a:gd name="connsiteX854" fmla="*/ 2626960 w 6326994"/>
              <a:gd name="connsiteY854" fmla="*/ 3349114 h 4857008"/>
              <a:gd name="connsiteX855" fmla="*/ 2605528 w 6326994"/>
              <a:gd name="connsiteY855" fmla="*/ 3348487 h 4857008"/>
              <a:gd name="connsiteX856" fmla="*/ 3011584 w 6326994"/>
              <a:gd name="connsiteY856" fmla="*/ 3342669 h 4857008"/>
              <a:gd name="connsiteX857" fmla="*/ 2967966 w 6326994"/>
              <a:gd name="connsiteY857" fmla="*/ 3367452 h 4857008"/>
              <a:gd name="connsiteX858" fmla="*/ 2971435 w 6326994"/>
              <a:gd name="connsiteY858" fmla="*/ 3377861 h 4857008"/>
              <a:gd name="connsiteX859" fmla="*/ 3009600 w 6326994"/>
              <a:gd name="connsiteY859" fmla="*/ 3372906 h 4857008"/>
              <a:gd name="connsiteX860" fmla="*/ 3018521 w 6326994"/>
              <a:gd name="connsiteY860" fmla="*/ 3345644 h 4857008"/>
              <a:gd name="connsiteX861" fmla="*/ 3011584 w 6326994"/>
              <a:gd name="connsiteY861" fmla="*/ 3342669 h 4857008"/>
              <a:gd name="connsiteX862" fmla="*/ 1962786 w 6326994"/>
              <a:gd name="connsiteY862" fmla="*/ 3339199 h 4857008"/>
              <a:gd name="connsiteX863" fmla="*/ 1936515 w 6326994"/>
              <a:gd name="connsiteY863" fmla="*/ 3376374 h 4857008"/>
              <a:gd name="connsiteX864" fmla="*/ 1990542 w 6326994"/>
              <a:gd name="connsiteY864" fmla="*/ 3376374 h 4857008"/>
              <a:gd name="connsiteX865" fmla="*/ 1962786 w 6326994"/>
              <a:gd name="connsiteY865" fmla="*/ 3339199 h 4857008"/>
              <a:gd name="connsiteX866" fmla="*/ 3172856 w 6326994"/>
              <a:gd name="connsiteY866" fmla="*/ 3337962 h 4857008"/>
              <a:gd name="connsiteX867" fmla="*/ 3149374 w 6326994"/>
              <a:gd name="connsiteY867" fmla="*/ 3357044 h 4857008"/>
              <a:gd name="connsiteX868" fmla="*/ 3223226 w 6326994"/>
              <a:gd name="connsiteY868" fmla="*/ 3364974 h 4857008"/>
              <a:gd name="connsiteX869" fmla="*/ 3225704 w 6326994"/>
              <a:gd name="connsiteY869" fmla="*/ 3339696 h 4857008"/>
              <a:gd name="connsiteX870" fmla="*/ 3172856 w 6326994"/>
              <a:gd name="connsiteY870" fmla="*/ 3337962 h 4857008"/>
              <a:gd name="connsiteX871" fmla="*/ 1799716 w 6326994"/>
              <a:gd name="connsiteY871" fmla="*/ 3328790 h 4857008"/>
              <a:gd name="connsiteX872" fmla="*/ 1846802 w 6326994"/>
              <a:gd name="connsiteY872" fmla="*/ 3363984 h 4857008"/>
              <a:gd name="connsiteX873" fmla="*/ 1863159 w 6326994"/>
              <a:gd name="connsiteY873" fmla="*/ 3328791 h 4857008"/>
              <a:gd name="connsiteX874" fmla="*/ 1799716 w 6326994"/>
              <a:gd name="connsiteY874" fmla="*/ 3328790 h 4857008"/>
              <a:gd name="connsiteX875" fmla="*/ 4647230 w 6326994"/>
              <a:gd name="connsiteY875" fmla="*/ 3321356 h 4857008"/>
              <a:gd name="connsiteX876" fmla="*/ 4625423 w 6326994"/>
              <a:gd name="connsiteY876" fmla="*/ 3326808 h 4857008"/>
              <a:gd name="connsiteX877" fmla="*/ 4641780 w 6326994"/>
              <a:gd name="connsiteY877" fmla="*/ 3343166 h 4857008"/>
              <a:gd name="connsiteX878" fmla="*/ 4708693 w 6326994"/>
              <a:gd name="connsiteY878" fmla="*/ 3359025 h 4857008"/>
              <a:gd name="connsiteX879" fmla="*/ 4777091 w 6326994"/>
              <a:gd name="connsiteY879" fmla="*/ 3413550 h 4857008"/>
              <a:gd name="connsiteX880" fmla="*/ 4792954 w 6326994"/>
              <a:gd name="connsiteY880" fmla="*/ 3460138 h 4857008"/>
              <a:gd name="connsiteX881" fmla="*/ 4805345 w 6326994"/>
              <a:gd name="connsiteY881" fmla="*/ 3483434 h 4857008"/>
              <a:gd name="connsiteX882" fmla="*/ 4810302 w 6326994"/>
              <a:gd name="connsiteY882" fmla="*/ 3463115 h 4857008"/>
              <a:gd name="connsiteX883" fmla="*/ 4802371 w 6326994"/>
              <a:gd name="connsiteY883" fmla="*/ 3355558 h 4857008"/>
              <a:gd name="connsiteX884" fmla="*/ 4785517 w 6326994"/>
              <a:gd name="connsiteY884" fmla="*/ 3343662 h 4857008"/>
              <a:gd name="connsiteX885" fmla="*/ 4647230 w 6326994"/>
              <a:gd name="connsiteY885" fmla="*/ 3321356 h 4857008"/>
              <a:gd name="connsiteX886" fmla="*/ 2117429 w 6326994"/>
              <a:gd name="connsiteY886" fmla="*/ 3314420 h 4857008"/>
              <a:gd name="connsiteX887" fmla="*/ 2056958 w 6326994"/>
              <a:gd name="connsiteY887" fmla="*/ 3333748 h 4857008"/>
              <a:gd name="connsiteX888" fmla="*/ 2052993 w 6326994"/>
              <a:gd name="connsiteY888" fmla="*/ 3345644 h 4857008"/>
              <a:gd name="connsiteX889" fmla="*/ 2062412 w 6326994"/>
              <a:gd name="connsiteY889" fmla="*/ 3350600 h 4857008"/>
              <a:gd name="connsiteX890" fmla="*/ 2117430 w 6326994"/>
              <a:gd name="connsiteY890" fmla="*/ 3351098 h 4857008"/>
              <a:gd name="connsiteX891" fmla="*/ 2117429 w 6326994"/>
              <a:gd name="connsiteY891" fmla="*/ 3314420 h 4857008"/>
              <a:gd name="connsiteX892" fmla="*/ 2807988 w 6326994"/>
              <a:gd name="connsiteY892" fmla="*/ 3307139 h 4857008"/>
              <a:gd name="connsiteX893" fmla="*/ 2766236 w 6326994"/>
              <a:gd name="connsiteY893" fmla="*/ 3339200 h 4857008"/>
              <a:gd name="connsiteX894" fmla="*/ 2827697 w 6326994"/>
              <a:gd name="connsiteY894" fmla="*/ 3315410 h 4857008"/>
              <a:gd name="connsiteX895" fmla="*/ 2807988 w 6326994"/>
              <a:gd name="connsiteY895" fmla="*/ 3307139 h 4857008"/>
              <a:gd name="connsiteX896" fmla="*/ 1005869 w 6326994"/>
              <a:gd name="connsiteY896" fmla="*/ 3302523 h 4857008"/>
              <a:gd name="connsiteX897" fmla="*/ 980406 w 6326994"/>
              <a:gd name="connsiteY897" fmla="*/ 3303016 h 4857008"/>
              <a:gd name="connsiteX898" fmla="*/ 934807 w 6326994"/>
              <a:gd name="connsiteY898" fmla="*/ 3354069 h 4857008"/>
              <a:gd name="connsiteX899" fmla="*/ 1068633 w 6326994"/>
              <a:gd name="connsiteY899" fmla="*/ 3346636 h 4857008"/>
              <a:gd name="connsiteX900" fmla="*/ 1035423 w 6326994"/>
              <a:gd name="connsiteY900" fmla="*/ 3307975 h 4857008"/>
              <a:gd name="connsiteX901" fmla="*/ 1005869 w 6326994"/>
              <a:gd name="connsiteY901" fmla="*/ 3302523 h 4857008"/>
              <a:gd name="connsiteX902" fmla="*/ 2284463 w 6326994"/>
              <a:gd name="connsiteY902" fmla="*/ 3301035 h 4857008"/>
              <a:gd name="connsiteX903" fmla="*/ 2205652 w 6326994"/>
              <a:gd name="connsiteY903" fmla="*/ 3327800 h 4857008"/>
              <a:gd name="connsiteX904" fmla="*/ 2266620 w 6326994"/>
              <a:gd name="connsiteY904" fmla="*/ 3333749 h 4857008"/>
              <a:gd name="connsiteX905" fmla="*/ 2284463 w 6326994"/>
              <a:gd name="connsiteY905" fmla="*/ 3301035 h 4857008"/>
              <a:gd name="connsiteX906" fmla="*/ 2993739 w 6326994"/>
              <a:gd name="connsiteY906" fmla="*/ 3296078 h 4857008"/>
              <a:gd name="connsiteX907" fmla="*/ 2959044 w 6326994"/>
              <a:gd name="connsiteY907" fmla="*/ 3322844 h 4857008"/>
              <a:gd name="connsiteX908" fmla="*/ 2961523 w 6326994"/>
              <a:gd name="connsiteY908" fmla="*/ 3333251 h 4857008"/>
              <a:gd name="connsiteX909" fmla="*/ 3006130 w 6326994"/>
              <a:gd name="connsiteY909" fmla="*/ 3324330 h 4857008"/>
              <a:gd name="connsiteX910" fmla="*/ 3019018 w 6326994"/>
              <a:gd name="connsiteY910" fmla="*/ 3312930 h 4857008"/>
              <a:gd name="connsiteX911" fmla="*/ 3011088 w 6326994"/>
              <a:gd name="connsiteY911" fmla="*/ 3296575 h 4857008"/>
              <a:gd name="connsiteX912" fmla="*/ 2993739 w 6326994"/>
              <a:gd name="connsiteY912" fmla="*/ 3296078 h 4857008"/>
              <a:gd name="connsiteX913" fmla="*/ 2619525 w 6326994"/>
              <a:gd name="connsiteY913" fmla="*/ 3291617 h 4857008"/>
              <a:gd name="connsiteX914" fmla="*/ 2597714 w 6326994"/>
              <a:gd name="connsiteY914" fmla="*/ 3297565 h 4857008"/>
              <a:gd name="connsiteX915" fmla="*/ 2553604 w 6326994"/>
              <a:gd name="connsiteY915" fmla="*/ 3318878 h 4857008"/>
              <a:gd name="connsiteX916" fmla="*/ 2530803 w 6326994"/>
              <a:gd name="connsiteY916" fmla="*/ 3332261 h 4857008"/>
              <a:gd name="connsiteX917" fmla="*/ 2534272 w 6326994"/>
              <a:gd name="connsiteY917" fmla="*/ 3340688 h 4857008"/>
              <a:gd name="connsiteX918" fmla="*/ 2618035 w 6326994"/>
              <a:gd name="connsiteY918" fmla="*/ 3326810 h 4857008"/>
              <a:gd name="connsiteX919" fmla="*/ 2622001 w 6326994"/>
              <a:gd name="connsiteY919" fmla="*/ 3315905 h 4857008"/>
              <a:gd name="connsiteX920" fmla="*/ 2619525 w 6326994"/>
              <a:gd name="connsiteY920" fmla="*/ 3291617 h 4857008"/>
              <a:gd name="connsiteX921" fmla="*/ 1836891 w 6326994"/>
              <a:gd name="connsiteY921" fmla="*/ 3291122 h 4857008"/>
              <a:gd name="connsiteX922" fmla="*/ 1802689 w 6326994"/>
              <a:gd name="connsiteY922" fmla="*/ 3300539 h 4857008"/>
              <a:gd name="connsiteX923" fmla="*/ 1826481 w 6326994"/>
              <a:gd name="connsiteY923" fmla="*/ 3319870 h 4857008"/>
              <a:gd name="connsiteX924" fmla="*/ 1852255 w 6326994"/>
              <a:gd name="connsiteY924" fmla="*/ 3303513 h 4857008"/>
              <a:gd name="connsiteX925" fmla="*/ 1836891 w 6326994"/>
              <a:gd name="connsiteY925" fmla="*/ 3291122 h 4857008"/>
              <a:gd name="connsiteX926" fmla="*/ 1325580 w 6326994"/>
              <a:gd name="connsiteY926" fmla="*/ 3290153 h 4857008"/>
              <a:gd name="connsiteX927" fmla="*/ 1309023 w 6326994"/>
              <a:gd name="connsiteY927" fmla="*/ 3291618 h 4857008"/>
              <a:gd name="connsiteX928" fmla="*/ 1268875 w 6326994"/>
              <a:gd name="connsiteY928" fmla="*/ 3353573 h 4857008"/>
              <a:gd name="connsiteX929" fmla="*/ 1288203 w 6326994"/>
              <a:gd name="connsiteY929" fmla="*/ 3382322 h 4857008"/>
              <a:gd name="connsiteX930" fmla="*/ 1315962 w 6326994"/>
              <a:gd name="connsiteY930" fmla="*/ 3370922 h 4857008"/>
              <a:gd name="connsiteX931" fmla="*/ 1343221 w 6326994"/>
              <a:gd name="connsiteY931" fmla="*/ 3350104 h 4857008"/>
              <a:gd name="connsiteX932" fmla="*/ 1356109 w 6326994"/>
              <a:gd name="connsiteY932" fmla="*/ 3318383 h 4857008"/>
              <a:gd name="connsiteX933" fmla="*/ 1325580 w 6326994"/>
              <a:gd name="connsiteY933" fmla="*/ 3290153 h 4857008"/>
              <a:gd name="connsiteX934" fmla="*/ 2089921 w 6326994"/>
              <a:gd name="connsiteY934" fmla="*/ 3279598 h 4857008"/>
              <a:gd name="connsiteX935" fmla="*/ 2055473 w 6326994"/>
              <a:gd name="connsiteY935" fmla="*/ 3290626 h 4857008"/>
              <a:gd name="connsiteX936" fmla="*/ 2052496 w 6326994"/>
              <a:gd name="connsiteY936" fmla="*/ 3299052 h 4857008"/>
              <a:gd name="connsiteX937" fmla="*/ 2059437 w 6326994"/>
              <a:gd name="connsiteY937" fmla="*/ 3306983 h 4857008"/>
              <a:gd name="connsiteX938" fmla="*/ 2130314 w 6326994"/>
              <a:gd name="connsiteY938" fmla="*/ 3290131 h 4857008"/>
              <a:gd name="connsiteX939" fmla="*/ 2089921 w 6326994"/>
              <a:gd name="connsiteY939" fmla="*/ 3279598 h 4857008"/>
              <a:gd name="connsiteX940" fmla="*/ 4083430 w 6326994"/>
              <a:gd name="connsiteY940" fmla="*/ 3274394 h 4857008"/>
              <a:gd name="connsiteX941" fmla="*/ 4063355 w 6326994"/>
              <a:gd name="connsiteY941" fmla="*/ 3286662 h 4857008"/>
              <a:gd name="connsiteX942" fmla="*/ 3966207 w 6326994"/>
              <a:gd name="connsiteY942" fmla="*/ 3376871 h 4857008"/>
              <a:gd name="connsiteX943" fmla="*/ 3691122 w 6326994"/>
              <a:gd name="connsiteY943" fmla="*/ 3524574 h 4857008"/>
              <a:gd name="connsiteX944" fmla="*/ 3674268 w 6326994"/>
              <a:gd name="connsiteY944" fmla="*/ 3538947 h 4857008"/>
              <a:gd name="connsiteX945" fmla="*/ 3695087 w 6326994"/>
              <a:gd name="connsiteY945" fmla="*/ 3546382 h 4857008"/>
              <a:gd name="connsiteX946" fmla="*/ 3834859 w 6326994"/>
              <a:gd name="connsiteY946" fmla="*/ 3517635 h 4857008"/>
              <a:gd name="connsiteX947" fmla="*/ 4057902 w 6326994"/>
              <a:gd name="connsiteY947" fmla="*/ 3357540 h 4857008"/>
              <a:gd name="connsiteX948" fmla="*/ 4110937 w 6326994"/>
              <a:gd name="connsiteY948" fmla="*/ 3277740 h 4857008"/>
              <a:gd name="connsiteX949" fmla="*/ 4083430 w 6326994"/>
              <a:gd name="connsiteY949" fmla="*/ 3274394 h 4857008"/>
              <a:gd name="connsiteX950" fmla="*/ 4674987 w 6326994"/>
              <a:gd name="connsiteY950" fmla="*/ 3273278 h 4857008"/>
              <a:gd name="connsiteX951" fmla="*/ 4818233 w 6326994"/>
              <a:gd name="connsiteY951" fmla="*/ 3331272 h 4857008"/>
              <a:gd name="connsiteX952" fmla="*/ 4854909 w 6326994"/>
              <a:gd name="connsiteY952" fmla="*/ 3461130 h 4857008"/>
              <a:gd name="connsiteX953" fmla="*/ 4856396 w 6326994"/>
              <a:gd name="connsiteY953" fmla="*/ 3442296 h 4857008"/>
              <a:gd name="connsiteX954" fmla="*/ 4834587 w 6326994"/>
              <a:gd name="connsiteY954" fmla="*/ 3333748 h 4857008"/>
              <a:gd name="connsiteX955" fmla="*/ 4849457 w 6326994"/>
              <a:gd name="connsiteY955" fmla="*/ 3308470 h 4857008"/>
              <a:gd name="connsiteX956" fmla="*/ 4891092 w 6326994"/>
              <a:gd name="connsiteY956" fmla="*/ 3415530 h 4857008"/>
              <a:gd name="connsiteX957" fmla="*/ 4904475 w 6326994"/>
              <a:gd name="connsiteY957" fmla="*/ 3411070 h 4857008"/>
              <a:gd name="connsiteX958" fmla="*/ 4873745 w 6326994"/>
              <a:gd name="connsiteY958" fmla="*/ 3291619 h 4857008"/>
              <a:gd name="connsiteX959" fmla="*/ 4858380 w 6326994"/>
              <a:gd name="connsiteY959" fmla="*/ 3284183 h 4857008"/>
              <a:gd name="connsiteX960" fmla="*/ 4729014 w 6326994"/>
              <a:gd name="connsiteY960" fmla="*/ 3280713 h 4857008"/>
              <a:gd name="connsiteX961" fmla="*/ 4674987 w 6326994"/>
              <a:gd name="connsiteY961" fmla="*/ 3273278 h 4857008"/>
              <a:gd name="connsiteX962" fmla="*/ 3168835 w 6326994"/>
              <a:gd name="connsiteY962" fmla="*/ 3265951 h 4857008"/>
              <a:gd name="connsiteX963" fmla="*/ 3154332 w 6326994"/>
              <a:gd name="connsiteY963" fmla="*/ 3271791 h 4857008"/>
              <a:gd name="connsiteX964" fmla="*/ 3195470 w 6326994"/>
              <a:gd name="connsiteY964" fmla="*/ 3293600 h 4857008"/>
              <a:gd name="connsiteX965" fmla="*/ 3166228 w 6326994"/>
              <a:gd name="connsiteY965" fmla="*/ 3310947 h 4857008"/>
              <a:gd name="connsiteX966" fmla="*/ 3168704 w 6326994"/>
              <a:gd name="connsiteY966" fmla="*/ 3318878 h 4857008"/>
              <a:gd name="connsiteX967" fmla="*/ 3217280 w 6326994"/>
              <a:gd name="connsiteY967" fmla="*/ 3304999 h 4857008"/>
              <a:gd name="connsiteX968" fmla="*/ 3203896 w 6326994"/>
              <a:gd name="connsiteY968" fmla="*/ 3277244 h 4857008"/>
              <a:gd name="connsiteX969" fmla="*/ 3168835 w 6326994"/>
              <a:gd name="connsiteY969" fmla="*/ 3265951 h 4857008"/>
              <a:gd name="connsiteX970" fmla="*/ 2443467 w 6326994"/>
              <a:gd name="connsiteY970" fmla="*/ 3265092 h 4857008"/>
              <a:gd name="connsiteX971" fmla="*/ 2419279 w 6326994"/>
              <a:gd name="connsiteY971" fmla="*/ 3289140 h 4857008"/>
              <a:gd name="connsiteX972" fmla="*/ 2467361 w 6326994"/>
              <a:gd name="connsiteY972" fmla="*/ 3265845 h 4857008"/>
              <a:gd name="connsiteX973" fmla="*/ 2443467 w 6326994"/>
              <a:gd name="connsiteY973" fmla="*/ 3265092 h 4857008"/>
              <a:gd name="connsiteX974" fmla="*/ 710772 w 6326994"/>
              <a:gd name="connsiteY974" fmla="*/ 3264854 h 4857008"/>
              <a:gd name="connsiteX975" fmla="*/ 705320 w 6326994"/>
              <a:gd name="connsiteY975" fmla="*/ 3271295 h 4857008"/>
              <a:gd name="connsiteX976" fmla="*/ 761824 w 6326994"/>
              <a:gd name="connsiteY976" fmla="*/ 3373897 h 4857008"/>
              <a:gd name="connsiteX977" fmla="*/ 873345 w 6326994"/>
              <a:gd name="connsiteY977" fmla="*/ 3393226 h 4857008"/>
              <a:gd name="connsiteX978" fmla="*/ 825268 w 6326994"/>
              <a:gd name="connsiteY978" fmla="*/ 3358531 h 4857008"/>
              <a:gd name="connsiteX979" fmla="*/ 738528 w 6326994"/>
              <a:gd name="connsiteY979" fmla="*/ 3287653 h 4857008"/>
              <a:gd name="connsiteX980" fmla="*/ 710772 w 6326994"/>
              <a:gd name="connsiteY980" fmla="*/ 3264854 h 4857008"/>
              <a:gd name="connsiteX981" fmla="*/ 4309383 w 6326994"/>
              <a:gd name="connsiteY981" fmla="*/ 3259463 h 4857008"/>
              <a:gd name="connsiteX982" fmla="*/ 4293339 w 6326994"/>
              <a:gd name="connsiteY982" fmla="*/ 3262373 h 4857008"/>
              <a:gd name="connsiteX983" fmla="*/ 4226921 w 6326994"/>
              <a:gd name="connsiteY983" fmla="*/ 3364478 h 4857008"/>
              <a:gd name="connsiteX984" fmla="*/ 4331005 w 6326994"/>
              <a:gd name="connsiteY984" fmla="*/ 3261383 h 4857008"/>
              <a:gd name="connsiteX985" fmla="*/ 4309383 w 6326994"/>
              <a:gd name="connsiteY985" fmla="*/ 3259463 h 4857008"/>
              <a:gd name="connsiteX986" fmla="*/ 2283835 w 6326994"/>
              <a:gd name="connsiteY986" fmla="*/ 3258215 h 4857008"/>
              <a:gd name="connsiteX987" fmla="*/ 2230932 w 6326994"/>
              <a:gd name="connsiteY987" fmla="*/ 3295086 h 4857008"/>
              <a:gd name="connsiteX988" fmla="*/ 2304289 w 6326994"/>
              <a:gd name="connsiteY988" fmla="*/ 3258906 h 4857008"/>
              <a:gd name="connsiteX989" fmla="*/ 2283835 w 6326994"/>
              <a:gd name="connsiteY989" fmla="*/ 3258215 h 4857008"/>
              <a:gd name="connsiteX990" fmla="*/ 2979907 w 6326994"/>
              <a:gd name="connsiteY990" fmla="*/ 3254203 h 4857008"/>
              <a:gd name="connsiteX991" fmla="*/ 2924844 w 6326994"/>
              <a:gd name="connsiteY991" fmla="*/ 3288148 h 4857008"/>
              <a:gd name="connsiteX992" fmla="*/ 3001669 w 6326994"/>
              <a:gd name="connsiteY992" fmla="*/ 3261878 h 4857008"/>
              <a:gd name="connsiteX993" fmla="*/ 2979907 w 6326994"/>
              <a:gd name="connsiteY993" fmla="*/ 3254203 h 4857008"/>
              <a:gd name="connsiteX994" fmla="*/ 2584759 w 6326994"/>
              <a:gd name="connsiteY994" fmla="*/ 3253313 h 4857008"/>
              <a:gd name="connsiteX995" fmla="*/ 2553601 w 6326994"/>
              <a:gd name="connsiteY995" fmla="*/ 3293601 h 4857008"/>
              <a:gd name="connsiteX996" fmla="*/ 2610107 w 6326994"/>
              <a:gd name="connsiteY996" fmla="*/ 3255931 h 4857008"/>
              <a:gd name="connsiteX997" fmla="*/ 2584759 w 6326994"/>
              <a:gd name="connsiteY997" fmla="*/ 3253313 h 4857008"/>
              <a:gd name="connsiteX998" fmla="*/ 1804177 w 6326994"/>
              <a:gd name="connsiteY998" fmla="*/ 3247504 h 4857008"/>
              <a:gd name="connsiteX999" fmla="*/ 1793768 w 6326994"/>
              <a:gd name="connsiteY999" fmla="*/ 3279723 h 4857008"/>
              <a:gd name="connsiteX1000" fmla="*/ 1841847 w 6326994"/>
              <a:gd name="connsiteY1000" fmla="*/ 3279225 h 4857008"/>
              <a:gd name="connsiteX1001" fmla="*/ 1850767 w 6326994"/>
              <a:gd name="connsiteY1001" fmla="*/ 3273773 h 4857008"/>
              <a:gd name="connsiteX1002" fmla="*/ 1844325 w 6326994"/>
              <a:gd name="connsiteY1002" fmla="*/ 3262869 h 4857008"/>
              <a:gd name="connsiteX1003" fmla="*/ 1804177 w 6326994"/>
              <a:gd name="connsiteY1003" fmla="*/ 3247504 h 4857008"/>
              <a:gd name="connsiteX1004" fmla="*/ 2839593 w 6326994"/>
              <a:gd name="connsiteY1004" fmla="*/ 3241557 h 4857008"/>
              <a:gd name="connsiteX1005" fmla="*/ 2745913 w 6326994"/>
              <a:gd name="connsiteY1005" fmla="*/ 3287157 h 4857008"/>
              <a:gd name="connsiteX1006" fmla="*/ 2777636 w 6326994"/>
              <a:gd name="connsiteY1006" fmla="*/ 3288644 h 4857008"/>
              <a:gd name="connsiteX1007" fmla="*/ 2839593 w 6326994"/>
              <a:gd name="connsiteY1007" fmla="*/ 3241557 h 4857008"/>
              <a:gd name="connsiteX1008" fmla="*/ 4907944 w 6326994"/>
              <a:gd name="connsiteY1008" fmla="*/ 3229166 h 4857008"/>
              <a:gd name="connsiteX1009" fmla="*/ 4747353 w 6326994"/>
              <a:gd name="connsiteY1009" fmla="*/ 3232635 h 4857008"/>
              <a:gd name="connsiteX1010" fmla="*/ 4775604 w 6326994"/>
              <a:gd name="connsiteY1010" fmla="*/ 3248992 h 4857008"/>
              <a:gd name="connsiteX1011" fmla="*/ 4833596 w 6326994"/>
              <a:gd name="connsiteY1011" fmla="*/ 3259896 h 4857008"/>
              <a:gd name="connsiteX1012" fmla="*/ 4917363 w 6326994"/>
              <a:gd name="connsiteY1012" fmla="*/ 3328791 h 4857008"/>
              <a:gd name="connsiteX1013" fmla="*/ 4926283 w 6326994"/>
              <a:gd name="connsiteY1013" fmla="*/ 3354070 h 4857008"/>
              <a:gd name="connsiteX1014" fmla="*/ 4939667 w 6326994"/>
              <a:gd name="connsiteY1014" fmla="*/ 3367949 h 4857008"/>
              <a:gd name="connsiteX1015" fmla="*/ 4946109 w 6326994"/>
              <a:gd name="connsiteY1015" fmla="*/ 3349111 h 4857008"/>
              <a:gd name="connsiteX1016" fmla="*/ 4928761 w 6326994"/>
              <a:gd name="connsiteY1016" fmla="*/ 3301035 h 4857008"/>
              <a:gd name="connsiteX1017" fmla="*/ 4907944 w 6326994"/>
              <a:gd name="connsiteY1017" fmla="*/ 3229166 h 4857008"/>
              <a:gd name="connsiteX1018" fmla="*/ 2458933 w 6326994"/>
              <a:gd name="connsiteY1018" fmla="*/ 3220245 h 4857008"/>
              <a:gd name="connsiteX1019" fmla="*/ 2388054 w 6326994"/>
              <a:gd name="connsiteY1019" fmla="*/ 3251470 h 4857008"/>
              <a:gd name="connsiteX1020" fmla="*/ 2391028 w 6326994"/>
              <a:gd name="connsiteY1020" fmla="*/ 3260887 h 4857008"/>
              <a:gd name="connsiteX1021" fmla="*/ 2467854 w 6326994"/>
              <a:gd name="connsiteY1021" fmla="*/ 3251965 h 4857008"/>
              <a:gd name="connsiteX1022" fmla="*/ 2458933 w 6326994"/>
              <a:gd name="connsiteY1022" fmla="*/ 3220245 h 4857008"/>
              <a:gd name="connsiteX1023" fmla="*/ 2959540 w 6326994"/>
              <a:gd name="connsiteY1023" fmla="*/ 3217270 h 4857008"/>
              <a:gd name="connsiteX1024" fmla="*/ 2912949 w 6326994"/>
              <a:gd name="connsiteY1024" fmla="*/ 3228670 h 4857008"/>
              <a:gd name="connsiteX1025" fmla="*/ 2915427 w 6326994"/>
              <a:gd name="connsiteY1025" fmla="*/ 3237593 h 4857008"/>
              <a:gd name="connsiteX1026" fmla="*/ 2961523 w 6326994"/>
              <a:gd name="connsiteY1026" fmla="*/ 3225200 h 4857008"/>
              <a:gd name="connsiteX1027" fmla="*/ 2959540 w 6326994"/>
              <a:gd name="connsiteY1027" fmla="*/ 3217270 h 4857008"/>
              <a:gd name="connsiteX1028" fmla="*/ 2275541 w 6326994"/>
              <a:gd name="connsiteY1028" fmla="*/ 3214296 h 4857008"/>
              <a:gd name="connsiteX1029" fmla="*/ 2223002 w 6326994"/>
              <a:gd name="connsiteY1029" fmla="*/ 3240071 h 4857008"/>
              <a:gd name="connsiteX1030" fmla="*/ 2228454 w 6326994"/>
              <a:gd name="connsiteY1030" fmla="*/ 3252461 h 4857008"/>
              <a:gd name="connsiteX1031" fmla="*/ 2305279 w 6326994"/>
              <a:gd name="connsiteY1031" fmla="*/ 3220741 h 4857008"/>
              <a:gd name="connsiteX1032" fmla="*/ 2275541 w 6326994"/>
              <a:gd name="connsiteY1032" fmla="*/ 3214296 h 4857008"/>
              <a:gd name="connsiteX1033" fmla="*/ 2578881 w 6326994"/>
              <a:gd name="connsiteY1033" fmla="*/ 3205871 h 4857008"/>
              <a:gd name="connsiteX1034" fmla="*/ 2550132 w 6326994"/>
              <a:gd name="connsiteY1034" fmla="*/ 3224705 h 4857008"/>
              <a:gd name="connsiteX1035" fmla="*/ 2550626 w 6326994"/>
              <a:gd name="connsiteY1035" fmla="*/ 3237593 h 4857008"/>
              <a:gd name="connsiteX1036" fmla="*/ 2594742 w 6326994"/>
              <a:gd name="connsiteY1036" fmla="*/ 3230158 h 4857008"/>
              <a:gd name="connsiteX1037" fmla="*/ 2615062 w 6326994"/>
              <a:gd name="connsiteY1037" fmla="*/ 3213305 h 4857008"/>
              <a:gd name="connsiteX1038" fmla="*/ 2578881 w 6326994"/>
              <a:gd name="connsiteY1038" fmla="*/ 3205871 h 4857008"/>
              <a:gd name="connsiteX1039" fmla="*/ 513503 w 6326994"/>
              <a:gd name="connsiteY1039" fmla="*/ 3195957 h 4857008"/>
              <a:gd name="connsiteX1040" fmla="*/ 477319 w 6326994"/>
              <a:gd name="connsiteY1040" fmla="*/ 3231645 h 4857008"/>
              <a:gd name="connsiteX1041" fmla="*/ 540267 w 6326994"/>
              <a:gd name="connsiteY1041" fmla="*/ 3270306 h 4857008"/>
              <a:gd name="connsiteX1042" fmla="*/ 575956 w 6326994"/>
              <a:gd name="connsiteY1042" fmla="*/ 3245025 h 4857008"/>
              <a:gd name="connsiteX1043" fmla="*/ 513503 w 6326994"/>
              <a:gd name="connsiteY1043" fmla="*/ 3195957 h 4857008"/>
              <a:gd name="connsiteX1044" fmla="*/ 2062411 w 6326994"/>
              <a:gd name="connsiteY1044" fmla="*/ 3195461 h 4857008"/>
              <a:gd name="connsiteX1045" fmla="*/ 2051011 w 6326994"/>
              <a:gd name="connsiteY1045" fmla="*/ 3231147 h 4857008"/>
              <a:gd name="connsiteX1046" fmla="*/ 2084716 w 6326994"/>
              <a:gd name="connsiteY1046" fmla="*/ 3235115 h 4857008"/>
              <a:gd name="connsiteX1047" fmla="*/ 2031184 w 6326994"/>
              <a:gd name="connsiteY1047" fmla="*/ 3249487 h 4857008"/>
              <a:gd name="connsiteX1048" fmla="*/ 2032672 w 6326994"/>
              <a:gd name="connsiteY1048" fmla="*/ 3258906 h 4857008"/>
              <a:gd name="connsiteX1049" fmla="*/ 2057952 w 6326994"/>
              <a:gd name="connsiteY1049" fmla="*/ 3261878 h 4857008"/>
              <a:gd name="connsiteX1050" fmla="*/ 2108011 w 6326994"/>
              <a:gd name="connsiteY1050" fmla="*/ 3235113 h 4857008"/>
              <a:gd name="connsiteX1051" fmla="*/ 2062411 w 6326994"/>
              <a:gd name="connsiteY1051" fmla="*/ 3195461 h 4857008"/>
              <a:gd name="connsiteX1052" fmla="*/ 5468339 w 6326994"/>
              <a:gd name="connsiteY1052" fmla="*/ 3192116 h 4857008"/>
              <a:gd name="connsiteX1053" fmla="*/ 5443742 w 6326994"/>
              <a:gd name="connsiteY1053" fmla="*/ 3200419 h 4857008"/>
              <a:gd name="connsiteX1054" fmla="*/ 5388229 w 6326994"/>
              <a:gd name="connsiteY1054" fmla="*/ 3267826 h 4857008"/>
              <a:gd name="connsiteX1055" fmla="*/ 5491325 w 6326994"/>
              <a:gd name="connsiteY1055" fmla="*/ 3241558 h 4857008"/>
              <a:gd name="connsiteX1056" fmla="*/ 5493309 w 6326994"/>
              <a:gd name="connsiteY1056" fmla="*/ 3196453 h 4857008"/>
              <a:gd name="connsiteX1057" fmla="*/ 5468339 w 6326994"/>
              <a:gd name="connsiteY1057" fmla="*/ 3192116 h 4857008"/>
              <a:gd name="connsiteX1058" fmla="*/ 2438609 w 6326994"/>
              <a:gd name="connsiteY1058" fmla="*/ 3189016 h 4857008"/>
              <a:gd name="connsiteX1059" fmla="*/ 2411350 w 6326994"/>
              <a:gd name="connsiteY1059" fmla="*/ 3198931 h 4857008"/>
              <a:gd name="connsiteX1060" fmla="*/ 2398957 w 6326994"/>
              <a:gd name="connsiteY1060" fmla="*/ 3210332 h 4857008"/>
              <a:gd name="connsiteX1061" fmla="*/ 2414324 w 6326994"/>
              <a:gd name="connsiteY1061" fmla="*/ 3217767 h 4857008"/>
              <a:gd name="connsiteX1062" fmla="*/ 2472316 w 6326994"/>
              <a:gd name="connsiteY1062" fmla="*/ 3212809 h 4857008"/>
              <a:gd name="connsiteX1063" fmla="*/ 2438609 w 6326994"/>
              <a:gd name="connsiteY1063" fmla="*/ 3189016 h 4857008"/>
              <a:gd name="connsiteX1064" fmla="*/ 2804401 w 6326994"/>
              <a:gd name="connsiteY1064" fmla="*/ 3186044 h 4857008"/>
              <a:gd name="connsiteX1065" fmla="*/ 2727078 w 6326994"/>
              <a:gd name="connsiteY1065" fmla="*/ 3225697 h 4857008"/>
              <a:gd name="connsiteX1066" fmla="*/ 2732531 w 6326994"/>
              <a:gd name="connsiteY1066" fmla="*/ 3232138 h 4857008"/>
              <a:gd name="connsiteX1067" fmla="*/ 2819271 w 6326994"/>
              <a:gd name="connsiteY1067" fmla="*/ 3223713 h 4857008"/>
              <a:gd name="connsiteX1068" fmla="*/ 2823730 w 6326994"/>
              <a:gd name="connsiteY1068" fmla="*/ 3192487 h 4857008"/>
              <a:gd name="connsiteX1069" fmla="*/ 2804401 w 6326994"/>
              <a:gd name="connsiteY1069" fmla="*/ 3186044 h 4857008"/>
              <a:gd name="connsiteX1070" fmla="*/ 1535039 w 6326994"/>
              <a:gd name="connsiteY1070" fmla="*/ 3185549 h 4857008"/>
              <a:gd name="connsiteX1071" fmla="*/ 1481012 w 6326994"/>
              <a:gd name="connsiteY1071" fmla="*/ 3240070 h 4857008"/>
              <a:gd name="connsiteX1072" fmla="*/ 1509264 w 6326994"/>
              <a:gd name="connsiteY1072" fmla="*/ 3270306 h 4857008"/>
              <a:gd name="connsiteX1073" fmla="*/ 1567752 w 6326994"/>
              <a:gd name="connsiteY1073" fmla="*/ 3236106 h 4857008"/>
              <a:gd name="connsiteX1074" fmla="*/ 1535039 w 6326994"/>
              <a:gd name="connsiteY1074" fmla="*/ 3185549 h 4857008"/>
              <a:gd name="connsiteX1075" fmla="*/ 4748344 w 6326994"/>
              <a:gd name="connsiteY1075" fmla="*/ 3176129 h 4857008"/>
              <a:gd name="connsiteX1076" fmla="*/ 4746857 w 6326994"/>
              <a:gd name="connsiteY1076" fmla="*/ 3183070 h 4857008"/>
              <a:gd name="connsiteX1077" fmla="*/ 4765692 w 6326994"/>
              <a:gd name="connsiteY1077" fmla="*/ 3191001 h 4857008"/>
              <a:gd name="connsiteX1078" fmla="*/ 4879693 w 6326994"/>
              <a:gd name="connsiteY1078" fmla="*/ 3207852 h 4857008"/>
              <a:gd name="connsiteX1079" fmla="*/ 4947597 w 6326994"/>
              <a:gd name="connsiteY1079" fmla="*/ 3260392 h 4857008"/>
              <a:gd name="connsiteX1080" fmla="*/ 4970894 w 6326994"/>
              <a:gd name="connsiteY1080" fmla="*/ 3319374 h 4857008"/>
              <a:gd name="connsiteX1081" fmla="*/ 4977832 w 6326994"/>
              <a:gd name="connsiteY1081" fmla="*/ 3309957 h 4857008"/>
              <a:gd name="connsiteX1082" fmla="*/ 4946108 w 6326994"/>
              <a:gd name="connsiteY1082" fmla="*/ 3184061 h 4857008"/>
              <a:gd name="connsiteX1083" fmla="*/ 4930249 w 6326994"/>
              <a:gd name="connsiteY1083" fmla="*/ 3178115 h 4857008"/>
              <a:gd name="connsiteX1084" fmla="*/ 4819720 w 6326994"/>
              <a:gd name="connsiteY1084" fmla="*/ 3179600 h 4857008"/>
              <a:gd name="connsiteX1085" fmla="*/ 4748344 w 6326994"/>
              <a:gd name="connsiteY1085" fmla="*/ 3176129 h 4857008"/>
              <a:gd name="connsiteX1086" fmla="*/ 848253 w 6326994"/>
              <a:gd name="connsiteY1086" fmla="*/ 3171173 h 4857008"/>
              <a:gd name="connsiteX1087" fmla="*/ 808913 w 6326994"/>
              <a:gd name="connsiteY1087" fmla="*/ 3191992 h 4857008"/>
              <a:gd name="connsiteX1088" fmla="*/ 814364 w 6326994"/>
              <a:gd name="connsiteY1088" fmla="*/ 3264358 h 4857008"/>
              <a:gd name="connsiteX1089" fmla="*/ 874337 w 6326994"/>
              <a:gd name="connsiteY1089" fmla="*/ 3239574 h 4857008"/>
              <a:gd name="connsiteX1090" fmla="*/ 894658 w 6326994"/>
              <a:gd name="connsiteY1090" fmla="*/ 3183071 h 4857008"/>
              <a:gd name="connsiteX1091" fmla="*/ 848253 w 6326994"/>
              <a:gd name="connsiteY1091" fmla="*/ 3171173 h 4857008"/>
              <a:gd name="connsiteX1092" fmla="*/ 2801924 w 6326994"/>
              <a:gd name="connsiteY1092" fmla="*/ 3160766 h 4857008"/>
              <a:gd name="connsiteX1093" fmla="*/ 2757812 w 6326994"/>
              <a:gd name="connsiteY1093" fmla="*/ 3197941 h 4857008"/>
              <a:gd name="connsiteX1094" fmla="*/ 2806878 w 6326994"/>
              <a:gd name="connsiteY1094" fmla="*/ 3168696 h 4857008"/>
              <a:gd name="connsiteX1095" fmla="*/ 2801924 w 6326994"/>
              <a:gd name="connsiteY1095" fmla="*/ 3160766 h 4857008"/>
              <a:gd name="connsiteX1096" fmla="*/ 1945440 w 6326994"/>
              <a:gd name="connsiteY1096" fmla="*/ 3160270 h 4857008"/>
              <a:gd name="connsiteX1097" fmla="*/ 1850272 w 6326994"/>
              <a:gd name="connsiteY1097" fmla="*/ 3166714 h 4857008"/>
              <a:gd name="connsiteX1098" fmla="*/ 1835403 w 6326994"/>
              <a:gd name="connsiteY1098" fmla="*/ 3178114 h 4857008"/>
              <a:gd name="connsiteX1099" fmla="*/ 1850272 w 6326994"/>
              <a:gd name="connsiteY1099" fmla="*/ 3190010 h 4857008"/>
              <a:gd name="connsiteX1100" fmla="*/ 1902812 w 6326994"/>
              <a:gd name="connsiteY1100" fmla="*/ 3190506 h 4857008"/>
              <a:gd name="connsiteX1101" fmla="*/ 1949404 w 6326994"/>
              <a:gd name="connsiteY1101" fmla="*/ 3191001 h 4857008"/>
              <a:gd name="connsiteX1102" fmla="*/ 1972203 w 6326994"/>
              <a:gd name="connsiteY1102" fmla="*/ 3174148 h 4857008"/>
              <a:gd name="connsiteX1103" fmla="*/ 1945440 w 6326994"/>
              <a:gd name="connsiteY1103" fmla="*/ 3160270 h 4857008"/>
              <a:gd name="connsiteX1104" fmla="*/ 2250691 w 6326994"/>
              <a:gd name="connsiteY1104" fmla="*/ 3157985 h 4857008"/>
              <a:gd name="connsiteX1105" fmla="*/ 2234900 w 6326994"/>
              <a:gd name="connsiteY1105" fmla="*/ 3158784 h 4857008"/>
              <a:gd name="connsiteX1106" fmla="*/ 2204167 w 6326994"/>
              <a:gd name="connsiteY1106" fmla="*/ 3165722 h 4857008"/>
              <a:gd name="connsiteX1107" fmla="*/ 2194748 w 6326994"/>
              <a:gd name="connsiteY1107" fmla="*/ 3181583 h 4857008"/>
              <a:gd name="connsiteX1108" fmla="*/ 2208629 w 6326994"/>
              <a:gd name="connsiteY1108" fmla="*/ 3190010 h 4857008"/>
              <a:gd name="connsiteX1109" fmla="*/ 2238367 w 6326994"/>
              <a:gd name="connsiteY1109" fmla="*/ 3185547 h 4857008"/>
              <a:gd name="connsiteX1110" fmla="*/ 2223497 w 6326994"/>
              <a:gd name="connsiteY1110" fmla="*/ 3198436 h 4857008"/>
              <a:gd name="connsiteX1111" fmla="*/ 2212594 w 6326994"/>
              <a:gd name="connsiteY1111" fmla="*/ 3211818 h 4857008"/>
              <a:gd name="connsiteX1112" fmla="*/ 2229448 w 6326994"/>
              <a:gd name="connsiteY1112" fmla="*/ 3217270 h 4857008"/>
              <a:gd name="connsiteX1113" fmla="*/ 2281984 w 6326994"/>
              <a:gd name="connsiteY1113" fmla="*/ 3192487 h 4857008"/>
              <a:gd name="connsiteX1114" fmla="*/ 2250691 w 6326994"/>
              <a:gd name="connsiteY1114" fmla="*/ 3157985 h 4857008"/>
              <a:gd name="connsiteX1115" fmla="*/ 3977607 w 6326994"/>
              <a:gd name="connsiteY1115" fmla="*/ 3153331 h 4857008"/>
              <a:gd name="connsiteX1116" fmla="*/ 3960258 w 6326994"/>
              <a:gd name="connsiteY1116" fmla="*/ 3172660 h 4857008"/>
              <a:gd name="connsiteX1117" fmla="*/ 3903754 w 6326994"/>
              <a:gd name="connsiteY1117" fmla="*/ 3237593 h 4857008"/>
              <a:gd name="connsiteX1118" fmla="*/ 3650478 w 6326994"/>
              <a:gd name="connsiteY1118" fmla="*/ 3418504 h 4857008"/>
              <a:gd name="connsiteX1119" fmla="*/ 3633129 w 6326994"/>
              <a:gd name="connsiteY1119" fmla="*/ 3437340 h 4857008"/>
              <a:gd name="connsiteX1120" fmla="*/ 3656424 w 6326994"/>
              <a:gd name="connsiteY1120" fmla="*/ 3438331 h 4857008"/>
              <a:gd name="connsiteX1121" fmla="*/ 3760017 w 6326994"/>
              <a:gd name="connsiteY1121" fmla="*/ 3401158 h 4857008"/>
              <a:gd name="connsiteX1122" fmla="*/ 3904252 w 6326994"/>
              <a:gd name="connsiteY1122" fmla="*/ 3287158 h 4857008"/>
              <a:gd name="connsiteX1123" fmla="*/ 3978599 w 6326994"/>
              <a:gd name="connsiteY1123" fmla="*/ 3190010 h 4857008"/>
              <a:gd name="connsiteX1124" fmla="*/ 3985535 w 6326994"/>
              <a:gd name="connsiteY1124" fmla="*/ 3155810 h 4857008"/>
              <a:gd name="connsiteX1125" fmla="*/ 3977607 w 6326994"/>
              <a:gd name="connsiteY1125" fmla="*/ 3153331 h 4857008"/>
              <a:gd name="connsiteX1126" fmla="*/ 3126574 w 6326994"/>
              <a:gd name="connsiteY1126" fmla="*/ 3148374 h 4857008"/>
              <a:gd name="connsiteX1127" fmla="*/ 3064618 w 6326994"/>
              <a:gd name="connsiteY1127" fmla="*/ 3182079 h 4857008"/>
              <a:gd name="connsiteX1128" fmla="*/ 3068087 w 6326994"/>
              <a:gd name="connsiteY1128" fmla="*/ 3191000 h 4857008"/>
              <a:gd name="connsiteX1129" fmla="*/ 3145410 w 6326994"/>
              <a:gd name="connsiteY1129" fmla="*/ 3187532 h 4857008"/>
              <a:gd name="connsiteX1130" fmla="*/ 3126574 w 6326994"/>
              <a:gd name="connsiteY1130" fmla="*/ 3148374 h 4857008"/>
              <a:gd name="connsiteX1131" fmla="*/ 2655271 w 6326994"/>
              <a:gd name="connsiteY1131" fmla="*/ 3135117 h 4857008"/>
              <a:gd name="connsiteX1132" fmla="*/ 2630925 w 6326994"/>
              <a:gd name="connsiteY1132" fmla="*/ 3164235 h 4857008"/>
              <a:gd name="connsiteX1133" fmla="*/ 2678506 w 6326994"/>
              <a:gd name="connsiteY1133" fmla="*/ 3146887 h 4857008"/>
              <a:gd name="connsiteX1134" fmla="*/ 2655271 w 6326994"/>
              <a:gd name="connsiteY1134" fmla="*/ 3135117 h 4857008"/>
              <a:gd name="connsiteX1135" fmla="*/ 4848468 w 6326994"/>
              <a:gd name="connsiteY1135" fmla="*/ 3130034 h 4857008"/>
              <a:gd name="connsiteX1136" fmla="*/ 4820213 w 6326994"/>
              <a:gd name="connsiteY1136" fmla="*/ 3137967 h 4857008"/>
              <a:gd name="connsiteX1137" fmla="*/ 4820710 w 6326994"/>
              <a:gd name="connsiteY1137" fmla="*/ 3144905 h 4857008"/>
              <a:gd name="connsiteX1138" fmla="*/ 4848466 w 6326994"/>
              <a:gd name="connsiteY1138" fmla="*/ 3150357 h 4857008"/>
              <a:gd name="connsiteX1139" fmla="*/ 4928761 w 6326994"/>
              <a:gd name="connsiteY1139" fmla="*/ 3161756 h 4857008"/>
              <a:gd name="connsiteX1140" fmla="*/ 4966432 w 6326994"/>
              <a:gd name="connsiteY1140" fmla="*/ 3185548 h 4857008"/>
              <a:gd name="connsiteX1141" fmla="*/ 5015499 w 6326994"/>
              <a:gd name="connsiteY1141" fmla="*/ 3284182 h 4857008"/>
              <a:gd name="connsiteX1142" fmla="*/ 5024918 w 6326994"/>
              <a:gd name="connsiteY1142" fmla="*/ 3300045 h 4857008"/>
              <a:gd name="connsiteX1143" fmla="*/ 5033840 w 6326994"/>
              <a:gd name="connsiteY1143" fmla="*/ 3297565 h 4857008"/>
              <a:gd name="connsiteX1144" fmla="*/ 5029875 w 6326994"/>
              <a:gd name="connsiteY1144" fmla="*/ 3261384 h 4857008"/>
              <a:gd name="connsiteX1145" fmla="*/ 4991214 w 6326994"/>
              <a:gd name="connsiteY1145" fmla="*/ 3145896 h 4857008"/>
              <a:gd name="connsiteX1146" fmla="*/ 4974360 w 6326994"/>
              <a:gd name="connsiteY1146" fmla="*/ 3130532 h 4857008"/>
              <a:gd name="connsiteX1147" fmla="*/ 4848468 w 6326994"/>
              <a:gd name="connsiteY1147" fmla="*/ 3130034 h 4857008"/>
              <a:gd name="connsiteX1148" fmla="*/ 2421264 w 6326994"/>
              <a:gd name="connsiteY1148" fmla="*/ 3121114 h 4857008"/>
              <a:gd name="connsiteX1149" fmla="*/ 2374671 w 6326994"/>
              <a:gd name="connsiteY1149" fmla="*/ 3135984 h 4857008"/>
              <a:gd name="connsiteX1150" fmla="*/ 2365254 w 6326994"/>
              <a:gd name="connsiteY1150" fmla="*/ 3148376 h 4857008"/>
              <a:gd name="connsiteX1151" fmla="*/ 2379628 w 6326994"/>
              <a:gd name="connsiteY1151" fmla="*/ 3154322 h 4857008"/>
              <a:gd name="connsiteX1152" fmla="*/ 2414818 w 6326994"/>
              <a:gd name="connsiteY1152" fmla="*/ 3146886 h 4857008"/>
              <a:gd name="connsiteX1153" fmla="*/ 2416802 w 6326994"/>
              <a:gd name="connsiteY1153" fmla="*/ 3151348 h 4857008"/>
              <a:gd name="connsiteX1154" fmla="*/ 2380124 w 6326994"/>
              <a:gd name="connsiteY1154" fmla="*/ 3171174 h 4857008"/>
              <a:gd name="connsiteX1155" fmla="*/ 2448028 w 6326994"/>
              <a:gd name="connsiteY1155" fmla="*/ 3163740 h 4857008"/>
              <a:gd name="connsiteX1156" fmla="*/ 2451496 w 6326994"/>
              <a:gd name="connsiteY1156" fmla="*/ 3145895 h 4857008"/>
              <a:gd name="connsiteX1157" fmla="*/ 2421264 w 6326994"/>
              <a:gd name="connsiteY1157" fmla="*/ 3121114 h 4857008"/>
              <a:gd name="connsiteX1158" fmla="*/ 1696126 w 6326994"/>
              <a:gd name="connsiteY1158" fmla="*/ 3115164 h 4857008"/>
              <a:gd name="connsiteX1159" fmla="*/ 1686708 w 6326994"/>
              <a:gd name="connsiteY1159" fmla="*/ 3119627 h 4857008"/>
              <a:gd name="connsiteX1160" fmla="*/ 1664403 w 6326994"/>
              <a:gd name="connsiteY1160" fmla="*/ 3252957 h 4857008"/>
              <a:gd name="connsiteX1161" fmla="*/ 1563787 w 6326994"/>
              <a:gd name="connsiteY1161" fmla="*/ 3345643 h 4857008"/>
              <a:gd name="connsiteX1162" fmla="*/ 1608892 w 6326994"/>
              <a:gd name="connsiteY1162" fmla="*/ 3357539 h 4857008"/>
              <a:gd name="connsiteX1163" fmla="*/ 1640117 w 6326994"/>
              <a:gd name="connsiteY1163" fmla="*/ 3333748 h 4857008"/>
              <a:gd name="connsiteX1164" fmla="*/ 1701579 w 6326994"/>
              <a:gd name="connsiteY1164" fmla="*/ 3253452 h 4857008"/>
              <a:gd name="connsiteX1165" fmla="*/ 1716942 w 6326994"/>
              <a:gd name="connsiteY1165" fmla="*/ 3224209 h 4857008"/>
              <a:gd name="connsiteX1166" fmla="*/ 1711491 w 6326994"/>
              <a:gd name="connsiteY1166" fmla="*/ 3135984 h 4857008"/>
              <a:gd name="connsiteX1167" fmla="*/ 1696126 w 6326994"/>
              <a:gd name="connsiteY1167" fmla="*/ 3115164 h 4857008"/>
              <a:gd name="connsiteX1168" fmla="*/ 3103773 w 6326994"/>
              <a:gd name="connsiteY1168" fmla="*/ 3107732 h 4857008"/>
              <a:gd name="connsiteX1169" fmla="*/ 3029922 w 6326994"/>
              <a:gd name="connsiteY1169" fmla="*/ 3144410 h 4857008"/>
              <a:gd name="connsiteX1170" fmla="*/ 3031410 w 6326994"/>
              <a:gd name="connsiteY1170" fmla="*/ 3153829 h 4857008"/>
              <a:gd name="connsiteX1171" fmla="*/ 3134504 w 6326994"/>
              <a:gd name="connsiteY1171" fmla="*/ 3124088 h 4857008"/>
              <a:gd name="connsiteX1172" fmla="*/ 3103773 w 6326994"/>
              <a:gd name="connsiteY1172" fmla="*/ 3107732 h 4857008"/>
              <a:gd name="connsiteX1173" fmla="*/ 4473258 w 6326994"/>
              <a:gd name="connsiteY1173" fmla="*/ 3102775 h 4857008"/>
              <a:gd name="connsiteX1174" fmla="*/ 4419232 w 6326994"/>
              <a:gd name="connsiteY1174" fmla="*/ 3180591 h 4857008"/>
              <a:gd name="connsiteX1175" fmla="*/ 4447979 w 6326994"/>
              <a:gd name="connsiteY1175" fmla="*/ 3203887 h 4857008"/>
              <a:gd name="connsiteX1176" fmla="*/ 4524310 w 6326994"/>
              <a:gd name="connsiteY1176" fmla="*/ 3152836 h 4857008"/>
              <a:gd name="connsiteX1177" fmla="*/ 4511422 w 6326994"/>
              <a:gd name="connsiteY1177" fmla="*/ 3124583 h 4857008"/>
              <a:gd name="connsiteX1178" fmla="*/ 4473258 w 6326994"/>
              <a:gd name="connsiteY1178" fmla="*/ 3102775 h 4857008"/>
              <a:gd name="connsiteX1179" fmla="*/ 2902045 w 6326994"/>
              <a:gd name="connsiteY1179" fmla="*/ 3083444 h 4857008"/>
              <a:gd name="connsiteX1180" fmla="*/ 2852481 w 6326994"/>
              <a:gd name="connsiteY1180" fmla="*/ 3095340 h 4857008"/>
              <a:gd name="connsiteX1181" fmla="*/ 2913443 w 6326994"/>
              <a:gd name="connsiteY1181" fmla="*/ 3106243 h 4857008"/>
              <a:gd name="connsiteX1182" fmla="*/ 2902045 w 6326994"/>
              <a:gd name="connsiteY1182" fmla="*/ 3083444 h 4857008"/>
              <a:gd name="connsiteX1183" fmla="*/ 3876494 w 6326994"/>
              <a:gd name="connsiteY1183" fmla="*/ 3080967 h 4857008"/>
              <a:gd name="connsiteX1184" fmla="*/ 3766458 w 6326994"/>
              <a:gd name="connsiteY1184" fmla="*/ 3181087 h 4857008"/>
              <a:gd name="connsiteX1185" fmla="*/ 3492365 w 6326994"/>
              <a:gd name="connsiteY1185" fmla="*/ 3318878 h 4857008"/>
              <a:gd name="connsiteX1186" fmla="*/ 3467086 w 6326994"/>
              <a:gd name="connsiteY1186" fmla="*/ 3332755 h 4857008"/>
              <a:gd name="connsiteX1187" fmla="*/ 3470557 w 6326994"/>
              <a:gd name="connsiteY1187" fmla="*/ 3341184 h 4857008"/>
              <a:gd name="connsiteX1188" fmla="*/ 3494348 w 6326994"/>
              <a:gd name="connsiteY1188" fmla="*/ 3341183 h 4857008"/>
              <a:gd name="connsiteX1189" fmla="*/ 3595956 w 6326994"/>
              <a:gd name="connsiteY1189" fmla="*/ 3323339 h 4857008"/>
              <a:gd name="connsiteX1190" fmla="*/ 3635112 w 6326994"/>
              <a:gd name="connsiteY1190" fmla="*/ 3309462 h 4857008"/>
              <a:gd name="connsiteX1191" fmla="*/ 3845268 w 6326994"/>
              <a:gd name="connsiteY1191" fmla="*/ 3166714 h 4857008"/>
              <a:gd name="connsiteX1192" fmla="*/ 3880955 w 6326994"/>
              <a:gd name="connsiteY1192" fmla="*/ 3096332 h 4857008"/>
              <a:gd name="connsiteX1193" fmla="*/ 3876494 w 6326994"/>
              <a:gd name="connsiteY1193" fmla="*/ 3080967 h 4857008"/>
              <a:gd name="connsiteX1194" fmla="*/ 2687088 w 6326994"/>
              <a:gd name="connsiteY1194" fmla="*/ 3071208 h 4857008"/>
              <a:gd name="connsiteX1195" fmla="*/ 2677018 w 6326994"/>
              <a:gd name="connsiteY1195" fmla="*/ 3071549 h 4857008"/>
              <a:gd name="connsiteX1196" fmla="*/ 2614070 w 6326994"/>
              <a:gd name="connsiteY1196" fmla="*/ 3110707 h 4857008"/>
              <a:gd name="connsiteX1197" fmla="*/ 2618036 w 6326994"/>
              <a:gd name="connsiteY1197" fmla="*/ 3117644 h 4857008"/>
              <a:gd name="connsiteX1198" fmla="*/ 2696846 w 6326994"/>
              <a:gd name="connsiteY1198" fmla="*/ 3098811 h 4857008"/>
              <a:gd name="connsiteX1199" fmla="*/ 2687088 w 6326994"/>
              <a:gd name="connsiteY1199" fmla="*/ 3071208 h 4857008"/>
              <a:gd name="connsiteX1200" fmla="*/ 4217465 w 6326994"/>
              <a:gd name="connsiteY1200" fmla="*/ 3070658 h 4857008"/>
              <a:gd name="connsiteX1201" fmla="*/ 4183798 w 6326994"/>
              <a:gd name="connsiteY1201" fmla="*/ 3085923 h 4857008"/>
              <a:gd name="connsiteX1202" fmla="*/ 4191728 w 6326994"/>
              <a:gd name="connsiteY1202" fmla="*/ 3100296 h 4857008"/>
              <a:gd name="connsiteX1203" fmla="*/ 4230884 w 6326994"/>
              <a:gd name="connsiteY1203" fmla="*/ 3078488 h 4857008"/>
              <a:gd name="connsiteX1204" fmla="*/ 4217465 w 6326994"/>
              <a:gd name="connsiteY1204" fmla="*/ 3070658 h 4857008"/>
              <a:gd name="connsiteX1205" fmla="*/ 1366022 w 6326994"/>
              <a:gd name="connsiteY1205" fmla="*/ 3070557 h 4857008"/>
              <a:gd name="connsiteX1206" fmla="*/ 1289691 w 6326994"/>
              <a:gd name="connsiteY1206" fmla="*/ 3151350 h 4857008"/>
              <a:gd name="connsiteX1207" fmla="*/ 1239631 w 6326994"/>
              <a:gd name="connsiteY1207" fmla="*/ 3242051 h 4857008"/>
              <a:gd name="connsiteX1208" fmla="*/ 1254503 w 6326994"/>
              <a:gd name="connsiteY1208" fmla="*/ 3239573 h 4857008"/>
              <a:gd name="connsiteX1209" fmla="*/ 1358587 w 6326994"/>
              <a:gd name="connsiteY1209" fmla="*/ 3119627 h 4857008"/>
              <a:gd name="connsiteX1210" fmla="*/ 1366022 w 6326994"/>
              <a:gd name="connsiteY1210" fmla="*/ 3070557 h 4857008"/>
              <a:gd name="connsiteX1211" fmla="*/ 5002613 w 6326994"/>
              <a:gd name="connsiteY1211" fmla="*/ 3066594 h 4857008"/>
              <a:gd name="connsiteX1212" fmla="*/ 4871761 w 6326994"/>
              <a:gd name="connsiteY1212" fmla="*/ 3068574 h 4857008"/>
              <a:gd name="connsiteX1213" fmla="*/ 4850448 w 6326994"/>
              <a:gd name="connsiteY1213" fmla="*/ 3071054 h 4857008"/>
              <a:gd name="connsiteX1214" fmla="*/ 4849455 w 6326994"/>
              <a:gd name="connsiteY1214" fmla="*/ 3078982 h 4857008"/>
              <a:gd name="connsiteX1215" fmla="*/ 4885144 w 6326994"/>
              <a:gd name="connsiteY1215" fmla="*/ 3090878 h 4857008"/>
              <a:gd name="connsiteX1216" fmla="*/ 4953543 w 6326994"/>
              <a:gd name="connsiteY1216" fmla="*/ 3099800 h 4857008"/>
              <a:gd name="connsiteX1217" fmla="*/ 4997656 w 6326994"/>
              <a:gd name="connsiteY1217" fmla="*/ 3126071 h 4857008"/>
              <a:gd name="connsiteX1218" fmla="*/ 5065066 w 6326994"/>
              <a:gd name="connsiteY1218" fmla="*/ 3270305 h 4857008"/>
              <a:gd name="connsiteX1219" fmla="*/ 5073491 w 6326994"/>
              <a:gd name="connsiteY1219" fmla="*/ 3298063 h 4857008"/>
              <a:gd name="connsiteX1220" fmla="*/ 5086378 w 6326994"/>
              <a:gd name="connsiteY1220" fmla="*/ 3297070 h 4857008"/>
              <a:gd name="connsiteX1221" fmla="*/ 5082413 w 6326994"/>
              <a:gd name="connsiteY1221" fmla="*/ 3258409 h 4857008"/>
              <a:gd name="connsiteX1222" fmla="*/ 5028882 w 6326994"/>
              <a:gd name="connsiteY1222" fmla="*/ 3090880 h 4857008"/>
              <a:gd name="connsiteX1223" fmla="*/ 5002613 w 6326994"/>
              <a:gd name="connsiteY1223" fmla="*/ 3066594 h 4857008"/>
              <a:gd name="connsiteX1224" fmla="*/ 3064308 w 6326994"/>
              <a:gd name="connsiteY1224" fmla="*/ 3063806 h 4857008"/>
              <a:gd name="connsiteX1225" fmla="*/ 3027442 w 6326994"/>
              <a:gd name="connsiteY1225" fmla="*/ 3087409 h 4857008"/>
              <a:gd name="connsiteX1226" fmla="*/ 3096339 w 6326994"/>
              <a:gd name="connsiteY1226" fmla="*/ 3072540 h 4857008"/>
              <a:gd name="connsiteX1227" fmla="*/ 3064308 w 6326994"/>
              <a:gd name="connsiteY1227" fmla="*/ 3063806 h 4857008"/>
              <a:gd name="connsiteX1228" fmla="*/ 1452761 w 6326994"/>
              <a:gd name="connsiteY1228" fmla="*/ 3039829 h 4857008"/>
              <a:gd name="connsiteX1229" fmla="*/ 1435909 w 6326994"/>
              <a:gd name="connsiteY1229" fmla="*/ 3134496 h 4857008"/>
              <a:gd name="connsiteX1230" fmla="*/ 1444830 w 6326994"/>
              <a:gd name="connsiteY1230" fmla="*/ 3136478 h 4857008"/>
              <a:gd name="connsiteX1231" fmla="*/ 1463169 w 6326994"/>
              <a:gd name="connsiteY1231" fmla="*/ 3106739 h 4857008"/>
              <a:gd name="connsiteX1232" fmla="*/ 1452761 w 6326994"/>
              <a:gd name="connsiteY1232" fmla="*/ 3039829 h 4857008"/>
              <a:gd name="connsiteX1233" fmla="*/ 2909975 w 6326994"/>
              <a:gd name="connsiteY1233" fmla="*/ 3035367 h 4857008"/>
              <a:gd name="connsiteX1234" fmla="*/ 2848514 w 6326994"/>
              <a:gd name="connsiteY1234" fmla="*/ 3073036 h 4857008"/>
              <a:gd name="connsiteX1235" fmla="*/ 2894113 w 6326994"/>
              <a:gd name="connsiteY1235" fmla="*/ 3066592 h 4857008"/>
              <a:gd name="connsiteX1236" fmla="*/ 2909975 w 6326994"/>
              <a:gd name="connsiteY1236" fmla="*/ 3035367 h 4857008"/>
              <a:gd name="connsiteX1237" fmla="*/ 1566264 w 6326994"/>
              <a:gd name="connsiteY1237" fmla="*/ 3033382 h 4857008"/>
              <a:gd name="connsiteX1238" fmla="*/ 1558334 w 6326994"/>
              <a:gd name="connsiteY1238" fmla="*/ 3037348 h 4857008"/>
              <a:gd name="connsiteX1239" fmla="*/ 1577168 w 6326994"/>
              <a:gd name="connsiteY1239" fmla="*/ 3095835 h 4857008"/>
              <a:gd name="connsiteX1240" fmla="*/ 1586586 w 6326994"/>
              <a:gd name="connsiteY1240" fmla="*/ 3099800 h 4857008"/>
              <a:gd name="connsiteX1241" fmla="*/ 1592534 w 6326994"/>
              <a:gd name="connsiteY1241" fmla="*/ 3090879 h 4857008"/>
              <a:gd name="connsiteX1242" fmla="*/ 1593032 w 6326994"/>
              <a:gd name="connsiteY1242" fmla="*/ 3042306 h 4857008"/>
              <a:gd name="connsiteX1243" fmla="*/ 1566264 w 6326994"/>
              <a:gd name="connsiteY1243" fmla="*/ 3033382 h 4857008"/>
              <a:gd name="connsiteX1244" fmla="*/ 525338 w 6326994"/>
              <a:gd name="connsiteY1244" fmla="*/ 3033322 h 4857008"/>
              <a:gd name="connsiteX1245" fmla="*/ 487233 w 6326994"/>
              <a:gd name="connsiteY1245" fmla="*/ 3058662 h 4857008"/>
              <a:gd name="connsiteX1246" fmla="*/ 532834 w 6326994"/>
              <a:gd name="connsiteY1246" fmla="*/ 3074522 h 4857008"/>
              <a:gd name="connsiteX1247" fmla="*/ 571989 w 6326994"/>
              <a:gd name="connsiteY1247" fmla="*/ 3037349 h 4857008"/>
              <a:gd name="connsiteX1248" fmla="*/ 525338 w 6326994"/>
              <a:gd name="connsiteY1248" fmla="*/ 3033322 h 4857008"/>
              <a:gd name="connsiteX1249" fmla="*/ 5589960 w 6326994"/>
              <a:gd name="connsiteY1249" fmla="*/ 3031897 h 4857008"/>
              <a:gd name="connsiteX1250" fmla="*/ 5525028 w 6326994"/>
              <a:gd name="connsiteY1250" fmla="*/ 3108226 h 4857008"/>
              <a:gd name="connsiteX1251" fmla="*/ 5615238 w 6326994"/>
              <a:gd name="connsiteY1251" fmla="*/ 3074521 h 4857008"/>
              <a:gd name="connsiteX1252" fmla="*/ 5589960 w 6326994"/>
              <a:gd name="connsiteY1252" fmla="*/ 3031897 h 4857008"/>
              <a:gd name="connsiteX1253" fmla="*/ 2672597 w 6326994"/>
              <a:gd name="connsiteY1253" fmla="*/ 3028356 h 4857008"/>
              <a:gd name="connsiteX1254" fmla="*/ 2625967 w 6326994"/>
              <a:gd name="connsiteY1254" fmla="*/ 3041811 h 4857008"/>
              <a:gd name="connsiteX1255" fmla="*/ 2622992 w 6326994"/>
              <a:gd name="connsiteY1255" fmla="*/ 3049741 h 4857008"/>
              <a:gd name="connsiteX1256" fmla="*/ 2631419 w 6326994"/>
              <a:gd name="connsiteY1256" fmla="*/ 3055688 h 4857008"/>
              <a:gd name="connsiteX1257" fmla="*/ 2693374 w 6326994"/>
              <a:gd name="connsiteY1257" fmla="*/ 3040818 h 4857008"/>
              <a:gd name="connsiteX1258" fmla="*/ 2672597 w 6326994"/>
              <a:gd name="connsiteY1258" fmla="*/ 3028356 h 4857008"/>
              <a:gd name="connsiteX1259" fmla="*/ 761823 w 6326994"/>
              <a:gd name="connsiteY1259" fmla="*/ 3022480 h 4857008"/>
              <a:gd name="connsiteX1260" fmla="*/ 728121 w 6326994"/>
              <a:gd name="connsiteY1260" fmla="*/ 3059653 h 4857008"/>
              <a:gd name="connsiteX1261" fmla="*/ 776198 w 6326994"/>
              <a:gd name="connsiteY1261" fmla="*/ 3092862 h 4857008"/>
              <a:gd name="connsiteX1262" fmla="*/ 807919 w 6326994"/>
              <a:gd name="connsiteY1262" fmla="*/ 3065602 h 4857008"/>
              <a:gd name="connsiteX1263" fmla="*/ 761823 w 6326994"/>
              <a:gd name="connsiteY1263" fmla="*/ 3022480 h 4857008"/>
              <a:gd name="connsiteX1264" fmla="*/ 1247065 w 6326994"/>
              <a:gd name="connsiteY1264" fmla="*/ 3021985 h 4857008"/>
              <a:gd name="connsiteX1265" fmla="*/ 1163302 w 6326994"/>
              <a:gd name="connsiteY1265" fmla="*/ 3094349 h 4857008"/>
              <a:gd name="connsiteX1266" fmla="*/ 1132571 w 6326994"/>
              <a:gd name="connsiteY1266" fmla="*/ 3132513 h 4857008"/>
              <a:gd name="connsiteX1267" fmla="*/ 1130092 w 6326994"/>
              <a:gd name="connsiteY1267" fmla="*/ 3156305 h 4857008"/>
              <a:gd name="connsiteX1268" fmla="*/ 1154380 w 6326994"/>
              <a:gd name="connsiteY1268" fmla="*/ 3154817 h 4857008"/>
              <a:gd name="connsiteX1269" fmla="*/ 1207911 w 6326994"/>
              <a:gd name="connsiteY1269" fmla="*/ 3112191 h 4857008"/>
              <a:gd name="connsiteX1270" fmla="*/ 1247065 w 6326994"/>
              <a:gd name="connsiteY1270" fmla="*/ 3021985 h 4857008"/>
              <a:gd name="connsiteX1271" fmla="*/ 3037380 w 6326994"/>
              <a:gd name="connsiteY1271" fmla="*/ 3021419 h 4857008"/>
              <a:gd name="connsiteX1272" fmla="*/ 2998696 w 6326994"/>
              <a:gd name="connsiteY1272" fmla="*/ 3052714 h 4857008"/>
              <a:gd name="connsiteX1273" fmla="*/ 3061644 w 6326994"/>
              <a:gd name="connsiteY1273" fmla="*/ 3027435 h 4857008"/>
              <a:gd name="connsiteX1274" fmla="*/ 3037380 w 6326994"/>
              <a:gd name="connsiteY1274" fmla="*/ 3021419 h 4857008"/>
              <a:gd name="connsiteX1275" fmla="*/ 359355 w 6326994"/>
              <a:gd name="connsiteY1275" fmla="*/ 3020496 h 4857008"/>
              <a:gd name="connsiteX1276" fmla="*/ 311772 w 6326994"/>
              <a:gd name="connsiteY1276" fmla="*/ 3077001 h 4857008"/>
              <a:gd name="connsiteX1277" fmla="*/ 332095 w 6326994"/>
              <a:gd name="connsiteY1277" fmla="*/ 3108722 h 4857008"/>
              <a:gd name="connsiteX1278" fmla="*/ 388599 w 6326994"/>
              <a:gd name="connsiteY1278" fmla="*/ 3048747 h 4857008"/>
              <a:gd name="connsiteX1279" fmla="*/ 359355 w 6326994"/>
              <a:gd name="connsiteY1279" fmla="*/ 3020496 h 4857008"/>
              <a:gd name="connsiteX1280" fmla="*/ 505457 w 6326994"/>
              <a:gd name="connsiteY1280" fmla="*/ 3012194 h 4857008"/>
              <a:gd name="connsiteX1281" fmla="*/ 466911 w 6326994"/>
              <a:gd name="connsiteY1281" fmla="*/ 3033383 h 4857008"/>
              <a:gd name="connsiteX1282" fmla="*/ 470878 w 6326994"/>
              <a:gd name="connsiteY1282" fmla="*/ 3043295 h 4857008"/>
              <a:gd name="connsiteX1283" fmla="*/ 524408 w 6326994"/>
              <a:gd name="connsiteY1283" fmla="*/ 3020993 h 4857008"/>
              <a:gd name="connsiteX1284" fmla="*/ 505457 w 6326994"/>
              <a:gd name="connsiteY1284" fmla="*/ 3012194 h 4857008"/>
              <a:gd name="connsiteX1285" fmla="*/ 1974186 w 6326994"/>
              <a:gd name="connsiteY1285" fmla="*/ 3007115 h 4857008"/>
              <a:gd name="connsiteX1286" fmla="*/ 1990543 w 6326994"/>
              <a:gd name="connsiteY1286" fmla="*/ 3153827 h 4857008"/>
              <a:gd name="connsiteX1287" fmla="*/ 2050519 w 6326994"/>
              <a:gd name="connsiteY1287" fmla="*/ 3131522 h 4857008"/>
              <a:gd name="connsiteX1288" fmla="*/ 2103055 w 6326994"/>
              <a:gd name="connsiteY1288" fmla="*/ 3130035 h 4857008"/>
              <a:gd name="connsiteX1289" fmla="*/ 1974186 w 6326994"/>
              <a:gd name="connsiteY1289" fmla="*/ 3007115 h 4857008"/>
              <a:gd name="connsiteX1290" fmla="*/ 2874040 w 6326994"/>
              <a:gd name="connsiteY1290" fmla="*/ 2995954 h 4857008"/>
              <a:gd name="connsiteX1291" fmla="*/ 2809357 w 6326994"/>
              <a:gd name="connsiteY1291" fmla="*/ 3033384 h 4857008"/>
              <a:gd name="connsiteX1292" fmla="*/ 2812332 w 6326994"/>
              <a:gd name="connsiteY1292" fmla="*/ 3042305 h 4857008"/>
              <a:gd name="connsiteX1293" fmla="*/ 2908984 w 6326994"/>
              <a:gd name="connsiteY1293" fmla="*/ 3018514 h 4857008"/>
              <a:gd name="connsiteX1294" fmla="*/ 2893618 w 6326994"/>
              <a:gd name="connsiteY1294" fmla="*/ 3000671 h 4857008"/>
              <a:gd name="connsiteX1295" fmla="*/ 2874040 w 6326994"/>
              <a:gd name="connsiteY1295" fmla="*/ 2995954 h 4857008"/>
              <a:gd name="connsiteX1296" fmla="*/ 2628444 w 6326994"/>
              <a:gd name="connsiteY1296" fmla="*/ 2991376 h 4857008"/>
              <a:gd name="connsiteX1297" fmla="*/ 2595731 w 6326994"/>
              <a:gd name="connsiteY1297" fmla="*/ 3013062 h 4857008"/>
              <a:gd name="connsiteX1298" fmla="*/ 2662644 w 6326994"/>
              <a:gd name="connsiteY1298" fmla="*/ 2992740 h 4857008"/>
              <a:gd name="connsiteX1299" fmla="*/ 2628444 w 6326994"/>
              <a:gd name="connsiteY1299" fmla="*/ 2991376 h 4857008"/>
              <a:gd name="connsiteX1300" fmla="*/ 497238 w 6326994"/>
              <a:gd name="connsiteY1300" fmla="*/ 2978436 h 4857008"/>
              <a:gd name="connsiteX1301" fmla="*/ 436180 w 6326994"/>
              <a:gd name="connsiteY1301" fmla="*/ 3009592 h 4857008"/>
              <a:gd name="connsiteX1302" fmla="*/ 514495 w 6326994"/>
              <a:gd name="connsiteY1302" fmla="*/ 2983323 h 4857008"/>
              <a:gd name="connsiteX1303" fmla="*/ 497238 w 6326994"/>
              <a:gd name="connsiteY1303" fmla="*/ 2978436 h 4857008"/>
              <a:gd name="connsiteX1304" fmla="*/ 1672335 w 6326994"/>
              <a:gd name="connsiteY1304" fmla="*/ 2975889 h 4857008"/>
              <a:gd name="connsiteX1305" fmla="*/ 1731811 w 6326994"/>
              <a:gd name="connsiteY1305" fmla="*/ 3027930 h 4857008"/>
              <a:gd name="connsiteX1306" fmla="*/ 1744203 w 6326994"/>
              <a:gd name="connsiteY1306" fmla="*/ 3012071 h 4857008"/>
              <a:gd name="connsiteX1307" fmla="*/ 1672335 w 6326994"/>
              <a:gd name="connsiteY1307" fmla="*/ 2975889 h 4857008"/>
              <a:gd name="connsiteX1308" fmla="*/ 4313660 w 6326994"/>
              <a:gd name="connsiteY1308" fmla="*/ 2974896 h 4857008"/>
              <a:gd name="connsiteX1309" fmla="*/ 4274999 w 6326994"/>
              <a:gd name="connsiteY1309" fmla="*/ 2990263 h 4857008"/>
              <a:gd name="connsiteX1310" fmla="*/ 4279954 w 6326994"/>
              <a:gd name="connsiteY1310" fmla="*/ 3012072 h 4857008"/>
              <a:gd name="connsiteX1311" fmla="*/ 4211554 w 6326994"/>
              <a:gd name="connsiteY1311" fmla="*/ 3039827 h 4857008"/>
              <a:gd name="connsiteX1312" fmla="*/ 4214032 w 6326994"/>
              <a:gd name="connsiteY1312" fmla="*/ 3047263 h 4857008"/>
              <a:gd name="connsiteX1313" fmla="*/ 4253684 w 6326994"/>
              <a:gd name="connsiteY1313" fmla="*/ 3047263 h 4857008"/>
              <a:gd name="connsiteX1314" fmla="*/ 4246250 w 6326994"/>
              <a:gd name="connsiteY1314" fmla="*/ 3126567 h 4857008"/>
              <a:gd name="connsiteX1315" fmla="*/ 4253191 w 6326994"/>
              <a:gd name="connsiteY1315" fmla="*/ 3127558 h 4857008"/>
              <a:gd name="connsiteX1316" fmla="*/ 4281441 w 6326994"/>
              <a:gd name="connsiteY1316" fmla="*/ 3071547 h 4857008"/>
              <a:gd name="connsiteX1317" fmla="*/ 4303250 w 6326994"/>
              <a:gd name="connsiteY1317" fmla="*/ 3087905 h 4857008"/>
              <a:gd name="connsiteX1318" fmla="*/ 4313660 w 6326994"/>
              <a:gd name="connsiteY1318" fmla="*/ 2974896 h 4857008"/>
              <a:gd name="connsiteX1319" fmla="*/ 2152496 w 6326994"/>
              <a:gd name="connsiteY1319" fmla="*/ 2973967 h 4857008"/>
              <a:gd name="connsiteX1320" fmla="*/ 2145186 w 6326994"/>
              <a:gd name="connsiteY1320" fmla="*/ 2988776 h 4857008"/>
              <a:gd name="connsiteX1321" fmla="*/ 2125855 w 6326994"/>
              <a:gd name="connsiteY1321" fmla="*/ 3105252 h 4857008"/>
              <a:gd name="connsiteX1322" fmla="*/ 2130314 w 6326994"/>
              <a:gd name="connsiteY1322" fmla="*/ 3137470 h 4857008"/>
              <a:gd name="connsiteX1323" fmla="*/ 2139733 w 6326994"/>
              <a:gd name="connsiteY1323" fmla="*/ 3136480 h 4857008"/>
              <a:gd name="connsiteX1324" fmla="*/ 2161044 w 6326994"/>
              <a:gd name="connsiteY1324" fmla="*/ 3113183 h 4857008"/>
              <a:gd name="connsiteX1325" fmla="*/ 2180375 w 6326994"/>
              <a:gd name="connsiteY1325" fmla="*/ 3087905 h 4857008"/>
              <a:gd name="connsiteX1326" fmla="*/ 2251750 w 6326994"/>
              <a:gd name="connsiteY1326" fmla="*/ 3067584 h 4857008"/>
              <a:gd name="connsiteX1327" fmla="*/ 2331052 w 6326994"/>
              <a:gd name="connsiteY1327" fmla="*/ 3084931 h 4857008"/>
              <a:gd name="connsiteX1328" fmla="*/ 2336505 w 6326994"/>
              <a:gd name="connsiteY1328" fmla="*/ 3073036 h 4857008"/>
              <a:gd name="connsiteX1329" fmla="*/ 2316681 w 6326994"/>
              <a:gd name="connsiteY1329" fmla="*/ 3056182 h 4857008"/>
              <a:gd name="connsiteX1330" fmla="*/ 2272565 w 6326994"/>
              <a:gd name="connsiteY1330" fmla="*/ 3042802 h 4857008"/>
              <a:gd name="connsiteX1331" fmla="*/ 2167985 w 6326994"/>
              <a:gd name="connsiteY1331" fmla="*/ 2978862 h 4857008"/>
              <a:gd name="connsiteX1332" fmla="*/ 2152496 w 6326994"/>
              <a:gd name="connsiteY1332" fmla="*/ 2973967 h 4857008"/>
              <a:gd name="connsiteX1333" fmla="*/ 1160326 w 6326994"/>
              <a:gd name="connsiteY1333" fmla="*/ 2966967 h 4857008"/>
              <a:gd name="connsiteX1334" fmla="*/ 1120676 w 6326994"/>
              <a:gd name="connsiteY1334" fmla="*/ 2983819 h 4857008"/>
              <a:gd name="connsiteX1335" fmla="*/ 1037902 w 6326994"/>
              <a:gd name="connsiteY1335" fmla="*/ 3031897 h 4857008"/>
              <a:gd name="connsiteX1336" fmla="*/ 992302 w 6326994"/>
              <a:gd name="connsiteY1336" fmla="*/ 3052715 h 4857008"/>
              <a:gd name="connsiteX1337" fmla="*/ 1038893 w 6326994"/>
              <a:gd name="connsiteY1337" fmla="*/ 3068079 h 4857008"/>
              <a:gd name="connsiteX1338" fmla="*/ 1157848 w 6326994"/>
              <a:gd name="connsiteY1338" fmla="*/ 2998689 h 4857008"/>
              <a:gd name="connsiteX1339" fmla="*/ 1168258 w 6326994"/>
              <a:gd name="connsiteY1339" fmla="*/ 2976384 h 4857008"/>
              <a:gd name="connsiteX1340" fmla="*/ 1160326 w 6326994"/>
              <a:gd name="connsiteY1340" fmla="*/ 2966967 h 4857008"/>
              <a:gd name="connsiteX1341" fmla="*/ 3776374 w 6326994"/>
              <a:gd name="connsiteY1341" fmla="*/ 2961512 h 4857008"/>
              <a:gd name="connsiteX1342" fmla="*/ 3759025 w 6326994"/>
              <a:gd name="connsiteY1342" fmla="*/ 2977868 h 4857008"/>
              <a:gd name="connsiteX1343" fmla="*/ 3694094 w 6326994"/>
              <a:gd name="connsiteY1343" fmla="*/ 3045278 h 4857008"/>
              <a:gd name="connsiteX1344" fmla="*/ 3469565 w 6326994"/>
              <a:gd name="connsiteY1344" fmla="*/ 3196947 h 4857008"/>
              <a:gd name="connsiteX1345" fmla="*/ 3423965 w 6326994"/>
              <a:gd name="connsiteY1345" fmla="*/ 3226191 h 4857008"/>
              <a:gd name="connsiteX1346" fmla="*/ 3776374 w 6326994"/>
              <a:gd name="connsiteY1346" fmla="*/ 2961512 h 4857008"/>
              <a:gd name="connsiteX1347" fmla="*/ 4615775 w 6326994"/>
              <a:gd name="connsiteY1347" fmla="*/ 2955217 h 4857008"/>
              <a:gd name="connsiteX1348" fmla="*/ 4565450 w 6326994"/>
              <a:gd name="connsiteY1348" fmla="*/ 2986791 h 4857008"/>
              <a:gd name="connsiteX1349" fmla="*/ 4558016 w 6326994"/>
              <a:gd name="connsiteY1349" fmla="*/ 2996210 h 4857008"/>
              <a:gd name="connsiteX1350" fmla="*/ 4561485 w 6326994"/>
              <a:gd name="connsiteY1350" fmla="*/ 3028922 h 4857008"/>
              <a:gd name="connsiteX1351" fmla="*/ 4577840 w 6326994"/>
              <a:gd name="connsiteY1351" fmla="*/ 3036355 h 4857008"/>
              <a:gd name="connsiteX1352" fmla="*/ 4639798 w 6326994"/>
              <a:gd name="connsiteY1352" fmla="*/ 2965976 h 4857008"/>
              <a:gd name="connsiteX1353" fmla="*/ 4615775 w 6326994"/>
              <a:gd name="connsiteY1353" fmla="*/ 2955217 h 4857008"/>
              <a:gd name="connsiteX1354" fmla="*/ 2839592 w 6326994"/>
              <a:gd name="connsiteY1354" fmla="*/ 2953583 h 4857008"/>
              <a:gd name="connsiteX1355" fmla="*/ 2796966 w 6326994"/>
              <a:gd name="connsiteY1355" fmla="*/ 2986296 h 4857008"/>
              <a:gd name="connsiteX1356" fmla="*/ 2874288 w 6326994"/>
              <a:gd name="connsiteY1356" fmla="*/ 2963001 h 4857008"/>
              <a:gd name="connsiteX1357" fmla="*/ 2839592 w 6326994"/>
              <a:gd name="connsiteY1357" fmla="*/ 2953583 h 4857008"/>
              <a:gd name="connsiteX1358" fmla="*/ 493676 w 6326994"/>
              <a:gd name="connsiteY1358" fmla="*/ 2940697 h 4857008"/>
              <a:gd name="connsiteX1359" fmla="*/ 413380 w 6326994"/>
              <a:gd name="connsiteY1359" fmla="*/ 2985306 h 4857008"/>
              <a:gd name="connsiteX1360" fmla="*/ 493676 w 6326994"/>
              <a:gd name="connsiteY1360" fmla="*/ 2940697 h 4857008"/>
              <a:gd name="connsiteX1361" fmla="*/ 2803409 w 6326994"/>
              <a:gd name="connsiteY1361" fmla="*/ 2927438 h 4857008"/>
              <a:gd name="connsiteX1362" fmla="*/ 2787055 w 6326994"/>
              <a:gd name="connsiteY1362" fmla="*/ 2928305 h 4857008"/>
              <a:gd name="connsiteX1363" fmla="*/ 2773672 w 6326994"/>
              <a:gd name="connsiteY1363" fmla="*/ 2954575 h 4857008"/>
              <a:gd name="connsiteX1364" fmla="*/ 2780114 w 6326994"/>
              <a:gd name="connsiteY1364" fmla="*/ 2960028 h 4857008"/>
              <a:gd name="connsiteX1365" fmla="*/ 2821748 w 6326994"/>
              <a:gd name="connsiteY1365" fmla="*/ 2941687 h 4857008"/>
              <a:gd name="connsiteX1366" fmla="*/ 2821254 w 6326994"/>
              <a:gd name="connsiteY1366" fmla="*/ 2930288 h 4857008"/>
              <a:gd name="connsiteX1367" fmla="*/ 2803409 w 6326994"/>
              <a:gd name="connsiteY1367" fmla="*/ 2927438 h 4857008"/>
              <a:gd name="connsiteX1368" fmla="*/ 2351871 w 6326994"/>
              <a:gd name="connsiteY1368" fmla="*/ 2915914 h 4857008"/>
              <a:gd name="connsiteX1369" fmla="*/ 2344439 w 6326994"/>
              <a:gd name="connsiteY1369" fmla="*/ 2923349 h 4857008"/>
              <a:gd name="connsiteX1370" fmla="*/ 2344931 w 6326994"/>
              <a:gd name="connsiteY1370" fmla="*/ 3029417 h 4857008"/>
              <a:gd name="connsiteX1371" fmla="*/ 2350879 w 6326994"/>
              <a:gd name="connsiteY1371" fmla="*/ 3046271 h 4857008"/>
              <a:gd name="connsiteX1372" fmla="*/ 2372688 w 6326994"/>
              <a:gd name="connsiteY1372" fmla="*/ 3040819 h 4857008"/>
              <a:gd name="connsiteX1373" fmla="*/ 2434645 w 6326994"/>
              <a:gd name="connsiteY1373" fmla="*/ 3025454 h 4857008"/>
              <a:gd name="connsiteX1374" fmla="*/ 2505027 w 6326994"/>
              <a:gd name="connsiteY1374" fmla="*/ 3000670 h 4857008"/>
              <a:gd name="connsiteX1375" fmla="*/ 2351871 w 6326994"/>
              <a:gd name="connsiteY1375" fmla="*/ 2915914 h 4857008"/>
              <a:gd name="connsiteX1376" fmla="*/ 3795703 w 6326994"/>
              <a:gd name="connsiteY1376" fmla="*/ 2910958 h 4857008"/>
              <a:gd name="connsiteX1377" fmla="*/ 3762495 w 6326994"/>
              <a:gd name="connsiteY1377" fmla="*/ 2932767 h 4857008"/>
              <a:gd name="connsiteX1378" fmla="*/ 3782322 w 6326994"/>
              <a:gd name="connsiteY1378" fmla="*/ 2956063 h 4857008"/>
              <a:gd name="connsiteX1379" fmla="*/ 3811069 w 6326994"/>
              <a:gd name="connsiteY1379" fmla="*/ 2923844 h 4857008"/>
              <a:gd name="connsiteX1380" fmla="*/ 3795703 w 6326994"/>
              <a:gd name="connsiteY1380" fmla="*/ 2910958 h 4857008"/>
              <a:gd name="connsiteX1381" fmla="*/ 506565 w 6326994"/>
              <a:gd name="connsiteY1381" fmla="*/ 2891131 h 4857008"/>
              <a:gd name="connsiteX1382" fmla="*/ 384137 w 6326994"/>
              <a:gd name="connsiteY1382" fmla="*/ 2930784 h 4857008"/>
              <a:gd name="connsiteX1383" fmla="*/ 392564 w 6326994"/>
              <a:gd name="connsiteY1383" fmla="*/ 2967956 h 4857008"/>
              <a:gd name="connsiteX1384" fmla="*/ 506565 w 6326994"/>
              <a:gd name="connsiteY1384" fmla="*/ 2891131 h 4857008"/>
              <a:gd name="connsiteX1385" fmla="*/ 1749159 w 6326994"/>
              <a:gd name="connsiteY1385" fmla="*/ 2890635 h 4857008"/>
              <a:gd name="connsiteX1386" fmla="*/ 1730325 w 6326994"/>
              <a:gd name="connsiteY1386" fmla="*/ 2898070 h 4857008"/>
              <a:gd name="connsiteX1387" fmla="*/ 1739741 w 6326994"/>
              <a:gd name="connsiteY1387" fmla="*/ 2918888 h 4857008"/>
              <a:gd name="connsiteX1388" fmla="*/ 1766509 w 6326994"/>
              <a:gd name="connsiteY1388" fmla="*/ 2940697 h 4857008"/>
              <a:gd name="connsiteX1389" fmla="*/ 1824500 w 6326994"/>
              <a:gd name="connsiteY1389" fmla="*/ 2935740 h 4857008"/>
              <a:gd name="connsiteX1390" fmla="*/ 1749159 w 6326994"/>
              <a:gd name="connsiteY1390" fmla="*/ 2890635 h 4857008"/>
              <a:gd name="connsiteX1391" fmla="*/ 5149326 w 6326994"/>
              <a:gd name="connsiteY1391" fmla="*/ 2879731 h 4857008"/>
              <a:gd name="connsiteX1392" fmla="*/ 4971883 w 6326994"/>
              <a:gd name="connsiteY1392" fmla="*/ 2915419 h 4857008"/>
              <a:gd name="connsiteX1393" fmla="*/ 4973370 w 6326994"/>
              <a:gd name="connsiteY1393" fmla="*/ 2922358 h 4857008"/>
              <a:gd name="connsiteX1394" fmla="*/ 5107692 w 6326994"/>
              <a:gd name="connsiteY1394" fmla="*/ 2929297 h 4857008"/>
              <a:gd name="connsiteX1395" fmla="*/ 5015502 w 6326994"/>
              <a:gd name="connsiteY1395" fmla="*/ 2955072 h 4857008"/>
              <a:gd name="connsiteX1396" fmla="*/ 4924301 w 6326994"/>
              <a:gd name="connsiteY1396" fmla="*/ 2975888 h 4857008"/>
              <a:gd name="connsiteX1397" fmla="*/ 5065067 w 6326994"/>
              <a:gd name="connsiteY1397" fmla="*/ 2998192 h 4857008"/>
              <a:gd name="connsiteX1398" fmla="*/ 5002119 w 6326994"/>
              <a:gd name="connsiteY1398" fmla="*/ 3011079 h 4857008"/>
              <a:gd name="connsiteX1399" fmla="*/ 4883161 w 6326994"/>
              <a:gd name="connsiteY1399" fmla="*/ 3011576 h 4857008"/>
              <a:gd name="connsiteX1400" fmla="*/ 4833597 w 6326994"/>
              <a:gd name="connsiteY1400" fmla="*/ 3021488 h 4857008"/>
              <a:gd name="connsiteX1401" fmla="*/ 4835083 w 6326994"/>
              <a:gd name="connsiteY1401" fmla="*/ 3029914 h 4857008"/>
              <a:gd name="connsiteX1402" fmla="*/ 5033840 w 6326994"/>
              <a:gd name="connsiteY1402" fmla="*/ 3048253 h 4857008"/>
              <a:gd name="connsiteX1403" fmla="*/ 5121073 w 6326994"/>
              <a:gd name="connsiteY1403" fmla="*/ 3192983 h 4857008"/>
              <a:gd name="connsiteX1404" fmla="*/ 5062092 w 6326994"/>
              <a:gd name="connsiteY1404" fmla="*/ 3020992 h 4857008"/>
              <a:gd name="connsiteX1405" fmla="*/ 5150315 w 6326994"/>
              <a:gd name="connsiteY1405" fmla="*/ 3156304 h 4857008"/>
              <a:gd name="connsiteX1406" fmla="*/ 5159238 w 6326994"/>
              <a:gd name="connsiteY1406" fmla="*/ 3153827 h 4857008"/>
              <a:gd name="connsiteX1407" fmla="*/ 5152797 w 6326994"/>
              <a:gd name="connsiteY1407" fmla="*/ 3122602 h 4857008"/>
              <a:gd name="connsiteX1408" fmla="*/ 5091335 w 6326994"/>
              <a:gd name="connsiteY1408" fmla="*/ 2993731 h 4857008"/>
              <a:gd name="connsiteX1409" fmla="*/ 5088362 w 6326994"/>
              <a:gd name="connsiteY1409" fmla="*/ 2969444 h 4857008"/>
              <a:gd name="connsiteX1410" fmla="*/ 5092822 w 6326994"/>
              <a:gd name="connsiteY1410" fmla="*/ 2968948 h 4857008"/>
              <a:gd name="connsiteX1411" fmla="*/ 5194432 w 6326994"/>
              <a:gd name="connsiteY1411" fmla="*/ 3125079 h 4857008"/>
              <a:gd name="connsiteX1412" fmla="*/ 5194431 w 6326994"/>
              <a:gd name="connsiteY1412" fmla="*/ 3073035 h 4857008"/>
              <a:gd name="connsiteX1413" fmla="*/ 5134952 w 6326994"/>
              <a:gd name="connsiteY1413" fmla="*/ 2935244 h 4857008"/>
              <a:gd name="connsiteX1414" fmla="*/ 5181048 w 6326994"/>
              <a:gd name="connsiteY1414" fmla="*/ 2995715 h 4857008"/>
              <a:gd name="connsiteX1415" fmla="*/ 5242013 w 6326994"/>
              <a:gd name="connsiteY1415" fmla="*/ 3045280 h 4857008"/>
              <a:gd name="connsiteX1416" fmla="*/ 5149326 w 6326994"/>
              <a:gd name="connsiteY1416" fmla="*/ 2879731 h 4857008"/>
              <a:gd name="connsiteX1417" fmla="*/ 1091929 w 6326994"/>
              <a:gd name="connsiteY1417" fmla="*/ 2874774 h 4857008"/>
              <a:gd name="connsiteX1418" fmla="*/ 1002216 w 6326994"/>
              <a:gd name="connsiteY1418" fmla="*/ 2900054 h 4857008"/>
              <a:gd name="connsiteX1419" fmla="*/ 937285 w 6326994"/>
              <a:gd name="connsiteY1419" fmla="*/ 2948629 h 4857008"/>
              <a:gd name="connsiteX1420" fmla="*/ 1019561 w 6326994"/>
              <a:gd name="connsiteY1420" fmla="*/ 2946644 h 4857008"/>
              <a:gd name="connsiteX1421" fmla="*/ 1119685 w 6326994"/>
              <a:gd name="connsiteY1421" fmla="*/ 2885184 h 4857008"/>
              <a:gd name="connsiteX1422" fmla="*/ 1119685 w 6326994"/>
              <a:gd name="connsiteY1422" fmla="*/ 2878245 h 4857008"/>
              <a:gd name="connsiteX1423" fmla="*/ 1091929 w 6326994"/>
              <a:gd name="connsiteY1423" fmla="*/ 2874774 h 4857008"/>
              <a:gd name="connsiteX1424" fmla="*/ 438165 w 6326994"/>
              <a:gd name="connsiteY1424" fmla="*/ 2866845 h 4857008"/>
              <a:gd name="connsiteX1425" fmla="*/ 364312 w 6326994"/>
              <a:gd name="connsiteY1425" fmla="*/ 2893114 h 4857008"/>
              <a:gd name="connsiteX1426" fmla="*/ 349936 w 6326994"/>
              <a:gd name="connsiteY1426" fmla="*/ 2913932 h 4857008"/>
              <a:gd name="connsiteX1427" fmla="*/ 365801 w 6326994"/>
              <a:gd name="connsiteY1427" fmla="*/ 2921366 h 4857008"/>
              <a:gd name="connsiteX1428" fmla="*/ 460965 w 6326994"/>
              <a:gd name="connsiteY1428" fmla="*/ 2879237 h 4857008"/>
              <a:gd name="connsiteX1429" fmla="*/ 459972 w 6326994"/>
              <a:gd name="connsiteY1429" fmla="*/ 2871801 h 4857008"/>
              <a:gd name="connsiteX1430" fmla="*/ 438165 w 6326994"/>
              <a:gd name="connsiteY1430" fmla="*/ 2866845 h 4857008"/>
              <a:gd name="connsiteX1431" fmla="*/ 217187 w 6326994"/>
              <a:gd name="connsiteY1431" fmla="*/ 2866039 h 4857008"/>
              <a:gd name="connsiteX1432" fmla="*/ 173486 w 6326994"/>
              <a:gd name="connsiteY1432" fmla="*/ 2900054 h 4857008"/>
              <a:gd name="connsiteX1433" fmla="*/ 218590 w 6326994"/>
              <a:gd name="connsiteY1433" fmla="*/ 2955071 h 4857008"/>
              <a:gd name="connsiteX1434" fmla="*/ 264687 w 6326994"/>
              <a:gd name="connsiteY1434" fmla="*/ 2915419 h 4857008"/>
              <a:gd name="connsiteX1435" fmla="*/ 237921 w 6326994"/>
              <a:gd name="connsiteY1435" fmla="*/ 2873288 h 4857008"/>
              <a:gd name="connsiteX1436" fmla="*/ 217187 w 6326994"/>
              <a:gd name="connsiteY1436" fmla="*/ 2866039 h 4857008"/>
              <a:gd name="connsiteX1437" fmla="*/ 754388 w 6326994"/>
              <a:gd name="connsiteY1437" fmla="*/ 2847514 h 4857008"/>
              <a:gd name="connsiteX1438" fmla="*/ 723163 w 6326994"/>
              <a:gd name="connsiteY1438" fmla="*/ 2887167 h 4857008"/>
              <a:gd name="connsiteX1439" fmla="*/ 765789 w 6326994"/>
              <a:gd name="connsiteY1439" fmla="*/ 2940201 h 4857008"/>
              <a:gd name="connsiteX1440" fmla="*/ 806928 w 6326994"/>
              <a:gd name="connsiteY1440" fmla="*/ 2866349 h 4857008"/>
              <a:gd name="connsiteX1441" fmla="*/ 754388 w 6326994"/>
              <a:gd name="connsiteY1441" fmla="*/ 2847514 h 4857008"/>
              <a:gd name="connsiteX1442" fmla="*/ 5791691 w 6326994"/>
              <a:gd name="connsiteY1442" fmla="*/ 2847019 h 4857008"/>
              <a:gd name="connsiteX1443" fmla="*/ 5714368 w 6326994"/>
              <a:gd name="connsiteY1443" fmla="*/ 2918392 h 4857008"/>
              <a:gd name="connsiteX1444" fmla="*/ 5714368 w 6326994"/>
              <a:gd name="connsiteY1444" fmla="*/ 2928304 h 4857008"/>
              <a:gd name="connsiteX1445" fmla="*/ 5724282 w 6326994"/>
              <a:gd name="connsiteY1445" fmla="*/ 2949617 h 4857008"/>
              <a:gd name="connsiteX1446" fmla="*/ 5754022 w 6326994"/>
              <a:gd name="connsiteY1446" fmla="*/ 2939211 h 4857008"/>
              <a:gd name="connsiteX1447" fmla="*/ 5775333 w 6326994"/>
              <a:gd name="connsiteY1447" fmla="*/ 2912445 h 4857008"/>
              <a:gd name="connsiteX1448" fmla="*/ 5791691 w 6326994"/>
              <a:gd name="connsiteY1448" fmla="*/ 2847019 h 4857008"/>
              <a:gd name="connsiteX1449" fmla="*/ 4150093 w 6326994"/>
              <a:gd name="connsiteY1449" fmla="*/ 2846026 h 4857008"/>
              <a:gd name="connsiteX1450" fmla="*/ 4036590 w 6326994"/>
              <a:gd name="connsiteY1450" fmla="*/ 2908975 h 4857008"/>
              <a:gd name="connsiteX1451" fmla="*/ 4017259 w 6326994"/>
              <a:gd name="connsiteY1451" fmla="*/ 2942678 h 4857008"/>
              <a:gd name="connsiteX1452" fmla="*/ 4016763 w 6326994"/>
              <a:gd name="connsiteY1452" fmla="*/ 2965478 h 4857008"/>
              <a:gd name="connsiteX1453" fmla="*/ 4039563 w 6326994"/>
              <a:gd name="connsiteY1453" fmla="*/ 2961515 h 4857008"/>
              <a:gd name="connsiteX1454" fmla="*/ 4159017 w 6326994"/>
              <a:gd name="connsiteY1454" fmla="*/ 2876262 h 4857008"/>
              <a:gd name="connsiteX1455" fmla="*/ 4150093 w 6326994"/>
              <a:gd name="connsiteY1455" fmla="*/ 2846026 h 4857008"/>
              <a:gd name="connsiteX1456" fmla="*/ 2071335 w 6326994"/>
              <a:gd name="connsiteY1456" fmla="*/ 2829176 h 4857008"/>
              <a:gd name="connsiteX1457" fmla="*/ 2034656 w 6326994"/>
              <a:gd name="connsiteY1457" fmla="*/ 2859906 h 4857008"/>
              <a:gd name="connsiteX1458" fmla="*/ 2189299 w 6326994"/>
              <a:gd name="connsiteY1458" fmla="*/ 2848505 h 4857008"/>
              <a:gd name="connsiteX1459" fmla="*/ 2173933 w 6326994"/>
              <a:gd name="connsiteY1459" fmla="*/ 2842558 h 4857008"/>
              <a:gd name="connsiteX1460" fmla="*/ 2071335 w 6326994"/>
              <a:gd name="connsiteY1460" fmla="*/ 2829176 h 4857008"/>
              <a:gd name="connsiteX1461" fmla="*/ 472364 w 6326994"/>
              <a:gd name="connsiteY1461" fmla="*/ 2818271 h 4857008"/>
              <a:gd name="connsiteX1462" fmla="*/ 447085 w 6326994"/>
              <a:gd name="connsiteY1462" fmla="*/ 2821246 h 4857008"/>
              <a:gd name="connsiteX1463" fmla="*/ 341513 w 6326994"/>
              <a:gd name="connsiteY1463" fmla="*/ 2853460 h 4857008"/>
              <a:gd name="connsiteX1464" fmla="*/ 332589 w 6326994"/>
              <a:gd name="connsiteY1464" fmla="*/ 2870809 h 4857008"/>
              <a:gd name="connsiteX1465" fmla="*/ 367284 w 6326994"/>
              <a:gd name="connsiteY1465" fmla="*/ 2883697 h 4857008"/>
              <a:gd name="connsiteX1466" fmla="*/ 433206 w 6326994"/>
              <a:gd name="connsiteY1466" fmla="*/ 2850985 h 4857008"/>
              <a:gd name="connsiteX1467" fmla="*/ 475339 w 6326994"/>
              <a:gd name="connsiteY1467" fmla="*/ 2827192 h 4857008"/>
              <a:gd name="connsiteX1468" fmla="*/ 472364 w 6326994"/>
              <a:gd name="connsiteY1468" fmla="*/ 2818271 h 4857008"/>
              <a:gd name="connsiteX1469" fmla="*/ 659720 w 6326994"/>
              <a:gd name="connsiteY1469" fmla="*/ 2815298 h 4857008"/>
              <a:gd name="connsiteX1470" fmla="*/ 606685 w 6326994"/>
              <a:gd name="connsiteY1470" fmla="*/ 3001661 h 4857008"/>
              <a:gd name="connsiteX1471" fmla="*/ 652286 w 6326994"/>
              <a:gd name="connsiteY1471" fmla="*/ 3105253 h 4857008"/>
              <a:gd name="connsiteX1472" fmla="*/ 684503 w 6326994"/>
              <a:gd name="connsiteY1472" fmla="*/ 3127556 h 4857008"/>
              <a:gd name="connsiteX1473" fmla="*/ 679049 w 6326994"/>
              <a:gd name="connsiteY1473" fmla="*/ 3099303 h 4857008"/>
              <a:gd name="connsiteX1474" fmla="*/ 654763 w 6326994"/>
              <a:gd name="connsiteY1474" fmla="*/ 2842558 h 4857008"/>
              <a:gd name="connsiteX1475" fmla="*/ 659720 w 6326994"/>
              <a:gd name="connsiteY1475" fmla="*/ 2815298 h 4857008"/>
              <a:gd name="connsiteX1476" fmla="*/ 3703513 w 6326994"/>
              <a:gd name="connsiteY1476" fmla="*/ 2803401 h 4857008"/>
              <a:gd name="connsiteX1477" fmla="*/ 3521607 w 6326994"/>
              <a:gd name="connsiteY1477" fmla="*/ 2981837 h 4857008"/>
              <a:gd name="connsiteX1478" fmla="*/ 3306993 w 6326994"/>
              <a:gd name="connsiteY1478" fmla="*/ 3122600 h 4857008"/>
              <a:gd name="connsiteX1479" fmla="*/ 3344166 w 6326994"/>
              <a:gd name="connsiteY1479" fmla="*/ 3124088 h 4857008"/>
              <a:gd name="connsiteX1480" fmla="*/ 3417026 w 6326994"/>
              <a:gd name="connsiteY1480" fmla="*/ 3102279 h 4857008"/>
              <a:gd name="connsiteX1481" fmla="*/ 3606364 w 6326994"/>
              <a:gd name="connsiteY1481" fmla="*/ 2988279 h 4857008"/>
              <a:gd name="connsiteX1482" fmla="*/ 3700042 w 6326994"/>
              <a:gd name="connsiteY1482" fmla="*/ 2838098 h 4857008"/>
              <a:gd name="connsiteX1483" fmla="*/ 3709955 w 6326994"/>
              <a:gd name="connsiteY1483" fmla="*/ 2807366 h 4857008"/>
              <a:gd name="connsiteX1484" fmla="*/ 3703513 w 6326994"/>
              <a:gd name="connsiteY1484" fmla="*/ 2803401 h 4857008"/>
              <a:gd name="connsiteX1485" fmla="*/ 4746363 w 6326994"/>
              <a:gd name="connsiteY1485" fmla="*/ 2801914 h 4857008"/>
              <a:gd name="connsiteX1486" fmla="*/ 4690849 w 6326994"/>
              <a:gd name="connsiteY1486" fmla="*/ 2802410 h 4857008"/>
              <a:gd name="connsiteX1487" fmla="*/ 4677466 w 6326994"/>
              <a:gd name="connsiteY1487" fmla="*/ 2809846 h 4857008"/>
              <a:gd name="connsiteX1488" fmla="*/ 4667553 w 6326994"/>
              <a:gd name="connsiteY1488" fmla="*/ 2884688 h 4857008"/>
              <a:gd name="connsiteX1489" fmla="*/ 4676972 w 6326994"/>
              <a:gd name="connsiteY1489" fmla="*/ 2889150 h 4857008"/>
              <a:gd name="connsiteX1490" fmla="*/ 4727031 w 6326994"/>
              <a:gd name="connsiteY1490" fmla="*/ 2853957 h 4857008"/>
              <a:gd name="connsiteX1491" fmla="*/ 4746363 w 6326994"/>
              <a:gd name="connsiteY1491" fmla="*/ 2801914 h 4857008"/>
              <a:gd name="connsiteX1492" fmla="*/ 1065162 w 6326994"/>
              <a:gd name="connsiteY1492" fmla="*/ 2796463 h 4857008"/>
              <a:gd name="connsiteX1493" fmla="*/ 954136 w 6326994"/>
              <a:gd name="connsiteY1493" fmla="*/ 2817280 h 4857008"/>
              <a:gd name="connsiteX1494" fmla="*/ 937285 w 6326994"/>
              <a:gd name="connsiteY1494" fmla="*/ 2830662 h 4857008"/>
              <a:gd name="connsiteX1495" fmla="*/ 953641 w 6326994"/>
              <a:gd name="connsiteY1495" fmla="*/ 2843051 h 4857008"/>
              <a:gd name="connsiteX1496" fmla="*/ 1097380 w 6326994"/>
              <a:gd name="connsiteY1496" fmla="*/ 2798940 h 4857008"/>
              <a:gd name="connsiteX1497" fmla="*/ 1065162 w 6326994"/>
              <a:gd name="connsiteY1497" fmla="*/ 2796463 h 4857008"/>
              <a:gd name="connsiteX1498" fmla="*/ 5954265 w 6326994"/>
              <a:gd name="connsiteY1498" fmla="*/ 2795472 h 4857008"/>
              <a:gd name="connsiteX1499" fmla="*/ 5927996 w 6326994"/>
              <a:gd name="connsiteY1499" fmla="*/ 2857923 h 4857008"/>
              <a:gd name="connsiteX1500" fmla="*/ 5964177 w 6326994"/>
              <a:gd name="connsiteY1500" fmla="*/ 2825210 h 4857008"/>
              <a:gd name="connsiteX1501" fmla="*/ 5963186 w 6326994"/>
              <a:gd name="connsiteY1501" fmla="*/ 2796463 h 4857008"/>
              <a:gd name="connsiteX1502" fmla="*/ 5954265 w 6326994"/>
              <a:gd name="connsiteY1502" fmla="*/ 2795472 h 4857008"/>
              <a:gd name="connsiteX1503" fmla="*/ 414371 w 6326994"/>
              <a:gd name="connsiteY1503" fmla="*/ 2787542 h 4857008"/>
              <a:gd name="connsiteX1504" fmla="*/ 355390 w 6326994"/>
              <a:gd name="connsiteY1504" fmla="*/ 2802907 h 4857008"/>
              <a:gd name="connsiteX1505" fmla="*/ 319207 w 6326994"/>
              <a:gd name="connsiteY1505" fmla="*/ 2822235 h 4857008"/>
              <a:gd name="connsiteX1506" fmla="*/ 315241 w 6326994"/>
              <a:gd name="connsiteY1506" fmla="*/ 2834130 h 4857008"/>
              <a:gd name="connsiteX1507" fmla="*/ 329120 w 6326994"/>
              <a:gd name="connsiteY1507" fmla="*/ 2841071 h 4857008"/>
              <a:gd name="connsiteX1508" fmla="*/ 442624 w 6326994"/>
              <a:gd name="connsiteY1508" fmla="*/ 2797950 h 4857008"/>
              <a:gd name="connsiteX1509" fmla="*/ 441633 w 6326994"/>
              <a:gd name="connsiteY1509" fmla="*/ 2789028 h 4857008"/>
              <a:gd name="connsiteX1510" fmla="*/ 414371 w 6326994"/>
              <a:gd name="connsiteY1510" fmla="*/ 2787542 h 4857008"/>
              <a:gd name="connsiteX1511" fmla="*/ 1801202 w 6326994"/>
              <a:gd name="connsiteY1511" fmla="*/ 2785559 h 4857008"/>
              <a:gd name="connsiteX1512" fmla="*/ 1763534 w 6326994"/>
              <a:gd name="connsiteY1512" fmla="*/ 2794480 h 4857008"/>
              <a:gd name="connsiteX1513" fmla="*/ 1903804 w 6326994"/>
              <a:gd name="connsiteY1513" fmla="*/ 2870314 h 4857008"/>
              <a:gd name="connsiteX1514" fmla="*/ 1903802 w 6326994"/>
              <a:gd name="connsiteY1514" fmla="*/ 2856930 h 4857008"/>
              <a:gd name="connsiteX1515" fmla="*/ 1801202 w 6326994"/>
              <a:gd name="connsiteY1515" fmla="*/ 2785559 h 4857008"/>
              <a:gd name="connsiteX1516" fmla="*/ 4482675 w 6326994"/>
              <a:gd name="connsiteY1516" fmla="*/ 2771185 h 4857008"/>
              <a:gd name="connsiteX1517" fmla="*/ 4432616 w 6326994"/>
              <a:gd name="connsiteY1517" fmla="*/ 2791009 h 4857008"/>
              <a:gd name="connsiteX1518" fmla="*/ 4435093 w 6326994"/>
              <a:gd name="connsiteY1518" fmla="*/ 2797454 h 4857008"/>
              <a:gd name="connsiteX1519" fmla="*/ 4469293 w 6326994"/>
              <a:gd name="connsiteY1519" fmla="*/ 2797453 h 4857008"/>
              <a:gd name="connsiteX1520" fmla="*/ 4471772 w 6326994"/>
              <a:gd name="connsiteY1520" fmla="*/ 2804394 h 4857008"/>
              <a:gd name="connsiteX1521" fmla="*/ 4421214 w 6326994"/>
              <a:gd name="connsiteY1521" fmla="*/ 2848504 h 4857008"/>
              <a:gd name="connsiteX1522" fmla="*/ 4346373 w 6326994"/>
              <a:gd name="connsiteY1522" fmla="*/ 2873287 h 4857008"/>
              <a:gd name="connsiteX1523" fmla="*/ 4323077 w 6326994"/>
              <a:gd name="connsiteY1523" fmla="*/ 2886175 h 4857008"/>
              <a:gd name="connsiteX1524" fmla="*/ 4326547 w 6326994"/>
              <a:gd name="connsiteY1524" fmla="*/ 2896087 h 4857008"/>
              <a:gd name="connsiteX1525" fmla="*/ 4394449 w 6326994"/>
              <a:gd name="connsiteY1525" fmla="*/ 2881217 h 4857008"/>
              <a:gd name="connsiteX1526" fmla="*/ 4397426 w 6326994"/>
              <a:gd name="connsiteY1526" fmla="*/ 2890636 h 4857008"/>
              <a:gd name="connsiteX1527" fmla="*/ 4282431 w 6326994"/>
              <a:gd name="connsiteY1527" fmla="*/ 2938219 h 4857008"/>
              <a:gd name="connsiteX1528" fmla="*/ 4260128 w 6326994"/>
              <a:gd name="connsiteY1528" fmla="*/ 2949618 h 4857008"/>
              <a:gd name="connsiteX1529" fmla="*/ 4262606 w 6326994"/>
              <a:gd name="connsiteY1529" fmla="*/ 2957053 h 4857008"/>
              <a:gd name="connsiteX1530" fmla="*/ 4298294 w 6326994"/>
              <a:gd name="connsiteY1530" fmla="*/ 2957053 h 4857008"/>
              <a:gd name="connsiteX1531" fmla="*/ 4338937 w 6326994"/>
              <a:gd name="connsiteY1531" fmla="*/ 2951105 h 4857008"/>
              <a:gd name="connsiteX1532" fmla="*/ 4343892 w 6326994"/>
              <a:gd name="connsiteY1532" fmla="*/ 3038835 h 4857008"/>
              <a:gd name="connsiteX1533" fmla="*/ 4354798 w 6326994"/>
              <a:gd name="connsiteY1533" fmla="*/ 2950114 h 4857008"/>
              <a:gd name="connsiteX1534" fmla="*/ 4381563 w 6326994"/>
              <a:gd name="connsiteY1534" fmla="*/ 3015540 h 4857008"/>
              <a:gd name="connsiteX1535" fmla="*/ 4388504 w 6326994"/>
              <a:gd name="connsiteY1535" fmla="*/ 3014053 h 4857008"/>
              <a:gd name="connsiteX1536" fmla="*/ 4401886 w 6326994"/>
              <a:gd name="connsiteY1536" fmla="*/ 2916904 h 4857008"/>
              <a:gd name="connsiteX1537" fmla="*/ 4410312 w 6326994"/>
              <a:gd name="connsiteY1537" fmla="*/ 2916904 h 4857008"/>
              <a:gd name="connsiteX1538" fmla="*/ 4434596 w 6326994"/>
              <a:gd name="connsiteY1538" fmla="*/ 2967956 h 4857008"/>
              <a:gd name="connsiteX1539" fmla="*/ 4444016 w 6326994"/>
              <a:gd name="connsiteY1539" fmla="*/ 2966966 h 4857008"/>
              <a:gd name="connsiteX1540" fmla="*/ 4444015 w 6326994"/>
              <a:gd name="connsiteY1540" fmla="*/ 2868828 h 4857008"/>
              <a:gd name="connsiteX1541" fmla="*/ 4474250 w 6326994"/>
              <a:gd name="connsiteY1541" fmla="*/ 2906498 h 4857008"/>
              <a:gd name="connsiteX1542" fmla="*/ 4481188 w 6326994"/>
              <a:gd name="connsiteY1542" fmla="*/ 2901540 h 4857008"/>
              <a:gd name="connsiteX1543" fmla="*/ 4481189 w 6326994"/>
              <a:gd name="connsiteY1543" fmla="*/ 2806870 h 4857008"/>
              <a:gd name="connsiteX1544" fmla="*/ 4494571 w 6326994"/>
              <a:gd name="connsiteY1544" fmla="*/ 2851975 h 4857008"/>
              <a:gd name="connsiteX1545" fmla="*/ 4503989 w 6326994"/>
              <a:gd name="connsiteY1545" fmla="*/ 2851478 h 4857008"/>
              <a:gd name="connsiteX1546" fmla="*/ 4502007 w 6326994"/>
              <a:gd name="connsiteY1546" fmla="*/ 2792001 h 4857008"/>
              <a:gd name="connsiteX1547" fmla="*/ 4482675 w 6326994"/>
              <a:gd name="connsiteY1547" fmla="*/ 2771185 h 4857008"/>
              <a:gd name="connsiteX1548" fmla="*/ 5175408 w 6326994"/>
              <a:gd name="connsiteY1548" fmla="*/ 2757988 h 4857008"/>
              <a:gd name="connsiteX1549" fmla="*/ 5140900 w 6326994"/>
              <a:gd name="connsiteY1549" fmla="*/ 2759785 h 4857008"/>
              <a:gd name="connsiteX1550" fmla="*/ 5048212 w 6326994"/>
              <a:gd name="connsiteY1550" fmla="*/ 2783081 h 4857008"/>
              <a:gd name="connsiteX1551" fmla="*/ 4996666 w 6326994"/>
              <a:gd name="connsiteY1551" fmla="*/ 2799435 h 4857008"/>
              <a:gd name="connsiteX1552" fmla="*/ 4998153 w 6326994"/>
              <a:gd name="connsiteY1552" fmla="*/ 2806375 h 4857008"/>
              <a:gd name="connsiteX1553" fmla="*/ 5158744 w 6326994"/>
              <a:gd name="connsiteY1553" fmla="*/ 2806375 h 4857008"/>
              <a:gd name="connsiteX1554" fmla="*/ 4997656 w 6326994"/>
              <a:gd name="connsiteY1554" fmla="*/ 2856931 h 4857008"/>
              <a:gd name="connsiteX1555" fmla="*/ 5014510 w 6326994"/>
              <a:gd name="connsiteY1555" fmla="*/ 2859907 h 4857008"/>
              <a:gd name="connsiteX1556" fmla="*/ 5103231 w 6326994"/>
              <a:gd name="connsiteY1556" fmla="*/ 2854455 h 4857008"/>
              <a:gd name="connsiteX1557" fmla="*/ 5171136 w 6326994"/>
              <a:gd name="connsiteY1557" fmla="*/ 2882705 h 4857008"/>
              <a:gd name="connsiteX1558" fmla="*/ 5235074 w 6326994"/>
              <a:gd name="connsiteY1558" fmla="*/ 2966965 h 4857008"/>
              <a:gd name="connsiteX1559" fmla="*/ 5250934 w 6326994"/>
              <a:gd name="connsiteY1559" fmla="*/ 2987287 h 4857008"/>
              <a:gd name="connsiteX1560" fmla="*/ 5257377 w 6326994"/>
              <a:gd name="connsiteY1560" fmla="*/ 2982827 h 4857008"/>
              <a:gd name="connsiteX1561" fmla="*/ 5179066 w 6326994"/>
              <a:gd name="connsiteY1561" fmla="*/ 2831654 h 4857008"/>
              <a:gd name="connsiteX1562" fmla="*/ 5206326 w 6326994"/>
              <a:gd name="connsiteY1562" fmla="*/ 2869325 h 4857008"/>
              <a:gd name="connsiteX1563" fmla="*/ 5294551 w 6326994"/>
              <a:gd name="connsiteY1563" fmla="*/ 2971924 h 4857008"/>
              <a:gd name="connsiteX1564" fmla="*/ 5317352 w 6326994"/>
              <a:gd name="connsiteY1564" fmla="*/ 2976384 h 4857008"/>
              <a:gd name="connsiteX1565" fmla="*/ 5321317 w 6326994"/>
              <a:gd name="connsiteY1565" fmla="*/ 2968454 h 4857008"/>
              <a:gd name="connsiteX1566" fmla="*/ 5308430 w 6326994"/>
              <a:gd name="connsiteY1566" fmla="*/ 2952097 h 4857008"/>
              <a:gd name="connsiteX1567" fmla="*/ 5196908 w 6326994"/>
              <a:gd name="connsiteY1567" fmla="*/ 2785559 h 4857008"/>
              <a:gd name="connsiteX1568" fmla="*/ 5175408 w 6326994"/>
              <a:gd name="connsiteY1568" fmla="*/ 2757988 h 4857008"/>
              <a:gd name="connsiteX1569" fmla="*/ 391512 w 6326994"/>
              <a:gd name="connsiteY1569" fmla="*/ 2747223 h 4857008"/>
              <a:gd name="connsiteX1570" fmla="*/ 293929 w 6326994"/>
              <a:gd name="connsiteY1570" fmla="*/ 2763253 h 4857008"/>
              <a:gd name="connsiteX1571" fmla="*/ 338042 w 6326994"/>
              <a:gd name="connsiteY1571" fmla="*/ 2794481 h 4857008"/>
              <a:gd name="connsiteX1572" fmla="*/ 406444 w 6326994"/>
              <a:gd name="connsiteY1572" fmla="*/ 2767220 h 4857008"/>
              <a:gd name="connsiteX1573" fmla="*/ 426762 w 6326994"/>
              <a:gd name="connsiteY1573" fmla="*/ 2758296 h 4857008"/>
              <a:gd name="connsiteX1574" fmla="*/ 424780 w 6326994"/>
              <a:gd name="connsiteY1574" fmla="*/ 2751357 h 4857008"/>
              <a:gd name="connsiteX1575" fmla="*/ 391512 w 6326994"/>
              <a:gd name="connsiteY1575" fmla="*/ 2747223 h 4857008"/>
              <a:gd name="connsiteX1576" fmla="*/ 2277028 w 6326994"/>
              <a:gd name="connsiteY1576" fmla="*/ 2742437 h 4857008"/>
              <a:gd name="connsiteX1577" fmla="*/ 2167489 w 6326994"/>
              <a:gd name="connsiteY1577" fmla="*/ 2747887 h 4857008"/>
              <a:gd name="connsiteX1578" fmla="*/ 2157575 w 6326994"/>
              <a:gd name="connsiteY1578" fmla="*/ 2758794 h 4857008"/>
              <a:gd name="connsiteX1579" fmla="*/ 2169474 w 6326994"/>
              <a:gd name="connsiteY1579" fmla="*/ 2774157 h 4857008"/>
              <a:gd name="connsiteX1580" fmla="*/ 2227464 w 6326994"/>
              <a:gd name="connsiteY1580" fmla="*/ 2792993 h 4857008"/>
              <a:gd name="connsiteX1581" fmla="*/ 2287436 w 6326994"/>
              <a:gd name="connsiteY1581" fmla="*/ 2802905 h 4857008"/>
              <a:gd name="connsiteX1582" fmla="*/ 2323620 w 6326994"/>
              <a:gd name="connsiteY1582" fmla="*/ 2760280 h 4857008"/>
              <a:gd name="connsiteX1583" fmla="*/ 2277028 w 6326994"/>
              <a:gd name="connsiteY1583" fmla="*/ 2742437 h 4857008"/>
              <a:gd name="connsiteX1584" fmla="*/ 5958227 w 6326994"/>
              <a:gd name="connsiteY1584" fmla="*/ 2736489 h 4857008"/>
              <a:gd name="connsiteX1585" fmla="*/ 5921055 w 6326994"/>
              <a:gd name="connsiteY1585" fmla="*/ 2801914 h 4857008"/>
              <a:gd name="connsiteX1586" fmla="*/ 5966656 w 6326994"/>
              <a:gd name="connsiteY1586" fmla="*/ 2741446 h 4857008"/>
              <a:gd name="connsiteX1587" fmla="*/ 5958227 w 6326994"/>
              <a:gd name="connsiteY1587" fmla="*/ 2736489 h 4857008"/>
              <a:gd name="connsiteX1588" fmla="*/ 2568967 w 6326994"/>
              <a:gd name="connsiteY1588" fmla="*/ 2733515 h 4857008"/>
              <a:gd name="connsiteX1589" fmla="*/ 2567975 w 6326994"/>
              <a:gd name="connsiteY1589" fmla="*/ 2741446 h 4857008"/>
              <a:gd name="connsiteX1590" fmla="*/ 2591767 w 6326994"/>
              <a:gd name="connsiteY1590" fmla="*/ 2748384 h 4857008"/>
              <a:gd name="connsiteX1591" fmla="*/ 2615560 w 6326994"/>
              <a:gd name="connsiteY1591" fmla="*/ 2765732 h 4857008"/>
              <a:gd name="connsiteX1592" fmla="*/ 2662645 w 6326994"/>
              <a:gd name="connsiteY1592" fmla="*/ 2896585 h 4857008"/>
              <a:gd name="connsiteX1593" fmla="*/ 2490653 w 6326994"/>
              <a:gd name="connsiteY1593" fmla="*/ 2846523 h 4857008"/>
              <a:gd name="connsiteX1594" fmla="*/ 2488177 w 6326994"/>
              <a:gd name="connsiteY1594" fmla="*/ 2858419 h 4857008"/>
              <a:gd name="connsiteX1595" fmla="*/ 2506021 w 6326994"/>
              <a:gd name="connsiteY1595" fmla="*/ 2974402 h 4857008"/>
              <a:gd name="connsiteX1596" fmla="*/ 2519896 w 6326994"/>
              <a:gd name="connsiteY1596" fmla="*/ 2984314 h 4857008"/>
              <a:gd name="connsiteX1597" fmla="*/ 2529810 w 6326994"/>
              <a:gd name="connsiteY1597" fmla="*/ 2973905 h 4857008"/>
              <a:gd name="connsiteX1598" fmla="*/ 2549638 w 6326994"/>
              <a:gd name="connsiteY1598" fmla="*/ 2908481 h 4857008"/>
              <a:gd name="connsiteX1599" fmla="*/ 2564010 w 6326994"/>
              <a:gd name="connsiteY1599" fmla="*/ 2912940 h 4857008"/>
              <a:gd name="connsiteX1600" fmla="*/ 2638359 w 6326994"/>
              <a:gd name="connsiteY1600" fmla="*/ 2917400 h 4857008"/>
              <a:gd name="connsiteX1601" fmla="*/ 2673550 w 6326994"/>
              <a:gd name="connsiteY1601" fmla="*/ 2859411 h 4857008"/>
              <a:gd name="connsiteX1602" fmla="*/ 2597713 w 6326994"/>
              <a:gd name="connsiteY1602" fmla="*/ 2734011 h 4857008"/>
              <a:gd name="connsiteX1603" fmla="*/ 2568967 w 6326994"/>
              <a:gd name="connsiteY1603" fmla="*/ 2733515 h 4857008"/>
              <a:gd name="connsiteX1604" fmla="*/ 3592984 w 6326994"/>
              <a:gd name="connsiteY1604" fmla="*/ 2704271 h 4857008"/>
              <a:gd name="connsiteX1605" fmla="*/ 3575138 w 6326994"/>
              <a:gd name="connsiteY1605" fmla="*/ 2760775 h 4857008"/>
              <a:gd name="connsiteX1606" fmla="*/ 3496827 w 6326994"/>
              <a:gd name="connsiteY1606" fmla="*/ 2845532 h 4857008"/>
              <a:gd name="connsiteX1607" fmla="*/ 3246522 w 6326994"/>
              <a:gd name="connsiteY1607" fmla="*/ 3012070 h 4857008"/>
              <a:gd name="connsiteX1608" fmla="*/ 3239089 w 6326994"/>
              <a:gd name="connsiteY1608" fmla="*/ 3022975 h 4857008"/>
              <a:gd name="connsiteX1609" fmla="*/ 3249495 w 6326994"/>
              <a:gd name="connsiteY1609" fmla="*/ 3030905 h 4857008"/>
              <a:gd name="connsiteX1610" fmla="*/ 3275269 w 6326994"/>
              <a:gd name="connsiteY1610" fmla="*/ 3025453 h 4857008"/>
              <a:gd name="connsiteX1611" fmla="*/ 3334253 w 6326994"/>
              <a:gd name="connsiteY1611" fmla="*/ 3002652 h 4857008"/>
              <a:gd name="connsiteX1612" fmla="*/ 3402156 w 6326994"/>
              <a:gd name="connsiteY1612" fmla="*/ 2975391 h 4857008"/>
              <a:gd name="connsiteX1613" fmla="*/ 3602895 w 6326994"/>
              <a:gd name="connsiteY1613" fmla="*/ 2757304 h 4857008"/>
              <a:gd name="connsiteX1614" fmla="*/ 3630649 w 6326994"/>
              <a:gd name="connsiteY1614" fmla="*/ 2705263 h 4857008"/>
              <a:gd name="connsiteX1615" fmla="*/ 3592984 w 6326994"/>
              <a:gd name="connsiteY1615" fmla="*/ 2704271 h 4857008"/>
              <a:gd name="connsiteX1616" fmla="*/ 401485 w 6326994"/>
              <a:gd name="connsiteY1616" fmla="*/ 2696836 h 4857008"/>
              <a:gd name="connsiteX1617" fmla="*/ 308798 w 6326994"/>
              <a:gd name="connsiteY1617" fmla="*/ 2720627 h 4857008"/>
              <a:gd name="connsiteX1618" fmla="*/ 288973 w 6326994"/>
              <a:gd name="connsiteY1618" fmla="*/ 2734999 h 4857008"/>
              <a:gd name="connsiteX1619" fmla="*/ 296903 w 6326994"/>
              <a:gd name="connsiteY1619" fmla="*/ 2750862 h 4857008"/>
              <a:gd name="connsiteX1620" fmla="*/ 324659 w 6326994"/>
              <a:gd name="connsiteY1620" fmla="*/ 2748880 h 4857008"/>
              <a:gd name="connsiteX1621" fmla="*/ 385128 w 6326994"/>
              <a:gd name="connsiteY1621" fmla="*/ 2723106 h 4857008"/>
              <a:gd name="connsiteX1622" fmla="*/ 423790 w 6326994"/>
              <a:gd name="connsiteY1622" fmla="*/ 2709230 h 4857008"/>
              <a:gd name="connsiteX1623" fmla="*/ 423293 w 6326994"/>
              <a:gd name="connsiteY1623" fmla="*/ 2701793 h 4857008"/>
              <a:gd name="connsiteX1624" fmla="*/ 401485 w 6326994"/>
              <a:gd name="connsiteY1624" fmla="*/ 2696836 h 4857008"/>
              <a:gd name="connsiteX1625" fmla="*/ 4538685 w 6326994"/>
              <a:gd name="connsiteY1625" fmla="*/ 2695845 h 4857008"/>
              <a:gd name="connsiteX1626" fmla="*/ 4538739 w 6326994"/>
              <a:gd name="connsiteY1626" fmla="*/ 2696243 h 4857008"/>
              <a:gd name="connsiteX1627" fmla="*/ 4538414 w 6326994"/>
              <a:gd name="connsiteY1627" fmla="*/ 2695982 h 4857008"/>
              <a:gd name="connsiteX1628" fmla="*/ 1113735 w 6326994"/>
              <a:gd name="connsiteY1628" fmla="*/ 2695349 h 4857008"/>
              <a:gd name="connsiteX1629" fmla="*/ 981398 w 6326994"/>
              <a:gd name="connsiteY1629" fmla="*/ 2728558 h 4857008"/>
              <a:gd name="connsiteX1630" fmla="*/ 966530 w 6326994"/>
              <a:gd name="connsiteY1630" fmla="*/ 2752349 h 4857008"/>
              <a:gd name="connsiteX1631" fmla="*/ 1113735 w 6326994"/>
              <a:gd name="connsiteY1631" fmla="*/ 2695349 h 4857008"/>
              <a:gd name="connsiteX1632" fmla="*/ 5932949 w 6326994"/>
              <a:gd name="connsiteY1632" fmla="*/ 2684446 h 4857008"/>
              <a:gd name="connsiteX1633" fmla="*/ 5884375 w 6326994"/>
              <a:gd name="connsiteY1633" fmla="*/ 2778124 h 4857008"/>
              <a:gd name="connsiteX1634" fmla="*/ 5888836 w 6326994"/>
              <a:gd name="connsiteY1634" fmla="*/ 2780601 h 4857008"/>
              <a:gd name="connsiteX1635" fmla="*/ 5960210 w 6326994"/>
              <a:gd name="connsiteY1635" fmla="*/ 2716662 h 4857008"/>
              <a:gd name="connsiteX1636" fmla="*/ 5932949 w 6326994"/>
              <a:gd name="connsiteY1636" fmla="*/ 2684446 h 4857008"/>
              <a:gd name="connsiteX1637" fmla="*/ 191826 w 6326994"/>
              <a:gd name="connsiteY1637" fmla="*/ 2678992 h 4857008"/>
              <a:gd name="connsiteX1638" fmla="*/ 130364 w 6326994"/>
              <a:gd name="connsiteY1638" fmla="*/ 2679490 h 4857008"/>
              <a:gd name="connsiteX1639" fmla="*/ 103600 w 6326994"/>
              <a:gd name="connsiteY1639" fmla="*/ 2720627 h 4857008"/>
              <a:gd name="connsiteX1640" fmla="*/ 171009 w 6326994"/>
              <a:gd name="connsiteY1640" fmla="*/ 2743429 h 4857008"/>
              <a:gd name="connsiteX1641" fmla="*/ 191826 w 6326994"/>
              <a:gd name="connsiteY1641" fmla="*/ 2694853 h 4857008"/>
              <a:gd name="connsiteX1642" fmla="*/ 191826 w 6326994"/>
              <a:gd name="connsiteY1642" fmla="*/ 2678992 h 4857008"/>
              <a:gd name="connsiteX1643" fmla="*/ 4254490 w 6326994"/>
              <a:gd name="connsiteY1643" fmla="*/ 2677321 h 4857008"/>
              <a:gd name="connsiteX1644" fmla="*/ 4237824 w 6326994"/>
              <a:gd name="connsiteY1644" fmla="*/ 2690393 h 4857008"/>
              <a:gd name="connsiteX1645" fmla="*/ 4214032 w 6326994"/>
              <a:gd name="connsiteY1645" fmla="*/ 2772175 h 4857008"/>
              <a:gd name="connsiteX1646" fmla="*/ 4225928 w 6326994"/>
              <a:gd name="connsiteY1646" fmla="*/ 2793984 h 4857008"/>
              <a:gd name="connsiteX1647" fmla="*/ 4246250 w 6326994"/>
              <a:gd name="connsiteY1647" fmla="*/ 2784568 h 4857008"/>
              <a:gd name="connsiteX1648" fmla="*/ 4284416 w 6326994"/>
              <a:gd name="connsiteY1648" fmla="*/ 2702289 h 4857008"/>
              <a:gd name="connsiteX1649" fmla="*/ 4275989 w 6326994"/>
              <a:gd name="connsiteY1649" fmla="*/ 2679487 h 4857008"/>
              <a:gd name="connsiteX1650" fmla="*/ 4254490 w 6326994"/>
              <a:gd name="connsiteY1650" fmla="*/ 2677321 h 4857008"/>
              <a:gd name="connsiteX1651" fmla="*/ 1800707 w 6326994"/>
              <a:gd name="connsiteY1651" fmla="*/ 2674037 h 4857008"/>
              <a:gd name="connsiteX1652" fmla="*/ 1770969 w 6326994"/>
              <a:gd name="connsiteY1652" fmla="*/ 2691384 h 4857008"/>
              <a:gd name="connsiteX1653" fmla="*/ 1796742 w 6326994"/>
              <a:gd name="connsiteY1653" fmla="*/ 2718645 h 4857008"/>
              <a:gd name="connsiteX1654" fmla="*/ 1909751 w 6326994"/>
              <a:gd name="connsiteY1654" fmla="*/ 2730044 h 4857008"/>
              <a:gd name="connsiteX1655" fmla="*/ 1929083 w 6326994"/>
              <a:gd name="connsiteY1655" fmla="*/ 2725584 h 4857008"/>
              <a:gd name="connsiteX1656" fmla="*/ 1800707 w 6326994"/>
              <a:gd name="connsiteY1656" fmla="*/ 2674037 h 4857008"/>
              <a:gd name="connsiteX1657" fmla="*/ 384139 w 6326994"/>
              <a:gd name="connsiteY1657" fmla="*/ 2669081 h 4857008"/>
              <a:gd name="connsiteX1658" fmla="*/ 298886 w 6326994"/>
              <a:gd name="connsiteY1658" fmla="*/ 2674533 h 4857008"/>
              <a:gd name="connsiteX1659" fmla="*/ 285007 w 6326994"/>
              <a:gd name="connsiteY1659" fmla="*/ 2692871 h 4857008"/>
              <a:gd name="connsiteX1660" fmla="*/ 296407 w 6326994"/>
              <a:gd name="connsiteY1660" fmla="*/ 2706750 h 4857008"/>
              <a:gd name="connsiteX1661" fmla="*/ 384139 w 6326994"/>
              <a:gd name="connsiteY1661" fmla="*/ 2669081 h 4857008"/>
              <a:gd name="connsiteX1662" fmla="*/ 2353855 w 6326994"/>
              <a:gd name="connsiteY1662" fmla="*/ 2653467 h 4857008"/>
              <a:gd name="connsiteX1663" fmla="*/ 2252247 w 6326994"/>
              <a:gd name="connsiteY1663" fmla="*/ 2666106 h 4857008"/>
              <a:gd name="connsiteX1664" fmla="*/ 2250263 w 6326994"/>
              <a:gd name="connsiteY1664" fmla="*/ 2676515 h 4857008"/>
              <a:gd name="connsiteX1665" fmla="*/ 2299828 w 6326994"/>
              <a:gd name="connsiteY1665" fmla="*/ 2705261 h 4857008"/>
              <a:gd name="connsiteX1666" fmla="*/ 2406394 w 6326994"/>
              <a:gd name="connsiteY1666" fmla="*/ 2712201 h 4857008"/>
              <a:gd name="connsiteX1667" fmla="*/ 2453977 w 6326994"/>
              <a:gd name="connsiteY1667" fmla="*/ 2676513 h 4857008"/>
              <a:gd name="connsiteX1668" fmla="*/ 2353855 w 6326994"/>
              <a:gd name="connsiteY1668" fmla="*/ 2653467 h 4857008"/>
              <a:gd name="connsiteX1669" fmla="*/ 4548844 w 6326994"/>
              <a:gd name="connsiteY1669" fmla="*/ 2652228 h 4857008"/>
              <a:gd name="connsiteX1670" fmla="*/ 4528276 w 6326994"/>
              <a:gd name="connsiteY1670" fmla="*/ 2658176 h 4857008"/>
              <a:gd name="connsiteX1671" fmla="*/ 4467807 w 6326994"/>
              <a:gd name="connsiteY1671" fmla="*/ 2689403 h 4857008"/>
              <a:gd name="connsiteX1672" fmla="*/ 4450954 w 6326994"/>
              <a:gd name="connsiteY1672" fmla="*/ 2705262 h 4857008"/>
              <a:gd name="connsiteX1673" fmla="*/ 4475242 w 6326994"/>
              <a:gd name="connsiteY1673" fmla="*/ 2705759 h 4857008"/>
              <a:gd name="connsiteX1674" fmla="*/ 4484162 w 6326994"/>
              <a:gd name="connsiteY1674" fmla="*/ 2701296 h 4857008"/>
              <a:gd name="connsiteX1675" fmla="*/ 4531499 w 6326994"/>
              <a:gd name="connsiteY1675" fmla="*/ 2690393 h 4857008"/>
              <a:gd name="connsiteX1676" fmla="*/ 4538414 w 6326994"/>
              <a:gd name="connsiteY1676" fmla="*/ 2695982 h 4857008"/>
              <a:gd name="connsiteX1677" fmla="*/ 4440051 w 6326994"/>
              <a:gd name="connsiteY1677" fmla="*/ 2745905 h 4857008"/>
              <a:gd name="connsiteX1678" fmla="*/ 4443521 w 6326994"/>
              <a:gd name="connsiteY1678" fmla="*/ 2754827 h 4857008"/>
              <a:gd name="connsiteX1679" fmla="*/ 4508448 w 6326994"/>
              <a:gd name="connsiteY1679" fmla="*/ 2738471 h 4857008"/>
              <a:gd name="connsiteX1680" fmla="*/ 4554547 w 6326994"/>
              <a:gd name="connsiteY1680" fmla="*/ 2806375 h 4857008"/>
              <a:gd name="connsiteX1681" fmla="*/ 4545871 w 6326994"/>
              <a:gd name="connsiteY1681" fmla="*/ 2748508 h 4857008"/>
              <a:gd name="connsiteX1682" fmla="*/ 4538739 w 6326994"/>
              <a:gd name="connsiteY1682" fmla="*/ 2696243 h 4857008"/>
              <a:gd name="connsiteX1683" fmla="*/ 4546893 w 6326994"/>
              <a:gd name="connsiteY1683" fmla="*/ 2702831 h 4857008"/>
              <a:gd name="connsiteX1684" fmla="*/ 4560989 w 6326994"/>
              <a:gd name="connsiteY1684" fmla="*/ 2728558 h 4857008"/>
              <a:gd name="connsiteX1685" fmla="*/ 4573875 w 6326994"/>
              <a:gd name="connsiteY1685" fmla="*/ 2743428 h 4857008"/>
              <a:gd name="connsiteX1686" fmla="*/ 4583292 w 6326994"/>
              <a:gd name="connsiteY1686" fmla="*/ 2726081 h 4857008"/>
              <a:gd name="connsiteX1687" fmla="*/ 4563467 w 6326994"/>
              <a:gd name="connsiteY1687" fmla="*/ 2664124 h 4857008"/>
              <a:gd name="connsiteX1688" fmla="*/ 4548844 w 6326994"/>
              <a:gd name="connsiteY1688" fmla="*/ 2652228 h 4857008"/>
              <a:gd name="connsiteX1689" fmla="*/ 5898254 w 6326994"/>
              <a:gd name="connsiteY1689" fmla="*/ 2647270 h 4857008"/>
              <a:gd name="connsiteX1690" fmla="*/ 5868515 w 6326994"/>
              <a:gd name="connsiteY1690" fmla="*/ 2723602 h 4857008"/>
              <a:gd name="connsiteX1691" fmla="*/ 5873968 w 6326994"/>
              <a:gd name="connsiteY1691" fmla="*/ 2728557 h 4857008"/>
              <a:gd name="connsiteX1692" fmla="*/ 5938402 w 6326994"/>
              <a:gd name="connsiteY1692" fmla="*/ 2669576 h 4857008"/>
              <a:gd name="connsiteX1693" fmla="*/ 5898254 w 6326994"/>
              <a:gd name="connsiteY1693" fmla="*/ 2647270 h 4857008"/>
              <a:gd name="connsiteX1694" fmla="*/ 1584162 w 6326994"/>
              <a:gd name="connsiteY1694" fmla="*/ 2646939 h 4857008"/>
              <a:gd name="connsiteX1695" fmla="*/ 1489440 w 6326994"/>
              <a:gd name="connsiteY1695" fmla="*/ 2688410 h 4857008"/>
              <a:gd name="connsiteX1696" fmla="*/ 1479032 w 6326994"/>
              <a:gd name="connsiteY1696" fmla="*/ 2709227 h 4857008"/>
              <a:gd name="connsiteX1697" fmla="*/ 1485969 w 6326994"/>
              <a:gd name="connsiteY1697" fmla="*/ 2718148 h 4857008"/>
              <a:gd name="connsiteX1698" fmla="*/ 1503317 w 6326994"/>
              <a:gd name="connsiteY1698" fmla="*/ 2703280 h 4857008"/>
              <a:gd name="connsiteX1699" fmla="*/ 1596996 w 6326994"/>
              <a:gd name="connsiteY1699" fmla="*/ 2681967 h 4857008"/>
              <a:gd name="connsiteX1700" fmla="*/ 1635655 w 6326994"/>
              <a:gd name="connsiteY1700" fmla="*/ 2734507 h 4857008"/>
              <a:gd name="connsiteX1701" fmla="*/ 1624751 w 6326994"/>
              <a:gd name="connsiteY1701" fmla="*/ 2808359 h 4857008"/>
              <a:gd name="connsiteX1702" fmla="*/ 1518683 w 6326994"/>
              <a:gd name="connsiteY1702" fmla="*/ 2911453 h 4857008"/>
              <a:gd name="connsiteX1703" fmla="*/ 1389318 w 6326994"/>
              <a:gd name="connsiteY1703" fmla="*/ 2931281 h 4857008"/>
              <a:gd name="connsiteX1704" fmla="*/ 1373952 w 6326994"/>
              <a:gd name="connsiteY1704" fmla="*/ 2940697 h 4857008"/>
              <a:gd name="connsiteX1705" fmla="*/ 1390804 w 6326994"/>
              <a:gd name="connsiteY1705" fmla="*/ 2950114 h 4857008"/>
              <a:gd name="connsiteX1706" fmla="*/ 1477544 w 6326994"/>
              <a:gd name="connsiteY1706" fmla="*/ 2950612 h 4857008"/>
              <a:gd name="connsiteX1707" fmla="*/ 1564780 w 6326994"/>
              <a:gd name="connsiteY1707" fmla="*/ 2932765 h 4857008"/>
              <a:gd name="connsiteX1708" fmla="*/ 1674317 w 6326994"/>
              <a:gd name="connsiteY1708" fmla="*/ 2769200 h 4857008"/>
              <a:gd name="connsiteX1709" fmla="*/ 1639126 w 6326994"/>
              <a:gd name="connsiteY1709" fmla="*/ 2656688 h 4857008"/>
              <a:gd name="connsiteX1710" fmla="*/ 1620291 w 6326994"/>
              <a:gd name="connsiteY1710" fmla="*/ 2648262 h 4857008"/>
              <a:gd name="connsiteX1711" fmla="*/ 1584162 w 6326994"/>
              <a:gd name="connsiteY1711" fmla="*/ 2646939 h 4857008"/>
              <a:gd name="connsiteX1712" fmla="*/ 5722082 w 6326994"/>
              <a:gd name="connsiteY1712" fmla="*/ 2633439 h 4857008"/>
              <a:gd name="connsiteX1713" fmla="*/ 5663812 w 6326994"/>
              <a:gd name="connsiteY1713" fmla="*/ 2658671 h 4857008"/>
              <a:gd name="connsiteX1714" fmla="*/ 5661828 w 6326994"/>
              <a:gd name="connsiteY1714" fmla="*/ 2665609 h 4857008"/>
              <a:gd name="connsiteX1715" fmla="*/ 5699499 w 6326994"/>
              <a:gd name="connsiteY1715" fmla="*/ 2691383 h 4857008"/>
              <a:gd name="connsiteX1716" fmla="*/ 5720316 w 6326994"/>
              <a:gd name="connsiteY1716" fmla="*/ 2649253 h 4857008"/>
              <a:gd name="connsiteX1717" fmla="*/ 5737167 w 6326994"/>
              <a:gd name="connsiteY1717" fmla="*/ 2672551 h 4857008"/>
              <a:gd name="connsiteX1718" fmla="*/ 5746089 w 6326994"/>
              <a:gd name="connsiteY1718" fmla="*/ 2634880 h 4857008"/>
              <a:gd name="connsiteX1719" fmla="*/ 5722082 w 6326994"/>
              <a:gd name="connsiteY1719" fmla="*/ 2633439 h 4857008"/>
              <a:gd name="connsiteX1720" fmla="*/ 3503765 w 6326994"/>
              <a:gd name="connsiteY1720" fmla="*/ 2628931 h 4857008"/>
              <a:gd name="connsiteX1721" fmla="*/ 3508224 w 6326994"/>
              <a:gd name="connsiteY1721" fmla="*/ 2651733 h 4857008"/>
              <a:gd name="connsiteX1722" fmla="*/ 3322852 w 6326994"/>
              <a:gd name="connsiteY1722" fmla="*/ 2799436 h 4857008"/>
              <a:gd name="connsiteX1723" fmla="*/ 3150861 w 6326994"/>
              <a:gd name="connsiteY1723" fmla="*/ 2903027 h 4857008"/>
              <a:gd name="connsiteX1724" fmla="*/ 3135991 w 6326994"/>
              <a:gd name="connsiteY1724" fmla="*/ 2915418 h 4857008"/>
              <a:gd name="connsiteX1725" fmla="*/ 3139956 w 6326994"/>
              <a:gd name="connsiteY1725" fmla="*/ 2924341 h 4857008"/>
              <a:gd name="connsiteX1726" fmla="*/ 3181590 w 6326994"/>
              <a:gd name="connsiteY1726" fmla="*/ 2912940 h 4857008"/>
              <a:gd name="connsiteX1727" fmla="*/ 3268827 w 6326994"/>
              <a:gd name="connsiteY1727" fmla="*/ 2873288 h 4857008"/>
              <a:gd name="connsiteX1728" fmla="*/ 3446766 w 6326994"/>
              <a:gd name="connsiteY1728" fmla="*/ 2751853 h 4857008"/>
              <a:gd name="connsiteX1729" fmla="*/ 3519130 w 6326994"/>
              <a:gd name="connsiteY1729" fmla="*/ 2668089 h 4857008"/>
              <a:gd name="connsiteX1730" fmla="*/ 3535486 w 6326994"/>
              <a:gd name="connsiteY1730" fmla="*/ 2646280 h 4857008"/>
              <a:gd name="connsiteX1731" fmla="*/ 3503765 w 6326994"/>
              <a:gd name="connsiteY1731" fmla="*/ 2628931 h 4857008"/>
              <a:gd name="connsiteX1732" fmla="*/ 377694 w 6326994"/>
              <a:gd name="connsiteY1732" fmla="*/ 2627446 h 4857008"/>
              <a:gd name="connsiteX1733" fmla="*/ 312268 w 6326994"/>
              <a:gd name="connsiteY1733" fmla="*/ 2632400 h 4857008"/>
              <a:gd name="connsiteX1734" fmla="*/ 281538 w 6326994"/>
              <a:gd name="connsiteY1734" fmla="*/ 2665114 h 4857008"/>
              <a:gd name="connsiteX1735" fmla="*/ 377694 w 6326994"/>
              <a:gd name="connsiteY1735" fmla="*/ 2627446 h 4857008"/>
              <a:gd name="connsiteX1736" fmla="*/ 5872171 w 6326994"/>
              <a:gd name="connsiteY1736" fmla="*/ 2623690 h 4857008"/>
              <a:gd name="connsiteX1737" fmla="*/ 5852655 w 6326994"/>
              <a:gd name="connsiteY1737" fmla="*/ 2645785 h 4857008"/>
              <a:gd name="connsiteX1738" fmla="*/ 5842245 w 6326994"/>
              <a:gd name="connsiteY1738" fmla="*/ 2683454 h 4857008"/>
              <a:gd name="connsiteX1739" fmla="*/ 5844228 w 6326994"/>
              <a:gd name="connsiteY1739" fmla="*/ 2704765 h 4857008"/>
              <a:gd name="connsiteX1740" fmla="*/ 5890821 w 6326994"/>
              <a:gd name="connsiteY1740" fmla="*/ 2626948 h 4857008"/>
              <a:gd name="connsiteX1741" fmla="*/ 5872171 w 6326994"/>
              <a:gd name="connsiteY1741" fmla="*/ 2623690 h 4857008"/>
              <a:gd name="connsiteX1742" fmla="*/ 5817961 w 6326994"/>
              <a:gd name="connsiteY1742" fmla="*/ 2615054 h 4857008"/>
              <a:gd name="connsiteX1743" fmla="*/ 5806559 w 6326994"/>
              <a:gd name="connsiteY1743" fmla="*/ 2688411 h 4857008"/>
              <a:gd name="connsiteX1744" fmla="*/ 5814985 w 6326994"/>
              <a:gd name="connsiteY1744" fmla="*/ 2691880 h 4857008"/>
              <a:gd name="connsiteX1745" fmla="*/ 5857614 w 6326994"/>
              <a:gd name="connsiteY1745" fmla="*/ 2615054 h 4857008"/>
              <a:gd name="connsiteX1746" fmla="*/ 5834439 w 6326994"/>
              <a:gd name="connsiteY1746" fmla="*/ 2615054 h 4857008"/>
              <a:gd name="connsiteX1747" fmla="*/ 5817961 w 6326994"/>
              <a:gd name="connsiteY1747" fmla="*/ 2615054 h 4857008"/>
              <a:gd name="connsiteX1748" fmla="*/ 4582797 w 6326994"/>
              <a:gd name="connsiteY1748" fmla="*/ 2605141 h 4857008"/>
              <a:gd name="connsiteX1749" fmla="*/ 4571397 w 6326994"/>
              <a:gd name="connsiteY1749" fmla="*/ 2617532 h 4857008"/>
              <a:gd name="connsiteX1750" fmla="*/ 4607579 w 6326994"/>
              <a:gd name="connsiteY1750" fmla="*/ 2708236 h 4857008"/>
              <a:gd name="connsiteX1751" fmla="*/ 4613528 w 6326994"/>
              <a:gd name="connsiteY1751" fmla="*/ 2706255 h 4857008"/>
              <a:gd name="connsiteX1752" fmla="*/ 4596674 w 6326994"/>
              <a:gd name="connsiteY1752" fmla="*/ 2610595 h 4857008"/>
              <a:gd name="connsiteX1753" fmla="*/ 4582797 w 6326994"/>
              <a:gd name="connsiteY1753" fmla="*/ 2605141 h 4857008"/>
              <a:gd name="connsiteX1754" fmla="*/ 4822578 w 6326994"/>
              <a:gd name="connsiteY1754" fmla="*/ 2589520 h 4857008"/>
              <a:gd name="connsiteX1755" fmla="*/ 4806335 w 6326994"/>
              <a:gd name="connsiteY1755" fmla="*/ 2613567 h 4857008"/>
              <a:gd name="connsiteX1756" fmla="*/ 4794439 w 6326994"/>
              <a:gd name="connsiteY1756" fmla="*/ 2671063 h 4857008"/>
              <a:gd name="connsiteX1757" fmla="*/ 4826657 w 6326994"/>
              <a:gd name="connsiteY1757" fmla="*/ 2716662 h 4857008"/>
              <a:gd name="connsiteX1758" fmla="*/ 4866308 w 6326994"/>
              <a:gd name="connsiteY1758" fmla="*/ 2641324 h 4857008"/>
              <a:gd name="connsiteX1759" fmla="*/ 4834092 w 6326994"/>
              <a:gd name="connsiteY1759" fmla="*/ 2591759 h 4857008"/>
              <a:gd name="connsiteX1760" fmla="*/ 4822578 w 6326994"/>
              <a:gd name="connsiteY1760" fmla="*/ 2589520 h 4857008"/>
              <a:gd name="connsiteX1761" fmla="*/ 1301092 w 6326994"/>
              <a:gd name="connsiteY1761" fmla="*/ 2587793 h 4857008"/>
              <a:gd name="connsiteX1762" fmla="*/ 1278788 w 6326994"/>
              <a:gd name="connsiteY1762" fmla="*/ 2599689 h 4857008"/>
              <a:gd name="connsiteX1763" fmla="*/ 1248553 w 6326994"/>
              <a:gd name="connsiteY1763" fmla="*/ 2656192 h 4857008"/>
              <a:gd name="connsiteX1764" fmla="*/ 1251031 w 6326994"/>
              <a:gd name="connsiteY1764" fmla="*/ 2793983 h 4857008"/>
              <a:gd name="connsiteX1765" fmla="*/ 1264911 w 6326994"/>
              <a:gd name="connsiteY1765" fmla="*/ 2820254 h 4857008"/>
              <a:gd name="connsiteX1766" fmla="*/ 1317447 w 6326994"/>
              <a:gd name="connsiteY1766" fmla="*/ 2866844 h 4857008"/>
              <a:gd name="connsiteX1767" fmla="*/ 1292171 w 6326994"/>
              <a:gd name="connsiteY1767" fmla="*/ 2812324 h 4857008"/>
              <a:gd name="connsiteX1768" fmla="*/ 1267387 w 6326994"/>
              <a:gd name="connsiteY1768" fmla="*/ 2719141 h 4857008"/>
              <a:gd name="connsiteX1769" fmla="*/ 1299603 w 6326994"/>
              <a:gd name="connsiteY1769" fmla="*/ 2609602 h 4857008"/>
              <a:gd name="connsiteX1770" fmla="*/ 1301092 w 6326994"/>
              <a:gd name="connsiteY1770" fmla="*/ 2587793 h 4857008"/>
              <a:gd name="connsiteX1771" fmla="*/ 3789756 w 6326994"/>
              <a:gd name="connsiteY1771" fmla="*/ 2582341 h 4857008"/>
              <a:gd name="connsiteX1772" fmla="*/ 3778850 w 6326994"/>
              <a:gd name="connsiteY1772" fmla="*/ 2630916 h 4857008"/>
              <a:gd name="connsiteX1773" fmla="*/ 3796201 w 6326994"/>
              <a:gd name="connsiteY1773" fmla="*/ 2671559 h 4857008"/>
              <a:gd name="connsiteX1774" fmla="*/ 3853695 w 6326994"/>
              <a:gd name="connsiteY1774" fmla="*/ 2752843 h 4857008"/>
              <a:gd name="connsiteX1775" fmla="*/ 3813051 w 6326994"/>
              <a:gd name="connsiteY1775" fmla="*/ 2588784 h 4857008"/>
              <a:gd name="connsiteX1776" fmla="*/ 3789756 w 6326994"/>
              <a:gd name="connsiteY1776" fmla="*/ 2582341 h 4857008"/>
              <a:gd name="connsiteX1777" fmla="*/ 373232 w 6326994"/>
              <a:gd name="connsiteY1777" fmla="*/ 2576889 h 4857008"/>
              <a:gd name="connsiteX1778" fmla="*/ 291947 w 6326994"/>
              <a:gd name="connsiteY1778" fmla="*/ 2595725 h 4857008"/>
              <a:gd name="connsiteX1779" fmla="*/ 285502 w 6326994"/>
              <a:gd name="connsiteY1779" fmla="*/ 2612079 h 4857008"/>
              <a:gd name="connsiteX1780" fmla="*/ 296407 w 6326994"/>
              <a:gd name="connsiteY1780" fmla="*/ 2618027 h 4857008"/>
              <a:gd name="connsiteX1781" fmla="*/ 376207 w 6326994"/>
              <a:gd name="connsiteY1781" fmla="*/ 2589280 h 4857008"/>
              <a:gd name="connsiteX1782" fmla="*/ 373232 w 6326994"/>
              <a:gd name="connsiteY1782" fmla="*/ 2576889 h 4857008"/>
              <a:gd name="connsiteX1783" fmla="*/ 996141 w 6326994"/>
              <a:gd name="connsiteY1783" fmla="*/ 2576764 h 4857008"/>
              <a:gd name="connsiteX1784" fmla="*/ 915477 w 6326994"/>
              <a:gd name="connsiteY1784" fmla="*/ 2585811 h 4857008"/>
              <a:gd name="connsiteX1785" fmla="*/ 741998 w 6326994"/>
              <a:gd name="connsiteY1785" fmla="*/ 2730045 h 4857008"/>
              <a:gd name="connsiteX1786" fmla="*/ 747948 w 6326994"/>
              <a:gd name="connsiteY1786" fmla="*/ 2737479 h 4857008"/>
              <a:gd name="connsiteX1787" fmla="*/ 761825 w 6326994"/>
              <a:gd name="connsiteY1787" fmla="*/ 2727567 h 4857008"/>
              <a:gd name="connsiteX1788" fmla="*/ 868391 w 6326994"/>
              <a:gd name="connsiteY1788" fmla="*/ 2647271 h 4857008"/>
              <a:gd name="connsiteX1789" fmla="*/ 1007170 w 6326994"/>
              <a:gd name="connsiteY1789" fmla="*/ 2604149 h 4857008"/>
              <a:gd name="connsiteX1790" fmla="*/ 1068632 w 6326994"/>
              <a:gd name="connsiteY1790" fmla="*/ 2583331 h 4857008"/>
              <a:gd name="connsiteX1791" fmla="*/ 996141 w 6326994"/>
              <a:gd name="connsiteY1791" fmla="*/ 2576764 h 4857008"/>
              <a:gd name="connsiteX1792" fmla="*/ 4606588 w 6326994"/>
              <a:gd name="connsiteY1792" fmla="*/ 2556071 h 4857008"/>
              <a:gd name="connsiteX1793" fmla="*/ 4518857 w 6326994"/>
              <a:gd name="connsiteY1793" fmla="*/ 2603160 h 4857008"/>
              <a:gd name="connsiteX1794" fmla="*/ 4523318 w 6326994"/>
              <a:gd name="connsiteY1794" fmla="*/ 2613568 h 4857008"/>
              <a:gd name="connsiteX1795" fmla="*/ 4563467 w 6326994"/>
              <a:gd name="connsiteY1795" fmla="*/ 2601177 h 4857008"/>
              <a:gd name="connsiteX1796" fmla="*/ 4611051 w 6326994"/>
              <a:gd name="connsiteY1796" fmla="*/ 2624966 h 4857008"/>
              <a:gd name="connsiteX1797" fmla="*/ 4623440 w 6326994"/>
              <a:gd name="connsiteY1797" fmla="*/ 2648758 h 4857008"/>
              <a:gd name="connsiteX1798" fmla="*/ 4631369 w 6326994"/>
              <a:gd name="connsiteY1798" fmla="*/ 2644793 h 4857008"/>
              <a:gd name="connsiteX1799" fmla="*/ 4606588 w 6326994"/>
              <a:gd name="connsiteY1799" fmla="*/ 2556071 h 4857008"/>
              <a:gd name="connsiteX1800" fmla="*/ 336556 w 6326994"/>
              <a:gd name="connsiteY1800" fmla="*/ 2551348 h 4857008"/>
              <a:gd name="connsiteX1801" fmla="*/ 296407 w 6326994"/>
              <a:gd name="connsiteY1801" fmla="*/ 2588290 h 4857008"/>
              <a:gd name="connsiteX1802" fmla="*/ 374718 w 6326994"/>
              <a:gd name="connsiteY1802" fmla="*/ 2557559 h 4857008"/>
              <a:gd name="connsiteX1803" fmla="*/ 336556 w 6326994"/>
              <a:gd name="connsiteY1803" fmla="*/ 2551348 h 4857008"/>
              <a:gd name="connsiteX1804" fmla="*/ 2552114 w 6326994"/>
              <a:gd name="connsiteY1804" fmla="*/ 2547644 h 4857008"/>
              <a:gd name="connsiteX1805" fmla="*/ 2460418 w 6326994"/>
              <a:gd name="connsiteY1805" fmla="*/ 2564001 h 4857008"/>
              <a:gd name="connsiteX1806" fmla="*/ 2394993 w 6326994"/>
              <a:gd name="connsiteY1806" fmla="*/ 2575403 h 4857008"/>
              <a:gd name="connsiteX1807" fmla="*/ 2369716 w 6326994"/>
              <a:gd name="connsiteY1807" fmla="*/ 2591263 h 4857008"/>
              <a:gd name="connsiteX1808" fmla="*/ 2385080 w 6326994"/>
              <a:gd name="connsiteY1808" fmla="*/ 2595228 h 4857008"/>
              <a:gd name="connsiteX1809" fmla="*/ 2597220 w 6326994"/>
              <a:gd name="connsiteY1809" fmla="*/ 2605140 h 4857008"/>
              <a:gd name="connsiteX1810" fmla="*/ 2655210 w 6326994"/>
              <a:gd name="connsiteY1810" fmla="*/ 2569950 h 4857008"/>
              <a:gd name="connsiteX1811" fmla="*/ 2599698 w 6326994"/>
              <a:gd name="connsiteY1811" fmla="*/ 2553593 h 4857008"/>
              <a:gd name="connsiteX1812" fmla="*/ 2552114 w 6326994"/>
              <a:gd name="connsiteY1812" fmla="*/ 2547644 h 4857008"/>
              <a:gd name="connsiteX1813" fmla="*/ 1850769 w 6326994"/>
              <a:gd name="connsiteY1813" fmla="*/ 2544671 h 4857008"/>
              <a:gd name="connsiteX1814" fmla="*/ 1740736 w 6326994"/>
              <a:gd name="connsiteY1814" fmla="*/ 2580854 h 4857008"/>
              <a:gd name="connsiteX1815" fmla="*/ 1729830 w 6326994"/>
              <a:gd name="connsiteY1815" fmla="*/ 2608115 h 4857008"/>
              <a:gd name="connsiteX1816" fmla="*/ 1765021 w 6326994"/>
              <a:gd name="connsiteY1816" fmla="*/ 2613070 h 4857008"/>
              <a:gd name="connsiteX1817" fmla="*/ 1810125 w 6326994"/>
              <a:gd name="connsiteY1817" fmla="*/ 2594236 h 4857008"/>
              <a:gd name="connsiteX1818" fmla="*/ 1870594 w 6326994"/>
              <a:gd name="connsiteY1818" fmla="*/ 2560533 h 4857008"/>
              <a:gd name="connsiteX1819" fmla="*/ 1868117 w 6326994"/>
              <a:gd name="connsiteY1819" fmla="*/ 2552107 h 4857008"/>
              <a:gd name="connsiteX1820" fmla="*/ 1850769 w 6326994"/>
              <a:gd name="connsiteY1820" fmla="*/ 2544671 h 4857008"/>
              <a:gd name="connsiteX1821" fmla="*/ 6115348 w 6326994"/>
              <a:gd name="connsiteY1821" fmla="*/ 2543679 h 4857008"/>
              <a:gd name="connsiteX1822" fmla="*/ 6080654 w 6326994"/>
              <a:gd name="connsiteY1822" fmla="*/ 2607619 h 4857008"/>
              <a:gd name="connsiteX1823" fmla="*/ 6087593 w 6326994"/>
              <a:gd name="connsiteY1823" fmla="*/ 2612080 h 4857008"/>
              <a:gd name="connsiteX1824" fmla="*/ 6117829 w 6326994"/>
              <a:gd name="connsiteY1824" fmla="*/ 2589776 h 4857008"/>
              <a:gd name="connsiteX1825" fmla="*/ 6097008 w 6326994"/>
              <a:gd name="connsiteY1825" fmla="*/ 2652724 h 4857008"/>
              <a:gd name="connsiteX1826" fmla="*/ 6115348 w 6326994"/>
              <a:gd name="connsiteY1826" fmla="*/ 2543679 h 4857008"/>
              <a:gd name="connsiteX1827" fmla="*/ 3818503 w 6326994"/>
              <a:gd name="connsiteY1827" fmla="*/ 2542690 h 4857008"/>
              <a:gd name="connsiteX1828" fmla="*/ 3866084 w 6326994"/>
              <a:gd name="connsiteY1828" fmla="*/ 2626950 h 4857008"/>
              <a:gd name="connsiteX1829" fmla="*/ 3818503 w 6326994"/>
              <a:gd name="connsiteY1829" fmla="*/ 2542690 h 4857008"/>
              <a:gd name="connsiteX1830" fmla="*/ 4334337 w 6326994"/>
              <a:gd name="connsiteY1830" fmla="*/ 2524621 h 4857008"/>
              <a:gd name="connsiteX1831" fmla="*/ 4316633 w 6326994"/>
              <a:gd name="connsiteY1831" fmla="*/ 2555081 h 4857008"/>
              <a:gd name="connsiteX1832" fmla="*/ 4314153 w 6326994"/>
              <a:gd name="connsiteY1832" fmla="*/ 2604147 h 4857008"/>
              <a:gd name="connsiteX1833" fmla="*/ 4326546 w 6326994"/>
              <a:gd name="connsiteY1833" fmla="*/ 2623480 h 4857008"/>
              <a:gd name="connsiteX1834" fmla="*/ 4369170 w 6326994"/>
              <a:gd name="connsiteY1834" fmla="*/ 2629924 h 4857008"/>
              <a:gd name="connsiteX1835" fmla="*/ 4368180 w 6326994"/>
              <a:gd name="connsiteY1835" fmla="*/ 2541203 h 4857008"/>
              <a:gd name="connsiteX1836" fmla="*/ 4349346 w 6326994"/>
              <a:gd name="connsiteY1836" fmla="*/ 2525836 h 4857008"/>
              <a:gd name="connsiteX1837" fmla="*/ 4334337 w 6326994"/>
              <a:gd name="connsiteY1837" fmla="*/ 2524621 h 4857008"/>
              <a:gd name="connsiteX1838" fmla="*/ 1702569 w 6326994"/>
              <a:gd name="connsiteY1838" fmla="*/ 2493620 h 4857008"/>
              <a:gd name="connsiteX1839" fmla="*/ 1617812 w 6326994"/>
              <a:gd name="connsiteY1839" fmla="*/ 2554583 h 4857008"/>
              <a:gd name="connsiteX1840" fmla="*/ 1702569 w 6326994"/>
              <a:gd name="connsiteY1840" fmla="*/ 2493620 h 4857008"/>
              <a:gd name="connsiteX1841" fmla="*/ 1488450 w 6326994"/>
              <a:gd name="connsiteY1841" fmla="*/ 2491637 h 4857008"/>
              <a:gd name="connsiteX1842" fmla="*/ 1454743 w 6326994"/>
              <a:gd name="connsiteY1842" fmla="*/ 2621498 h 4857008"/>
              <a:gd name="connsiteX1843" fmla="*/ 1488450 w 6326994"/>
              <a:gd name="connsiteY1843" fmla="*/ 2491637 h 4857008"/>
              <a:gd name="connsiteX1844" fmla="*/ 110042 w 6326994"/>
              <a:gd name="connsiteY1844" fmla="*/ 2481725 h 4857008"/>
              <a:gd name="connsiteX1845" fmla="*/ 65433 w 6326994"/>
              <a:gd name="connsiteY1845" fmla="*/ 2546160 h 4857008"/>
              <a:gd name="connsiteX1846" fmla="*/ 90217 w 6326994"/>
              <a:gd name="connsiteY1846" fmla="*/ 2581845 h 4857008"/>
              <a:gd name="connsiteX1847" fmla="*/ 154155 w 6326994"/>
              <a:gd name="connsiteY1847" fmla="*/ 2530793 h 4857008"/>
              <a:gd name="connsiteX1848" fmla="*/ 110042 w 6326994"/>
              <a:gd name="connsiteY1848" fmla="*/ 2481725 h 4857008"/>
              <a:gd name="connsiteX1849" fmla="*/ 6099987 w 6326994"/>
              <a:gd name="connsiteY1849" fmla="*/ 2473794 h 4857008"/>
              <a:gd name="connsiteX1850" fmla="*/ 6036541 w 6326994"/>
              <a:gd name="connsiteY1850" fmla="*/ 2588785 h 4857008"/>
              <a:gd name="connsiteX1851" fmla="*/ 6040506 w 6326994"/>
              <a:gd name="connsiteY1851" fmla="*/ 2595229 h 4857008"/>
              <a:gd name="connsiteX1852" fmla="*/ 6060828 w 6326994"/>
              <a:gd name="connsiteY1852" fmla="*/ 2587299 h 4857008"/>
              <a:gd name="connsiteX1853" fmla="*/ 6110890 w 6326994"/>
              <a:gd name="connsiteY1853" fmla="*/ 2517906 h 4857008"/>
              <a:gd name="connsiteX1854" fmla="*/ 6099987 w 6326994"/>
              <a:gd name="connsiteY1854" fmla="*/ 2473794 h 4857008"/>
              <a:gd name="connsiteX1855" fmla="*/ 3881451 w 6326994"/>
              <a:gd name="connsiteY1855" fmla="*/ 2471316 h 4857008"/>
              <a:gd name="connsiteX1856" fmla="*/ 3857164 w 6326994"/>
              <a:gd name="connsiteY1856" fmla="*/ 2500560 h 4857008"/>
              <a:gd name="connsiteX1857" fmla="*/ 3852206 w 6326994"/>
              <a:gd name="connsiteY1857" fmla="*/ 2543680 h 4857008"/>
              <a:gd name="connsiteX1858" fmla="*/ 3908216 w 6326994"/>
              <a:gd name="connsiteY1858" fmla="*/ 2618029 h 4857008"/>
              <a:gd name="connsiteX1859" fmla="*/ 3930521 w 6326994"/>
              <a:gd name="connsiteY1859" fmla="*/ 2633888 h 4857008"/>
              <a:gd name="connsiteX1860" fmla="*/ 3934981 w 6326994"/>
              <a:gd name="connsiteY1860" fmla="*/ 2629429 h 4857008"/>
              <a:gd name="connsiteX1861" fmla="*/ 3888390 w 6326994"/>
              <a:gd name="connsiteY1861" fmla="*/ 2532777 h 4857008"/>
              <a:gd name="connsiteX1862" fmla="*/ 3891364 w 6326994"/>
              <a:gd name="connsiteY1862" fmla="*/ 2531784 h 4857008"/>
              <a:gd name="connsiteX1863" fmla="*/ 3938449 w 6326994"/>
              <a:gd name="connsiteY1863" fmla="*/ 2573915 h 4857008"/>
              <a:gd name="connsiteX1864" fmla="*/ 3944399 w 6326994"/>
              <a:gd name="connsiteY1864" fmla="*/ 2568463 h 4857008"/>
              <a:gd name="connsiteX1865" fmla="*/ 3881451 w 6326994"/>
              <a:gd name="connsiteY1865" fmla="*/ 2471316 h 4857008"/>
              <a:gd name="connsiteX1866" fmla="*/ 5265309 w 6326994"/>
              <a:gd name="connsiteY1866" fmla="*/ 2466359 h 4857008"/>
              <a:gd name="connsiteX1867" fmla="*/ 5130986 w 6326994"/>
              <a:gd name="connsiteY1867" fmla="*/ 2514933 h 4857008"/>
              <a:gd name="connsiteX1868" fmla="*/ 5060605 w 6326994"/>
              <a:gd name="connsiteY1868" fmla="*/ 2573419 h 4857008"/>
              <a:gd name="connsiteX1869" fmla="*/ 5235572 w 6326994"/>
              <a:gd name="connsiteY1869" fmla="*/ 2525339 h 4857008"/>
              <a:gd name="connsiteX1870" fmla="*/ 5237553 w 6326994"/>
              <a:gd name="connsiteY1870" fmla="*/ 2531289 h 4857008"/>
              <a:gd name="connsiteX1871" fmla="*/ 5083901 w 6326994"/>
              <a:gd name="connsiteY1871" fmla="*/ 2605638 h 4857008"/>
              <a:gd name="connsiteX1872" fmla="*/ 5085884 w 6326994"/>
              <a:gd name="connsiteY1872" fmla="*/ 2613070 h 4857008"/>
              <a:gd name="connsiteX1873" fmla="*/ 5220699 w 6326994"/>
              <a:gd name="connsiteY1873" fmla="*/ 2587297 h 4857008"/>
              <a:gd name="connsiteX1874" fmla="*/ 5201370 w 6326994"/>
              <a:gd name="connsiteY1874" fmla="*/ 2633393 h 4857008"/>
              <a:gd name="connsiteX1875" fmla="*/ 5099266 w 6326994"/>
              <a:gd name="connsiteY1875" fmla="*/ 2661150 h 4857008"/>
              <a:gd name="connsiteX1876" fmla="*/ 5079936 w 6326994"/>
              <a:gd name="connsiteY1876" fmla="*/ 2675027 h 4857008"/>
              <a:gd name="connsiteX1877" fmla="*/ 5083900 w 6326994"/>
              <a:gd name="connsiteY1877" fmla="*/ 2682462 h 4857008"/>
              <a:gd name="connsiteX1878" fmla="*/ 5205336 w 6326994"/>
              <a:gd name="connsiteY1878" fmla="*/ 2657184 h 4857008"/>
              <a:gd name="connsiteX1879" fmla="*/ 5171632 w 6326994"/>
              <a:gd name="connsiteY1879" fmla="*/ 2688907 h 4857008"/>
              <a:gd name="connsiteX1880" fmla="*/ 5081423 w 6326994"/>
              <a:gd name="connsiteY1880" fmla="*/ 2713193 h 4857008"/>
              <a:gd name="connsiteX1881" fmla="*/ 5046231 w 6326994"/>
              <a:gd name="connsiteY1881" fmla="*/ 2735992 h 4857008"/>
              <a:gd name="connsiteX1882" fmla="*/ 5049701 w 6326994"/>
              <a:gd name="connsiteY1882" fmla="*/ 2744419 h 4857008"/>
              <a:gd name="connsiteX1883" fmla="*/ 5191952 w 6326994"/>
              <a:gd name="connsiteY1883" fmla="*/ 2727566 h 4857008"/>
              <a:gd name="connsiteX1884" fmla="*/ 5330735 w 6326994"/>
              <a:gd name="connsiteY1884" fmla="*/ 2893611 h 4857008"/>
              <a:gd name="connsiteX1885" fmla="*/ 5322309 w 6326994"/>
              <a:gd name="connsiteY1885" fmla="*/ 2869819 h 4857008"/>
              <a:gd name="connsiteX1886" fmla="*/ 5228630 w 6326994"/>
              <a:gd name="connsiteY1886" fmla="*/ 2752844 h 4857008"/>
              <a:gd name="connsiteX1887" fmla="*/ 5201867 w 6326994"/>
              <a:gd name="connsiteY1887" fmla="*/ 2704273 h 4857008"/>
              <a:gd name="connsiteX1888" fmla="*/ 5357005 w 6326994"/>
              <a:gd name="connsiteY1888" fmla="*/ 2847018 h 4857008"/>
              <a:gd name="connsiteX1889" fmla="*/ 5363943 w 6326994"/>
              <a:gd name="connsiteY1889" fmla="*/ 2841071 h 4857008"/>
              <a:gd name="connsiteX1890" fmla="*/ 5222188 w 6326994"/>
              <a:gd name="connsiteY1890" fmla="*/ 2649254 h 4857008"/>
              <a:gd name="connsiteX1891" fmla="*/ 5228630 w 6326994"/>
              <a:gd name="connsiteY1891" fmla="*/ 2644296 h 4857008"/>
              <a:gd name="connsiteX1892" fmla="*/ 5401614 w 6326994"/>
              <a:gd name="connsiteY1892" fmla="*/ 2803402 h 4857008"/>
              <a:gd name="connsiteX1893" fmla="*/ 5408057 w 6326994"/>
              <a:gd name="connsiteY1893" fmla="*/ 2797948 h 4857008"/>
              <a:gd name="connsiteX1894" fmla="*/ 5253908 w 6326994"/>
              <a:gd name="connsiteY1894" fmla="*/ 2599690 h 4857008"/>
              <a:gd name="connsiteX1895" fmla="*/ 5257874 w 6326994"/>
              <a:gd name="connsiteY1895" fmla="*/ 2597212 h 4857008"/>
              <a:gd name="connsiteX1896" fmla="*/ 5367908 w 6326994"/>
              <a:gd name="connsiteY1896" fmla="*/ 2676514 h 4857008"/>
              <a:gd name="connsiteX1897" fmla="*/ 5359980 w 6326994"/>
              <a:gd name="connsiteY1897" fmla="*/ 2640828 h 4857008"/>
              <a:gd name="connsiteX1898" fmla="*/ 5261342 w 6326994"/>
              <a:gd name="connsiteY1898" fmla="*/ 2541203 h 4857008"/>
              <a:gd name="connsiteX1899" fmla="*/ 5269274 w 6326994"/>
              <a:gd name="connsiteY1899" fmla="*/ 2534758 h 4857008"/>
              <a:gd name="connsiteX1900" fmla="*/ 5392197 w 6326994"/>
              <a:gd name="connsiteY1900" fmla="*/ 2618028 h 4857008"/>
              <a:gd name="connsiteX1901" fmla="*/ 5396656 w 6326994"/>
              <a:gd name="connsiteY1901" fmla="*/ 2613073 h 4857008"/>
              <a:gd name="connsiteX1902" fmla="*/ 5262333 w 6326994"/>
              <a:gd name="connsiteY1902" fmla="*/ 2486186 h 4857008"/>
              <a:gd name="connsiteX1903" fmla="*/ 5285134 w 6326994"/>
              <a:gd name="connsiteY1903" fmla="*/ 2474786 h 4857008"/>
              <a:gd name="connsiteX1904" fmla="*/ 5280674 w 6326994"/>
              <a:gd name="connsiteY1904" fmla="*/ 2467351 h 4857008"/>
              <a:gd name="connsiteX1905" fmla="*/ 5265309 w 6326994"/>
              <a:gd name="connsiteY1905" fmla="*/ 2466359 h 4857008"/>
              <a:gd name="connsiteX1906" fmla="*/ 300372 w 6326994"/>
              <a:gd name="connsiteY1906" fmla="*/ 2466358 h 4857008"/>
              <a:gd name="connsiteX1907" fmla="*/ 269642 w 6326994"/>
              <a:gd name="connsiteY1907" fmla="*/ 2478751 h 4857008"/>
              <a:gd name="connsiteX1908" fmla="*/ 272121 w 6326994"/>
              <a:gd name="connsiteY1908" fmla="*/ 2488166 h 4857008"/>
              <a:gd name="connsiteX1909" fmla="*/ 343494 w 6326994"/>
              <a:gd name="connsiteY1909" fmla="*/ 2482220 h 4857008"/>
              <a:gd name="connsiteX1910" fmla="*/ 332095 w 6326994"/>
              <a:gd name="connsiteY1910" fmla="*/ 2503037 h 4857008"/>
              <a:gd name="connsiteX1911" fmla="*/ 320197 w 6326994"/>
              <a:gd name="connsiteY1911" fmla="*/ 2542193 h 4857008"/>
              <a:gd name="connsiteX1912" fmla="*/ 400989 w 6326994"/>
              <a:gd name="connsiteY1912" fmla="*/ 2522368 h 4857008"/>
              <a:gd name="connsiteX1913" fmla="*/ 332095 w 6326994"/>
              <a:gd name="connsiteY1913" fmla="*/ 2503037 h 4857008"/>
              <a:gd name="connsiteX1914" fmla="*/ 360841 w 6326994"/>
              <a:gd name="connsiteY1914" fmla="*/ 2501055 h 4857008"/>
              <a:gd name="connsiteX1915" fmla="*/ 410902 w 6326994"/>
              <a:gd name="connsiteY1915" fmla="*/ 2520386 h 4857008"/>
              <a:gd name="connsiteX1916" fmla="*/ 428251 w 6326994"/>
              <a:gd name="connsiteY1916" fmla="*/ 2497586 h 4857008"/>
              <a:gd name="connsiteX1917" fmla="*/ 421807 w 6326994"/>
              <a:gd name="connsiteY1917" fmla="*/ 2478254 h 4857008"/>
              <a:gd name="connsiteX1918" fmla="*/ 300372 w 6326994"/>
              <a:gd name="connsiteY1918" fmla="*/ 2466358 h 4857008"/>
              <a:gd name="connsiteX1919" fmla="*/ 1904793 w 6326994"/>
              <a:gd name="connsiteY1919" fmla="*/ 2465367 h 4857008"/>
              <a:gd name="connsiteX1920" fmla="*/ 1887447 w 6326994"/>
              <a:gd name="connsiteY1920" fmla="*/ 2477264 h 4857008"/>
              <a:gd name="connsiteX1921" fmla="*/ 1893890 w 6326994"/>
              <a:gd name="connsiteY1921" fmla="*/ 2497088 h 4857008"/>
              <a:gd name="connsiteX1922" fmla="*/ 1941968 w 6326994"/>
              <a:gd name="connsiteY1922" fmla="*/ 2514437 h 4857008"/>
              <a:gd name="connsiteX1923" fmla="*/ 1997978 w 6326994"/>
              <a:gd name="connsiteY1923" fmla="*/ 2563010 h 4857008"/>
              <a:gd name="connsiteX1924" fmla="*/ 2019785 w 6326994"/>
              <a:gd name="connsiteY1924" fmla="*/ 2594235 h 4857008"/>
              <a:gd name="connsiteX1925" fmla="*/ 2029697 w 6326994"/>
              <a:gd name="connsiteY1925" fmla="*/ 2589281 h 4857008"/>
              <a:gd name="connsiteX1926" fmla="*/ 2029698 w 6326994"/>
              <a:gd name="connsiteY1926" fmla="*/ 2520881 h 4857008"/>
              <a:gd name="connsiteX1927" fmla="*/ 2024247 w 6326994"/>
              <a:gd name="connsiteY1927" fmla="*/ 2513446 h 4857008"/>
              <a:gd name="connsiteX1928" fmla="*/ 1904793 w 6326994"/>
              <a:gd name="connsiteY1928" fmla="*/ 2465367 h 4857008"/>
              <a:gd name="connsiteX1929" fmla="*/ 388102 w 6326994"/>
              <a:gd name="connsiteY1929" fmla="*/ 2434141 h 4857008"/>
              <a:gd name="connsiteX1930" fmla="*/ 399998 w 6326994"/>
              <a:gd name="connsiteY1930" fmla="*/ 2457436 h 4857008"/>
              <a:gd name="connsiteX1931" fmla="*/ 442625 w 6326994"/>
              <a:gd name="connsiteY1931" fmla="*/ 2459917 h 4857008"/>
              <a:gd name="connsiteX1932" fmla="*/ 444111 w 6326994"/>
              <a:gd name="connsiteY1932" fmla="*/ 2447029 h 4857008"/>
              <a:gd name="connsiteX1933" fmla="*/ 388102 w 6326994"/>
              <a:gd name="connsiteY1933" fmla="*/ 2434141 h 4857008"/>
              <a:gd name="connsiteX1934" fmla="*/ 3910199 w 6326994"/>
              <a:gd name="connsiteY1934" fmla="*/ 2421750 h 4857008"/>
              <a:gd name="connsiteX1935" fmla="*/ 3887397 w 6326994"/>
              <a:gd name="connsiteY1935" fmla="*/ 2461899 h 4857008"/>
              <a:gd name="connsiteX1936" fmla="*/ 3974137 w 6326994"/>
              <a:gd name="connsiteY1936" fmla="*/ 2535750 h 4857008"/>
              <a:gd name="connsiteX1937" fmla="*/ 3981572 w 6326994"/>
              <a:gd name="connsiteY1937" fmla="*/ 2529307 h 4857008"/>
              <a:gd name="connsiteX1938" fmla="*/ 3910199 w 6326994"/>
              <a:gd name="connsiteY1938" fmla="*/ 2421750 h 4857008"/>
              <a:gd name="connsiteX1939" fmla="*/ 2717664 w 6326994"/>
              <a:gd name="connsiteY1939" fmla="*/ 2417785 h 4857008"/>
              <a:gd name="connsiteX1940" fmla="*/ 2636374 w 6326994"/>
              <a:gd name="connsiteY1940" fmla="*/ 2421750 h 4857008"/>
              <a:gd name="connsiteX1941" fmla="*/ 2515933 w 6326994"/>
              <a:gd name="connsiteY1941" fmla="*/ 2446038 h 4857008"/>
              <a:gd name="connsiteX1942" fmla="*/ 2468844 w 6326994"/>
              <a:gd name="connsiteY1942" fmla="*/ 2455950 h 4857008"/>
              <a:gd name="connsiteX1943" fmla="*/ 2468845 w 6326994"/>
              <a:gd name="connsiteY1943" fmla="*/ 2465863 h 4857008"/>
              <a:gd name="connsiteX1944" fmla="*/ 2491148 w 6326994"/>
              <a:gd name="connsiteY1944" fmla="*/ 2469333 h 4857008"/>
              <a:gd name="connsiteX1945" fmla="*/ 2553106 w 6326994"/>
              <a:gd name="connsiteY1945" fmla="*/ 2469331 h 4857008"/>
              <a:gd name="connsiteX1946" fmla="*/ 2683463 w 6326994"/>
              <a:gd name="connsiteY1946" fmla="*/ 2475777 h 4857008"/>
              <a:gd name="connsiteX1947" fmla="*/ 2776644 w 6326994"/>
              <a:gd name="connsiteY1947" fmla="*/ 2466855 h 4857008"/>
              <a:gd name="connsiteX1948" fmla="*/ 2810349 w 6326994"/>
              <a:gd name="connsiteY1948" fmla="*/ 2431663 h 4857008"/>
              <a:gd name="connsiteX1949" fmla="*/ 2777140 w 6326994"/>
              <a:gd name="connsiteY1949" fmla="*/ 2417785 h 4857008"/>
              <a:gd name="connsiteX1950" fmla="*/ 2717664 w 6326994"/>
              <a:gd name="connsiteY1950" fmla="*/ 2417785 h 4857008"/>
              <a:gd name="connsiteX1951" fmla="*/ 6063804 w 6326994"/>
              <a:gd name="connsiteY1951" fmla="*/ 2416299 h 4857008"/>
              <a:gd name="connsiteX1952" fmla="*/ 6017706 w 6326994"/>
              <a:gd name="connsiteY1952" fmla="*/ 2527325 h 4857008"/>
              <a:gd name="connsiteX1953" fmla="*/ 6027621 w 6326994"/>
              <a:gd name="connsiteY1953" fmla="*/ 2533269 h 4857008"/>
              <a:gd name="connsiteX1954" fmla="*/ 6095028 w 6326994"/>
              <a:gd name="connsiteY1954" fmla="*/ 2438602 h 4857008"/>
              <a:gd name="connsiteX1955" fmla="*/ 6063804 w 6326994"/>
              <a:gd name="connsiteY1955" fmla="*/ 2416299 h 4857008"/>
              <a:gd name="connsiteX1956" fmla="*/ 4895552 w 6326994"/>
              <a:gd name="connsiteY1956" fmla="*/ 2406385 h 4857008"/>
              <a:gd name="connsiteX1957" fmla="*/ 4867796 w 6326994"/>
              <a:gd name="connsiteY1957" fmla="*/ 2416299 h 4857008"/>
              <a:gd name="connsiteX1958" fmla="*/ 4895552 w 6326994"/>
              <a:gd name="connsiteY1958" fmla="*/ 2500064 h 4857008"/>
              <a:gd name="connsiteX1959" fmla="*/ 4935205 w 6326994"/>
              <a:gd name="connsiteY1959" fmla="*/ 2479741 h 4857008"/>
              <a:gd name="connsiteX1960" fmla="*/ 4939665 w 6326994"/>
              <a:gd name="connsiteY1960" fmla="*/ 2448020 h 4857008"/>
              <a:gd name="connsiteX1961" fmla="*/ 4895552 w 6326994"/>
              <a:gd name="connsiteY1961" fmla="*/ 2406385 h 4857008"/>
              <a:gd name="connsiteX1962" fmla="*/ 5680663 w 6326994"/>
              <a:gd name="connsiteY1962" fmla="*/ 2405889 h 4857008"/>
              <a:gd name="connsiteX1963" fmla="*/ 5653899 w 6326994"/>
              <a:gd name="connsiteY1963" fmla="*/ 2482715 h 4857008"/>
              <a:gd name="connsiteX1964" fmla="*/ 5680663 w 6326994"/>
              <a:gd name="connsiteY1964" fmla="*/ 2405889 h 4857008"/>
              <a:gd name="connsiteX1965" fmla="*/ 2077228 w 6326994"/>
              <a:gd name="connsiteY1965" fmla="*/ 2404945 h 4857008"/>
              <a:gd name="connsiteX1966" fmla="*/ 2046055 w 6326994"/>
              <a:gd name="connsiteY1966" fmla="*/ 2405889 h 4857008"/>
              <a:gd name="connsiteX1967" fmla="*/ 2022759 w 6326994"/>
              <a:gd name="connsiteY1967" fmla="*/ 2420759 h 4857008"/>
              <a:gd name="connsiteX1968" fmla="*/ 2046552 w 6326994"/>
              <a:gd name="connsiteY1968" fmla="*/ 2436619 h 4857008"/>
              <a:gd name="connsiteX1969" fmla="*/ 2106030 w 6326994"/>
              <a:gd name="connsiteY1969" fmla="*/ 2466358 h 4857008"/>
              <a:gd name="connsiteX1970" fmla="*/ 2158072 w 6326994"/>
              <a:gd name="connsiteY1970" fmla="*/ 2527325 h 4857008"/>
              <a:gd name="connsiteX1971" fmla="*/ 2154107 w 6326994"/>
              <a:gd name="connsiteY1971" fmla="*/ 2448020 h 4857008"/>
              <a:gd name="connsiteX1972" fmla="*/ 2077228 w 6326994"/>
              <a:gd name="connsiteY1972" fmla="*/ 2404945 h 4857008"/>
              <a:gd name="connsiteX1973" fmla="*/ 4658012 w 6326994"/>
              <a:gd name="connsiteY1973" fmla="*/ 2397463 h 4857008"/>
              <a:gd name="connsiteX1974" fmla="*/ 4651695 w 6326994"/>
              <a:gd name="connsiteY1974" fmla="*/ 2398952 h 4857008"/>
              <a:gd name="connsiteX1975" fmla="*/ 4564955 w 6326994"/>
              <a:gd name="connsiteY1975" fmla="*/ 2473298 h 4857008"/>
              <a:gd name="connsiteX1976" fmla="*/ 4549590 w 6326994"/>
              <a:gd name="connsiteY1976" fmla="*/ 2492132 h 4857008"/>
              <a:gd name="connsiteX1977" fmla="*/ 4553058 w 6326994"/>
              <a:gd name="connsiteY1977" fmla="*/ 2495602 h 4857008"/>
              <a:gd name="connsiteX1978" fmla="*/ 4630875 w 6326994"/>
              <a:gd name="connsiteY1978" fmla="*/ 2454959 h 4857008"/>
              <a:gd name="connsiteX1979" fmla="*/ 4636824 w 6326994"/>
              <a:gd name="connsiteY1979" fmla="*/ 2461402 h 4857008"/>
              <a:gd name="connsiteX1980" fmla="*/ 4619970 w 6326994"/>
              <a:gd name="connsiteY1980" fmla="*/ 2490151 h 4857008"/>
              <a:gd name="connsiteX1981" fmla="*/ 4512415 w 6326994"/>
              <a:gd name="connsiteY1981" fmla="*/ 2549130 h 4857008"/>
              <a:gd name="connsiteX1982" fmla="*/ 4502999 w 6326994"/>
              <a:gd name="connsiteY1982" fmla="*/ 2561028 h 4857008"/>
              <a:gd name="connsiteX1983" fmla="*/ 4507457 w 6326994"/>
              <a:gd name="connsiteY1983" fmla="*/ 2568958 h 4857008"/>
              <a:gd name="connsiteX1984" fmla="*/ 4547109 w 6326994"/>
              <a:gd name="connsiteY1984" fmla="*/ 2553098 h 4857008"/>
              <a:gd name="connsiteX1985" fmla="*/ 4635335 w 6326994"/>
              <a:gd name="connsiteY1985" fmla="*/ 2574906 h 4857008"/>
              <a:gd name="connsiteX1986" fmla="*/ 4649709 w 6326994"/>
              <a:gd name="connsiteY1986" fmla="*/ 2600679 h 4857008"/>
              <a:gd name="connsiteX1987" fmla="*/ 4664083 w 6326994"/>
              <a:gd name="connsiteY1987" fmla="*/ 2609603 h 4857008"/>
              <a:gd name="connsiteX1988" fmla="*/ 4669039 w 6326994"/>
              <a:gd name="connsiteY1988" fmla="*/ 2592751 h 4857008"/>
              <a:gd name="connsiteX1989" fmla="*/ 4660614 w 6326994"/>
              <a:gd name="connsiteY1989" fmla="*/ 2574906 h 4857008"/>
              <a:gd name="connsiteX1990" fmla="*/ 4634346 w 6326994"/>
              <a:gd name="connsiteY1990" fmla="*/ 2512951 h 4857008"/>
              <a:gd name="connsiteX1991" fmla="*/ 4641284 w 6326994"/>
              <a:gd name="connsiteY1991" fmla="*/ 2509479 h 4857008"/>
              <a:gd name="connsiteX1992" fmla="*/ 4663093 w 6326994"/>
              <a:gd name="connsiteY1992" fmla="*/ 2541203 h 4857008"/>
              <a:gd name="connsiteX1993" fmla="*/ 4698285 w 6326994"/>
              <a:gd name="connsiteY1993" fmla="*/ 2552107 h 4857008"/>
              <a:gd name="connsiteX1994" fmla="*/ 4644752 w 6326994"/>
              <a:gd name="connsiteY1994" fmla="*/ 2441575 h 4857008"/>
              <a:gd name="connsiteX1995" fmla="*/ 4708694 w 6326994"/>
              <a:gd name="connsiteY1995" fmla="*/ 2509977 h 4857008"/>
              <a:gd name="connsiteX1996" fmla="*/ 4666561 w 6326994"/>
              <a:gd name="connsiteY1996" fmla="*/ 2398950 h 4857008"/>
              <a:gd name="connsiteX1997" fmla="*/ 4658012 w 6326994"/>
              <a:gd name="connsiteY1997" fmla="*/ 2397463 h 4857008"/>
              <a:gd name="connsiteX1998" fmla="*/ 3924078 w 6326994"/>
              <a:gd name="connsiteY1998" fmla="*/ 2394986 h 4857008"/>
              <a:gd name="connsiteX1999" fmla="*/ 3935973 w 6326994"/>
              <a:gd name="connsiteY1999" fmla="*/ 2435133 h 4857008"/>
              <a:gd name="connsiteX2000" fmla="*/ 3960258 w 6326994"/>
              <a:gd name="connsiteY2000" fmla="*/ 2454959 h 4857008"/>
              <a:gd name="connsiteX2001" fmla="*/ 4004868 w 6326994"/>
              <a:gd name="connsiteY2001" fmla="*/ 2498080 h 4857008"/>
              <a:gd name="connsiteX2002" fmla="*/ 3924078 w 6326994"/>
              <a:gd name="connsiteY2002" fmla="*/ 2394986 h 4857008"/>
              <a:gd name="connsiteX2003" fmla="*/ 6043976 w 6326994"/>
              <a:gd name="connsiteY2003" fmla="*/ 2386062 h 4857008"/>
              <a:gd name="connsiteX2004" fmla="*/ 6022663 w 6326994"/>
              <a:gd name="connsiteY2004" fmla="*/ 2397959 h 4857008"/>
              <a:gd name="connsiteX2005" fmla="*/ 5991439 w 6326994"/>
              <a:gd name="connsiteY2005" fmla="*/ 2472307 h 4857008"/>
              <a:gd name="connsiteX2006" fmla="*/ 5982019 w 6326994"/>
              <a:gd name="connsiteY2006" fmla="*/ 2502044 h 4857008"/>
              <a:gd name="connsiteX2007" fmla="*/ 5988959 w 6326994"/>
              <a:gd name="connsiteY2007" fmla="*/ 2505514 h 4857008"/>
              <a:gd name="connsiteX2008" fmla="*/ 6054385 w 6326994"/>
              <a:gd name="connsiteY2008" fmla="*/ 2407874 h 4857008"/>
              <a:gd name="connsiteX2009" fmla="*/ 6043976 w 6326994"/>
              <a:gd name="connsiteY2009" fmla="*/ 2386062 h 4857008"/>
              <a:gd name="connsiteX2010" fmla="*/ 1068633 w 6326994"/>
              <a:gd name="connsiteY2010" fmla="*/ 2384577 h 4857008"/>
              <a:gd name="connsiteX2011" fmla="*/ 1061693 w 6326994"/>
              <a:gd name="connsiteY2011" fmla="*/ 2395480 h 4857008"/>
              <a:gd name="connsiteX2012" fmla="*/ 1046329 w 6326994"/>
              <a:gd name="connsiteY2012" fmla="*/ 2495107 h 4857008"/>
              <a:gd name="connsiteX2013" fmla="*/ 1077555 w 6326994"/>
              <a:gd name="connsiteY2013" fmla="*/ 2496593 h 4857008"/>
              <a:gd name="connsiteX2014" fmla="*/ 1077059 w 6326994"/>
              <a:gd name="connsiteY2014" fmla="*/ 2396472 h 4857008"/>
              <a:gd name="connsiteX2015" fmla="*/ 1068633 w 6326994"/>
              <a:gd name="connsiteY2015" fmla="*/ 2384577 h 4857008"/>
              <a:gd name="connsiteX2016" fmla="*/ 991807 w 6326994"/>
              <a:gd name="connsiteY2016" fmla="*/ 2369211 h 4857008"/>
              <a:gd name="connsiteX2017" fmla="*/ 983876 w 6326994"/>
              <a:gd name="connsiteY2017" fmla="*/ 2369707 h 4857008"/>
              <a:gd name="connsiteX2018" fmla="*/ 957111 w 6326994"/>
              <a:gd name="connsiteY2018" fmla="*/ 2493125 h 4857008"/>
              <a:gd name="connsiteX2019" fmla="*/ 989328 w 6326994"/>
              <a:gd name="connsiteY2019" fmla="*/ 2471810 h 4857008"/>
              <a:gd name="connsiteX2020" fmla="*/ 995275 w 6326994"/>
              <a:gd name="connsiteY2020" fmla="*/ 2420264 h 4857008"/>
              <a:gd name="connsiteX2021" fmla="*/ 991807 w 6326994"/>
              <a:gd name="connsiteY2021" fmla="*/ 2369211 h 4857008"/>
              <a:gd name="connsiteX2022" fmla="*/ 1163301 w 6326994"/>
              <a:gd name="connsiteY2022" fmla="*/ 2368715 h 4857008"/>
              <a:gd name="connsiteX2023" fmla="*/ 1143476 w 6326994"/>
              <a:gd name="connsiteY2023" fmla="*/ 2447525 h 4857008"/>
              <a:gd name="connsiteX2024" fmla="*/ 1137527 w 6326994"/>
              <a:gd name="connsiteY2024" fmla="*/ 2446037 h 4857008"/>
              <a:gd name="connsiteX2025" fmla="*/ 1125135 w 6326994"/>
              <a:gd name="connsiteY2025" fmla="*/ 2389037 h 4857008"/>
              <a:gd name="connsiteX2026" fmla="*/ 1109275 w 6326994"/>
              <a:gd name="connsiteY2026" fmla="*/ 2484698 h 4857008"/>
              <a:gd name="connsiteX2027" fmla="*/ 1184613 w 6326994"/>
              <a:gd name="connsiteY2027" fmla="*/ 2452480 h 4857008"/>
              <a:gd name="connsiteX2028" fmla="*/ 1163301 w 6326994"/>
              <a:gd name="connsiteY2028" fmla="*/ 2368715 h 4857008"/>
              <a:gd name="connsiteX2029" fmla="*/ 5741134 w 6326994"/>
              <a:gd name="connsiteY2029" fmla="*/ 2357315 h 4857008"/>
              <a:gd name="connsiteX2030" fmla="*/ 5734194 w 6326994"/>
              <a:gd name="connsiteY2030" fmla="*/ 2394489 h 4857008"/>
              <a:gd name="connsiteX2031" fmla="*/ 5739647 w 6326994"/>
              <a:gd name="connsiteY2031" fmla="*/ 2424725 h 4857008"/>
              <a:gd name="connsiteX2032" fmla="*/ 5751540 w 6326994"/>
              <a:gd name="connsiteY2032" fmla="*/ 2401428 h 4857008"/>
              <a:gd name="connsiteX2033" fmla="*/ 5756995 w 6326994"/>
              <a:gd name="connsiteY2033" fmla="*/ 2390523 h 4857008"/>
              <a:gd name="connsiteX2034" fmla="*/ 5741134 w 6326994"/>
              <a:gd name="connsiteY2034" fmla="*/ 2357315 h 4857008"/>
              <a:gd name="connsiteX2035" fmla="*/ 5802098 w 6326994"/>
              <a:gd name="connsiteY2035" fmla="*/ 2354341 h 4857008"/>
              <a:gd name="connsiteX2036" fmla="*/ 5771368 w 6326994"/>
              <a:gd name="connsiteY2036" fmla="*/ 2360785 h 4857008"/>
              <a:gd name="connsiteX2037" fmla="*/ 5770375 w 6326994"/>
              <a:gd name="connsiteY2037" fmla="*/ 2411343 h 4857008"/>
              <a:gd name="connsiteX2038" fmla="*/ 5779794 w 6326994"/>
              <a:gd name="connsiteY2038" fmla="*/ 2412334 h 4857008"/>
              <a:gd name="connsiteX2039" fmla="*/ 5802098 w 6326994"/>
              <a:gd name="connsiteY2039" fmla="*/ 2354341 h 4857008"/>
              <a:gd name="connsiteX2040" fmla="*/ 6011264 w 6326994"/>
              <a:gd name="connsiteY2040" fmla="*/ 2350872 h 4857008"/>
              <a:gd name="connsiteX2041" fmla="*/ 5995403 w 6326994"/>
              <a:gd name="connsiteY2041" fmla="*/ 2360290 h 4857008"/>
              <a:gd name="connsiteX2042" fmla="*/ 5980035 w 6326994"/>
              <a:gd name="connsiteY2042" fmla="*/ 2393994 h 4857008"/>
              <a:gd name="connsiteX2043" fmla="*/ 5953767 w 6326994"/>
              <a:gd name="connsiteY2043" fmla="*/ 2474290 h 4857008"/>
              <a:gd name="connsiteX2044" fmla="*/ 5963186 w 6326994"/>
              <a:gd name="connsiteY2044" fmla="*/ 2478750 h 4857008"/>
              <a:gd name="connsiteX2045" fmla="*/ 5985489 w 6326994"/>
              <a:gd name="connsiteY2045" fmla="*/ 2446038 h 4857008"/>
              <a:gd name="connsiteX2046" fmla="*/ 6019194 w 6326994"/>
              <a:gd name="connsiteY2046" fmla="*/ 2367724 h 4857008"/>
              <a:gd name="connsiteX2047" fmla="*/ 6011264 w 6326994"/>
              <a:gd name="connsiteY2047" fmla="*/ 2350872 h 4857008"/>
              <a:gd name="connsiteX2048" fmla="*/ 1560812 w 6326994"/>
              <a:gd name="connsiteY2048" fmla="*/ 2341951 h 4857008"/>
              <a:gd name="connsiteX2049" fmla="*/ 1553379 w 6326994"/>
              <a:gd name="connsiteY2049" fmla="*/ 2343933 h 4857008"/>
              <a:gd name="connsiteX2050" fmla="*/ 1543465 w 6326994"/>
              <a:gd name="connsiteY2050" fmla="*/ 2396472 h 4857008"/>
              <a:gd name="connsiteX2051" fmla="*/ 1582126 w 6326994"/>
              <a:gd name="connsiteY2051" fmla="*/ 2406880 h 4857008"/>
              <a:gd name="connsiteX2052" fmla="*/ 1589064 w 6326994"/>
              <a:gd name="connsiteY2052" fmla="*/ 2401429 h 4857008"/>
              <a:gd name="connsiteX2053" fmla="*/ 1560812 w 6326994"/>
              <a:gd name="connsiteY2053" fmla="*/ 2341951 h 4857008"/>
              <a:gd name="connsiteX2054" fmla="*/ 4372268 w 6326994"/>
              <a:gd name="connsiteY2054" fmla="*/ 2341332 h 4857008"/>
              <a:gd name="connsiteX2055" fmla="*/ 4348355 w 6326994"/>
              <a:gd name="connsiteY2055" fmla="*/ 2355333 h 4857008"/>
              <a:gd name="connsiteX2056" fmla="*/ 4342900 w 6326994"/>
              <a:gd name="connsiteY2056" fmla="*/ 2388541 h 4857008"/>
              <a:gd name="connsiteX2057" fmla="*/ 4402876 w 6326994"/>
              <a:gd name="connsiteY2057" fmla="*/ 2448020 h 4857008"/>
              <a:gd name="connsiteX2058" fmla="*/ 4413284 w 6326994"/>
              <a:gd name="connsiteY2058" fmla="*/ 2440585 h 4857008"/>
              <a:gd name="connsiteX2059" fmla="*/ 4402876 w 6326994"/>
              <a:gd name="connsiteY2059" fmla="*/ 2354838 h 4857008"/>
              <a:gd name="connsiteX2060" fmla="*/ 4372268 w 6326994"/>
              <a:gd name="connsiteY2060" fmla="*/ 2341332 h 4857008"/>
              <a:gd name="connsiteX2061" fmla="*/ 955623 w 6326994"/>
              <a:gd name="connsiteY2061" fmla="*/ 2339472 h 4857008"/>
              <a:gd name="connsiteX2062" fmla="*/ 918944 w 6326994"/>
              <a:gd name="connsiteY2062" fmla="*/ 2452479 h 4857008"/>
              <a:gd name="connsiteX2063" fmla="*/ 949675 w 6326994"/>
              <a:gd name="connsiteY2063" fmla="*/ 2494115 h 4857008"/>
              <a:gd name="connsiteX2064" fmla="*/ 962068 w 6326994"/>
              <a:gd name="connsiteY2064" fmla="*/ 2419272 h 4857008"/>
              <a:gd name="connsiteX2065" fmla="*/ 955623 w 6326994"/>
              <a:gd name="connsiteY2065" fmla="*/ 2339472 h 4857008"/>
              <a:gd name="connsiteX2066" fmla="*/ 3957780 w 6326994"/>
              <a:gd name="connsiteY2066" fmla="*/ 2336002 h 4857008"/>
              <a:gd name="connsiteX2067" fmla="*/ 3956294 w 6326994"/>
              <a:gd name="connsiteY2067" fmla="*/ 2385072 h 4857008"/>
              <a:gd name="connsiteX2068" fmla="*/ 4035103 w 6326994"/>
              <a:gd name="connsiteY2068" fmla="*/ 2443064 h 4857008"/>
              <a:gd name="connsiteX2069" fmla="*/ 4048981 w 6326994"/>
              <a:gd name="connsiteY2069" fmla="*/ 2446037 h 4857008"/>
              <a:gd name="connsiteX2070" fmla="*/ 4053938 w 6326994"/>
              <a:gd name="connsiteY2070" fmla="*/ 2439098 h 4857008"/>
              <a:gd name="connsiteX2071" fmla="*/ 3957780 w 6326994"/>
              <a:gd name="connsiteY2071" fmla="*/ 2336002 h 4857008"/>
              <a:gd name="connsiteX2072" fmla="*/ 5877932 w 6326994"/>
              <a:gd name="connsiteY2072" fmla="*/ 2335012 h 4857008"/>
              <a:gd name="connsiteX2073" fmla="*/ 5854140 w 6326994"/>
              <a:gd name="connsiteY2073" fmla="*/ 2424724 h 4857008"/>
              <a:gd name="connsiteX2074" fmla="*/ 5877932 w 6326994"/>
              <a:gd name="connsiteY2074" fmla="*/ 2335012 h 4857008"/>
              <a:gd name="connsiteX2075" fmla="*/ 1028980 w 6326994"/>
              <a:gd name="connsiteY2075" fmla="*/ 2335012 h 4857008"/>
              <a:gd name="connsiteX2076" fmla="*/ 1003703 w 6326994"/>
              <a:gd name="connsiteY2076" fmla="*/ 2471812 h 4857008"/>
              <a:gd name="connsiteX2077" fmla="*/ 1033441 w 6326994"/>
              <a:gd name="connsiteY2077" fmla="*/ 2502541 h 4857008"/>
              <a:gd name="connsiteX2078" fmla="*/ 1028980 w 6326994"/>
              <a:gd name="connsiteY2078" fmla="*/ 2335012 h 4857008"/>
              <a:gd name="connsiteX2079" fmla="*/ 5840262 w 6326994"/>
              <a:gd name="connsiteY2079" fmla="*/ 2334019 h 4857008"/>
              <a:gd name="connsiteX2080" fmla="*/ 5807055 w 6326994"/>
              <a:gd name="connsiteY2080" fmla="*/ 2347897 h 4857008"/>
              <a:gd name="connsiteX2081" fmla="*/ 5806560 w 6326994"/>
              <a:gd name="connsiteY2081" fmla="*/ 2428194 h 4857008"/>
              <a:gd name="connsiteX2082" fmla="*/ 5816473 w 6326994"/>
              <a:gd name="connsiteY2082" fmla="*/ 2428689 h 4857008"/>
              <a:gd name="connsiteX2083" fmla="*/ 5845715 w 6326994"/>
              <a:gd name="connsiteY2083" fmla="*/ 2342447 h 4857008"/>
              <a:gd name="connsiteX2084" fmla="*/ 5840262 w 6326994"/>
              <a:gd name="connsiteY2084" fmla="*/ 2334019 h 4857008"/>
              <a:gd name="connsiteX2085" fmla="*/ 5949306 w 6326994"/>
              <a:gd name="connsiteY2085" fmla="*/ 2329063 h 4857008"/>
              <a:gd name="connsiteX2086" fmla="*/ 5912132 w 6326994"/>
              <a:gd name="connsiteY2086" fmla="*/ 2456941 h 4857008"/>
              <a:gd name="connsiteX2087" fmla="*/ 5922045 w 6326994"/>
              <a:gd name="connsiteY2087" fmla="*/ 2460907 h 4857008"/>
              <a:gd name="connsiteX2088" fmla="*/ 5991438 w 6326994"/>
              <a:gd name="connsiteY2088" fmla="*/ 2341950 h 4857008"/>
              <a:gd name="connsiteX2089" fmla="*/ 5949306 w 6326994"/>
              <a:gd name="connsiteY2089" fmla="*/ 2329063 h 4857008"/>
              <a:gd name="connsiteX2090" fmla="*/ 926379 w 6326994"/>
              <a:gd name="connsiteY2090" fmla="*/ 2328074 h 4857008"/>
              <a:gd name="connsiteX2091" fmla="*/ 864424 w 6326994"/>
              <a:gd name="connsiteY2091" fmla="*/ 2465862 h 4857008"/>
              <a:gd name="connsiteX2092" fmla="*/ 902590 w 6326994"/>
              <a:gd name="connsiteY2092" fmla="*/ 2445046 h 4857008"/>
              <a:gd name="connsiteX2093" fmla="*/ 920431 w 6326994"/>
              <a:gd name="connsiteY2093" fmla="*/ 2381107 h 4857008"/>
              <a:gd name="connsiteX2094" fmla="*/ 933813 w 6326994"/>
              <a:gd name="connsiteY2094" fmla="*/ 2330552 h 4857008"/>
              <a:gd name="connsiteX2095" fmla="*/ 926379 w 6326994"/>
              <a:gd name="connsiteY2095" fmla="*/ 2328074 h 4857008"/>
              <a:gd name="connsiteX2096" fmla="*/ 5929977 w 6326994"/>
              <a:gd name="connsiteY2096" fmla="*/ 2328071 h 4857008"/>
              <a:gd name="connsiteX2097" fmla="*/ 5909160 w 6326994"/>
              <a:gd name="connsiteY2097" fmla="*/ 2335012 h 4857008"/>
              <a:gd name="connsiteX2098" fmla="*/ 5883881 w 6326994"/>
              <a:gd name="connsiteY2098" fmla="*/ 2432158 h 4857008"/>
              <a:gd name="connsiteX2099" fmla="*/ 5890820 w 6326994"/>
              <a:gd name="connsiteY2099" fmla="*/ 2442566 h 4857008"/>
              <a:gd name="connsiteX2100" fmla="*/ 5899246 w 6326994"/>
              <a:gd name="connsiteY2100" fmla="*/ 2435627 h 4857008"/>
              <a:gd name="connsiteX2101" fmla="*/ 5934933 w 6326994"/>
              <a:gd name="connsiteY2101" fmla="*/ 2334021 h 4857008"/>
              <a:gd name="connsiteX2102" fmla="*/ 5929977 w 6326994"/>
              <a:gd name="connsiteY2102" fmla="*/ 2328071 h 4857008"/>
              <a:gd name="connsiteX2103" fmla="*/ 883754 w 6326994"/>
              <a:gd name="connsiteY2103" fmla="*/ 2313699 h 4857008"/>
              <a:gd name="connsiteX2104" fmla="*/ 846581 w 6326994"/>
              <a:gd name="connsiteY2104" fmla="*/ 2384081 h 4857008"/>
              <a:gd name="connsiteX2105" fmla="*/ 831710 w 6326994"/>
              <a:gd name="connsiteY2105" fmla="*/ 2433647 h 4857008"/>
              <a:gd name="connsiteX2106" fmla="*/ 839145 w 6326994"/>
              <a:gd name="connsiteY2106" fmla="*/ 2446535 h 4857008"/>
              <a:gd name="connsiteX2107" fmla="*/ 850544 w 6326994"/>
              <a:gd name="connsiteY2107" fmla="*/ 2441081 h 4857008"/>
              <a:gd name="connsiteX2108" fmla="*/ 890694 w 6326994"/>
              <a:gd name="connsiteY2108" fmla="*/ 2317169 h 4857008"/>
              <a:gd name="connsiteX2109" fmla="*/ 883754 w 6326994"/>
              <a:gd name="connsiteY2109" fmla="*/ 2313699 h 4857008"/>
              <a:gd name="connsiteX2110" fmla="*/ 2207204 w 6326994"/>
              <a:gd name="connsiteY2110" fmla="*/ 2310539 h 4857008"/>
              <a:gd name="connsiteX2111" fmla="*/ 2155595 w 6326994"/>
              <a:gd name="connsiteY2111" fmla="*/ 2311220 h 4857008"/>
              <a:gd name="connsiteX2112" fmla="*/ 2152621 w 6326994"/>
              <a:gd name="connsiteY2112" fmla="*/ 2319647 h 4857008"/>
              <a:gd name="connsiteX2113" fmla="*/ 2176908 w 6326994"/>
              <a:gd name="connsiteY2113" fmla="*/ 2334515 h 4857008"/>
              <a:gd name="connsiteX2114" fmla="*/ 2237376 w 6326994"/>
              <a:gd name="connsiteY2114" fmla="*/ 2362273 h 4857008"/>
              <a:gd name="connsiteX2115" fmla="*/ 2271080 w 6326994"/>
              <a:gd name="connsiteY2115" fmla="*/ 2443560 h 4857008"/>
              <a:gd name="connsiteX2116" fmla="*/ 2266124 w 6326994"/>
              <a:gd name="connsiteY2116" fmla="*/ 2467351 h 4857008"/>
              <a:gd name="connsiteX2117" fmla="*/ 2275045 w 6326994"/>
              <a:gd name="connsiteY2117" fmla="*/ 2470821 h 4857008"/>
              <a:gd name="connsiteX2118" fmla="*/ 2297845 w 6326994"/>
              <a:gd name="connsiteY2118" fmla="*/ 2430176 h 4857008"/>
              <a:gd name="connsiteX2119" fmla="*/ 2308254 w 6326994"/>
              <a:gd name="connsiteY2119" fmla="*/ 2380613 h 4857008"/>
              <a:gd name="connsiteX2120" fmla="*/ 2273064 w 6326994"/>
              <a:gd name="connsiteY2120" fmla="*/ 2344923 h 4857008"/>
              <a:gd name="connsiteX2121" fmla="*/ 2254724 w 6326994"/>
              <a:gd name="connsiteY2121" fmla="*/ 2332533 h 4857008"/>
              <a:gd name="connsiteX2122" fmla="*/ 2207204 w 6326994"/>
              <a:gd name="connsiteY2122" fmla="*/ 2310539 h 4857008"/>
              <a:gd name="connsiteX2123" fmla="*/ 4676475 w 6326994"/>
              <a:gd name="connsiteY2123" fmla="*/ 2257194 h 4857008"/>
              <a:gd name="connsiteX2124" fmla="*/ 4628892 w 6326994"/>
              <a:gd name="connsiteY2124" fmla="*/ 2314196 h 4857008"/>
              <a:gd name="connsiteX2125" fmla="*/ 4633848 w 6326994"/>
              <a:gd name="connsiteY2125" fmla="*/ 2319647 h 4857008"/>
              <a:gd name="connsiteX2126" fmla="*/ 4669040 w 6326994"/>
              <a:gd name="connsiteY2126" fmla="*/ 2296847 h 4857008"/>
              <a:gd name="connsiteX2127" fmla="*/ 4642772 w 6326994"/>
              <a:gd name="connsiteY2127" fmla="*/ 2351864 h 4857008"/>
              <a:gd name="connsiteX2128" fmla="*/ 4583789 w 6326994"/>
              <a:gd name="connsiteY2128" fmla="*/ 2387055 h 4857008"/>
              <a:gd name="connsiteX2129" fmla="*/ 4573381 w 6326994"/>
              <a:gd name="connsiteY2129" fmla="*/ 2401428 h 4857008"/>
              <a:gd name="connsiteX2130" fmla="*/ 4592213 w 6326994"/>
              <a:gd name="connsiteY2130" fmla="*/ 2406880 h 4857008"/>
              <a:gd name="connsiteX2131" fmla="*/ 4610555 w 6326994"/>
              <a:gd name="connsiteY2131" fmla="*/ 2394986 h 4857008"/>
              <a:gd name="connsiteX2132" fmla="*/ 4660117 w 6326994"/>
              <a:gd name="connsiteY2132" fmla="*/ 2376151 h 4857008"/>
              <a:gd name="connsiteX2133" fmla="*/ 4682917 w 6326994"/>
              <a:gd name="connsiteY2133" fmla="*/ 2402420 h 4857008"/>
              <a:gd name="connsiteX2134" fmla="*/ 4701754 w 6326994"/>
              <a:gd name="connsiteY2134" fmla="*/ 2425220 h 4857008"/>
              <a:gd name="connsiteX2135" fmla="*/ 4740909 w 6326994"/>
              <a:gd name="connsiteY2135" fmla="*/ 2458922 h 4857008"/>
              <a:gd name="connsiteX2136" fmla="*/ 4746362 w 6326994"/>
              <a:gd name="connsiteY2136" fmla="*/ 2453968 h 4857008"/>
              <a:gd name="connsiteX2137" fmla="*/ 4698779 w 6326994"/>
              <a:gd name="connsiteY2137" fmla="*/ 2344429 h 4857008"/>
              <a:gd name="connsiteX2138" fmla="*/ 4736449 w 6326994"/>
              <a:gd name="connsiteY2138" fmla="*/ 2362767 h 4857008"/>
              <a:gd name="connsiteX2139" fmla="*/ 4741903 w 6326994"/>
              <a:gd name="connsiteY2139" fmla="*/ 2355828 h 4857008"/>
              <a:gd name="connsiteX2140" fmla="*/ 4676475 w 6326994"/>
              <a:gd name="connsiteY2140" fmla="*/ 2257194 h 4857008"/>
              <a:gd name="connsiteX2141" fmla="*/ 2973419 w 6326994"/>
              <a:gd name="connsiteY2141" fmla="*/ 2253231 h 4857008"/>
              <a:gd name="connsiteX2142" fmla="*/ 2909479 w 6326994"/>
              <a:gd name="connsiteY2142" fmla="*/ 2268098 h 4857008"/>
              <a:gd name="connsiteX2143" fmla="*/ 2787548 w 6326994"/>
              <a:gd name="connsiteY2143" fmla="*/ 2296847 h 4857008"/>
              <a:gd name="connsiteX2144" fmla="*/ 2671071 w 6326994"/>
              <a:gd name="connsiteY2144" fmla="*/ 2317170 h 4857008"/>
              <a:gd name="connsiteX2145" fmla="*/ 2657192 w 6326994"/>
              <a:gd name="connsiteY2145" fmla="*/ 2327578 h 4857008"/>
              <a:gd name="connsiteX2146" fmla="*/ 2666610 w 6326994"/>
              <a:gd name="connsiteY2146" fmla="*/ 2336499 h 4857008"/>
              <a:gd name="connsiteX2147" fmla="*/ 2763757 w 6326994"/>
              <a:gd name="connsiteY2147" fmla="*/ 2346411 h 4857008"/>
              <a:gd name="connsiteX2148" fmla="*/ 2909974 w 6326994"/>
              <a:gd name="connsiteY2148" fmla="*/ 2324601 h 4857008"/>
              <a:gd name="connsiteX2149" fmla="*/ 2995722 w 6326994"/>
              <a:gd name="connsiteY2149" fmla="*/ 2302298 h 4857008"/>
              <a:gd name="connsiteX2150" fmla="*/ 3024966 w 6326994"/>
              <a:gd name="connsiteY2150" fmla="*/ 2270575 h 4857008"/>
              <a:gd name="connsiteX2151" fmla="*/ 2991260 w 6326994"/>
              <a:gd name="connsiteY2151" fmla="*/ 2257691 h 4857008"/>
              <a:gd name="connsiteX2152" fmla="*/ 2974410 w 6326994"/>
              <a:gd name="connsiteY2152" fmla="*/ 2257194 h 4857008"/>
              <a:gd name="connsiteX2153" fmla="*/ 2973419 w 6326994"/>
              <a:gd name="connsiteY2153" fmla="*/ 2253231 h 4857008"/>
              <a:gd name="connsiteX2154" fmla="*/ 875823 w 6326994"/>
              <a:gd name="connsiteY2154" fmla="*/ 2248272 h 4857008"/>
              <a:gd name="connsiteX2155" fmla="*/ 796518 w 6326994"/>
              <a:gd name="connsiteY2155" fmla="*/ 2374663 h 4857008"/>
              <a:gd name="connsiteX2156" fmla="*/ 806432 w 6326994"/>
              <a:gd name="connsiteY2156" fmla="*/ 2422247 h 4857008"/>
              <a:gd name="connsiteX2157" fmla="*/ 875823 w 6326994"/>
              <a:gd name="connsiteY2157" fmla="*/ 2248272 h 4857008"/>
              <a:gd name="connsiteX2158" fmla="*/ 2320446 w 6326994"/>
              <a:gd name="connsiteY2158" fmla="*/ 2222260 h 4857008"/>
              <a:gd name="connsiteX2159" fmla="*/ 2267611 w 6326994"/>
              <a:gd name="connsiteY2159" fmla="*/ 2247281 h 4857008"/>
              <a:gd name="connsiteX2160" fmla="*/ 2326098 w 6326994"/>
              <a:gd name="connsiteY2160" fmla="*/ 2257692 h 4857008"/>
              <a:gd name="connsiteX2161" fmla="*/ 2390038 w 6326994"/>
              <a:gd name="connsiteY2161" fmla="*/ 2302298 h 4857008"/>
              <a:gd name="connsiteX2162" fmla="*/ 2411845 w 6326994"/>
              <a:gd name="connsiteY2162" fmla="*/ 2340465 h 4857008"/>
              <a:gd name="connsiteX2163" fmla="*/ 2418290 w 6326994"/>
              <a:gd name="connsiteY2163" fmla="*/ 2336995 h 4857008"/>
              <a:gd name="connsiteX2164" fmla="*/ 2351377 w 6326994"/>
              <a:gd name="connsiteY2164" fmla="*/ 2227455 h 4857008"/>
              <a:gd name="connsiteX2165" fmla="*/ 2320446 w 6326994"/>
              <a:gd name="connsiteY2165" fmla="*/ 2222260 h 4857008"/>
              <a:gd name="connsiteX2166" fmla="*/ 849555 w 6326994"/>
              <a:gd name="connsiteY2166" fmla="*/ 2191272 h 4857008"/>
              <a:gd name="connsiteX2167" fmla="*/ 808417 w 6326994"/>
              <a:gd name="connsiteY2167" fmla="*/ 2262645 h 4857008"/>
              <a:gd name="connsiteX2168" fmla="*/ 755878 w 6326994"/>
              <a:gd name="connsiteY2168" fmla="*/ 2327081 h 4857008"/>
              <a:gd name="connsiteX2169" fmla="*/ 766286 w 6326994"/>
              <a:gd name="connsiteY2169" fmla="*/ 2364750 h 4857008"/>
              <a:gd name="connsiteX2170" fmla="*/ 785119 w 6326994"/>
              <a:gd name="connsiteY2170" fmla="*/ 2359794 h 4857008"/>
              <a:gd name="connsiteX2171" fmla="*/ 849553 w 6326994"/>
              <a:gd name="connsiteY2171" fmla="*/ 2232907 h 4857008"/>
              <a:gd name="connsiteX2172" fmla="*/ 856989 w 6326994"/>
              <a:gd name="connsiteY2172" fmla="*/ 2192760 h 4857008"/>
              <a:gd name="connsiteX2173" fmla="*/ 849555 w 6326994"/>
              <a:gd name="connsiteY2173" fmla="*/ 2191272 h 4857008"/>
              <a:gd name="connsiteX2174" fmla="*/ 489649 w 6326994"/>
              <a:gd name="connsiteY2174" fmla="*/ 2189353 h 4857008"/>
              <a:gd name="connsiteX2175" fmla="*/ 477321 w 6326994"/>
              <a:gd name="connsiteY2175" fmla="*/ 2195239 h 4857008"/>
              <a:gd name="connsiteX2176" fmla="*/ 421807 w 6326994"/>
              <a:gd name="connsiteY2176" fmla="*/ 2339968 h 4857008"/>
              <a:gd name="connsiteX2177" fmla="*/ 453531 w 6326994"/>
              <a:gd name="connsiteY2177" fmla="*/ 2328569 h 4857008"/>
              <a:gd name="connsiteX2178" fmla="*/ 509537 w 6326994"/>
              <a:gd name="connsiteY2178" fmla="*/ 2213579 h 4857008"/>
              <a:gd name="connsiteX2179" fmla="*/ 503094 w 6326994"/>
              <a:gd name="connsiteY2179" fmla="*/ 2189785 h 4857008"/>
              <a:gd name="connsiteX2180" fmla="*/ 489649 w 6326994"/>
              <a:gd name="connsiteY2180" fmla="*/ 2189353 h 4857008"/>
              <a:gd name="connsiteX2181" fmla="*/ 803458 w 6326994"/>
              <a:gd name="connsiteY2181" fmla="*/ 2189291 h 4857008"/>
              <a:gd name="connsiteX2182" fmla="*/ 723660 w 6326994"/>
              <a:gd name="connsiteY2182" fmla="*/ 2317664 h 4857008"/>
              <a:gd name="connsiteX2183" fmla="*/ 743486 w 6326994"/>
              <a:gd name="connsiteY2183" fmla="*/ 2316177 h 4857008"/>
              <a:gd name="connsiteX2184" fmla="*/ 813371 w 6326994"/>
              <a:gd name="connsiteY2184" fmla="*/ 2195238 h 4857008"/>
              <a:gd name="connsiteX2185" fmla="*/ 803458 w 6326994"/>
              <a:gd name="connsiteY2185" fmla="*/ 2189291 h 4857008"/>
              <a:gd name="connsiteX2186" fmla="*/ 4919345 w 6326994"/>
              <a:gd name="connsiteY2186" fmla="*/ 2188794 h 4857008"/>
              <a:gd name="connsiteX2187" fmla="*/ 4869283 w 6326994"/>
              <a:gd name="connsiteY2187" fmla="*/ 2201682 h 4857008"/>
              <a:gd name="connsiteX2188" fmla="*/ 4916369 w 6326994"/>
              <a:gd name="connsiteY2188" fmla="*/ 2297342 h 4857008"/>
              <a:gd name="connsiteX2189" fmla="*/ 4927275 w 6326994"/>
              <a:gd name="connsiteY2189" fmla="*/ 2215560 h 4857008"/>
              <a:gd name="connsiteX2190" fmla="*/ 4919345 w 6326994"/>
              <a:gd name="connsiteY2190" fmla="*/ 2188794 h 4857008"/>
              <a:gd name="connsiteX2191" fmla="*/ 4386024 w 6326994"/>
              <a:gd name="connsiteY2191" fmla="*/ 2165498 h 4857008"/>
              <a:gd name="connsiteX2192" fmla="*/ 4380076 w 6326994"/>
              <a:gd name="connsiteY2192" fmla="*/ 2176899 h 4857008"/>
              <a:gd name="connsiteX2193" fmla="*/ 4454919 w 6326994"/>
              <a:gd name="connsiteY2193" fmla="*/ 2242820 h 4857008"/>
              <a:gd name="connsiteX2194" fmla="*/ 4447485 w 6326994"/>
              <a:gd name="connsiteY2194" fmla="*/ 2184830 h 4857008"/>
              <a:gd name="connsiteX2195" fmla="*/ 4436582 w 6326994"/>
              <a:gd name="connsiteY2195" fmla="*/ 2168968 h 4857008"/>
              <a:gd name="connsiteX2196" fmla="*/ 4386024 w 6326994"/>
              <a:gd name="connsiteY2196" fmla="*/ 2165498 h 4857008"/>
              <a:gd name="connsiteX2197" fmla="*/ 3960261 w 6326994"/>
              <a:gd name="connsiteY2197" fmla="*/ 2163020 h 4857008"/>
              <a:gd name="connsiteX2198" fmla="*/ 3733251 w 6326994"/>
              <a:gd name="connsiteY2198" fmla="*/ 2170951 h 4857008"/>
              <a:gd name="connsiteX2199" fmla="*/ 3613802 w 6326994"/>
              <a:gd name="connsiteY2199" fmla="*/ 2168970 h 4857008"/>
              <a:gd name="connsiteX2200" fmla="*/ 3593973 w 6326994"/>
              <a:gd name="connsiteY2200" fmla="*/ 2171446 h 4857008"/>
              <a:gd name="connsiteX2201" fmla="*/ 3592486 w 6326994"/>
              <a:gd name="connsiteY2201" fmla="*/ 2178386 h 4857008"/>
              <a:gd name="connsiteX2202" fmla="*/ 3802147 w 6326994"/>
              <a:gd name="connsiteY2202" fmla="*/ 2283463 h 4857008"/>
              <a:gd name="connsiteX2203" fmla="*/ 3782814 w 6326994"/>
              <a:gd name="connsiteY2203" fmla="*/ 2285446 h 4857008"/>
              <a:gd name="connsiteX2204" fmla="*/ 3677739 w 6326994"/>
              <a:gd name="connsiteY2204" fmla="*/ 2278508 h 4857008"/>
              <a:gd name="connsiteX2205" fmla="*/ 3567208 w 6326994"/>
              <a:gd name="connsiteY2205" fmla="*/ 2268595 h 4857008"/>
              <a:gd name="connsiteX2206" fmla="*/ 3405627 w 6326994"/>
              <a:gd name="connsiteY2206" fmla="*/ 2248770 h 4857008"/>
              <a:gd name="connsiteX2207" fmla="*/ 3380346 w 6326994"/>
              <a:gd name="connsiteY2207" fmla="*/ 2256699 h 4857008"/>
              <a:gd name="connsiteX2208" fmla="*/ 3398686 w 6326994"/>
              <a:gd name="connsiteY2208" fmla="*/ 2266612 h 4857008"/>
              <a:gd name="connsiteX2209" fmla="*/ 3406616 w 6326994"/>
              <a:gd name="connsiteY2209" fmla="*/ 2272560 h 4857008"/>
              <a:gd name="connsiteX2210" fmla="*/ 3528548 w 6326994"/>
              <a:gd name="connsiteY2210" fmla="*/ 2347402 h 4857008"/>
              <a:gd name="connsiteX2211" fmla="*/ 3665347 w 6326994"/>
              <a:gd name="connsiteY2211" fmla="*/ 2413325 h 4857008"/>
              <a:gd name="connsiteX2212" fmla="*/ 3663859 w 6326994"/>
              <a:gd name="connsiteY2212" fmla="*/ 2419767 h 4857008"/>
              <a:gd name="connsiteX2213" fmla="*/ 3320374 w 6326994"/>
              <a:gd name="connsiteY2213" fmla="*/ 2374664 h 4857008"/>
              <a:gd name="connsiteX2214" fmla="*/ 3316410 w 6326994"/>
              <a:gd name="connsiteY2214" fmla="*/ 2385073 h 4857008"/>
              <a:gd name="connsiteX2215" fmla="*/ 3517642 w 6326994"/>
              <a:gd name="connsiteY2215" fmla="*/ 2536244 h 4857008"/>
              <a:gd name="connsiteX2216" fmla="*/ 3204391 w 6326994"/>
              <a:gd name="connsiteY2216" fmla="*/ 2464375 h 4857008"/>
              <a:gd name="connsiteX2217" fmla="*/ 3201417 w 6326994"/>
              <a:gd name="connsiteY2217" fmla="*/ 2473300 h 4857008"/>
              <a:gd name="connsiteX2218" fmla="*/ 3375391 w 6326994"/>
              <a:gd name="connsiteY2218" fmla="*/ 2610097 h 4857008"/>
              <a:gd name="connsiteX2219" fmla="*/ 3250487 w 6326994"/>
              <a:gd name="connsiteY2219" fmla="*/ 2571932 h 4857008"/>
              <a:gd name="connsiteX2220" fmla="*/ 3114678 w 6326994"/>
              <a:gd name="connsiteY2220" fmla="*/ 2543679 h 4857008"/>
              <a:gd name="connsiteX2221" fmla="*/ 3111209 w 6326994"/>
              <a:gd name="connsiteY2221" fmla="*/ 2554088 h 4857008"/>
              <a:gd name="connsiteX2222" fmla="*/ 3281712 w 6326994"/>
              <a:gd name="connsiteY2222" fmla="*/ 2676021 h 4857008"/>
              <a:gd name="connsiteX2223" fmla="*/ 3006130 w 6326994"/>
              <a:gd name="connsiteY2223" fmla="*/ 2614062 h 4857008"/>
              <a:gd name="connsiteX2224" fmla="*/ 3000681 w 6326994"/>
              <a:gd name="connsiteY2224" fmla="*/ 2624472 h 4857008"/>
              <a:gd name="connsiteX2225" fmla="*/ 3149375 w 6326994"/>
              <a:gd name="connsiteY2225" fmla="*/ 2738471 h 4857008"/>
              <a:gd name="connsiteX2226" fmla="*/ 2903036 w 6326994"/>
              <a:gd name="connsiteY2226" fmla="*/ 2693369 h 4857008"/>
              <a:gd name="connsiteX2227" fmla="*/ 2897582 w 6326994"/>
              <a:gd name="connsiteY2227" fmla="*/ 2704273 h 4857008"/>
              <a:gd name="connsiteX2228" fmla="*/ 2965487 w 6326994"/>
              <a:gd name="connsiteY2228" fmla="*/ 2759784 h 4857008"/>
              <a:gd name="connsiteX2229" fmla="*/ 2785071 w 6326994"/>
              <a:gd name="connsiteY2229" fmla="*/ 2722610 h 4857008"/>
              <a:gd name="connsiteX2230" fmla="*/ 2780609 w 6326994"/>
              <a:gd name="connsiteY2230" fmla="*/ 2731531 h 4857008"/>
              <a:gd name="connsiteX2231" fmla="*/ 2868834 w 6326994"/>
              <a:gd name="connsiteY2231" fmla="*/ 2789523 h 4857008"/>
              <a:gd name="connsiteX2232" fmla="*/ 2817288 w 6326994"/>
              <a:gd name="connsiteY2232" fmla="*/ 2816287 h 4857008"/>
              <a:gd name="connsiteX2233" fmla="*/ 2819269 w 6326994"/>
              <a:gd name="connsiteY2233" fmla="*/ 2824220 h 4857008"/>
              <a:gd name="connsiteX2234" fmla="*/ 2876270 w 6326994"/>
              <a:gd name="connsiteY2234" fmla="*/ 2824713 h 4857008"/>
              <a:gd name="connsiteX2235" fmla="*/ 3024470 w 6326994"/>
              <a:gd name="connsiteY2235" fmla="*/ 2814307 h 4857008"/>
              <a:gd name="connsiteX2236" fmla="*/ 3222234 w 6326994"/>
              <a:gd name="connsiteY2236" fmla="*/ 2745906 h 4857008"/>
              <a:gd name="connsiteX2237" fmla="*/ 3388278 w 6326994"/>
              <a:gd name="connsiteY2237" fmla="*/ 2654210 h 4857008"/>
              <a:gd name="connsiteX2238" fmla="*/ 3647008 w 6326994"/>
              <a:gd name="connsiteY2238" fmla="*/ 2474289 h 4857008"/>
              <a:gd name="connsiteX2239" fmla="*/ 3743163 w 6326994"/>
              <a:gd name="connsiteY2239" fmla="*/ 2374663 h 4857008"/>
              <a:gd name="connsiteX2240" fmla="*/ 3837832 w 6326994"/>
              <a:gd name="connsiteY2240" fmla="*/ 2322621 h 4857008"/>
              <a:gd name="connsiteX2241" fmla="*/ 3705001 w 6326994"/>
              <a:gd name="connsiteY2241" fmla="*/ 2527819 h 4857008"/>
              <a:gd name="connsiteX2242" fmla="*/ 3953817 w 6326994"/>
              <a:gd name="connsiteY2242" fmla="*/ 2307256 h 4857008"/>
              <a:gd name="connsiteX2243" fmla="*/ 4063356 w 6326994"/>
              <a:gd name="connsiteY2243" fmla="*/ 2394490 h 4857008"/>
              <a:gd name="connsiteX2244" fmla="*/ 4068310 w 6326994"/>
              <a:gd name="connsiteY2244" fmla="*/ 2390028 h 4857008"/>
              <a:gd name="connsiteX2245" fmla="*/ 3986031 w 6326994"/>
              <a:gd name="connsiteY2245" fmla="*/ 2293873 h 4857008"/>
              <a:gd name="connsiteX2246" fmla="*/ 3990990 w 6326994"/>
              <a:gd name="connsiteY2246" fmla="*/ 2289411 h 4857008"/>
              <a:gd name="connsiteX2247" fmla="*/ 4078224 w 6326994"/>
              <a:gd name="connsiteY2247" fmla="*/ 2333028 h 4857008"/>
              <a:gd name="connsiteX2248" fmla="*/ 4083181 w 6326994"/>
              <a:gd name="connsiteY2248" fmla="*/ 2324603 h 4857008"/>
              <a:gd name="connsiteX2249" fmla="*/ 3997929 w 6326994"/>
              <a:gd name="connsiteY2249" fmla="*/ 2258186 h 4857008"/>
              <a:gd name="connsiteX2250" fmla="*/ 4000903 w 6326994"/>
              <a:gd name="connsiteY2250" fmla="*/ 2251247 h 4857008"/>
              <a:gd name="connsiteX2251" fmla="*/ 4085163 w 6326994"/>
              <a:gd name="connsiteY2251" fmla="*/ 2272064 h 4857008"/>
              <a:gd name="connsiteX2252" fmla="*/ 4088138 w 6326994"/>
              <a:gd name="connsiteY2252" fmla="*/ 2265126 h 4857008"/>
              <a:gd name="connsiteX2253" fmla="*/ 4000407 w 6326994"/>
              <a:gd name="connsiteY2253" fmla="*/ 2219030 h 4857008"/>
              <a:gd name="connsiteX2254" fmla="*/ 4086651 w 6326994"/>
              <a:gd name="connsiteY2254" fmla="*/ 2216551 h 4857008"/>
              <a:gd name="connsiteX2255" fmla="*/ 3987022 w 6326994"/>
              <a:gd name="connsiteY2255" fmla="*/ 2176404 h 4857008"/>
              <a:gd name="connsiteX2256" fmla="*/ 4095076 w 6326994"/>
              <a:gd name="connsiteY2256" fmla="*/ 2176404 h 4857008"/>
              <a:gd name="connsiteX2257" fmla="*/ 4095076 w 6326994"/>
              <a:gd name="connsiteY2257" fmla="*/ 2166491 h 4857008"/>
              <a:gd name="connsiteX2258" fmla="*/ 3960261 w 6326994"/>
              <a:gd name="connsiteY2258" fmla="*/ 2163020 h 4857008"/>
              <a:gd name="connsiteX2259" fmla="*/ 721677 w 6326994"/>
              <a:gd name="connsiteY2259" fmla="*/ 2143196 h 4857008"/>
              <a:gd name="connsiteX2260" fmla="*/ 688468 w 6326994"/>
              <a:gd name="connsiteY2260" fmla="*/ 2198211 h 4857008"/>
              <a:gd name="connsiteX2261" fmla="*/ 692432 w 6326994"/>
              <a:gd name="connsiteY2261" fmla="*/ 2208124 h 4857008"/>
              <a:gd name="connsiteX2262" fmla="*/ 700859 w 6326994"/>
              <a:gd name="connsiteY2262" fmla="*/ 2206638 h 4857008"/>
              <a:gd name="connsiteX2263" fmla="*/ 732581 w 6326994"/>
              <a:gd name="connsiteY2263" fmla="*/ 2150134 h 4857008"/>
              <a:gd name="connsiteX2264" fmla="*/ 721677 w 6326994"/>
              <a:gd name="connsiteY2264" fmla="*/ 2143196 h 4857008"/>
              <a:gd name="connsiteX2265" fmla="*/ 4688867 w 6326994"/>
              <a:gd name="connsiteY2265" fmla="*/ 2128820 h 4857008"/>
              <a:gd name="connsiteX2266" fmla="*/ 4610059 w 6326994"/>
              <a:gd name="connsiteY2266" fmla="*/ 2215064 h 4857008"/>
              <a:gd name="connsiteX2267" fmla="*/ 4666068 w 6326994"/>
              <a:gd name="connsiteY2267" fmla="*/ 2189786 h 4857008"/>
              <a:gd name="connsiteX2268" fmla="*/ 4675428 w 6326994"/>
              <a:gd name="connsiteY2268" fmla="*/ 2208017 h 4857008"/>
              <a:gd name="connsiteX2269" fmla="*/ 4673999 w 6326994"/>
              <a:gd name="connsiteY2269" fmla="*/ 2207629 h 4857008"/>
              <a:gd name="connsiteX2270" fmla="*/ 4674712 w 6326994"/>
              <a:gd name="connsiteY2270" fmla="*/ 2208418 h 4857008"/>
              <a:gd name="connsiteX2271" fmla="*/ 4657147 w 6326994"/>
              <a:gd name="connsiteY2271" fmla="*/ 2215065 h 4857008"/>
              <a:gd name="connsiteX2272" fmla="*/ 4616997 w 6326994"/>
              <a:gd name="connsiteY2272" fmla="*/ 2250256 h 4857008"/>
              <a:gd name="connsiteX2273" fmla="*/ 4603615 w 6326994"/>
              <a:gd name="connsiteY2273" fmla="*/ 2267107 h 4857008"/>
              <a:gd name="connsiteX2274" fmla="*/ 4629387 w 6326994"/>
              <a:gd name="connsiteY2274" fmla="*/ 2267107 h 4857008"/>
              <a:gd name="connsiteX2275" fmla="*/ 4645745 w 6326994"/>
              <a:gd name="connsiteY2275" fmla="*/ 2256698 h 4857008"/>
              <a:gd name="connsiteX2276" fmla="*/ 4699276 w 6326994"/>
              <a:gd name="connsiteY2276" fmla="*/ 2264631 h 4857008"/>
              <a:gd name="connsiteX2277" fmla="*/ 4736946 w 6326994"/>
              <a:gd name="connsiteY2277" fmla="*/ 2291395 h 4857008"/>
              <a:gd name="connsiteX2278" fmla="*/ 4743389 w 6326994"/>
              <a:gd name="connsiteY2278" fmla="*/ 2283961 h 4857008"/>
              <a:gd name="connsiteX2279" fmla="*/ 4674712 w 6326994"/>
              <a:gd name="connsiteY2279" fmla="*/ 2208418 h 4857008"/>
              <a:gd name="connsiteX2280" fmla="*/ 4675485 w 6326994"/>
              <a:gd name="connsiteY2280" fmla="*/ 2208125 h 4857008"/>
              <a:gd name="connsiteX2281" fmla="*/ 4675428 w 6326994"/>
              <a:gd name="connsiteY2281" fmla="*/ 2208017 h 4857008"/>
              <a:gd name="connsiteX2282" fmla="*/ 4720093 w 6326994"/>
              <a:gd name="connsiteY2282" fmla="*/ 2220021 h 4857008"/>
              <a:gd name="connsiteX2283" fmla="*/ 4724057 w 6326994"/>
              <a:gd name="connsiteY2283" fmla="*/ 2211100 h 4857008"/>
              <a:gd name="connsiteX2284" fmla="*/ 4685894 w 6326994"/>
              <a:gd name="connsiteY2284" fmla="*/ 2183838 h 4857008"/>
              <a:gd name="connsiteX2285" fmla="*/ 4712162 w 6326994"/>
              <a:gd name="connsiteY2285" fmla="*/ 2173926 h 4857008"/>
              <a:gd name="connsiteX2286" fmla="*/ 4687874 w 6326994"/>
              <a:gd name="connsiteY2286" fmla="*/ 2146666 h 4857008"/>
              <a:gd name="connsiteX2287" fmla="*/ 4765692 w 6326994"/>
              <a:gd name="connsiteY2287" fmla="*/ 2165004 h 4857008"/>
              <a:gd name="connsiteX2288" fmla="*/ 4768171 w 6326994"/>
              <a:gd name="connsiteY2288" fmla="*/ 2155091 h 4857008"/>
              <a:gd name="connsiteX2289" fmla="*/ 4688867 w 6326994"/>
              <a:gd name="connsiteY2289" fmla="*/ 2128820 h 4857008"/>
              <a:gd name="connsiteX2290" fmla="*/ 796023 w 6326994"/>
              <a:gd name="connsiteY2290" fmla="*/ 2119900 h 4857008"/>
              <a:gd name="connsiteX2291" fmla="*/ 720189 w 6326994"/>
              <a:gd name="connsiteY2291" fmla="*/ 2193256 h 4857008"/>
              <a:gd name="connsiteX2292" fmla="*/ 710771 w 6326994"/>
              <a:gd name="connsiteY2292" fmla="*/ 2264631 h 4857008"/>
              <a:gd name="connsiteX2293" fmla="*/ 796023 w 6326994"/>
              <a:gd name="connsiteY2293" fmla="*/ 2119900 h 4857008"/>
              <a:gd name="connsiteX2294" fmla="*/ 2427892 w 6326994"/>
              <a:gd name="connsiteY2294" fmla="*/ 2095861 h 4857008"/>
              <a:gd name="connsiteX2295" fmla="*/ 2361785 w 6326994"/>
              <a:gd name="connsiteY2295" fmla="*/ 2101065 h 4857008"/>
              <a:gd name="connsiteX2296" fmla="*/ 2345923 w 6326994"/>
              <a:gd name="connsiteY2296" fmla="*/ 2124856 h 4857008"/>
              <a:gd name="connsiteX2297" fmla="*/ 2439602 w 6326994"/>
              <a:gd name="connsiteY2297" fmla="*/ 2141215 h 4857008"/>
              <a:gd name="connsiteX2298" fmla="*/ 2518905 w 6326994"/>
              <a:gd name="connsiteY2298" fmla="*/ 2190779 h 4857008"/>
              <a:gd name="connsiteX2299" fmla="*/ 2500071 w 6326994"/>
              <a:gd name="connsiteY2299" fmla="*/ 2108995 h 4857008"/>
              <a:gd name="connsiteX2300" fmla="*/ 2493629 w 6326994"/>
              <a:gd name="connsiteY2300" fmla="*/ 2105526 h 4857008"/>
              <a:gd name="connsiteX2301" fmla="*/ 2427892 w 6326994"/>
              <a:gd name="connsiteY2301" fmla="*/ 2095861 h 4857008"/>
              <a:gd name="connsiteX2302" fmla="*/ 3001114 w 6326994"/>
              <a:gd name="connsiteY2302" fmla="*/ 2071079 h 4857008"/>
              <a:gd name="connsiteX2303" fmla="*/ 2969453 w 6326994"/>
              <a:gd name="connsiteY2303" fmla="*/ 2080745 h 4857008"/>
              <a:gd name="connsiteX2304" fmla="*/ 2811838 w 6326994"/>
              <a:gd name="connsiteY2304" fmla="*/ 2138240 h 4857008"/>
              <a:gd name="connsiteX2305" fmla="*/ 2697341 w 6326994"/>
              <a:gd name="connsiteY2305" fmla="*/ 2217542 h 4857008"/>
              <a:gd name="connsiteX2306" fmla="*/ 2723611 w 6326994"/>
              <a:gd name="connsiteY2306" fmla="*/ 2219524 h 4857008"/>
              <a:gd name="connsiteX2307" fmla="*/ 2779123 w 6326994"/>
              <a:gd name="connsiteY2307" fmla="*/ 2209612 h 4857008"/>
              <a:gd name="connsiteX2308" fmla="*/ 2997705 w 6326994"/>
              <a:gd name="connsiteY2308" fmla="*/ 2121881 h 4857008"/>
              <a:gd name="connsiteX2309" fmla="*/ 3033887 w 6326994"/>
              <a:gd name="connsiteY2309" fmla="*/ 2071819 h 4857008"/>
              <a:gd name="connsiteX2310" fmla="*/ 3001114 w 6326994"/>
              <a:gd name="connsiteY2310" fmla="*/ 2071079 h 4857008"/>
              <a:gd name="connsiteX2311" fmla="*/ 466415 w 6326994"/>
              <a:gd name="connsiteY2311" fmla="*/ 2024736 h 4857008"/>
              <a:gd name="connsiteX2312" fmla="*/ 358860 w 6326994"/>
              <a:gd name="connsiteY2312" fmla="*/ 2172438 h 4857008"/>
              <a:gd name="connsiteX2313" fmla="*/ 444609 w 6326994"/>
              <a:gd name="connsiteY2313" fmla="*/ 2132784 h 4857008"/>
              <a:gd name="connsiteX2314" fmla="*/ 459474 w 6326994"/>
              <a:gd name="connsiteY2314" fmla="*/ 2104534 h 4857008"/>
              <a:gd name="connsiteX2315" fmla="*/ 466415 w 6326994"/>
              <a:gd name="connsiteY2315" fmla="*/ 2024736 h 4857008"/>
              <a:gd name="connsiteX2316" fmla="*/ 1534543 w 6326994"/>
              <a:gd name="connsiteY2316" fmla="*/ 2006395 h 4857008"/>
              <a:gd name="connsiteX2317" fmla="*/ 1479032 w 6326994"/>
              <a:gd name="connsiteY2317" fmla="*/ 2262151 h 4857008"/>
              <a:gd name="connsiteX2318" fmla="*/ 1534543 w 6326994"/>
              <a:gd name="connsiteY2318" fmla="*/ 2006395 h 4857008"/>
              <a:gd name="connsiteX2319" fmla="*/ 2819812 w 6326994"/>
              <a:gd name="connsiteY2319" fmla="*/ 1968711 h 4857008"/>
              <a:gd name="connsiteX2320" fmla="*/ 2751366 w 6326994"/>
              <a:gd name="connsiteY2320" fmla="*/ 1998963 h 4857008"/>
              <a:gd name="connsiteX2321" fmla="*/ 2709733 w 6326994"/>
              <a:gd name="connsiteY2321" fmla="*/ 2033160 h 4857008"/>
              <a:gd name="connsiteX2322" fmla="*/ 2640339 w 6326994"/>
              <a:gd name="connsiteY2322" fmla="*/ 2122377 h 4857008"/>
              <a:gd name="connsiteX2323" fmla="*/ 2663635 w 6326994"/>
              <a:gd name="connsiteY2323" fmla="*/ 2119901 h 4857008"/>
              <a:gd name="connsiteX2324" fmla="*/ 2801923 w 6326994"/>
              <a:gd name="connsiteY2324" fmla="*/ 2045056 h 4857008"/>
              <a:gd name="connsiteX2325" fmla="*/ 2848018 w 6326994"/>
              <a:gd name="connsiteY2325" fmla="*/ 1978640 h 4857008"/>
              <a:gd name="connsiteX2326" fmla="*/ 2819812 w 6326994"/>
              <a:gd name="connsiteY2326" fmla="*/ 1968711 h 4857008"/>
              <a:gd name="connsiteX2327" fmla="*/ 4367987 w 6326994"/>
              <a:gd name="connsiteY2327" fmla="*/ 1967657 h 4857008"/>
              <a:gd name="connsiteX2328" fmla="*/ 4357772 w 6326994"/>
              <a:gd name="connsiteY2328" fmla="*/ 1974177 h 4857008"/>
              <a:gd name="connsiteX2329" fmla="*/ 4357275 w 6326994"/>
              <a:gd name="connsiteY2329" fmla="*/ 2028203 h 4857008"/>
              <a:gd name="connsiteX2330" fmla="*/ 4381068 w 6326994"/>
              <a:gd name="connsiteY2330" fmla="*/ 2068847 h 4857008"/>
              <a:gd name="connsiteX2331" fmla="*/ 4457892 w 6326994"/>
              <a:gd name="connsiteY2331" fmla="*/ 2075290 h 4857008"/>
              <a:gd name="connsiteX2332" fmla="*/ 4450954 w 6326994"/>
              <a:gd name="connsiteY2332" fmla="*/ 2049021 h 4857008"/>
              <a:gd name="connsiteX2333" fmla="*/ 4413779 w 6326994"/>
              <a:gd name="connsiteY2333" fmla="*/ 1985082 h 4857008"/>
              <a:gd name="connsiteX2334" fmla="*/ 4367987 w 6326994"/>
              <a:gd name="connsiteY2334" fmla="*/ 1967657 h 4857008"/>
              <a:gd name="connsiteX2335" fmla="*/ 4872018 w 6326994"/>
              <a:gd name="connsiteY2335" fmla="*/ 1964242 h 4857008"/>
              <a:gd name="connsiteX2336" fmla="*/ 4852431 w 6326994"/>
              <a:gd name="connsiteY2336" fmla="*/ 2002926 h 4857008"/>
              <a:gd name="connsiteX2337" fmla="*/ 4849458 w 6326994"/>
              <a:gd name="connsiteY2337" fmla="*/ 2022256 h 4857008"/>
              <a:gd name="connsiteX2338" fmla="*/ 4887621 w 6326994"/>
              <a:gd name="connsiteY2338" fmla="*/ 2076777 h 4857008"/>
              <a:gd name="connsiteX2339" fmla="*/ 4912406 w 6326994"/>
              <a:gd name="connsiteY2339" fmla="*/ 2039605 h 4857008"/>
              <a:gd name="connsiteX2340" fmla="*/ 4919840 w 6326994"/>
              <a:gd name="connsiteY2340" fmla="*/ 2018787 h 4857008"/>
              <a:gd name="connsiteX2341" fmla="*/ 4890101 w 6326994"/>
              <a:gd name="connsiteY2341" fmla="*/ 1966249 h 4857008"/>
              <a:gd name="connsiteX2342" fmla="*/ 4872018 w 6326994"/>
              <a:gd name="connsiteY2342" fmla="*/ 1964242 h 4857008"/>
              <a:gd name="connsiteX2343" fmla="*/ 1422029 w 6326994"/>
              <a:gd name="connsiteY2343" fmla="*/ 1959309 h 4857008"/>
              <a:gd name="connsiteX2344" fmla="*/ 1367014 w 6326994"/>
              <a:gd name="connsiteY2344" fmla="*/ 2269090 h 4857008"/>
              <a:gd name="connsiteX2345" fmla="*/ 1422029 w 6326994"/>
              <a:gd name="connsiteY2345" fmla="*/ 1959309 h 4857008"/>
              <a:gd name="connsiteX2346" fmla="*/ 420879 w 6326994"/>
              <a:gd name="connsiteY2346" fmla="*/ 1950014 h 4857008"/>
              <a:gd name="connsiteX2347" fmla="*/ 400989 w 6326994"/>
              <a:gd name="connsiteY2347" fmla="*/ 1951379 h 4857008"/>
              <a:gd name="connsiteX2348" fmla="*/ 328128 w 6326994"/>
              <a:gd name="connsiteY2348" fmla="*/ 1974178 h 4857008"/>
              <a:gd name="connsiteX2349" fmla="*/ 277572 w 6326994"/>
              <a:gd name="connsiteY2349" fmla="*/ 2027708 h 4857008"/>
              <a:gd name="connsiteX2350" fmla="*/ 373729 w 6326994"/>
              <a:gd name="connsiteY2350" fmla="*/ 2013334 h 4857008"/>
              <a:gd name="connsiteX2351" fmla="*/ 379678 w 6326994"/>
              <a:gd name="connsiteY2351" fmla="*/ 2008874 h 4857008"/>
              <a:gd name="connsiteX2352" fmla="*/ 442626 w 6326994"/>
              <a:gd name="connsiteY2352" fmla="*/ 1959310 h 4857008"/>
              <a:gd name="connsiteX2353" fmla="*/ 441139 w 6326994"/>
              <a:gd name="connsiteY2353" fmla="*/ 1950884 h 4857008"/>
              <a:gd name="connsiteX2354" fmla="*/ 420879 w 6326994"/>
              <a:gd name="connsiteY2354" fmla="*/ 1950014 h 4857008"/>
              <a:gd name="connsiteX2355" fmla="*/ 778180 w 6326994"/>
              <a:gd name="connsiteY2355" fmla="*/ 1918171 h 4857008"/>
              <a:gd name="connsiteX2356" fmla="*/ 763805 w 6326994"/>
              <a:gd name="connsiteY2356" fmla="*/ 1927587 h 4857008"/>
              <a:gd name="connsiteX2357" fmla="*/ 730598 w 6326994"/>
              <a:gd name="connsiteY2357" fmla="*/ 1960795 h 4857008"/>
              <a:gd name="connsiteX2358" fmla="*/ 595284 w 6326994"/>
              <a:gd name="connsiteY2358" fmla="*/ 2165995 h 4857008"/>
              <a:gd name="connsiteX2359" fmla="*/ 511520 w 6326994"/>
              <a:gd name="connsiteY2359" fmla="*/ 2603157 h 4857008"/>
              <a:gd name="connsiteX2360" fmla="*/ 528870 w 6326994"/>
              <a:gd name="connsiteY2360" fmla="*/ 2752349 h 4857008"/>
              <a:gd name="connsiteX2361" fmla="*/ 552165 w 6326994"/>
              <a:gd name="connsiteY2361" fmla="*/ 2769697 h 4857008"/>
              <a:gd name="connsiteX2362" fmla="*/ 554641 w 6326994"/>
              <a:gd name="connsiteY2362" fmla="*/ 2746897 h 4857008"/>
              <a:gd name="connsiteX2363" fmla="*/ 555136 w 6326994"/>
              <a:gd name="connsiteY2363" fmla="*/ 2725583 h 4857008"/>
              <a:gd name="connsiteX2364" fmla="*/ 560588 w 6326994"/>
              <a:gd name="connsiteY2364" fmla="*/ 2704768 h 4857008"/>
              <a:gd name="connsiteX2365" fmla="*/ 540763 w 6326994"/>
              <a:gd name="connsiteY2365" fmla="*/ 2561523 h 4857008"/>
              <a:gd name="connsiteX2366" fmla="*/ 602720 w 6326994"/>
              <a:gd name="connsiteY2366" fmla="*/ 2225473 h 4857008"/>
              <a:gd name="connsiteX2367" fmla="*/ 742990 w 6326994"/>
              <a:gd name="connsiteY2367" fmla="*/ 1985083 h 4857008"/>
              <a:gd name="connsiteX2368" fmla="*/ 785118 w 6326994"/>
              <a:gd name="connsiteY2368" fmla="*/ 1925605 h 4857008"/>
              <a:gd name="connsiteX2369" fmla="*/ 778180 w 6326994"/>
              <a:gd name="connsiteY2369" fmla="*/ 1918171 h 4857008"/>
              <a:gd name="connsiteX2370" fmla="*/ 684502 w 6326994"/>
              <a:gd name="connsiteY2370" fmla="*/ 1853239 h 4857008"/>
              <a:gd name="connsiteX2371" fmla="*/ 567529 w 6326994"/>
              <a:gd name="connsiteY2371" fmla="*/ 1997474 h 4857008"/>
              <a:gd name="connsiteX2372" fmla="*/ 684502 w 6326994"/>
              <a:gd name="connsiteY2372" fmla="*/ 1853239 h 4857008"/>
              <a:gd name="connsiteX2373" fmla="*/ 1364534 w 6326994"/>
              <a:gd name="connsiteY2373" fmla="*/ 1850762 h 4857008"/>
              <a:gd name="connsiteX2374" fmla="*/ 1235171 w 6326994"/>
              <a:gd name="connsiteY2374" fmla="*/ 2098091 h 4857008"/>
              <a:gd name="connsiteX2375" fmla="*/ 1225258 w 6326994"/>
              <a:gd name="connsiteY2375" fmla="*/ 2265621 h 4857008"/>
              <a:gd name="connsiteX2376" fmla="*/ 1247561 w 6326994"/>
              <a:gd name="connsiteY2376" fmla="*/ 2314195 h 4857008"/>
              <a:gd name="connsiteX2377" fmla="*/ 1254005 w 6326994"/>
              <a:gd name="connsiteY2377" fmla="*/ 2311716 h 4857008"/>
              <a:gd name="connsiteX2378" fmla="*/ 1260946 w 6326994"/>
              <a:gd name="connsiteY2378" fmla="*/ 2164509 h 4857008"/>
              <a:gd name="connsiteX2379" fmla="*/ 1351647 w 6326994"/>
              <a:gd name="connsiteY2379" fmla="*/ 1899336 h 4857008"/>
              <a:gd name="connsiteX2380" fmla="*/ 1375440 w 6326994"/>
              <a:gd name="connsiteY2380" fmla="*/ 1855719 h 4857008"/>
              <a:gd name="connsiteX2381" fmla="*/ 1364534 w 6326994"/>
              <a:gd name="connsiteY2381" fmla="*/ 1850762 h 4857008"/>
              <a:gd name="connsiteX2382" fmla="*/ 370257 w 6326994"/>
              <a:gd name="connsiteY2382" fmla="*/ 1816066 h 4857008"/>
              <a:gd name="connsiteX2383" fmla="*/ 292937 w 6326994"/>
              <a:gd name="connsiteY2383" fmla="*/ 1836885 h 4857008"/>
              <a:gd name="connsiteX2384" fmla="*/ 277572 w 6326994"/>
              <a:gd name="connsiteY2384" fmla="*/ 1855720 h 4857008"/>
              <a:gd name="connsiteX2385" fmla="*/ 291947 w 6326994"/>
              <a:gd name="connsiteY2385" fmla="*/ 1876039 h 4857008"/>
              <a:gd name="connsiteX2386" fmla="*/ 363319 w 6326994"/>
              <a:gd name="connsiteY2386" fmla="*/ 1869100 h 4857008"/>
              <a:gd name="connsiteX2387" fmla="*/ 381658 w 6326994"/>
              <a:gd name="connsiteY2387" fmla="*/ 1857204 h 4857008"/>
              <a:gd name="connsiteX2388" fmla="*/ 416355 w 6326994"/>
              <a:gd name="connsiteY2388" fmla="*/ 1829450 h 4857008"/>
              <a:gd name="connsiteX2389" fmla="*/ 370257 w 6326994"/>
              <a:gd name="connsiteY2389" fmla="*/ 1816066 h 4857008"/>
              <a:gd name="connsiteX2390" fmla="*/ 962470 w 6326994"/>
              <a:gd name="connsiteY2390" fmla="*/ 1813001 h 4857008"/>
              <a:gd name="connsiteX2391" fmla="*/ 943232 w 6326994"/>
              <a:gd name="connsiteY2391" fmla="*/ 1869597 h 4857008"/>
              <a:gd name="connsiteX2392" fmla="*/ 992797 w 6326994"/>
              <a:gd name="connsiteY2392" fmla="*/ 1816562 h 4857008"/>
              <a:gd name="connsiteX2393" fmla="*/ 962470 w 6326994"/>
              <a:gd name="connsiteY2393" fmla="*/ 1813001 h 4857008"/>
              <a:gd name="connsiteX2394" fmla="*/ 4301640 w 6326994"/>
              <a:gd name="connsiteY2394" fmla="*/ 1798408 h 4857008"/>
              <a:gd name="connsiteX2395" fmla="*/ 4271527 w 6326994"/>
              <a:gd name="connsiteY2395" fmla="*/ 1802683 h 4857008"/>
              <a:gd name="connsiteX2396" fmla="*/ 4272024 w 6326994"/>
              <a:gd name="connsiteY2396" fmla="*/ 1838865 h 4857008"/>
              <a:gd name="connsiteX2397" fmla="*/ 4319608 w 6326994"/>
              <a:gd name="connsiteY2397" fmla="*/ 1869596 h 4857008"/>
              <a:gd name="connsiteX2398" fmla="*/ 4367190 w 6326994"/>
              <a:gd name="connsiteY2398" fmla="*/ 1839361 h 4857008"/>
              <a:gd name="connsiteX2399" fmla="*/ 4332494 w 6326994"/>
              <a:gd name="connsiteY2399" fmla="*/ 1802684 h 4857008"/>
              <a:gd name="connsiteX2400" fmla="*/ 4301640 w 6326994"/>
              <a:gd name="connsiteY2400" fmla="*/ 1798408 h 4857008"/>
              <a:gd name="connsiteX2401" fmla="*/ 638407 w 6326994"/>
              <a:gd name="connsiteY2401" fmla="*/ 1776414 h 4857008"/>
              <a:gd name="connsiteX2402" fmla="*/ 524408 w 6326994"/>
              <a:gd name="connsiteY2402" fmla="*/ 1824988 h 4857008"/>
              <a:gd name="connsiteX2403" fmla="*/ 492190 w 6326994"/>
              <a:gd name="connsiteY2403" fmla="*/ 1866622 h 4857008"/>
              <a:gd name="connsiteX2404" fmla="*/ 496651 w 6326994"/>
              <a:gd name="connsiteY2404" fmla="*/ 1874057 h 4857008"/>
              <a:gd name="connsiteX2405" fmla="*/ 531842 w 6326994"/>
              <a:gd name="connsiteY2405" fmla="*/ 1864640 h 4857008"/>
              <a:gd name="connsiteX2406" fmla="*/ 643363 w 6326994"/>
              <a:gd name="connsiteY2406" fmla="*/ 1797233 h 4857008"/>
              <a:gd name="connsiteX2407" fmla="*/ 656250 w 6326994"/>
              <a:gd name="connsiteY2407" fmla="*/ 1784345 h 4857008"/>
              <a:gd name="connsiteX2408" fmla="*/ 638407 w 6326994"/>
              <a:gd name="connsiteY2408" fmla="*/ 1776414 h 4857008"/>
              <a:gd name="connsiteX2409" fmla="*/ 1334113 w 6326994"/>
              <a:gd name="connsiteY2409" fmla="*/ 1725795 h 4857008"/>
              <a:gd name="connsiteX2410" fmla="*/ 1319430 w 6326994"/>
              <a:gd name="connsiteY2410" fmla="*/ 1733292 h 4857008"/>
              <a:gd name="connsiteX2411" fmla="*/ 1287707 w 6326994"/>
              <a:gd name="connsiteY2411" fmla="*/ 1752126 h 4857008"/>
              <a:gd name="connsiteX2412" fmla="*/ 1229719 w 6326994"/>
              <a:gd name="connsiteY2412" fmla="*/ 1806647 h 4857008"/>
              <a:gd name="connsiteX2413" fmla="*/ 1153884 w 6326994"/>
              <a:gd name="connsiteY2413" fmla="*/ 1967240 h 4857008"/>
              <a:gd name="connsiteX2414" fmla="*/ 1119684 w 6326994"/>
              <a:gd name="connsiteY2414" fmla="*/ 2144681 h 4857008"/>
              <a:gd name="connsiteX2415" fmla="*/ 1130092 w 6326994"/>
              <a:gd name="connsiteY2415" fmla="*/ 2178387 h 4857008"/>
              <a:gd name="connsiteX2416" fmla="*/ 1349169 w 6326994"/>
              <a:gd name="connsiteY2416" fmla="*/ 1734284 h 4857008"/>
              <a:gd name="connsiteX2417" fmla="*/ 1334113 w 6326994"/>
              <a:gd name="connsiteY2417" fmla="*/ 1725795 h 4857008"/>
              <a:gd name="connsiteX2418" fmla="*/ 4886421 w 6326994"/>
              <a:gd name="connsiteY2418" fmla="*/ 1716007 h 4857008"/>
              <a:gd name="connsiteX2419" fmla="*/ 4873744 w 6326994"/>
              <a:gd name="connsiteY2419" fmla="*/ 1716935 h 4857008"/>
              <a:gd name="connsiteX2420" fmla="*/ 4841032 w 6326994"/>
              <a:gd name="connsiteY2420" fmla="*/ 1778397 h 4857008"/>
              <a:gd name="connsiteX2421" fmla="*/ 4888118 w 6326994"/>
              <a:gd name="connsiteY2421" fmla="*/ 1834900 h 4857008"/>
              <a:gd name="connsiteX2422" fmla="*/ 4917857 w 6326994"/>
              <a:gd name="connsiteY2422" fmla="*/ 1746673 h 4857008"/>
              <a:gd name="connsiteX2423" fmla="*/ 4886421 w 6326994"/>
              <a:gd name="connsiteY2423" fmla="*/ 1716007 h 4857008"/>
              <a:gd name="connsiteX2424" fmla="*/ 2008386 w 6326994"/>
              <a:gd name="connsiteY2424" fmla="*/ 1713466 h 4857008"/>
              <a:gd name="connsiteX2425" fmla="*/ 1935526 w 6326994"/>
              <a:gd name="connsiteY2425" fmla="*/ 1748161 h 4857008"/>
              <a:gd name="connsiteX2426" fmla="*/ 1887942 w 6326994"/>
              <a:gd name="connsiteY2426" fmla="*/ 1757083 h 4857008"/>
              <a:gd name="connsiteX2427" fmla="*/ 1924619 w 6326994"/>
              <a:gd name="connsiteY2427" fmla="*/ 1783848 h 4857008"/>
              <a:gd name="connsiteX2428" fmla="*/ 1983604 w 6326994"/>
              <a:gd name="connsiteY2428" fmla="*/ 1798223 h 4857008"/>
              <a:gd name="connsiteX2429" fmla="*/ 2008386 w 6326994"/>
              <a:gd name="connsiteY2429" fmla="*/ 1713466 h 4857008"/>
              <a:gd name="connsiteX2430" fmla="*/ 805441 w 6326994"/>
              <a:gd name="connsiteY2430" fmla="*/ 1692648 h 4857008"/>
              <a:gd name="connsiteX2431" fmla="*/ 771737 w 6326994"/>
              <a:gd name="connsiteY2431" fmla="*/ 1706527 h 4857008"/>
              <a:gd name="connsiteX2432" fmla="*/ 751416 w 6326994"/>
              <a:gd name="connsiteY2432" fmla="*/ 1736264 h 4857008"/>
              <a:gd name="connsiteX2433" fmla="*/ 778179 w 6326994"/>
              <a:gd name="connsiteY2433" fmla="*/ 1757082 h 4857008"/>
              <a:gd name="connsiteX2434" fmla="*/ 840632 w 6326994"/>
              <a:gd name="connsiteY2434" fmla="*/ 1748658 h 4857008"/>
              <a:gd name="connsiteX2435" fmla="*/ 853519 w 6326994"/>
              <a:gd name="connsiteY2435" fmla="*/ 1732796 h 4857008"/>
              <a:gd name="connsiteX2436" fmla="*/ 805441 w 6326994"/>
              <a:gd name="connsiteY2436" fmla="*/ 1692648 h 4857008"/>
              <a:gd name="connsiteX2437" fmla="*/ 330856 w 6326994"/>
              <a:gd name="connsiteY2437" fmla="*/ 1683851 h 4857008"/>
              <a:gd name="connsiteX2438" fmla="*/ 286493 w 6326994"/>
              <a:gd name="connsiteY2438" fmla="*/ 1694632 h 4857008"/>
              <a:gd name="connsiteX2439" fmla="*/ 276086 w 6326994"/>
              <a:gd name="connsiteY2439" fmla="*/ 1713465 h 4857008"/>
              <a:gd name="connsiteX2440" fmla="*/ 286989 w 6326994"/>
              <a:gd name="connsiteY2440" fmla="*/ 1731803 h 4857008"/>
              <a:gd name="connsiteX2441" fmla="*/ 391572 w 6326994"/>
              <a:gd name="connsiteY2441" fmla="*/ 1748161 h 4857008"/>
              <a:gd name="connsiteX2442" fmla="*/ 444608 w 6326994"/>
              <a:gd name="connsiteY2442" fmla="*/ 1714954 h 4857008"/>
              <a:gd name="connsiteX2443" fmla="*/ 376704 w 6326994"/>
              <a:gd name="connsiteY2443" fmla="*/ 1693143 h 4857008"/>
              <a:gd name="connsiteX2444" fmla="*/ 330856 w 6326994"/>
              <a:gd name="connsiteY2444" fmla="*/ 1683851 h 4857008"/>
              <a:gd name="connsiteX2445" fmla="*/ 574444 w 6326994"/>
              <a:gd name="connsiteY2445" fmla="*/ 1681032 h 4857008"/>
              <a:gd name="connsiteX2446" fmla="*/ 514989 w 6326994"/>
              <a:gd name="connsiteY2446" fmla="*/ 1711979 h 4857008"/>
              <a:gd name="connsiteX2447" fmla="*/ 653772 w 6326994"/>
              <a:gd name="connsiteY2447" fmla="*/ 1693641 h 4857008"/>
              <a:gd name="connsiteX2448" fmla="*/ 596772 w 6326994"/>
              <a:gd name="connsiteY2448" fmla="*/ 1684718 h 4857008"/>
              <a:gd name="connsiteX2449" fmla="*/ 574444 w 6326994"/>
              <a:gd name="connsiteY2449" fmla="*/ 1681032 h 4857008"/>
              <a:gd name="connsiteX2450" fmla="*/ 4229896 w 6326994"/>
              <a:gd name="connsiteY2450" fmla="*/ 1671336 h 4857008"/>
              <a:gd name="connsiteX2451" fmla="*/ 4201147 w 6326994"/>
              <a:gd name="connsiteY2451" fmla="*/ 1676787 h 4857008"/>
              <a:gd name="connsiteX2452" fmla="*/ 4180822 w 6326994"/>
              <a:gd name="connsiteY2452" fmla="*/ 1690667 h 4857008"/>
              <a:gd name="connsiteX2453" fmla="*/ 4197676 w 6326994"/>
              <a:gd name="connsiteY2453" fmla="*/ 1720406 h 4857008"/>
              <a:gd name="connsiteX2454" fmla="*/ 4263599 w 6326994"/>
              <a:gd name="connsiteY2454" fmla="*/ 1737256 h 4857008"/>
              <a:gd name="connsiteX2455" fmla="*/ 4287886 w 6326994"/>
              <a:gd name="connsiteY2455" fmla="*/ 1721892 h 4857008"/>
              <a:gd name="connsiteX2456" fmla="*/ 4290364 w 6326994"/>
              <a:gd name="connsiteY2456" fmla="*/ 1704544 h 4857008"/>
              <a:gd name="connsiteX2457" fmla="*/ 4229896 w 6326994"/>
              <a:gd name="connsiteY2457" fmla="*/ 1671336 h 4857008"/>
              <a:gd name="connsiteX2458" fmla="*/ 1684725 w 6326994"/>
              <a:gd name="connsiteY2458" fmla="*/ 1620779 h 4857008"/>
              <a:gd name="connsiteX2459" fmla="*/ 1676299 w 6326994"/>
              <a:gd name="connsiteY2459" fmla="*/ 1621771 h 4857008"/>
              <a:gd name="connsiteX2460" fmla="*/ 1667872 w 6326994"/>
              <a:gd name="connsiteY2460" fmla="*/ 1710492 h 4857008"/>
              <a:gd name="connsiteX2461" fmla="*/ 1675308 w 6326994"/>
              <a:gd name="connsiteY2461" fmla="*/ 1720901 h 4857008"/>
              <a:gd name="connsiteX2462" fmla="*/ 1734786 w 6326994"/>
              <a:gd name="connsiteY2462" fmla="*/ 1706528 h 4857008"/>
              <a:gd name="connsiteX2463" fmla="*/ 1719420 w 6326994"/>
              <a:gd name="connsiteY2463" fmla="*/ 1696615 h 4857008"/>
              <a:gd name="connsiteX2464" fmla="*/ 1691168 w 6326994"/>
              <a:gd name="connsiteY2464" fmla="*/ 1650519 h 4857008"/>
              <a:gd name="connsiteX2465" fmla="*/ 1684725 w 6326994"/>
              <a:gd name="connsiteY2465" fmla="*/ 1620779 h 4857008"/>
              <a:gd name="connsiteX2466" fmla="*/ 1335291 w 6326994"/>
              <a:gd name="connsiteY2466" fmla="*/ 1611856 h 4857008"/>
              <a:gd name="connsiteX2467" fmla="*/ 1178171 w 6326994"/>
              <a:gd name="connsiteY2467" fmla="*/ 1707024 h 4857008"/>
              <a:gd name="connsiteX2468" fmla="*/ 1036909 w 6326994"/>
              <a:gd name="connsiteY2468" fmla="*/ 1959805 h 4857008"/>
              <a:gd name="connsiteX2469" fmla="*/ 1036911 w 6326994"/>
              <a:gd name="connsiteY2469" fmla="*/ 1975665 h 4857008"/>
              <a:gd name="connsiteX2470" fmla="*/ 1061199 w 6326994"/>
              <a:gd name="connsiteY2470" fmla="*/ 1954848 h 4857008"/>
              <a:gd name="connsiteX2471" fmla="*/ 1161814 w 6326994"/>
              <a:gd name="connsiteY2471" fmla="*/ 1818047 h 4857008"/>
              <a:gd name="connsiteX2472" fmla="*/ 1356106 w 6326994"/>
              <a:gd name="connsiteY2472" fmla="*/ 1626726 h 4857008"/>
              <a:gd name="connsiteX2473" fmla="*/ 1363048 w 6326994"/>
              <a:gd name="connsiteY2473" fmla="*/ 1614334 h 4857008"/>
              <a:gd name="connsiteX2474" fmla="*/ 1335291 w 6326994"/>
              <a:gd name="connsiteY2474" fmla="*/ 1611856 h 4857008"/>
              <a:gd name="connsiteX2475" fmla="*/ 3391804 w 6326994"/>
              <a:gd name="connsiteY2475" fmla="*/ 1566847 h 4857008"/>
              <a:gd name="connsiteX2476" fmla="*/ 3328304 w 6326994"/>
              <a:gd name="connsiteY2476" fmla="*/ 1599466 h 4857008"/>
              <a:gd name="connsiteX2477" fmla="*/ 3331277 w 6326994"/>
              <a:gd name="connsiteY2477" fmla="*/ 1608885 h 4857008"/>
              <a:gd name="connsiteX2478" fmla="*/ 3418017 w 6326994"/>
              <a:gd name="connsiteY2478" fmla="*/ 1572702 h 4857008"/>
              <a:gd name="connsiteX2479" fmla="*/ 3391804 w 6326994"/>
              <a:gd name="connsiteY2479" fmla="*/ 1566847 h 4857008"/>
              <a:gd name="connsiteX2480" fmla="*/ 3495835 w 6326994"/>
              <a:gd name="connsiteY2480" fmla="*/ 1566752 h 4857008"/>
              <a:gd name="connsiteX2481" fmla="*/ 3338713 w 6326994"/>
              <a:gd name="connsiteY2481" fmla="*/ 1621770 h 4857008"/>
              <a:gd name="connsiteX2482" fmla="*/ 3362999 w 6326994"/>
              <a:gd name="connsiteY2482" fmla="*/ 1646552 h 4857008"/>
              <a:gd name="connsiteX2483" fmla="*/ 3432391 w 6326994"/>
              <a:gd name="connsiteY2483" fmla="*/ 1695623 h 4857008"/>
              <a:gd name="connsiteX2484" fmla="*/ 3500296 w 6326994"/>
              <a:gd name="connsiteY2484" fmla="*/ 1650022 h 4857008"/>
              <a:gd name="connsiteX2485" fmla="*/ 3428425 w 6326994"/>
              <a:gd name="connsiteY2485" fmla="*/ 1668361 h 4857008"/>
              <a:gd name="connsiteX2486" fmla="*/ 3459156 w 6326994"/>
              <a:gd name="connsiteY2486" fmla="*/ 1648040 h 4857008"/>
              <a:gd name="connsiteX2487" fmla="*/ 3478981 w 6326994"/>
              <a:gd name="connsiteY2487" fmla="*/ 1626729 h 4857008"/>
              <a:gd name="connsiteX2488" fmla="*/ 3376878 w 6326994"/>
              <a:gd name="connsiteY2488" fmla="*/ 1641596 h 4857008"/>
              <a:gd name="connsiteX2489" fmla="*/ 3446765 w 6326994"/>
              <a:gd name="connsiteY2489" fmla="*/ 1609379 h 4857008"/>
              <a:gd name="connsiteX2490" fmla="*/ 3495835 w 6326994"/>
              <a:gd name="connsiteY2490" fmla="*/ 1566752 h 4857008"/>
              <a:gd name="connsiteX2491" fmla="*/ 631716 w 6326994"/>
              <a:gd name="connsiteY2491" fmla="*/ 1553371 h 4857008"/>
              <a:gd name="connsiteX2492" fmla="*/ 588841 w 6326994"/>
              <a:gd name="connsiteY2492" fmla="*/ 1556840 h 4857008"/>
              <a:gd name="connsiteX2493" fmla="*/ 690945 w 6326994"/>
              <a:gd name="connsiteY2493" fmla="*/ 1631683 h 4857008"/>
              <a:gd name="connsiteX2494" fmla="*/ 708789 w 6326994"/>
              <a:gd name="connsiteY2494" fmla="*/ 1624248 h 4857008"/>
              <a:gd name="connsiteX2495" fmla="*/ 702346 w 6326994"/>
              <a:gd name="connsiteY2495" fmla="*/ 1602934 h 4857008"/>
              <a:gd name="connsiteX2496" fmla="*/ 667155 w 6326994"/>
              <a:gd name="connsiteY2496" fmla="*/ 1572203 h 4857008"/>
              <a:gd name="connsiteX2497" fmla="*/ 631716 w 6326994"/>
              <a:gd name="connsiteY2497" fmla="*/ 1553371 h 4857008"/>
              <a:gd name="connsiteX2498" fmla="*/ 3740686 w 6326994"/>
              <a:gd name="connsiteY2498" fmla="*/ 1542467 h 4857008"/>
              <a:gd name="connsiteX2499" fmla="*/ 3650972 w 6326994"/>
              <a:gd name="connsiteY2499" fmla="*/ 1579640 h 4857008"/>
              <a:gd name="connsiteX2500" fmla="*/ 3679722 w 6326994"/>
              <a:gd name="connsiteY2500" fmla="*/ 1600955 h 4857008"/>
              <a:gd name="connsiteX2501" fmla="*/ 3741676 w 6326994"/>
              <a:gd name="connsiteY2501" fmla="*/ 1643579 h 4857008"/>
              <a:gd name="connsiteX2502" fmla="*/ 3772903 w 6326994"/>
              <a:gd name="connsiteY2502" fmla="*/ 1649030 h 4857008"/>
              <a:gd name="connsiteX2503" fmla="*/ 3804128 w 6326994"/>
              <a:gd name="connsiteY2503" fmla="*/ 1599467 h 4857008"/>
              <a:gd name="connsiteX2504" fmla="*/ 3788765 w 6326994"/>
              <a:gd name="connsiteY2504" fmla="*/ 1593022 h 4857008"/>
              <a:gd name="connsiteX2505" fmla="*/ 3679722 w 6326994"/>
              <a:gd name="connsiteY2505" fmla="*/ 1600955 h 4857008"/>
              <a:gd name="connsiteX2506" fmla="*/ 3766460 w 6326994"/>
              <a:gd name="connsiteY2506" fmla="*/ 1549403 h 4857008"/>
              <a:gd name="connsiteX2507" fmla="*/ 3740686 w 6326994"/>
              <a:gd name="connsiteY2507" fmla="*/ 1542467 h 4857008"/>
              <a:gd name="connsiteX2508" fmla="*/ 4917672 w 6326994"/>
              <a:gd name="connsiteY2508" fmla="*/ 1520596 h 4857008"/>
              <a:gd name="connsiteX2509" fmla="*/ 4899024 w 6326994"/>
              <a:gd name="connsiteY2509" fmla="*/ 1535527 h 4857008"/>
              <a:gd name="connsiteX2510" fmla="*/ 4877710 w 6326994"/>
              <a:gd name="connsiteY2510" fmla="*/ 1603926 h 4857008"/>
              <a:gd name="connsiteX2511" fmla="*/ 4893076 w 6326994"/>
              <a:gd name="connsiteY2511" fmla="*/ 1633171 h 4857008"/>
              <a:gd name="connsiteX2512" fmla="*/ 4920829 w 6326994"/>
              <a:gd name="connsiteY2512" fmla="*/ 1614336 h 4857008"/>
              <a:gd name="connsiteX2513" fmla="*/ 4953544 w 6326994"/>
              <a:gd name="connsiteY2513" fmla="*/ 1551884 h 4857008"/>
              <a:gd name="connsiteX2514" fmla="*/ 4939667 w 6326994"/>
              <a:gd name="connsiteY2514" fmla="*/ 1535031 h 4857008"/>
              <a:gd name="connsiteX2515" fmla="*/ 4917672 w 6326994"/>
              <a:gd name="connsiteY2515" fmla="*/ 1520596 h 4857008"/>
              <a:gd name="connsiteX2516" fmla="*/ 3728233 w 6326994"/>
              <a:gd name="connsiteY2516" fmla="*/ 1513162 h 4857008"/>
              <a:gd name="connsiteX2517" fmla="*/ 3717887 w 6326994"/>
              <a:gd name="connsiteY2517" fmla="*/ 1513224 h 4857008"/>
              <a:gd name="connsiteX2518" fmla="*/ 3622720 w 6326994"/>
              <a:gd name="connsiteY2518" fmla="*/ 1549903 h 4857008"/>
              <a:gd name="connsiteX2519" fmla="*/ 3741183 w 6326994"/>
              <a:gd name="connsiteY2519" fmla="*/ 1515702 h 4857008"/>
              <a:gd name="connsiteX2520" fmla="*/ 3728233 w 6326994"/>
              <a:gd name="connsiteY2520" fmla="*/ 1513162 h 4857008"/>
              <a:gd name="connsiteX2521" fmla="*/ 4073268 w 6326994"/>
              <a:gd name="connsiteY2521" fmla="*/ 1511736 h 4857008"/>
              <a:gd name="connsiteX2522" fmla="*/ 4038572 w 6326994"/>
              <a:gd name="connsiteY2522" fmla="*/ 1543456 h 4857008"/>
              <a:gd name="connsiteX2523" fmla="*/ 4048981 w 6326994"/>
              <a:gd name="connsiteY2523" fmla="*/ 1563778 h 4857008"/>
              <a:gd name="connsiteX2524" fmla="*/ 4089128 w 6326994"/>
              <a:gd name="connsiteY2524" fmla="*/ 1581624 h 4857008"/>
              <a:gd name="connsiteX2525" fmla="*/ 4154059 w 6326994"/>
              <a:gd name="connsiteY2525" fmla="*/ 1570222 h 4857008"/>
              <a:gd name="connsiteX2526" fmla="*/ 4107963 w 6326994"/>
              <a:gd name="connsiteY2526" fmla="*/ 1526111 h 4857008"/>
              <a:gd name="connsiteX2527" fmla="*/ 4073268 w 6326994"/>
              <a:gd name="connsiteY2527" fmla="*/ 1511736 h 4857008"/>
              <a:gd name="connsiteX2528" fmla="*/ 3423967 w 6326994"/>
              <a:gd name="connsiteY2528" fmla="*/ 1511239 h 4857008"/>
              <a:gd name="connsiteX2529" fmla="*/ 3307488 w 6326994"/>
              <a:gd name="connsiteY2529" fmla="*/ 1565762 h 4857008"/>
              <a:gd name="connsiteX2530" fmla="*/ 3423967 w 6326994"/>
              <a:gd name="connsiteY2530" fmla="*/ 1511239 h 4857008"/>
              <a:gd name="connsiteX2531" fmla="*/ 365302 w 6326994"/>
              <a:gd name="connsiteY2531" fmla="*/ 1507274 h 4857008"/>
              <a:gd name="connsiteX2532" fmla="*/ 310781 w 6326994"/>
              <a:gd name="connsiteY2532" fmla="*/ 1530075 h 4857008"/>
              <a:gd name="connsiteX2533" fmla="*/ 470381 w 6326994"/>
              <a:gd name="connsiteY2533" fmla="*/ 1622266 h 4857008"/>
              <a:gd name="connsiteX2534" fmla="*/ 496649 w 6326994"/>
              <a:gd name="connsiteY2534" fmla="*/ 1616318 h 4857008"/>
              <a:gd name="connsiteX2535" fmla="*/ 484756 w 6326994"/>
              <a:gd name="connsiteY2535" fmla="*/ 1592029 h 4857008"/>
              <a:gd name="connsiteX2536" fmla="*/ 456504 w 6326994"/>
              <a:gd name="connsiteY2536" fmla="*/ 1564770 h 4857008"/>
              <a:gd name="connsiteX2537" fmla="*/ 365302 w 6326994"/>
              <a:gd name="connsiteY2537" fmla="*/ 1507274 h 4857008"/>
              <a:gd name="connsiteX2538" fmla="*/ 1881499 w 6326994"/>
              <a:gd name="connsiteY2538" fmla="*/ 1503806 h 4857008"/>
              <a:gd name="connsiteX2539" fmla="*/ 1868611 w 6326994"/>
              <a:gd name="connsiteY2539" fmla="*/ 1518181 h 4857008"/>
              <a:gd name="connsiteX2540" fmla="*/ 1846307 w 6326994"/>
              <a:gd name="connsiteY2540" fmla="*/ 1614336 h 4857008"/>
              <a:gd name="connsiteX2541" fmla="*/ 1854238 w 6326994"/>
              <a:gd name="connsiteY2541" fmla="*/ 1632179 h 4857008"/>
              <a:gd name="connsiteX2542" fmla="*/ 1870594 w 6326994"/>
              <a:gd name="connsiteY2542" fmla="*/ 1622265 h 4857008"/>
              <a:gd name="connsiteX2543" fmla="*/ 1900829 w 6326994"/>
              <a:gd name="connsiteY2543" fmla="*/ 1542962 h 4857008"/>
              <a:gd name="connsiteX2544" fmla="*/ 1895377 w 6326994"/>
              <a:gd name="connsiteY2544" fmla="*/ 1540978 h 4857008"/>
              <a:gd name="connsiteX2545" fmla="*/ 1894883 w 6326994"/>
              <a:gd name="connsiteY2545" fmla="*/ 1523631 h 4857008"/>
              <a:gd name="connsiteX2546" fmla="*/ 1881499 w 6326994"/>
              <a:gd name="connsiteY2546" fmla="*/ 1503806 h 4857008"/>
              <a:gd name="connsiteX2547" fmla="*/ 3377869 w 6326994"/>
              <a:gd name="connsiteY2547" fmla="*/ 1496867 h 4857008"/>
              <a:gd name="connsiteX2548" fmla="*/ 3286174 w 6326994"/>
              <a:gd name="connsiteY2548" fmla="*/ 1520164 h 4857008"/>
              <a:gd name="connsiteX2549" fmla="*/ 3288653 w 6326994"/>
              <a:gd name="connsiteY2549" fmla="*/ 1529579 h 4857008"/>
              <a:gd name="connsiteX2550" fmla="*/ 3377869 w 6326994"/>
              <a:gd name="connsiteY2550" fmla="*/ 1496867 h 4857008"/>
              <a:gd name="connsiteX2551" fmla="*/ 3707973 w 6326994"/>
              <a:gd name="connsiteY2551" fmla="*/ 1483978 h 4857008"/>
              <a:gd name="connsiteX2552" fmla="*/ 3635113 w 6326994"/>
              <a:gd name="connsiteY2552" fmla="*/ 1500831 h 4857008"/>
              <a:gd name="connsiteX2553" fmla="*/ 3609338 w 6326994"/>
              <a:gd name="connsiteY2553" fmla="*/ 1509754 h 4857008"/>
              <a:gd name="connsiteX2554" fmla="*/ 3622225 w 6326994"/>
              <a:gd name="connsiteY2554" fmla="*/ 1536520 h 4857008"/>
              <a:gd name="connsiteX2555" fmla="*/ 3707973 w 6326994"/>
              <a:gd name="connsiteY2555" fmla="*/ 1483978 h 4857008"/>
              <a:gd name="connsiteX2556" fmla="*/ 3618818 w 6326994"/>
              <a:gd name="connsiteY2556" fmla="*/ 1469296 h 4857008"/>
              <a:gd name="connsiteX2557" fmla="*/ 3605374 w 6326994"/>
              <a:gd name="connsiteY2557" fmla="*/ 1492406 h 4857008"/>
              <a:gd name="connsiteX2558" fmla="*/ 3646017 w 6326994"/>
              <a:gd name="connsiteY2558" fmla="*/ 1480015 h 4857008"/>
              <a:gd name="connsiteX2559" fmla="*/ 3618818 w 6326994"/>
              <a:gd name="connsiteY2559" fmla="*/ 1469296 h 4857008"/>
              <a:gd name="connsiteX2560" fmla="*/ 3344164 w 6326994"/>
              <a:gd name="connsiteY2560" fmla="*/ 1427971 h 4857008"/>
              <a:gd name="connsiteX2561" fmla="*/ 3253462 w 6326994"/>
              <a:gd name="connsiteY2561" fmla="*/ 1438381 h 4857008"/>
              <a:gd name="connsiteX2562" fmla="*/ 3251479 w 6326994"/>
              <a:gd name="connsiteY2562" fmla="*/ 1448789 h 4857008"/>
              <a:gd name="connsiteX2563" fmla="*/ 3281219 w 6326994"/>
              <a:gd name="connsiteY2563" fmla="*/ 1462171 h 4857008"/>
              <a:gd name="connsiteX2564" fmla="*/ 3275767 w 6326994"/>
              <a:gd name="connsiteY2564" fmla="*/ 1482990 h 4857008"/>
              <a:gd name="connsiteX2565" fmla="*/ 3294601 w 6326994"/>
              <a:gd name="connsiteY2565" fmla="*/ 1495379 h 4857008"/>
              <a:gd name="connsiteX2566" fmla="*/ 3369443 w 6326994"/>
              <a:gd name="connsiteY2566" fmla="*/ 1468119 h 4857008"/>
              <a:gd name="connsiteX2567" fmla="*/ 3367461 w 6326994"/>
              <a:gd name="connsiteY2567" fmla="*/ 1459197 h 4857008"/>
              <a:gd name="connsiteX2568" fmla="*/ 3305504 w 6326994"/>
              <a:gd name="connsiteY2568" fmla="*/ 1462171 h 4857008"/>
              <a:gd name="connsiteX2569" fmla="*/ 3305505 w 6326994"/>
              <a:gd name="connsiteY2569" fmla="*/ 1458206 h 4857008"/>
              <a:gd name="connsiteX2570" fmla="*/ 3346147 w 6326994"/>
              <a:gd name="connsiteY2570" fmla="*/ 1437884 h 4857008"/>
              <a:gd name="connsiteX2571" fmla="*/ 3344164 w 6326994"/>
              <a:gd name="connsiteY2571" fmla="*/ 1427971 h 4857008"/>
              <a:gd name="connsiteX2572" fmla="*/ 3710948 w 6326994"/>
              <a:gd name="connsiteY2572" fmla="*/ 1423014 h 4857008"/>
              <a:gd name="connsiteX2573" fmla="*/ 3599424 w 6326994"/>
              <a:gd name="connsiteY2573" fmla="*/ 1438380 h 4857008"/>
              <a:gd name="connsiteX2574" fmla="*/ 3593974 w 6326994"/>
              <a:gd name="connsiteY2574" fmla="*/ 1455728 h 4857008"/>
              <a:gd name="connsiteX2575" fmla="*/ 3610826 w 6326994"/>
              <a:gd name="connsiteY2575" fmla="*/ 1463163 h 4857008"/>
              <a:gd name="connsiteX2576" fmla="*/ 3686164 w 6326994"/>
              <a:gd name="connsiteY2576" fmla="*/ 1442344 h 4857008"/>
              <a:gd name="connsiteX2577" fmla="*/ 3712928 w 6326994"/>
              <a:gd name="connsiteY2577" fmla="*/ 1429954 h 4857008"/>
              <a:gd name="connsiteX2578" fmla="*/ 3710948 w 6326994"/>
              <a:gd name="connsiteY2578" fmla="*/ 1423014 h 4857008"/>
              <a:gd name="connsiteX2579" fmla="*/ 691627 w 6326994"/>
              <a:gd name="connsiteY2579" fmla="*/ 1420352 h 4857008"/>
              <a:gd name="connsiteX2580" fmla="*/ 672606 w 6326994"/>
              <a:gd name="connsiteY2580" fmla="*/ 1422518 h 4857008"/>
              <a:gd name="connsiteX2581" fmla="*/ 777189 w 6326994"/>
              <a:gd name="connsiteY2581" fmla="*/ 1549901 h 4857008"/>
              <a:gd name="connsiteX2582" fmla="*/ 767771 w 6326994"/>
              <a:gd name="connsiteY2582" fmla="*/ 1514710 h 4857008"/>
              <a:gd name="connsiteX2583" fmla="*/ 707302 w 6326994"/>
              <a:gd name="connsiteY2583" fmla="*/ 1433423 h 4857008"/>
              <a:gd name="connsiteX2584" fmla="*/ 691627 w 6326994"/>
              <a:gd name="connsiteY2584" fmla="*/ 1420352 h 4857008"/>
              <a:gd name="connsiteX2585" fmla="*/ 3892914 w 6326994"/>
              <a:gd name="connsiteY2585" fmla="*/ 1396497 h 4857008"/>
              <a:gd name="connsiteX2586" fmla="*/ 3883929 w 6326994"/>
              <a:gd name="connsiteY2586" fmla="*/ 1398728 h 4857008"/>
              <a:gd name="connsiteX2587" fmla="*/ 3851711 w 6326994"/>
              <a:gd name="connsiteY2587" fmla="*/ 1451265 h 4857008"/>
              <a:gd name="connsiteX2588" fmla="*/ 3843780 w 6326994"/>
              <a:gd name="connsiteY2588" fmla="*/ 1491910 h 4857008"/>
              <a:gd name="connsiteX2589" fmla="*/ 3881947 w 6326994"/>
              <a:gd name="connsiteY2589" fmla="*/ 1484971 h 4857008"/>
              <a:gd name="connsiteX2590" fmla="*/ 3909207 w 6326994"/>
              <a:gd name="connsiteY2590" fmla="*/ 1478031 h 4857008"/>
              <a:gd name="connsiteX2591" fmla="*/ 3982564 w 6326994"/>
              <a:gd name="connsiteY2591" fmla="*/ 1473573 h 4857008"/>
              <a:gd name="connsiteX2592" fmla="*/ 3986530 w 6326994"/>
              <a:gd name="connsiteY2592" fmla="*/ 1455728 h 4857008"/>
              <a:gd name="connsiteX2593" fmla="*/ 3903755 w 6326994"/>
              <a:gd name="connsiteY2593" fmla="*/ 1398727 h 4857008"/>
              <a:gd name="connsiteX2594" fmla="*/ 3892914 w 6326994"/>
              <a:gd name="connsiteY2594" fmla="*/ 1396497 h 4857008"/>
              <a:gd name="connsiteX2595" fmla="*/ 3643537 w 6326994"/>
              <a:gd name="connsiteY2595" fmla="*/ 1386832 h 4857008"/>
              <a:gd name="connsiteX2596" fmla="*/ 3594469 w 6326994"/>
              <a:gd name="connsiteY2596" fmla="*/ 1412110 h 4857008"/>
              <a:gd name="connsiteX2597" fmla="*/ 3597937 w 6326994"/>
              <a:gd name="connsiteY2597" fmla="*/ 1421527 h 4857008"/>
              <a:gd name="connsiteX2598" fmla="*/ 3699547 w 6326994"/>
              <a:gd name="connsiteY2598" fmla="*/ 1396744 h 4857008"/>
              <a:gd name="connsiteX2599" fmla="*/ 3698061 w 6326994"/>
              <a:gd name="connsiteY2599" fmla="*/ 1387327 h 4857008"/>
              <a:gd name="connsiteX2600" fmla="*/ 3643537 w 6326994"/>
              <a:gd name="connsiteY2600" fmla="*/ 1386832 h 4857008"/>
              <a:gd name="connsiteX2601" fmla="*/ 1773446 w 6326994"/>
              <a:gd name="connsiteY2601" fmla="*/ 1384849 h 4857008"/>
              <a:gd name="connsiteX2602" fmla="*/ 1718926 w 6326994"/>
              <a:gd name="connsiteY2602" fmla="*/ 1411613 h 4857008"/>
              <a:gd name="connsiteX2603" fmla="*/ 1622273 w 6326994"/>
              <a:gd name="connsiteY2603" fmla="*/ 1484970 h 4857008"/>
              <a:gd name="connsiteX2604" fmla="*/ 1529587 w 6326994"/>
              <a:gd name="connsiteY2604" fmla="*/ 1639118 h 4857008"/>
              <a:gd name="connsiteX2605" fmla="*/ 1549909 w 6326994"/>
              <a:gd name="connsiteY2605" fmla="*/ 1852248 h 4857008"/>
              <a:gd name="connsiteX2606" fmla="*/ 1671839 w 6326994"/>
              <a:gd name="connsiteY2606" fmla="*/ 1838866 h 4857008"/>
              <a:gd name="connsiteX2607" fmla="*/ 1536524 w 6326994"/>
              <a:gd name="connsiteY2607" fmla="*/ 1748657 h 4857008"/>
              <a:gd name="connsiteX2608" fmla="*/ 1602446 w 6326994"/>
              <a:gd name="connsiteY2608" fmla="*/ 1602441 h 4857008"/>
              <a:gd name="connsiteX2609" fmla="*/ 1734291 w 6326994"/>
              <a:gd name="connsiteY2609" fmla="*/ 1433423 h 4857008"/>
              <a:gd name="connsiteX2610" fmla="*/ 1763536 w 6326994"/>
              <a:gd name="connsiteY2610" fmla="*/ 1410623 h 4857008"/>
              <a:gd name="connsiteX2611" fmla="*/ 1778404 w 6326994"/>
              <a:gd name="connsiteY2611" fmla="*/ 1389311 h 4857008"/>
              <a:gd name="connsiteX2612" fmla="*/ 1773446 w 6326994"/>
              <a:gd name="connsiteY2612" fmla="*/ 1384849 h 4857008"/>
              <a:gd name="connsiteX2613" fmla="*/ 376371 w 6326994"/>
              <a:gd name="connsiteY2613" fmla="*/ 1378483 h 4857008"/>
              <a:gd name="connsiteX2614" fmla="*/ 350930 w 6326994"/>
              <a:gd name="connsiteY2614" fmla="*/ 1414588 h 4857008"/>
              <a:gd name="connsiteX2615" fmla="*/ 370756 w 6326994"/>
              <a:gd name="connsiteY2615" fmla="*/ 1421526 h 4857008"/>
              <a:gd name="connsiteX2616" fmla="*/ 560588 w 6326994"/>
              <a:gd name="connsiteY2616" fmla="*/ 1455232 h 4857008"/>
              <a:gd name="connsiteX2617" fmla="*/ 575460 w 6326994"/>
              <a:gd name="connsiteY2617" fmla="*/ 1449780 h 4857008"/>
              <a:gd name="connsiteX2618" fmla="*/ 567528 w 6326994"/>
              <a:gd name="connsiteY2618" fmla="*/ 1433423 h 4857008"/>
              <a:gd name="connsiteX2619" fmla="*/ 555137 w 6326994"/>
              <a:gd name="connsiteY2619" fmla="*/ 1424998 h 4857008"/>
              <a:gd name="connsiteX2620" fmla="*/ 396530 w 6326994"/>
              <a:gd name="connsiteY2620" fmla="*/ 1379396 h 4857008"/>
              <a:gd name="connsiteX2621" fmla="*/ 376371 w 6326994"/>
              <a:gd name="connsiteY2621" fmla="*/ 1378483 h 4857008"/>
              <a:gd name="connsiteX2622" fmla="*/ 3387287 w 6326994"/>
              <a:gd name="connsiteY2622" fmla="*/ 1378406 h 4857008"/>
              <a:gd name="connsiteX2623" fmla="*/ 3359035 w 6326994"/>
              <a:gd name="connsiteY2623" fmla="*/ 1385345 h 4857008"/>
              <a:gd name="connsiteX2624" fmla="*/ 3270811 w 6326994"/>
              <a:gd name="connsiteY2624" fmla="*/ 1394266 h 4857008"/>
              <a:gd name="connsiteX2625" fmla="*/ 3253461 w 6326994"/>
              <a:gd name="connsiteY2625" fmla="*/ 1406163 h 4857008"/>
              <a:gd name="connsiteX2626" fmla="*/ 3271304 w 6326994"/>
              <a:gd name="connsiteY2626" fmla="*/ 1418061 h 4857008"/>
              <a:gd name="connsiteX2627" fmla="*/ 3300548 w 6326994"/>
              <a:gd name="connsiteY2627" fmla="*/ 1414589 h 4857008"/>
              <a:gd name="connsiteX2628" fmla="*/ 3389269 w 6326994"/>
              <a:gd name="connsiteY2628" fmla="*/ 1395259 h 4857008"/>
              <a:gd name="connsiteX2629" fmla="*/ 3412070 w 6326994"/>
              <a:gd name="connsiteY2629" fmla="*/ 1387328 h 4857008"/>
              <a:gd name="connsiteX2630" fmla="*/ 3411078 w 6326994"/>
              <a:gd name="connsiteY2630" fmla="*/ 1379396 h 4857008"/>
              <a:gd name="connsiteX2631" fmla="*/ 3387287 w 6326994"/>
              <a:gd name="connsiteY2631" fmla="*/ 1378406 h 4857008"/>
              <a:gd name="connsiteX2632" fmla="*/ 778181 w 6326994"/>
              <a:gd name="connsiteY2632" fmla="*/ 1358580 h 4857008"/>
              <a:gd name="connsiteX2633" fmla="*/ 771736 w 6326994"/>
              <a:gd name="connsiteY2633" fmla="*/ 1391293 h 4857008"/>
              <a:gd name="connsiteX2634" fmla="*/ 839146 w 6326994"/>
              <a:gd name="connsiteY2634" fmla="*/ 1552379 h 4857008"/>
              <a:gd name="connsiteX2635" fmla="*/ 856492 w 6326994"/>
              <a:gd name="connsiteY2635" fmla="*/ 1571708 h 4857008"/>
              <a:gd name="connsiteX2636" fmla="*/ 863432 w 6326994"/>
              <a:gd name="connsiteY2636" fmla="*/ 1567248 h 4857008"/>
              <a:gd name="connsiteX2637" fmla="*/ 860954 w 6326994"/>
              <a:gd name="connsiteY2637" fmla="*/ 1526606 h 4857008"/>
              <a:gd name="connsiteX2638" fmla="*/ 851042 w 6326994"/>
              <a:gd name="connsiteY2638" fmla="*/ 1468118 h 4857008"/>
              <a:gd name="connsiteX2639" fmla="*/ 806928 w 6326994"/>
              <a:gd name="connsiteY2639" fmla="*/ 1379893 h 4857008"/>
              <a:gd name="connsiteX2640" fmla="*/ 778181 w 6326994"/>
              <a:gd name="connsiteY2640" fmla="*/ 1358580 h 4857008"/>
              <a:gd name="connsiteX2641" fmla="*/ 3596946 w 6326994"/>
              <a:gd name="connsiteY2641" fmla="*/ 1351640 h 4857008"/>
              <a:gd name="connsiteX2642" fmla="*/ 3591495 w 6326994"/>
              <a:gd name="connsiteY2642" fmla="*/ 1358085 h 4857008"/>
              <a:gd name="connsiteX2643" fmla="*/ 3611817 w 6326994"/>
              <a:gd name="connsiteY2643" fmla="*/ 1374936 h 4857008"/>
              <a:gd name="connsiteX2644" fmla="*/ 3676251 w 6326994"/>
              <a:gd name="connsiteY2644" fmla="*/ 1351641 h 4857008"/>
              <a:gd name="connsiteX2645" fmla="*/ 3596946 w 6326994"/>
              <a:gd name="connsiteY2645" fmla="*/ 1351640 h 4857008"/>
              <a:gd name="connsiteX2646" fmla="*/ 3380347 w 6326994"/>
              <a:gd name="connsiteY2646" fmla="*/ 1345197 h 4857008"/>
              <a:gd name="connsiteX2647" fmla="*/ 3266348 w 6326994"/>
              <a:gd name="connsiteY2647" fmla="*/ 1358579 h 4857008"/>
              <a:gd name="connsiteX2648" fmla="*/ 3252470 w 6326994"/>
              <a:gd name="connsiteY2648" fmla="*/ 1370475 h 4857008"/>
              <a:gd name="connsiteX2649" fmla="*/ 3272296 w 6326994"/>
              <a:gd name="connsiteY2649" fmla="*/ 1381875 h 4857008"/>
              <a:gd name="connsiteX2650" fmla="*/ 3353584 w 6326994"/>
              <a:gd name="connsiteY2650" fmla="*/ 1363041 h 4857008"/>
              <a:gd name="connsiteX2651" fmla="*/ 3383321 w 6326994"/>
              <a:gd name="connsiteY2651" fmla="*/ 1349164 h 4857008"/>
              <a:gd name="connsiteX2652" fmla="*/ 3380347 w 6326994"/>
              <a:gd name="connsiteY2652" fmla="*/ 1345197 h 4857008"/>
              <a:gd name="connsiteX2653" fmla="*/ 4942143 w 6326994"/>
              <a:gd name="connsiteY2653" fmla="*/ 1323387 h 4857008"/>
              <a:gd name="connsiteX2654" fmla="*/ 4927769 w 6326994"/>
              <a:gd name="connsiteY2654" fmla="*/ 1330328 h 4857008"/>
              <a:gd name="connsiteX2655" fmla="*/ 4913892 w 6326994"/>
              <a:gd name="connsiteY2655" fmla="*/ 1387328 h 4857008"/>
              <a:gd name="connsiteX2656" fmla="*/ 4939666 w 6326994"/>
              <a:gd name="connsiteY2656" fmla="*/ 1414092 h 4857008"/>
              <a:gd name="connsiteX2657" fmla="*/ 4959989 w 6326994"/>
              <a:gd name="connsiteY2657" fmla="*/ 1400710 h 4857008"/>
              <a:gd name="connsiteX2658" fmla="*/ 5000633 w 6326994"/>
              <a:gd name="connsiteY2658" fmla="*/ 1333798 h 4857008"/>
              <a:gd name="connsiteX2659" fmla="*/ 4942143 w 6326994"/>
              <a:gd name="connsiteY2659" fmla="*/ 1323387 h 4857008"/>
              <a:gd name="connsiteX2660" fmla="*/ 3325189 w 6326994"/>
              <a:gd name="connsiteY2660" fmla="*/ 1314088 h 4857008"/>
              <a:gd name="connsiteX2661" fmla="*/ 3271801 w 6326994"/>
              <a:gd name="connsiteY2661" fmla="*/ 1348171 h 4857008"/>
              <a:gd name="connsiteX2662" fmla="*/ 3361514 w 6326994"/>
              <a:gd name="connsiteY2662" fmla="*/ 1323883 h 4857008"/>
              <a:gd name="connsiteX2663" fmla="*/ 3325189 w 6326994"/>
              <a:gd name="connsiteY2663" fmla="*/ 1314088 h 4857008"/>
              <a:gd name="connsiteX2664" fmla="*/ 3619748 w 6326994"/>
              <a:gd name="connsiteY2664" fmla="*/ 1306040 h 4857008"/>
              <a:gd name="connsiteX2665" fmla="*/ 3609835 w 6326994"/>
              <a:gd name="connsiteY2665" fmla="*/ 1315955 h 4857008"/>
              <a:gd name="connsiteX2666" fmla="*/ 3618259 w 6326994"/>
              <a:gd name="connsiteY2666" fmla="*/ 1327849 h 4857008"/>
              <a:gd name="connsiteX2667" fmla="*/ 3691615 w 6326994"/>
              <a:gd name="connsiteY2667" fmla="*/ 1325867 h 4857008"/>
              <a:gd name="connsiteX2668" fmla="*/ 3691617 w 6326994"/>
              <a:gd name="connsiteY2668" fmla="*/ 1312980 h 4857008"/>
              <a:gd name="connsiteX2669" fmla="*/ 3619748 w 6326994"/>
              <a:gd name="connsiteY2669" fmla="*/ 1306040 h 4857008"/>
              <a:gd name="connsiteX2670" fmla="*/ 3312940 w 6326994"/>
              <a:gd name="connsiteY2670" fmla="*/ 1269362 h 4857008"/>
              <a:gd name="connsiteX2671" fmla="*/ 3283201 w 6326994"/>
              <a:gd name="connsiteY2671" fmla="*/ 1307032 h 4857008"/>
              <a:gd name="connsiteX2672" fmla="*/ 3405130 w 6326994"/>
              <a:gd name="connsiteY2672" fmla="*/ 1280763 h 4857008"/>
              <a:gd name="connsiteX2673" fmla="*/ 3404139 w 6326994"/>
              <a:gd name="connsiteY2673" fmla="*/ 1271345 h 4857008"/>
              <a:gd name="connsiteX2674" fmla="*/ 3379356 w 6326994"/>
              <a:gd name="connsiteY2674" fmla="*/ 1269364 h 4857008"/>
              <a:gd name="connsiteX2675" fmla="*/ 3312940 w 6326994"/>
              <a:gd name="connsiteY2675" fmla="*/ 1269362 h 4857008"/>
              <a:gd name="connsiteX2676" fmla="*/ 3647999 w 6326994"/>
              <a:gd name="connsiteY2676" fmla="*/ 1262920 h 4857008"/>
              <a:gd name="connsiteX2677" fmla="*/ 3644034 w 6326994"/>
              <a:gd name="connsiteY2677" fmla="*/ 1271345 h 4857008"/>
              <a:gd name="connsiteX2678" fmla="*/ 3661878 w 6326994"/>
              <a:gd name="connsiteY2678" fmla="*/ 1283736 h 4857008"/>
              <a:gd name="connsiteX2679" fmla="*/ 3723339 w 6326994"/>
              <a:gd name="connsiteY2679" fmla="*/ 1279275 h 4857008"/>
              <a:gd name="connsiteX2680" fmla="*/ 3647999 w 6326994"/>
              <a:gd name="connsiteY2680" fmla="*/ 1262920 h 4857008"/>
              <a:gd name="connsiteX2681" fmla="*/ 430567 w 6326994"/>
              <a:gd name="connsiteY2681" fmla="*/ 1226512 h 4857008"/>
              <a:gd name="connsiteX2682" fmla="*/ 402478 w 6326994"/>
              <a:gd name="connsiteY2682" fmla="*/ 1270353 h 4857008"/>
              <a:gd name="connsiteX2683" fmla="*/ 550181 w 6326994"/>
              <a:gd name="connsiteY2683" fmla="*/ 1317441 h 4857008"/>
              <a:gd name="connsiteX2684" fmla="*/ 576451 w 6326994"/>
              <a:gd name="connsiteY2684" fmla="*/ 1313476 h 4857008"/>
              <a:gd name="connsiteX2685" fmla="*/ 566044 w 6326994"/>
              <a:gd name="connsiteY2685" fmla="*/ 1280266 h 4857008"/>
              <a:gd name="connsiteX2686" fmla="*/ 451546 w 6326994"/>
              <a:gd name="connsiteY2686" fmla="*/ 1226736 h 4857008"/>
              <a:gd name="connsiteX2687" fmla="*/ 430567 w 6326994"/>
              <a:gd name="connsiteY2687" fmla="*/ 1226512 h 4857008"/>
              <a:gd name="connsiteX2688" fmla="*/ 3347635 w 6326994"/>
              <a:gd name="connsiteY2688" fmla="*/ 1225744 h 4857008"/>
              <a:gd name="connsiteX2689" fmla="*/ 3321861 w 6326994"/>
              <a:gd name="connsiteY2689" fmla="*/ 1257962 h 4857008"/>
              <a:gd name="connsiteX2690" fmla="*/ 3478982 w 6326994"/>
              <a:gd name="connsiteY2690" fmla="*/ 1233675 h 4857008"/>
              <a:gd name="connsiteX2691" fmla="*/ 3477991 w 6326994"/>
              <a:gd name="connsiteY2691" fmla="*/ 1225744 h 4857008"/>
              <a:gd name="connsiteX2692" fmla="*/ 3347635 w 6326994"/>
              <a:gd name="connsiteY2692" fmla="*/ 1225744 h 4857008"/>
              <a:gd name="connsiteX2693" fmla="*/ 3769231 w 6326994"/>
              <a:gd name="connsiteY2693" fmla="*/ 1222391 h 4857008"/>
              <a:gd name="connsiteX2694" fmla="*/ 3737217 w 6326994"/>
              <a:gd name="connsiteY2694" fmla="*/ 1226736 h 4857008"/>
              <a:gd name="connsiteX2695" fmla="*/ 3854685 w 6326994"/>
              <a:gd name="connsiteY2695" fmla="*/ 1278780 h 4857008"/>
              <a:gd name="connsiteX2696" fmla="*/ 3769231 w 6326994"/>
              <a:gd name="connsiteY2696" fmla="*/ 1222391 h 4857008"/>
              <a:gd name="connsiteX2697" fmla="*/ 3703017 w 6326994"/>
              <a:gd name="connsiteY2697" fmla="*/ 1215336 h 4857008"/>
              <a:gd name="connsiteX2698" fmla="*/ 3699053 w 6326994"/>
              <a:gd name="connsiteY2698" fmla="*/ 1247555 h 4857008"/>
              <a:gd name="connsiteX2699" fmla="*/ 3785294 w 6326994"/>
              <a:gd name="connsiteY2699" fmla="*/ 1277788 h 4857008"/>
              <a:gd name="connsiteX2700" fmla="*/ 3789260 w 6326994"/>
              <a:gd name="connsiteY2700" fmla="*/ 1267876 h 4857008"/>
              <a:gd name="connsiteX2701" fmla="*/ 3703017 w 6326994"/>
              <a:gd name="connsiteY2701" fmla="*/ 1215336 h 4857008"/>
              <a:gd name="connsiteX2702" fmla="*/ 1897855 w 6326994"/>
              <a:gd name="connsiteY2702" fmla="*/ 1196504 h 4857008"/>
              <a:gd name="connsiteX2703" fmla="*/ 1873569 w 6326994"/>
              <a:gd name="connsiteY2703" fmla="*/ 1202450 h 4857008"/>
              <a:gd name="connsiteX2704" fmla="*/ 1837386 w 6326994"/>
              <a:gd name="connsiteY2704" fmla="*/ 1277293 h 4857008"/>
              <a:gd name="connsiteX2705" fmla="*/ 1902278 w 6326994"/>
              <a:gd name="connsiteY2705" fmla="*/ 1270323 h 4857008"/>
              <a:gd name="connsiteX2706" fmla="*/ 1918684 w 6326994"/>
              <a:gd name="connsiteY2706" fmla="*/ 1257258 h 4857008"/>
              <a:gd name="connsiteX2707" fmla="*/ 1918671 w 6326994"/>
              <a:gd name="connsiteY2707" fmla="*/ 1257467 h 4857008"/>
              <a:gd name="connsiteX2708" fmla="*/ 1919810 w 6326994"/>
              <a:gd name="connsiteY2708" fmla="*/ 1256572 h 4857008"/>
              <a:gd name="connsiteX2709" fmla="*/ 1927531 w 6326994"/>
              <a:gd name="connsiteY2709" fmla="*/ 1261680 h 4857008"/>
              <a:gd name="connsiteX2710" fmla="*/ 1935030 w 6326994"/>
              <a:gd name="connsiteY2710" fmla="*/ 1263910 h 4857008"/>
              <a:gd name="connsiteX2711" fmla="*/ 1974683 w 6326994"/>
              <a:gd name="connsiteY2711" fmla="*/ 1252511 h 4857008"/>
              <a:gd name="connsiteX2712" fmla="*/ 2016812 w 6326994"/>
              <a:gd name="connsiteY2712" fmla="*/ 1197989 h 4857008"/>
              <a:gd name="connsiteX2713" fmla="*/ 1986080 w 6326994"/>
              <a:gd name="connsiteY2713" fmla="*/ 1204434 h 4857008"/>
              <a:gd name="connsiteX2714" fmla="*/ 1919810 w 6326994"/>
              <a:gd name="connsiteY2714" fmla="*/ 1256572 h 4857008"/>
              <a:gd name="connsiteX2715" fmla="*/ 1919665 w 6326994"/>
              <a:gd name="connsiteY2715" fmla="*/ 1256475 h 4857008"/>
              <a:gd name="connsiteX2716" fmla="*/ 1918684 w 6326994"/>
              <a:gd name="connsiteY2716" fmla="*/ 1257258 h 4857008"/>
              <a:gd name="connsiteX2717" fmla="*/ 1921153 w 6326994"/>
              <a:gd name="connsiteY2717" fmla="*/ 1207901 h 4857008"/>
              <a:gd name="connsiteX2718" fmla="*/ 1914212 w 6326994"/>
              <a:gd name="connsiteY2718" fmla="*/ 1206911 h 4857008"/>
              <a:gd name="connsiteX2719" fmla="*/ 1882490 w 6326994"/>
              <a:gd name="connsiteY2719" fmla="*/ 1252510 h 4857008"/>
              <a:gd name="connsiteX2720" fmla="*/ 1880507 w 6326994"/>
              <a:gd name="connsiteY2720" fmla="*/ 1251520 h 4857008"/>
              <a:gd name="connsiteX2721" fmla="*/ 1897855 w 6326994"/>
              <a:gd name="connsiteY2721" fmla="*/ 1196504 h 4857008"/>
              <a:gd name="connsiteX2722" fmla="*/ 3379851 w 6326994"/>
              <a:gd name="connsiteY2722" fmla="*/ 1180145 h 4857008"/>
              <a:gd name="connsiteX2723" fmla="*/ 3356061 w 6326994"/>
              <a:gd name="connsiteY2723" fmla="*/ 1204929 h 4857008"/>
              <a:gd name="connsiteX2724" fmla="*/ 3479479 w 6326994"/>
              <a:gd name="connsiteY2724" fmla="*/ 1180642 h 4857008"/>
              <a:gd name="connsiteX2725" fmla="*/ 3379851 w 6326994"/>
              <a:gd name="connsiteY2725" fmla="*/ 1180145 h 4857008"/>
              <a:gd name="connsiteX2726" fmla="*/ 1807152 w 6326994"/>
              <a:gd name="connsiteY2726" fmla="*/ 1173704 h 4857008"/>
              <a:gd name="connsiteX2727" fmla="*/ 1737263 w 6326994"/>
              <a:gd name="connsiteY2727" fmla="*/ 1282247 h 4857008"/>
              <a:gd name="connsiteX2728" fmla="*/ 1785342 w 6326994"/>
              <a:gd name="connsiteY2728" fmla="*/ 1276302 h 4857008"/>
              <a:gd name="connsiteX2729" fmla="*/ 1826481 w 6326994"/>
              <a:gd name="connsiteY2729" fmla="*/ 1273329 h 4857008"/>
              <a:gd name="connsiteX2730" fmla="*/ 1844324 w 6326994"/>
              <a:gd name="connsiteY2730" fmla="*/ 1222275 h 4857008"/>
              <a:gd name="connsiteX2731" fmla="*/ 1844820 w 6326994"/>
              <a:gd name="connsiteY2731" fmla="*/ 1186094 h 4857008"/>
              <a:gd name="connsiteX2732" fmla="*/ 1837880 w 6326994"/>
              <a:gd name="connsiteY2732" fmla="*/ 1185103 h 4857008"/>
              <a:gd name="connsiteX2733" fmla="*/ 1828464 w 6326994"/>
              <a:gd name="connsiteY2733" fmla="*/ 1206415 h 4857008"/>
              <a:gd name="connsiteX2734" fmla="*/ 1785342 w 6326994"/>
              <a:gd name="connsiteY2734" fmla="*/ 1266387 h 4857008"/>
              <a:gd name="connsiteX2735" fmla="*/ 1794264 w 6326994"/>
              <a:gd name="connsiteY2735" fmla="*/ 1244083 h 4857008"/>
              <a:gd name="connsiteX2736" fmla="*/ 1807152 w 6326994"/>
              <a:gd name="connsiteY2736" fmla="*/ 1173704 h 4857008"/>
              <a:gd name="connsiteX2737" fmla="*/ 1765022 w 6326994"/>
              <a:gd name="connsiteY2737" fmla="*/ 1165276 h 4857008"/>
              <a:gd name="connsiteX2738" fmla="*/ 1684727 w 6326994"/>
              <a:gd name="connsiteY2738" fmla="*/ 1272833 h 4857008"/>
              <a:gd name="connsiteX2739" fmla="*/ 1746185 w 6326994"/>
              <a:gd name="connsiteY2739" fmla="*/ 1246561 h 4857008"/>
              <a:gd name="connsiteX2740" fmla="*/ 1761054 w 6326994"/>
              <a:gd name="connsiteY2740" fmla="*/ 1212859 h 4857008"/>
              <a:gd name="connsiteX2741" fmla="*/ 1774438 w 6326994"/>
              <a:gd name="connsiteY2741" fmla="*/ 1169737 h 4857008"/>
              <a:gd name="connsiteX2742" fmla="*/ 1765022 w 6326994"/>
              <a:gd name="connsiteY2742" fmla="*/ 1165276 h 4857008"/>
              <a:gd name="connsiteX2743" fmla="*/ 1679273 w 6326994"/>
              <a:gd name="connsiteY2743" fmla="*/ 1130084 h 4857008"/>
              <a:gd name="connsiteX2744" fmla="*/ 1604926 w 6326994"/>
              <a:gd name="connsiteY2744" fmla="*/ 1238135 h 4857008"/>
              <a:gd name="connsiteX2745" fmla="*/ 1670846 w 6326994"/>
              <a:gd name="connsiteY2745" fmla="*/ 1267383 h 4857008"/>
              <a:gd name="connsiteX2746" fmla="*/ 1736273 w 6326994"/>
              <a:gd name="connsiteY2746" fmla="*/ 1150901 h 4857008"/>
              <a:gd name="connsiteX2747" fmla="*/ 1707028 w 6326994"/>
              <a:gd name="connsiteY2747" fmla="*/ 1157841 h 4857008"/>
              <a:gd name="connsiteX2748" fmla="*/ 1653004 w 6326994"/>
              <a:gd name="connsiteY2748" fmla="*/ 1238632 h 4857008"/>
              <a:gd name="connsiteX2749" fmla="*/ 1648046 w 6326994"/>
              <a:gd name="connsiteY2749" fmla="*/ 1235164 h 4857008"/>
              <a:gd name="connsiteX2750" fmla="*/ 1679273 w 6326994"/>
              <a:gd name="connsiteY2750" fmla="*/ 1130084 h 4857008"/>
              <a:gd name="connsiteX2751" fmla="*/ 1624257 w 6326994"/>
              <a:gd name="connsiteY2751" fmla="*/ 1121659 h 4857008"/>
              <a:gd name="connsiteX2752" fmla="*/ 1587084 w 6326994"/>
              <a:gd name="connsiteY2752" fmla="*/ 1160815 h 4857008"/>
              <a:gd name="connsiteX2753" fmla="*/ 1597489 w 6326994"/>
              <a:gd name="connsiteY2753" fmla="*/ 1222274 h 4857008"/>
              <a:gd name="connsiteX2754" fmla="*/ 1631196 w 6326994"/>
              <a:gd name="connsiteY2754" fmla="*/ 1126120 h 4857008"/>
              <a:gd name="connsiteX2755" fmla="*/ 1624257 w 6326994"/>
              <a:gd name="connsiteY2755" fmla="*/ 1121659 h 4857008"/>
              <a:gd name="connsiteX2756" fmla="*/ 5031330 w 6326994"/>
              <a:gd name="connsiteY2756" fmla="*/ 1119963 h 4857008"/>
              <a:gd name="connsiteX2757" fmla="*/ 4980309 w 6326994"/>
              <a:gd name="connsiteY2757" fmla="*/ 1173702 h 4857008"/>
              <a:gd name="connsiteX2758" fmla="*/ 4975847 w 6326994"/>
              <a:gd name="connsiteY2758" fmla="*/ 1215337 h 4857008"/>
              <a:gd name="connsiteX2759" fmla="*/ 5003109 w 6326994"/>
              <a:gd name="connsiteY2759" fmla="*/ 1234173 h 4857008"/>
              <a:gd name="connsiteX2760" fmla="*/ 5052178 w 6326994"/>
              <a:gd name="connsiteY2760" fmla="*/ 1168250 h 4857008"/>
              <a:gd name="connsiteX2761" fmla="*/ 5058623 w 6326994"/>
              <a:gd name="connsiteY2761" fmla="*/ 1120666 h 4857008"/>
              <a:gd name="connsiteX2762" fmla="*/ 5031330 w 6326994"/>
              <a:gd name="connsiteY2762" fmla="*/ 1119963 h 4857008"/>
              <a:gd name="connsiteX2763" fmla="*/ 561464 w 6326994"/>
              <a:gd name="connsiteY2763" fmla="*/ 1103544 h 4857008"/>
              <a:gd name="connsiteX2764" fmla="*/ 518460 w 6326994"/>
              <a:gd name="connsiteY2764" fmla="*/ 1135537 h 4857008"/>
              <a:gd name="connsiteX2765" fmla="*/ 698380 w 6326994"/>
              <a:gd name="connsiteY2765" fmla="*/ 1240615 h 4857008"/>
              <a:gd name="connsiteX2766" fmla="*/ 682521 w 6326994"/>
              <a:gd name="connsiteY2766" fmla="*/ 1201457 h 4857008"/>
              <a:gd name="connsiteX2767" fmla="*/ 635432 w 6326994"/>
              <a:gd name="connsiteY2767" fmla="*/ 1154371 h 4857008"/>
              <a:gd name="connsiteX2768" fmla="*/ 581902 w 6326994"/>
              <a:gd name="connsiteY2768" fmla="*/ 1111745 h 4857008"/>
              <a:gd name="connsiteX2769" fmla="*/ 561464 w 6326994"/>
              <a:gd name="connsiteY2769" fmla="*/ 1103544 h 4857008"/>
              <a:gd name="connsiteX2770" fmla="*/ 640886 w 6326994"/>
              <a:gd name="connsiteY2770" fmla="*/ 990805 h 4857008"/>
              <a:gd name="connsiteX2771" fmla="*/ 639895 w 6326994"/>
              <a:gd name="connsiteY2771" fmla="*/ 1029964 h 4857008"/>
              <a:gd name="connsiteX2772" fmla="*/ 707302 w 6326994"/>
              <a:gd name="connsiteY2772" fmla="*/ 1117693 h 4857008"/>
              <a:gd name="connsiteX2773" fmla="*/ 800486 w 6326994"/>
              <a:gd name="connsiteY2773" fmla="*/ 1169239 h 4857008"/>
              <a:gd name="connsiteX2774" fmla="*/ 795528 w 6326994"/>
              <a:gd name="connsiteY2774" fmla="*/ 1150901 h 4857008"/>
              <a:gd name="connsiteX2775" fmla="*/ 739025 w 6326994"/>
              <a:gd name="connsiteY2775" fmla="*/ 1061189 h 4857008"/>
              <a:gd name="connsiteX2776" fmla="*/ 669137 w 6326994"/>
              <a:gd name="connsiteY2776" fmla="*/ 993779 h 4857008"/>
              <a:gd name="connsiteX2777" fmla="*/ 640886 w 6326994"/>
              <a:gd name="connsiteY2777" fmla="*/ 990805 h 4857008"/>
              <a:gd name="connsiteX2778" fmla="*/ 5401473 w 6326994"/>
              <a:gd name="connsiteY2778" fmla="*/ 972019 h 4857008"/>
              <a:gd name="connsiteX2779" fmla="*/ 5379309 w 6326994"/>
              <a:gd name="connsiteY2779" fmla="*/ 997250 h 4857008"/>
              <a:gd name="connsiteX2780" fmla="*/ 5402107 w 6326994"/>
              <a:gd name="connsiteY2780" fmla="*/ 1003200 h 4857008"/>
              <a:gd name="connsiteX2781" fmla="*/ 5423917 w 6326994"/>
              <a:gd name="connsiteY2781" fmla="*/ 1006668 h 4857008"/>
              <a:gd name="connsiteX2782" fmla="*/ 5443742 w 6326994"/>
              <a:gd name="connsiteY2782" fmla="*/ 1003693 h 4857008"/>
              <a:gd name="connsiteX2783" fmla="*/ 5430856 w 6326994"/>
              <a:gd name="connsiteY2783" fmla="*/ 986842 h 4857008"/>
              <a:gd name="connsiteX2784" fmla="*/ 5416480 w 6326994"/>
              <a:gd name="connsiteY2784" fmla="*/ 978416 h 4857008"/>
              <a:gd name="connsiteX2785" fmla="*/ 5401473 w 6326994"/>
              <a:gd name="connsiteY2785" fmla="*/ 972019 h 4857008"/>
              <a:gd name="connsiteX2786" fmla="*/ 2446046 w 6326994"/>
              <a:gd name="connsiteY2786" fmla="*/ 969990 h 4857008"/>
              <a:gd name="connsiteX2787" fmla="*/ 2435141 w 6326994"/>
              <a:gd name="connsiteY2787" fmla="*/ 970980 h 4857008"/>
              <a:gd name="connsiteX2788" fmla="*/ 2424238 w 6326994"/>
              <a:gd name="connsiteY2788" fmla="*/ 1053258 h 4857008"/>
              <a:gd name="connsiteX2789" fmla="*/ 2448524 w 6326994"/>
              <a:gd name="connsiteY2789" fmla="*/ 1016581 h 4857008"/>
              <a:gd name="connsiteX2790" fmla="*/ 2457445 w 6326994"/>
              <a:gd name="connsiteY2790" fmla="*/ 983867 h 4857008"/>
              <a:gd name="connsiteX2791" fmla="*/ 2446046 w 6326994"/>
              <a:gd name="connsiteY2791" fmla="*/ 969990 h 4857008"/>
              <a:gd name="connsiteX2792" fmla="*/ 5128015 w 6326994"/>
              <a:gd name="connsiteY2792" fmla="*/ 967014 h 4857008"/>
              <a:gd name="connsiteX2793" fmla="*/ 5072500 w 6326994"/>
              <a:gd name="connsiteY2793" fmla="*/ 1050780 h 4857008"/>
              <a:gd name="connsiteX2794" fmla="*/ 5091335 w 6326994"/>
              <a:gd name="connsiteY2794" fmla="*/ 1060198 h 4857008"/>
              <a:gd name="connsiteX2795" fmla="*/ 5147839 w 6326994"/>
              <a:gd name="connsiteY2795" fmla="*/ 994773 h 4857008"/>
              <a:gd name="connsiteX2796" fmla="*/ 5128015 w 6326994"/>
              <a:gd name="connsiteY2796" fmla="*/ 967014 h 4857008"/>
              <a:gd name="connsiteX2797" fmla="*/ 5451178 w 6326994"/>
              <a:gd name="connsiteY2797" fmla="*/ 914477 h 4857008"/>
              <a:gd name="connsiteX2798" fmla="*/ 5435318 w 6326994"/>
              <a:gd name="connsiteY2798" fmla="*/ 922902 h 4857008"/>
              <a:gd name="connsiteX2799" fmla="*/ 5410040 w 6326994"/>
              <a:gd name="connsiteY2799" fmla="*/ 965033 h 4857008"/>
              <a:gd name="connsiteX2800" fmla="*/ 5482899 w 6326994"/>
              <a:gd name="connsiteY2800" fmla="*/ 970485 h 4857008"/>
              <a:gd name="connsiteX2801" fmla="*/ 5497768 w 6326994"/>
              <a:gd name="connsiteY2801" fmla="*/ 962554 h 4857008"/>
              <a:gd name="connsiteX2802" fmla="*/ 5486367 w 6326994"/>
              <a:gd name="connsiteY2802" fmla="*/ 948179 h 4857008"/>
              <a:gd name="connsiteX2803" fmla="*/ 5475959 w 6326994"/>
              <a:gd name="connsiteY2803" fmla="*/ 942233 h 4857008"/>
              <a:gd name="connsiteX2804" fmla="*/ 5476952 w 6326994"/>
              <a:gd name="connsiteY2804" fmla="*/ 938764 h 4857008"/>
              <a:gd name="connsiteX2805" fmla="*/ 5546838 w 6326994"/>
              <a:gd name="connsiteY2805" fmla="*/ 946692 h 4857008"/>
              <a:gd name="connsiteX2806" fmla="*/ 5535439 w 6326994"/>
              <a:gd name="connsiteY2806" fmla="*/ 930337 h 4857008"/>
              <a:gd name="connsiteX2807" fmla="*/ 5451178 w 6326994"/>
              <a:gd name="connsiteY2807" fmla="*/ 914477 h 4857008"/>
              <a:gd name="connsiteX2808" fmla="*/ 5452665 w 6326994"/>
              <a:gd name="connsiteY2808" fmla="*/ 888702 h 4857008"/>
              <a:gd name="connsiteX2809" fmla="*/ 5521560 w 6326994"/>
              <a:gd name="connsiteY2809" fmla="*/ 888704 h 4857008"/>
              <a:gd name="connsiteX2810" fmla="*/ 5452665 w 6326994"/>
              <a:gd name="connsiteY2810" fmla="*/ 888702 h 4857008"/>
              <a:gd name="connsiteX2811" fmla="*/ 791376 w 6326994"/>
              <a:gd name="connsiteY2811" fmla="*/ 871294 h 4857008"/>
              <a:gd name="connsiteX2812" fmla="*/ 759346 w 6326994"/>
              <a:gd name="connsiteY2812" fmla="*/ 871850 h 4857008"/>
              <a:gd name="connsiteX2813" fmla="*/ 777686 w 6326994"/>
              <a:gd name="connsiteY2813" fmla="*/ 972964 h 4857008"/>
              <a:gd name="connsiteX2814" fmla="*/ 844598 w 6326994"/>
              <a:gd name="connsiteY2814" fmla="*/ 1099356 h 4857008"/>
              <a:gd name="connsiteX2815" fmla="*/ 855501 w 6326994"/>
              <a:gd name="connsiteY2815" fmla="*/ 1106790 h 4857008"/>
              <a:gd name="connsiteX2816" fmla="*/ 862938 w 6326994"/>
              <a:gd name="connsiteY2816" fmla="*/ 1099354 h 4857008"/>
              <a:gd name="connsiteX2817" fmla="*/ 857983 w 6326994"/>
              <a:gd name="connsiteY2817" fmla="*/ 1023519 h 4857008"/>
              <a:gd name="connsiteX2818" fmla="*/ 808910 w 6326994"/>
              <a:gd name="connsiteY2818" fmla="*/ 897129 h 4857008"/>
              <a:gd name="connsiteX2819" fmla="*/ 791376 w 6326994"/>
              <a:gd name="connsiteY2819" fmla="*/ 871294 h 4857008"/>
              <a:gd name="connsiteX2820" fmla="*/ 5256882 w 6326994"/>
              <a:gd name="connsiteY2820" fmla="*/ 834676 h 4857008"/>
              <a:gd name="connsiteX2821" fmla="*/ 5248457 w 6326994"/>
              <a:gd name="connsiteY2821" fmla="*/ 839139 h 4857008"/>
              <a:gd name="connsiteX2822" fmla="*/ 5201368 w 6326994"/>
              <a:gd name="connsiteY2822" fmla="*/ 910511 h 4857008"/>
              <a:gd name="connsiteX2823" fmla="*/ 5204343 w 6326994"/>
              <a:gd name="connsiteY2823" fmla="*/ 927364 h 4857008"/>
              <a:gd name="connsiteX2824" fmla="*/ 5276707 w 6326994"/>
              <a:gd name="connsiteY2824" fmla="*/ 924886 h 4857008"/>
              <a:gd name="connsiteX2825" fmla="*/ 5333213 w 6326994"/>
              <a:gd name="connsiteY2825" fmla="*/ 853511 h 4857008"/>
              <a:gd name="connsiteX2826" fmla="*/ 5328256 w 6326994"/>
              <a:gd name="connsiteY2826" fmla="*/ 842606 h 4857008"/>
              <a:gd name="connsiteX2827" fmla="*/ 5256882 w 6326994"/>
              <a:gd name="connsiteY2827" fmla="*/ 834676 h 4857008"/>
              <a:gd name="connsiteX2828" fmla="*/ 2216065 w 6326994"/>
              <a:gd name="connsiteY2828" fmla="*/ 824269 h 4857008"/>
              <a:gd name="connsiteX2829" fmla="*/ 2184837 w 6326994"/>
              <a:gd name="connsiteY2829" fmla="*/ 880772 h 4857008"/>
              <a:gd name="connsiteX2830" fmla="*/ 2235888 w 6326994"/>
              <a:gd name="connsiteY2830" fmla="*/ 920424 h 4857008"/>
              <a:gd name="connsiteX2831" fmla="*/ 2281985 w 6326994"/>
              <a:gd name="connsiteY2831" fmla="*/ 879781 h 4857008"/>
              <a:gd name="connsiteX2832" fmla="*/ 2216065 w 6326994"/>
              <a:gd name="connsiteY2832" fmla="*/ 824269 h 4857008"/>
              <a:gd name="connsiteX2833" fmla="*/ 5543368 w 6326994"/>
              <a:gd name="connsiteY2833" fmla="*/ 808408 h 4857008"/>
              <a:gd name="connsiteX2834" fmla="*/ 5461587 w 6326994"/>
              <a:gd name="connsiteY2834" fmla="*/ 842606 h 4857008"/>
              <a:gd name="connsiteX2835" fmla="*/ 5458117 w 6326994"/>
              <a:gd name="connsiteY2835" fmla="*/ 859460 h 4857008"/>
              <a:gd name="connsiteX2836" fmla="*/ 5473977 w 6326994"/>
              <a:gd name="connsiteY2836" fmla="*/ 864910 h 4857008"/>
              <a:gd name="connsiteX2837" fmla="*/ 5547831 w 6326994"/>
              <a:gd name="connsiteY2837" fmla="*/ 816337 h 4857008"/>
              <a:gd name="connsiteX2838" fmla="*/ 5543368 w 6326994"/>
              <a:gd name="connsiteY2838" fmla="*/ 808408 h 4857008"/>
              <a:gd name="connsiteX2839" fmla="*/ 5779795 w 6326994"/>
              <a:gd name="connsiteY2839" fmla="*/ 804937 h 4857008"/>
              <a:gd name="connsiteX2840" fmla="*/ 5722299 w 6326994"/>
              <a:gd name="connsiteY2840" fmla="*/ 839632 h 4857008"/>
              <a:gd name="connsiteX2841" fmla="*/ 5715361 w 6326994"/>
              <a:gd name="connsiteY2841" fmla="*/ 851033 h 4857008"/>
              <a:gd name="connsiteX2842" fmla="*/ 5729239 w 6326994"/>
              <a:gd name="connsiteY2842" fmla="*/ 857476 h 4857008"/>
              <a:gd name="connsiteX2843" fmla="*/ 5779795 w 6326994"/>
              <a:gd name="connsiteY2843" fmla="*/ 804937 h 4857008"/>
              <a:gd name="connsiteX2844" fmla="*/ 2151133 w 6326994"/>
              <a:gd name="connsiteY2844" fmla="*/ 797502 h 4857008"/>
              <a:gd name="connsiteX2845" fmla="*/ 2111480 w 6326994"/>
              <a:gd name="connsiteY2845" fmla="*/ 802460 h 4857008"/>
              <a:gd name="connsiteX2846" fmla="*/ 1979639 w 6326994"/>
              <a:gd name="connsiteY2846" fmla="*/ 896634 h 4857008"/>
              <a:gd name="connsiteX2847" fmla="*/ 1937011 w 6326994"/>
              <a:gd name="connsiteY2847" fmla="*/ 940747 h 4857008"/>
              <a:gd name="connsiteX2848" fmla="*/ 1939984 w 6326994"/>
              <a:gd name="connsiteY2848" fmla="*/ 968006 h 4857008"/>
              <a:gd name="connsiteX2849" fmla="*/ 2160550 w 6326994"/>
              <a:gd name="connsiteY2849" fmla="*/ 1003197 h 4857008"/>
              <a:gd name="connsiteX2850" fmla="*/ 2180872 w 6326994"/>
              <a:gd name="connsiteY2850" fmla="*/ 990807 h 4857008"/>
              <a:gd name="connsiteX2851" fmla="*/ 2170464 w 6326994"/>
              <a:gd name="connsiteY2851" fmla="*/ 968502 h 4857008"/>
              <a:gd name="connsiteX2852" fmla="*/ 2117924 w 6326994"/>
              <a:gd name="connsiteY2852" fmla="*/ 889694 h 4857008"/>
              <a:gd name="connsiteX2853" fmla="*/ 2125359 w 6326994"/>
              <a:gd name="connsiteY2853" fmla="*/ 839634 h 4857008"/>
              <a:gd name="connsiteX2854" fmla="*/ 2151133 w 6326994"/>
              <a:gd name="connsiteY2854" fmla="*/ 797502 h 4857008"/>
              <a:gd name="connsiteX2855" fmla="*/ 5779795 w 6326994"/>
              <a:gd name="connsiteY2855" fmla="*/ 767764 h 4857008"/>
              <a:gd name="connsiteX2856" fmla="*/ 5711889 w 6326994"/>
              <a:gd name="connsiteY2856" fmla="*/ 801963 h 4857008"/>
              <a:gd name="connsiteX2857" fmla="*/ 5717342 w 6326994"/>
              <a:gd name="connsiteY2857" fmla="*/ 813860 h 4857008"/>
              <a:gd name="connsiteX2858" fmla="*/ 5794664 w 6326994"/>
              <a:gd name="connsiteY2858" fmla="*/ 790068 h 4857008"/>
              <a:gd name="connsiteX2859" fmla="*/ 5779795 w 6326994"/>
              <a:gd name="connsiteY2859" fmla="*/ 767764 h 4857008"/>
              <a:gd name="connsiteX2860" fmla="*/ 5465054 w 6326994"/>
              <a:gd name="connsiteY2860" fmla="*/ 736043 h 4857008"/>
              <a:gd name="connsiteX2861" fmla="*/ 5433830 w 6326994"/>
              <a:gd name="connsiteY2861" fmla="*/ 777181 h 4857008"/>
              <a:gd name="connsiteX2862" fmla="*/ 5461586 w 6326994"/>
              <a:gd name="connsiteY2862" fmla="*/ 815842 h 4857008"/>
              <a:gd name="connsiteX2863" fmla="*/ 5510160 w 6326994"/>
              <a:gd name="connsiteY2863" fmla="*/ 779658 h 4857008"/>
              <a:gd name="connsiteX2864" fmla="*/ 5505202 w 6326994"/>
              <a:gd name="connsiteY2864" fmla="*/ 770243 h 4857008"/>
              <a:gd name="connsiteX2865" fmla="*/ 5452665 w 6326994"/>
              <a:gd name="connsiteY2865" fmla="*/ 786598 h 4857008"/>
              <a:gd name="connsiteX2866" fmla="*/ 5475463 w 6326994"/>
              <a:gd name="connsiteY2866" fmla="*/ 743478 h 4857008"/>
              <a:gd name="connsiteX2867" fmla="*/ 5465054 w 6326994"/>
              <a:gd name="connsiteY2867" fmla="*/ 736043 h 4857008"/>
              <a:gd name="connsiteX2868" fmla="*/ 907546 w 6326994"/>
              <a:gd name="connsiteY2868" fmla="*/ 722659 h 4857008"/>
              <a:gd name="connsiteX2869" fmla="*/ 880781 w 6326994"/>
              <a:gd name="connsiteY2869" fmla="*/ 769250 h 4857008"/>
              <a:gd name="connsiteX2870" fmla="*/ 882267 w 6326994"/>
              <a:gd name="connsiteY2870" fmla="*/ 786599 h 4857008"/>
              <a:gd name="connsiteX2871" fmla="*/ 915476 w 6326994"/>
              <a:gd name="connsiteY2871" fmla="*/ 962057 h 4857008"/>
              <a:gd name="connsiteX2872" fmla="*/ 940755 w 6326994"/>
              <a:gd name="connsiteY2872" fmla="*/ 1044339 h 4857008"/>
              <a:gd name="connsiteX2873" fmla="*/ 950667 w 6326994"/>
              <a:gd name="connsiteY2873" fmla="*/ 1061189 h 4857008"/>
              <a:gd name="connsiteX2874" fmla="*/ 961076 w 6326994"/>
              <a:gd name="connsiteY2874" fmla="*/ 1041859 h 4857008"/>
              <a:gd name="connsiteX2875" fmla="*/ 966032 w 6326994"/>
              <a:gd name="connsiteY2875" fmla="*/ 998239 h 4857008"/>
              <a:gd name="connsiteX2876" fmla="*/ 982885 w 6326994"/>
              <a:gd name="connsiteY2876" fmla="*/ 926867 h 4857008"/>
              <a:gd name="connsiteX2877" fmla="*/ 928858 w 6326994"/>
              <a:gd name="connsiteY2877" fmla="*/ 737032 h 4857008"/>
              <a:gd name="connsiteX2878" fmla="*/ 907546 w 6326994"/>
              <a:gd name="connsiteY2878" fmla="*/ 722659 h 4857008"/>
              <a:gd name="connsiteX2879" fmla="*/ 1967928 w 6326994"/>
              <a:gd name="connsiteY2879" fmla="*/ 721296 h 4857008"/>
              <a:gd name="connsiteX2880" fmla="*/ 1961298 w 6326994"/>
              <a:gd name="connsiteY2880" fmla="*/ 722660 h 4857008"/>
              <a:gd name="connsiteX2881" fmla="*/ 1920160 w 6326994"/>
              <a:gd name="connsiteY2881" fmla="*/ 782137 h 4857008"/>
              <a:gd name="connsiteX2882" fmla="*/ 1947917 w 6326994"/>
              <a:gd name="connsiteY2882" fmla="*/ 791058 h 4857008"/>
              <a:gd name="connsiteX2883" fmla="*/ 1978646 w 6326994"/>
              <a:gd name="connsiteY2883" fmla="*/ 795519 h 4857008"/>
              <a:gd name="connsiteX2884" fmla="*/ 1969229 w 6326994"/>
              <a:gd name="connsiteY2884" fmla="*/ 761815 h 4857008"/>
              <a:gd name="connsiteX2885" fmla="*/ 1983106 w 6326994"/>
              <a:gd name="connsiteY2885" fmla="*/ 740998 h 4857008"/>
              <a:gd name="connsiteX2886" fmla="*/ 1975672 w 6326994"/>
              <a:gd name="connsiteY2886" fmla="*/ 723650 h 4857008"/>
              <a:gd name="connsiteX2887" fmla="*/ 1967928 w 6326994"/>
              <a:gd name="connsiteY2887" fmla="*/ 721296 h 4857008"/>
              <a:gd name="connsiteX2888" fmla="*/ 5784749 w 6326994"/>
              <a:gd name="connsiteY2888" fmla="*/ 717207 h 4857008"/>
              <a:gd name="connsiteX2889" fmla="*/ 5703463 w 6326994"/>
              <a:gd name="connsiteY2889" fmla="*/ 757851 h 4857008"/>
              <a:gd name="connsiteX2890" fmla="*/ 5686117 w 6326994"/>
              <a:gd name="connsiteY2890" fmla="*/ 769747 h 4857008"/>
              <a:gd name="connsiteX2891" fmla="*/ 5688098 w 6326994"/>
              <a:gd name="connsiteY2891" fmla="*/ 775693 h 4857008"/>
              <a:gd name="connsiteX2892" fmla="*/ 5705941 w 6326994"/>
              <a:gd name="connsiteY2892" fmla="*/ 777182 h 4857008"/>
              <a:gd name="connsiteX2893" fmla="*/ 5800114 w 6326994"/>
              <a:gd name="connsiteY2893" fmla="*/ 741989 h 4857008"/>
              <a:gd name="connsiteX2894" fmla="*/ 5806065 w 6326994"/>
              <a:gd name="connsiteY2894" fmla="*/ 721171 h 4857008"/>
              <a:gd name="connsiteX2895" fmla="*/ 5784749 w 6326994"/>
              <a:gd name="connsiteY2895" fmla="*/ 717207 h 4857008"/>
              <a:gd name="connsiteX2896" fmla="*/ 2913445 w 6326994"/>
              <a:gd name="connsiteY2896" fmla="*/ 702832 h 4857008"/>
              <a:gd name="connsiteX2897" fmla="*/ 2881227 w 6326994"/>
              <a:gd name="connsiteY2897" fmla="*/ 719686 h 4857008"/>
              <a:gd name="connsiteX2898" fmla="*/ 2909973 w 6326994"/>
              <a:gd name="connsiteY2898" fmla="*/ 751407 h 4857008"/>
              <a:gd name="connsiteX2899" fmla="*/ 2947644 w 6326994"/>
              <a:gd name="connsiteY2899" fmla="*/ 711754 h 4857008"/>
              <a:gd name="connsiteX2900" fmla="*/ 2913445 w 6326994"/>
              <a:gd name="connsiteY2900" fmla="*/ 702832 h 4857008"/>
              <a:gd name="connsiteX2901" fmla="*/ 5440769 w 6326994"/>
              <a:gd name="connsiteY2901" fmla="*/ 696884 h 4857008"/>
              <a:gd name="connsiteX2902" fmla="*/ 5366420 w 6326994"/>
              <a:gd name="connsiteY2902" fmla="*/ 745955 h 4857008"/>
              <a:gd name="connsiteX2903" fmla="*/ 5440769 w 6326994"/>
              <a:gd name="connsiteY2903" fmla="*/ 696884 h 4857008"/>
              <a:gd name="connsiteX2904" fmla="*/ 2030193 w 6326994"/>
              <a:gd name="connsiteY2904" fmla="*/ 671607 h 4857008"/>
              <a:gd name="connsiteX2905" fmla="*/ 2034656 w 6326994"/>
              <a:gd name="connsiteY2905" fmla="*/ 720677 h 4857008"/>
              <a:gd name="connsiteX2906" fmla="*/ 2043082 w 6326994"/>
              <a:gd name="connsiteY2906" fmla="*/ 722164 h 4857008"/>
              <a:gd name="connsiteX2907" fmla="*/ 2048039 w 6326994"/>
              <a:gd name="connsiteY2907" fmla="*/ 712252 h 4857008"/>
              <a:gd name="connsiteX2908" fmla="*/ 2030193 w 6326994"/>
              <a:gd name="connsiteY2908" fmla="*/ 671607 h 4857008"/>
              <a:gd name="connsiteX2909" fmla="*/ 2050519 w 6326994"/>
              <a:gd name="connsiteY2909" fmla="*/ 661694 h 4857008"/>
              <a:gd name="connsiteX2910" fmla="*/ 2064396 w 6326994"/>
              <a:gd name="connsiteY2910" fmla="*/ 697380 h 4857008"/>
              <a:gd name="connsiteX2911" fmla="*/ 2073812 w 6326994"/>
              <a:gd name="connsiteY2911" fmla="*/ 693913 h 4857008"/>
              <a:gd name="connsiteX2912" fmla="*/ 2050519 w 6326994"/>
              <a:gd name="connsiteY2912" fmla="*/ 661694 h 4857008"/>
              <a:gd name="connsiteX2913" fmla="*/ 2281489 w 6326994"/>
              <a:gd name="connsiteY2913" fmla="*/ 660704 h 4857008"/>
              <a:gd name="connsiteX2914" fmla="*/ 2290906 w 6326994"/>
              <a:gd name="connsiteY2914" fmla="*/ 713242 h 4857008"/>
              <a:gd name="connsiteX2915" fmla="*/ 2304785 w 6326994"/>
              <a:gd name="connsiteY2915" fmla="*/ 719686 h 4857008"/>
              <a:gd name="connsiteX2916" fmla="*/ 2313211 w 6326994"/>
              <a:gd name="connsiteY2916" fmla="*/ 678050 h 4857008"/>
              <a:gd name="connsiteX2917" fmla="*/ 2281489 w 6326994"/>
              <a:gd name="connsiteY2917" fmla="*/ 660704 h 4857008"/>
              <a:gd name="connsiteX2918" fmla="*/ 5372368 w 6326994"/>
              <a:gd name="connsiteY2918" fmla="*/ 656737 h 4857008"/>
              <a:gd name="connsiteX2919" fmla="*/ 5329744 w 6326994"/>
              <a:gd name="connsiteY2919" fmla="*/ 694407 h 4857008"/>
              <a:gd name="connsiteX2920" fmla="*/ 5357005 w 6326994"/>
              <a:gd name="connsiteY2920" fmla="*/ 731582 h 4857008"/>
              <a:gd name="connsiteX2921" fmla="*/ 5396657 w 6326994"/>
              <a:gd name="connsiteY2921" fmla="*/ 688459 h 4857008"/>
              <a:gd name="connsiteX2922" fmla="*/ 5358490 w 6326994"/>
              <a:gd name="connsiteY2922" fmla="*/ 715721 h 4857008"/>
              <a:gd name="connsiteX2923" fmla="*/ 5351056 w 6326994"/>
              <a:gd name="connsiteY2923" fmla="*/ 711756 h 4857008"/>
              <a:gd name="connsiteX2924" fmla="*/ 5372368 w 6326994"/>
              <a:gd name="connsiteY2924" fmla="*/ 656737 h 4857008"/>
              <a:gd name="connsiteX2925" fmla="*/ 2819270 w 6326994"/>
              <a:gd name="connsiteY2925" fmla="*/ 656241 h 4857008"/>
              <a:gd name="connsiteX2926" fmla="*/ 2797462 w 6326994"/>
              <a:gd name="connsiteY2926" fmla="*/ 668632 h 4857008"/>
              <a:gd name="connsiteX2927" fmla="*/ 2818279 w 6326994"/>
              <a:gd name="connsiteY2927" fmla="*/ 713241 h 4857008"/>
              <a:gd name="connsiteX2928" fmla="*/ 2840583 w 6326994"/>
              <a:gd name="connsiteY2928" fmla="*/ 664668 h 4857008"/>
              <a:gd name="connsiteX2929" fmla="*/ 2819270 w 6326994"/>
              <a:gd name="connsiteY2929" fmla="*/ 656241 h 4857008"/>
              <a:gd name="connsiteX2930" fmla="*/ 2665102 w 6326994"/>
              <a:gd name="connsiteY2930" fmla="*/ 642132 h 4857008"/>
              <a:gd name="connsiteX2931" fmla="*/ 2636872 w 6326994"/>
              <a:gd name="connsiteY2931" fmla="*/ 667642 h 4857008"/>
              <a:gd name="connsiteX2932" fmla="*/ 2698333 w 6326994"/>
              <a:gd name="connsiteY2932" fmla="*/ 697382 h 4857008"/>
              <a:gd name="connsiteX2933" fmla="*/ 2713200 w 6326994"/>
              <a:gd name="connsiteY2933" fmla="*/ 680529 h 4857008"/>
              <a:gd name="connsiteX2934" fmla="*/ 2676027 w 6326994"/>
              <a:gd name="connsiteY2934" fmla="*/ 642365 h 4857008"/>
              <a:gd name="connsiteX2935" fmla="*/ 2665102 w 6326994"/>
              <a:gd name="connsiteY2935" fmla="*/ 642132 h 4857008"/>
              <a:gd name="connsiteX2936" fmla="*/ 2085212 w 6326994"/>
              <a:gd name="connsiteY2936" fmla="*/ 640878 h 4857008"/>
              <a:gd name="connsiteX2937" fmla="*/ 2106028 w 6326994"/>
              <a:gd name="connsiteY2937" fmla="*/ 688460 h 4857008"/>
              <a:gd name="connsiteX2938" fmla="*/ 2113464 w 6326994"/>
              <a:gd name="connsiteY2938" fmla="*/ 684990 h 4857008"/>
              <a:gd name="connsiteX2939" fmla="*/ 2085212 w 6326994"/>
              <a:gd name="connsiteY2939" fmla="*/ 640878 h 4857008"/>
              <a:gd name="connsiteX2940" fmla="*/ 5322805 w 6326994"/>
              <a:gd name="connsiteY2940" fmla="*/ 638893 h 4857008"/>
              <a:gd name="connsiteX2941" fmla="*/ 5283153 w 6326994"/>
              <a:gd name="connsiteY2941" fmla="*/ 695400 h 4857008"/>
              <a:gd name="connsiteX2942" fmla="*/ 5317353 w 6326994"/>
              <a:gd name="connsiteY2942" fmla="*/ 704320 h 4857008"/>
              <a:gd name="connsiteX2943" fmla="*/ 5331727 w 6326994"/>
              <a:gd name="connsiteY2943" fmla="*/ 643355 h 4857008"/>
              <a:gd name="connsiteX2944" fmla="*/ 5322805 w 6326994"/>
              <a:gd name="connsiteY2944" fmla="*/ 638893 h 4857008"/>
              <a:gd name="connsiteX2945" fmla="*/ 5813002 w 6326994"/>
              <a:gd name="connsiteY2945" fmla="*/ 638399 h 4857008"/>
              <a:gd name="connsiteX2946" fmla="*/ 5794168 w 6326994"/>
              <a:gd name="connsiteY2946" fmla="*/ 647816 h 4857008"/>
              <a:gd name="connsiteX2947" fmla="*/ 5727751 w 6326994"/>
              <a:gd name="connsiteY2947" fmla="*/ 689451 h 4857008"/>
              <a:gd name="connsiteX2948" fmla="*/ 5696029 w 6326994"/>
              <a:gd name="connsiteY2948" fmla="*/ 703328 h 4857008"/>
              <a:gd name="connsiteX2949" fmla="*/ 5697516 w 6326994"/>
              <a:gd name="connsiteY2949" fmla="*/ 712746 h 4857008"/>
              <a:gd name="connsiteX2950" fmla="*/ 5720813 w 6326994"/>
              <a:gd name="connsiteY2950" fmla="*/ 712252 h 4857008"/>
              <a:gd name="connsiteX2951" fmla="*/ 5808047 w 6326994"/>
              <a:gd name="connsiteY2951" fmla="*/ 681025 h 4857008"/>
              <a:gd name="connsiteX2952" fmla="*/ 5819446 w 6326994"/>
              <a:gd name="connsiteY2952" fmla="*/ 660207 h 4857008"/>
              <a:gd name="connsiteX2953" fmla="*/ 5813002 w 6326994"/>
              <a:gd name="connsiteY2953" fmla="*/ 638399 h 4857008"/>
              <a:gd name="connsiteX2954" fmla="*/ 2243325 w 6326994"/>
              <a:gd name="connsiteY2954" fmla="*/ 633442 h 4857008"/>
              <a:gd name="connsiteX2955" fmla="*/ 2267116 w 6326994"/>
              <a:gd name="connsiteY2955" fmla="*/ 694407 h 4857008"/>
              <a:gd name="connsiteX2956" fmla="*/ 2243325 w 6326994"/>
              <a:gd name="connsiteY2956" fmla="*/ 633442 h 4857008"/>
              <a:gd name="connsiteX2957" fmla="*/ 2142211 w 6326994"/>
              <a:gd name="connsiteY2957" fmla="*/ 627990 h 4857008"/>
              <a:gd name="connsiteX2958" fmla="*/ 2132793 w 6326994"/>
              <a:gd name="connsiteY2958" fmla="*/ 637903 h 4857008"/>
              <a:gd name="connsiteX2959" fmla="*/ 2162534 w 6326994"/>
              <a:gd name="connsiteY2959" fmla="*/ 685981 h 4857008"/>
              <a:gd name="connsiteX2960" fmla="*/ 2154106 w 6326994"/>
              <a:gd name="connsiteY2960" fmla="*/ 635921 h 4857008"/>
              <a:gd name="connsiteX2961" fmla="*/ 2142211 w 6326994"/>
              <a:gd name="connsiteY2961" fmla="*/ 627990 h 4857008"/>
              <a:gd name="connsiteX2962" fmla="*/ 2181787 w 6326994"/>
              <a:gd name="connsiteY2962" fmla="*/ 624970 h 4857008"/>
              <a:gd name="connsiteX2963" fmla="*/ 2164515 w 6326994"/>
              <a:gd name="connsiteY2963" fmla="*/ 625015 h 4857008"/>
              <a:gd name="connsiteX2964" fmla="*/ 2181367 w 6326994"/>
              <a:gd name="connsiteY2964" fmla="*/ 675572 h 4857008"/>
              <a:gd name="connsiteX2965" fmla="*/ 2181787 w 6326994"/>
              <a:gd name="connsiteY2965" fmla="*/ 624970 h 4857008"/>
              <a:gd name="connsiteX2966" fmla="*/ 2200697 w 6326994"/>
              <a:gd name="connsiteY2966" fmla="*/ 624520 h 4857008"/>
              <a:gd name="connsiteX2967" fmla="*/ 2213088 w 6326994"/>
              <a:gd name="connsiteY2967" fmla="*/ 680529 h 4857008"/>
              <a:gd name="connsiteX2968" fmla="*/ 2223994 w 6326994"/>
              <a:gd name="connsiteY2968" fmla="*/ 680033 h 4857008"/>
              <a:gd name="connsiteX2969" fmla="*/ 2224489 w 6326994"/>
              <a:gd name="connsiteY2969" fmla="*/ 634929 h 4857008"/>
              <a:gd name="connsiteX2970" fmla="*/ 2200697 w 6326994"/>
              <a:gd name="connsiteY2970" fmla="*/ 624520 h 4857008"/>
              <a:gd name="connsiteX2971" fmla="*/ 5290588 w 6326994"/>
              <a:gd name="connsiteY2971" fmla="*/ 621547 h 4857008"/>
              <a:gd name="connsiteX2972" fmla="*/ 5275716 w 6326994"/>
              <a:gd name="connsiteY2972" fmla="*/ 685486 h 4857008"/>
              <a:gd name="connsiteX2973" fmla="*/ 5290588 w 6326994"/>
              <a:gd name="connsiteY2973" fmla="*/ 621547 h 4857008"/>
              <a:gd name="connsiteX2974" fmla="*/ 5249447 w 6326994"/>
              <a:gd name="connsiteY2974" fmla="*/ 621051 h 4857008"/>
              <a:gd name="connsiteX2975" fmla="*/ 5239537 w 6326994"/>
              <a:gd name="connsiteY2975" fmla="*/ 629478 h 4857008"/>
              <a:gd name="connsiteX2976" fmla="*/ 5227639 w 6326994"/>
              <a:gd name="connsiteY2976" fmla="*/ 662684 h 4857008"/>
              <a:gd name="connsiteX2977" fmla="*/ 5200874 w 6326994"/>
              <a:gd name="connsiteY2977" fmla="*/ 627990 h 4857008"/>
              <a:gd name="connsiteX2978" fmla="*/ 5179562 w 6326994"/>
              <a:gd name="connsiteY2978" fmla="*/ 701346 h 4857008"/>
              <a:gd name="connsiteX2979" fmla="*/ 5162212 w 6326994"/>
              <a:gd name="connsiteY2979" fmla="*/ 650791 h 4857008"/>
              <a:gd name="connsiteX2980" fmla="*/ 5147841 w 6326994"/>
              <a:gd name="connsiteY2980" fmla="*/ 639390 h 4857008"/>
              <a:gd name="connsiteX2981" fmla="*/ 5138916 w 6326994"/>
              <a:gd name="connsiteY2981" fmla="*/ 658721 h 4857008"/>
              <a:gd name="connsiteX2982" fmla="*/ 5162709 w 6326994"/>
              <a:gd name="connsiteY2982" fmla="*/ 734556 h 4857008"/>
              <a:gd name="connsiteX2983" fmla="*/ 5229126 w 6326994"/>
              <a:gd name="connsiteY2983" fmla="*/ 689947 h 4857008"/>
              <a:gd name="connsiteX2984" fmla="*/ 5256386 w 6326994"/>
              <a:gd name="connsiteY2984" fmla="*/ 633939 h 4857008"/>
              <a:gd name="connsiteX2985" fmla="*/ 5249447 w 6326994"/>
              <a:gd name="connsiteY2985" fmla="*/ 621051 h 4857008"/>
              <a:gd name="connsiteX2986" fmla="*/ 2560539 w 6326994"/>
              <a:gd name="connsiteY2986" fmla="*/ 602712 h 4857008"/>
              <a:gd name="connsiteX2987" fmla="*/ 2524853 w 6326994"/>
              <a:gd name="connsiteY2987" fmla="*/ 652278 h 4857008"/>
              <a:gd name="connsiteX2988" fmla="*/ 2555088 w 6326994"/>
              <a:gd name="connsiteY2988" fmla="*/ 663677 h 4857008"/>
              <a:gd name="connsiteX2989" fmla="*/ 2586315 w 6326994"/>
              <a:gd name="connsiteY2989" fmla="*/ 626999 h 4857008"/>
              <a:gd name="connsiteX2990" fmla="*/ 2560539 w 6326994"/>
              <a:gd name="connsiteY2990" fmla="*/ 602712 h 4857008"/>
              <a:gd name="connsiteX2991" fmla="*/ 5800302 w 6326994"/>
              <a:gd name="connsiteY2991" fmla="*/ 595773 h 4857008"/>
              <a:gd name="connsiteX2992" fmla="*/ 5775334 w 6326994"/>
              <a:gd name="connsiteY2992" fmla="*/ 604197 h 4857008"/>
              <a:gd name="connsiteX2993" fmla="*/ 5686116 w 6326994"/>
              <a:gd name="connsiteY2993" fmla="*/ 661693 h 4857008"/>
              <a:gd name="connsiteX2994" fmla="*/ 5678187 w 6326994"/>
              <a:gd name="connsiteY2994" fmla="*/ 672596 h 4857008"/>
              <a:gd name="connsiteX2995" fmla="*/ 5683638 w 6326994"/>
              <a:gd name="connsiteY2995" fmla="*/ 683504 h 4857008"/>
              <a:gd name="connsiteX2996" fmla="*/ 5826387 w 6326994"/>
              <a:gd name="connsiteY2996" fmla="*/ 617085 h 4857008"/>
              <a:gd name="connsiteX2997" fmla="*/ 5800302 w 6326994"/>
              <a:gd name="connsiteY2997" fmla="*/ 595773 h 4857008"/>
              <a:gd name="connsiteX2998" fmla="*/ 2844736 w 6326994"/>
              <a:gd name="connsiteY2998" fmla="*/ 543605 h 4857008"/>
              <a:gd name="connsiteX2999" fmla="*/ 2821749 w 6326994"/>
              <a:gd name="connsiteY2999" fmla="*/ 569999 h 4857008"/>
              <a:gd name="connsiteX3000" fmla="*/ 2842070 w 6326994"/>
              <a:gd name="connsiteY3000" fmla="*/ 593294 h 4857008"/>
              <a:gd name="connsiteX3001" fmla="*/ 2879243 w 6326994"/>
              <a:gd name="connsiteY3001" fmla="*/ 553642 h 4857008"/>
              <a:gd name="connsiteX3002" fmla="*/ 2844736 w 6326994"/>
              <a:gd name="connsiteY3002" fmla="*/ 543605 h 4857008"/>
              <a:gd name="connsiteX3003" fmla="*/ 2736993 w 6326994"/>
              <a:gd name="connsiteY3003" fmla="*/ 532825 h 4857008"/>
              <a:gd name="connsiteX3004" fmla="*/ 2717662 w 6326994"/>
              <a:gd name="connsiteY3004" fmla="*/ 576442 h 4857008"/>
              <a:gd name="connsiteX3005" fmla="*/ 2732532 w 6326994"/>
              <a:gd name="connsiteY3005" fmla="*/ 605190 h 4857008"/>
              <a:gd name="connsiteX3006" fmla="*/ 2758305 w 6326994"/>
              <a:gd name="connsiteY3006" fmla="*/ 592304 h 4857008"/>
              <a:gd name="connsiteX3007" fmla="*/ 2771688 w 6326994"/>
              <a:gd name="connsiteY3007" fmla="*/ 544225 h 4857008"/>
              <a:gd name="connsiteX3008" fmla="*/ 2736993 w 6326994"/>
              <a:gd name="connsiteY3008" fmla="*/ 532825 h 4857008"/>
              <a:gd name="connsiteX3009" fmla="*/ 2607132 w 6326994"/>
              <a:gd name="connsiteY3009" fmla="*/ 517954 h 4857008"/>
              <a:gd name="connsiteX3010" fmla="*/ 2604160 w 6326994"/>
              <a:gd name="connsiteY3010" fmla="*/ 527374 h 4857008"/>
              <a:gd name="connsiteX3011" fmla="*/ 2624479 w 6326994"/>
              <a:gd name="connsiteY3011" fmla="*/ 580902 h 4857008"/>
              <a:gd name="connsiteX3012" fmla="*/ 2658682 w 6326994"/>
              <a:gd name="connsiteY3012" fmla="*/ 572972 h 4857008"/>
              <a:gd name="connsiteX3013" fmla="*/ 2646784 w 6326994"/>
              <a:gd name="connsiteY3013" fmla="*/ 521426 h 4857008"/>
              <a:gd name="connsiteX3014" fmla="*/ 2607132 w 6326994"/>
              <a:gd name="connsiteY3014" fmla="*/ 517954 h 4857008"/>
              <a:gd name="connsiteX3015" fmla="*/ 5748878 w 6326994"/>
              <a:gd name="connsiteY3015" fmla="*/ 507175 h 4857008"/>
              <a:gd name="connsiteX3016" fmla="*/ 5730724 w 6326994"/>
              <a:gd name="connsiteY3016" fmla="*/ 514980 h 4857008"/>
              <a:gd name="connsiteX3017" fmla="*/ 5675705 w 6326994"/>
              <a:gd name="connsiteY3017" fmla="*/ 560581 h 4857008"/>
              <a:gd name="connsiteX3018" fmla="*/ 5643488 w 6326994"/>
              <a:gd name="connsiteY3018" fmla="*/ 593294 h 4857008"/>
              <a:gd name="connsiteX3019" fmla="*/ 5649935 w 6326994"/>
              <a:gd name="connsiteY3019" fmla="*/ 600730 h 4857008"/>
              <a:gd name="connsiteX3020" fmla="*/ 5755505 w 6326994"/>
              <a:gd name="connsiteY3020" fmla="*/ 544721 h 4857008"/>
              <a:gd name="connsiteX3021" fmla="*/ 5696027 w 6326994"/>
              <a:gd name="connsiteY3021" fmla="*/ 587841 h 4857008"/>
              <a:gd name="connsiteX3022" fmla="*/ 5643985 w 6326994"/>
              <a:gd name="connsiteY3022" fmla="*/ 635425 h 4857008"/>
              <a:gd name="connsiteX3023" fmla="*/ 5649934 w 6326994"/>
              <a:gd name="connsiteY3023" fmla="*/ 642365 h 4857008"/>
              <a:gd name="connsiteX3024" fmla="*/ 5805071 w 6326994"/>
              <a:gd name="connsiteY3024" fmla="*/ 572973 h 4857008"/>
              <a:gd name="connsiteX3025" fmla="*/ 5764428 w 6326994"/>
              <a:gd name="connsiteY3025" fmla="*/ 516467 h 4857008"/>
              <a:gd name="connsiteX3026" fmla="*/ 5748878 w 6326994"/>
              <a:gd name="connsiteY3026" fmla="*/ 507175 h 4857008"/>
              <a:gd name="connsiteX3027" fmla="*/ 2523367 w 6326994"/>
              <a:gd name="connsiteY3027" fmla="*/ 481773 h 4857008"/>
              <a:gd name="connsiteX3028" fmla="*/ 2496106 w 6326994"/>
              <a:gd name="connsiteY3028" fmla="*/ 515478 h 4857008"/>
              <a:gd name="connsiteX3029" fmla="*/ 2513949 w 6326994"/>
              <a:gd name="connsiteY3029" fmla="*/ 537780 h 4857008"/>
              <a:gd name="connsiteX3030" fmla="*/ 2552610 w 6326994"/>
              <a:gd name="connsiteY3030" fmla="*/ 506061 h 4857008"/>
              <a:gd name="connsiteX3031" fmla="*/ 2523367 w 6326994"/>
              <a:gd name="connsiteY3031" fmla="*/ 481773 h 4857008"/>
              <a:gd name="connsiteX3032" fmla="*/ 5718459 w 6326994"/>
              <a:gd name="connsiteY3032" fmla="*/ 473719 h 4857008"/>
              <a:gd name="connsiteX3033" fmla="*/ 5701978 w 6326994"/>
              <a:gd name="connsiteY3033" fmla="*/ 477312 h 4857008"/>
              <a:gd name="connsiteX3034" fmla="*/ 5633083 w 6326994"/>
              <a:gd name="connsiteY3034" fmla="*/ 544225 h 4857008"/>
              <a:gd name="connsiteX3035" fmla="*/ 5618707 w 6326994"/>
              <a:gd name="connsiteY3035" fmla="*/ 569007 h 4857008"/>
              <a:gd name="connsiteX3036" fmla="*/ 5625648 w 6326994"/>
              <a:gd name="connsiteY3036" fmla="*/ 574461 h 4857008"/>
              <a:gd name="connsiteX3037" fmla="*/ 5743116 w 6326994"/>
              <a:gd name="connsiteY3037" fmla="*/ 473844 h 4857008"/>
              <a:gd name="connsiteX3038" fmla="*/ 5718459 w 6326994"/>
              <a:gd name="connsiteY3038" fmla="*/ 473719 h 4857008"/>
              <a:gd name="connsiteX3039" fmla="*/ 5684072 w 6326994"/>
              <a:gd name="connsiteY3039" fmla="*/ 444847 h 4857008"/>
              <a:gd name="connsiteX3040" fmla="*/ 5669264 w 6326994"/>
              <a:gd name="connsiteY3040" fmla="*/ 446582 h 4857008"/>
              <a:gd name="connsiteX3041" fmla="*/ 5585993 w 6326994"/>
              <a:gd name="connsiteY3041" fmla="*/ 537782 h 4857008"/>
              <a:gd name="connsiteX3042" fmla="*/ 5604831 w 6326994"/>
              <a:gd name="connsiteY3042" fmla="*/ 535303 h 4857008"/>
              <a:gd name="connsiteX3043" fmla="*/ 5690576 w 6326994"/>
              <a:gd name="connsiteY3043" fmla="*/ 474339 h 4857008"/>
              <a:gd name="connsiteX3044" fmla="*/ 5702967 w 6326994"/>
              <a:gd name="connsiteY3044" fmla="*/ 447572 h 4857008"/>
              <a:gd name="connsiteX3045" fmla="*/ 5684072 w 6326994"/>
              <a:gd name="connsiteY3045" fmla="*/ 444847 h 4857008"/>
              <a:gd name="connsiteX3046" fmla="*/ 5541759 w 6326994"/>
              <a:gd name="connsiteY3046" fmla="*/ 382210 h 4857008"/>
              <a:gd name="connsiteX3047" fmla="*/ 5507186 w 6326994"/>
              <a:gd name="connsiteY3047" fmla="*/ 387599 h 4857008"/>
              <a:gd name="connsiteX3048" fmla="*/ 5460099 w 6326994"/>
              <a:gd name="connsiteY3048" fmla="*/ 414861 h 4857008"/>
              <a:gd name="connsiteX3049" fmla="*/ 5420446 w 6326994"/>
              <a:gd name="connsiteY3049" fmla="*/ 448565 h 4857008"/>
              <a:gd name="connsiteX3050" fmla="*/ 5425900 w 6326994"/>
              <a:gd name="connsiteY3050" fmla="*/ 455998 h 4857008"/>
              <a:gd name="connsiteX3051" fmla="*/ 5526517 w 6326994"/>
              <a:gd name="connsiteY3051" fmla="*/ 405443 h 4857008"/>
              <a:gd name="connsiteX3052" fmla="*/ 5490829 w 6326994"/>
              <a:gd name="connsiteY3052" fmla="*/ 458973 h 4857008"/>
              <a:gd name="connsiteX3053" fmla="*/ 5498760 w 6326994"/>
              <a:gd name="connsiteY3053" fmla="*/ 466407 h 4857008"/>
              <a:gd name="connsiteX3054" fmla="*/ 5526517 w 6326994"/>
              <a:gd name="connsiteY3054" fmla="*/ 439147 h 4857008"/>
              <a:gd name="connsiteX3055" fmla="*/ 5558733 w 6326994"/>
              <a:gd name="connsiteY3055" fmla="*/ 415355 h 4857008"/>
              <a:gd name="connsiteX3056" fmla="*/ 5562203 w 6326994"/>
              <a:gd name="connsiteY3056" fmla="*/ 420312 h 4857008"/>
              <a:gd name="connsiteX3057" fmla="*/ 5511151 w 6326994"/>
              <a:gd name="connsiteY3057" fmla="*/ 485738 h 4857008"/>
              <a:gd name="connsiteX3058" fmla="*/ 5516603 w 6326994"/>
              <a:gd name="connsiteY3058" fmla="*/ 490695 h 4857008"/>
              <a:gd name="connsiteX3059" fmla="*/ 5606315 w 6326994"/>
              <a:gd name="connsiteY3059" fmla="*/ 412877 h 4857008"/>
              <a:gd name="connsiteX3060" fmla="*/ 5609290 w 6326994"/>
              <a:gd name="connsiteY3060" fmla="*/ 416843 h 4857008"/>
              <a:gd name="connsiteX3061" fmla="*/ 5535935 w 6326994"/>
              <a:gd name="connsiteY3061" fmla="*/ 503581 h 4857008"/>
              <a:gd name="connsiteX3062" fmla="*/ 5545352 w 6326994"/>
              <a:gd name="connsiteY3062" fmla="*/ 513495 h 4857008"/>
              <a:gd name="connsiteX3063" fmla="*/ 5656871 w 6326994"/>
              <a:gd name="connsiteY3063" fmla="*/ 425270 h 4857008"/>
              <a:gd name="connsiteX3064" fmla="*/ 5591940 w 6326994"/>
              <a:gd name="connsiteY3064" fmla="*/ 405938 h 4857008"/>
              <a:gd name="connsiteX3065" fmla="*/ 5571125 w 6326994"/>
              <a:gd name="connsiteY3065" fmla="*/ 399495 h 4857008"/>
              <a:gd name="connsiteX3066" fmla="*/ 5541759 w 6326994"/>
              <a:gd name="connsiteY3066" fmla="*/ 382210 h 4857008"/>
              <a:gd name="connsiteX3067" fmla="*/ 795529 w 6326994"/>
              <a:gd name="connsiteY3067" fmla="*/ 0 h 4857008"/>
              <a:gd name="connsiteX3068" fmla="*/ 856494 w 6326994"/>
              <a:gd name="connsiteY3068" fmla="*/ 92190 h 4857008"/>
              <a:gd name="connsiteX3069" fmla="*/ 1014111 w 6326994"/>
              <a:gd name="connsiteY3069" fmla="*/ 541250 h 4857008"/>
              <a:gd name="connsiteX3070" fmla="*/ 1041867 w 6326994"/>
              <a:gd name="connsiteY3070" fmla="*/ 1014597 h 4857008"/>
              <a:gd name="connsiteX3071" fmla="*/ 975448 w 6326994"/>
              <a:gd name="connsiteY3071" fmla="*/ 1275310 h 4857008"/>
              <a:gd name="connsiteX3072" fmla="*/ 917457 w 6326994"/>
              <a:gd name="connsiteY3072" fmla="*/ 1682735 h 4857008"/>
              <a:gd name="connsiteX3073" fmla="*/ 939763 w 6326994"/>
              <a:gd name="connsiteY3073" fmla="*/ 1790787 h 4857008"/>
              <a:gd name="connsiteX3074" fmla="*/ 969006 w 6326994"/>
              <a:gd name="connsiteY3074" fmla="*/ 1799709 h 4857008"/>
              <a:gd name="connsiteX3075" fmla="*/ 1037406 w 6326994"/>
              <a:gd name="connsiteY3075" fmla="*/ 1751134 h 4857008"/>
              <a:gd name="connsiteX3076" fmla="*/ 1033440 w 6326994"/>
              <a:gd name="connsiteY3076" fmla="*/ 1744691 h 4857008"/>
              <a:gd name="connsiteX3077" fmla="*/ 954631 w 6326994"/>
              <a:gd name="connsiteY3077" fmla="*/ 1770465 h 4857008"/>
              <a:gd name="connsiteX3078" fmla="*/ 950668 w 6326994"/>
              <a:gd name="connsiteY3078" fmla="*/ 1762535 h 4857008"/>
              <a:gd name="connsiteX3079" fmla="*/ 1048309 w 6326994"/>
              <a:gd name="connsiteY3079" fmla="*/ 1699587 h 4857008"/>
              <a:gd name="connsiteX3080" fmla="*/ 1044841 w 6326994"/>
              <a:gd name="connsiteY3080" fmla="*/ 1690666 h 4857008"/>
              <a:gd name="connsiteX3081" fmla="*/ 954136 w 6326994"/>
              <a:gd name="connsiteY3081" fmla="*/ 1711979 h 4857008"/>
              <a:gd name="connsiteX3082" fmla="*/ 949181 w 6326994"/>
              <a:gd name="connsiteY3082" fmla="*/ 1707519 h 4857008"/>
              <a:gd name="connsiteX3083" fmla="*/ 964047 w 6326994"/>
              <a:gd name="connsiteY3083" fmla="*/ 1693143 h 4857008"/>
              <a:gd name="connsiteX3084" fmla="*/ 1082016 w 6326994"/>
              <a:gd name="connsiteY3084" fmla="*/ 1644073 h 4857008"/>
              <a:gd name="connsiteX3085" fmla="*/ 1093413 w 6326994"/>
              <a:gd name="connsiteY3085" fmla="*/ 1634159 h 4857008"/>
              <a:gd name="connsiteX3086" fmla="*/ 1090441 w 6326994"/>
              <a:gd name="connsiteY3086" fmla="*/ 1626232 h 4857008"/>
              <a:gd name="connsiteX3087" fmla="*/ 958597 w 6326994"/>
              <a:gd name="connsiteY3087" fmla="*/ 1653987 h 4857008"/>
              <a:gd name="connsiteX3088" fmla="*/ 954633 w 6326994"/>
              <a:gd name="connsiteY3088" fmla="*/ 1649527 h 4857008"/>
              <a:gd name="connsiteX3089" fmla="*/ 967024 w 6326994"/>
              <a:gd name="connsiteY3089" fmla="*/ 1633667 h 4857008"/>
              <a:gd name="connsiteX3090" fmla="*/ 1112745 w 6326994"/>
              <a:gd name="connsiteY3090" fmla="*/ 1575676 h 4857008"/>
              <a:gd name="connsiteX3091" fmla="*/ 1124639 w 6326994"/>
              <a:gd name="connsiteY3091" fmla="*/ 1573693 h 4857008"/>
              <a:gd name="connsiteX3092" fmla="*/ 1135546 w 6326994"/>
              <a:gd name="connsiteY3092" fmla="*/ 1562789 h 4857008"/>
              <a:gd name="connsiteX3093" fmla="*/ 1121666 w 6326994"/>
              <a:gd name="connsiteY3093" fmla="*/ 1557335 h 4857008"/>
              <a:gd name="connsiteX3094" fmla="*/ 1032943 w 6326994"/>
              <a:gd name="connsiteY3094" fmla="*/ 1578650 h 4857008"/>
              <a:gd name="connsiteX3095" fmla="*/ 962562 w 6326994"/>
              <a:gd name="connsiteY3095" fmla="*/ 1590546 h 4857008"/>
              <a:gd name="connsiteX3096" fmla="*/ 959092 w 6326994"/>
              <a:gd name="connsiteY3096" fmla="*/ 1583110 h 4857008"/>
              <a:gd name="connsiteX3097" fmla="*/ 985858 w 6326994"/>
              <a:gd name="connsiteY3097" fmla="*/ 1567744 h 4857008"/>
              <a:gd name="connsiteX3098" fmla="*/ 1184615 w 6326994"/>
              <a:gd name="connsiteY3098" fmla="*/ 1494882 h 4857008"/>
              <a:gd name="connsiteX3099" fmla="*/ 1214848 w 6326994"/>
              <a:gd name="connsiteY3099" fmla="*/ 1469110 h 4857008"/>
              <a:gd name="connsiteX3100" fmla="*/ 993293 w 6326994"/>
              <a:gd name="connsiteY3100" fmla="*/ 1501326 h 4857008"/>
              <a:gd name="connsiteX3101" fmla="*/ 990817 w 6326994"/>
              <a:gd name="connsiteY3101" fmla="*/ 1494388 h 4857008"/>
              <a:gd name="connsiteX3102" fmla="*/ 1062189 w 6326994"/>
              <a:gd name="connsiteY3102" fmla="*/ 1467127 h 4857008"/>
              <a:gd name="connsiteX3103" fmla="*/ 1227736 w 6326994"/>
              <a:gd name="connsiteY3103" fmla="*/ 1426979 h 4857008"/>
              <a:gd name="connsiteX3104" fmla="*/ 1330830 w 6326994"/>
              <a:gd name="connsiteY3104" fmla="*/ 1360561 h 4857008"/>
              <a:gd name="connsiteX3105" fmla="*/ 1008163 w 6326994"/>
              <a:gd name="connsiteY3105" fmla="*/ 1429459 h 4857008"/>
              <a:gd name="connsiteX3106" fmla="*/ 1003206 w 6326994"/>
              <a:gd name="connsiteY3106" fmla="*/ 1422023 h 4857008"/>
              <a:gd name="connsiteX3107" fmla="*/ 1033937 w 6326994"/>
              <a:gd name="connsiteY3107" fmla="*/ 1396248 h 4857008"/>
              <a:gd name="connsiteX3108" fmla="*/ 1186102 w 6326994"/>
              <a:gd name="connsiteY3108" fmla="*/ 1348171 h 4857008"/>
              <a:gd name="connsiteX3109" fmla="*/ 1385352 w 6326994"/>
              <a:gd name="connsiteY3109" fmla="*/ 1248050 h 4857008"/>
              <a:gd name="connsiteX3110" fmla="*/ 1232197 w 6326994"/>
              <a:gd name="connsiteY3110" fmla="*/ 1290180 h 4857008"/>
              <a:gd name="connsiteX3111" fmla="*/ 1070614 w 6326994"/>
              <a:gd name="connsiteY3111" fmla="*/ 1310006 h 4857008"/>
              <a:gd name="connsiteX3112" fmla="*/ 1067144 w 6326994"/>
              <a:gd name="connsiteY3112" fmla="*/ 1303562 h 4857008"/>
              <a:gd name="connsiteX3113" fmla="*/ 1140997 w 6326994"/>
              <a:gd name="connsiteY3113" fmla="*/ 1258458 h 4857008"/>
              <a:gd name="connsiteX3114" fmla="*/ 1329343 w 6326994"/>
              <a:gd name="connsiteY3114" fmla="*/ 1184605 h 4857008"/>
              <a:gd name="connsiteX3115" fmla="*/ 1535038 w 6326994"/>
              <a:gd name="connsiteY3115" fmla="*/ 1029963 h 4857008"/>
              <a:gd name="connsiteX3116" fmla="*/ 1785342 w 6326994"/>
              <a:gd name="connsiteY3116" fmla="*/ 759833 h 4857008"/>
              <a:gd name="connsiteX3117" fmla="*/ 2013839 w 6326994"/>
              <a:gd name="connsiteY3117" fmla="*/ 613120 h 4857008"/>
              <a:gd name="connsiteX3118" fmla="*/ 2033665 w 6326994"/>
              <a:gd name="connsiteY3118" fmla="*/ 597260 h 4857008"/>
              <a:gd name="connsiteX3119" fmla="*/ 1970219 w 6326994"/>
              <a:gd name="connsiteY3119" fmla="*/ 583382 h 4857008"/>
              <a:gd name="connsiteX3120" fmla="*/ 1716447 w 6326994"/>
              <a:gd name="connsiteY3120" fmla="*/ 573470 h 4857008"/>
              <a:gd name="connsiteX3121" fmla="*/ 1616820 w 6326994"/>
              <a:gd name="connsiteY3121" fmla="*/ 600233 h 4857008"/>
              <a:gd name="connsiteX3122" fmla="*/ 1441359 w 6326994"/>
              <a:gd name="connsiteY3122" fmla="*/ 666652 h 4857008"/>
              <a:gd name="connsiteX3123" fmla="*/ 1283248 w 6326994"/>
              <a:gd name="connsiteY3123" fmla="*/ 637904 h 4857008"/>
              <a:gd name="connsiteX3124" fmla="*/ 1272840 w 6326994"/>
              <a:gd name="connsiteY3124" fmla="*/ 619564 h 4857008"/>
              <a:gd name="connsiteX3125" fmla="*/ 1262929 w 6326994"/>
              <a:gd name="connsiteY3125" fmla="*/ 556120 h 4857008"/>
              <a:gd name="connsiteX3126" fmla="*/ 1301586 w 6326994"/>
              <a:gd name="connsiteY3126" fmla="*/ 514485 h 4857008"/>
              <a:gd name="connsiteX3127" fmla="*/ 1318936 w 6326994"/>
              <a:gd name="connsiteY3127" fmla="*/ 513000 h 4857008"/>
              <a:gd name="connsiteX3128" fmla="*/ 1370978 w 6326994"/>
              <a:gd name="connsiteY3128" fmla="*/ 546702 h 4857008"/>
              <a:gd name="connsiteX3129" fmla="*/ 1426491 w 6326994"/>
              <a:gd name="connsiteY3129" fmla="*/ 590320 h 4857008"/>
              <a:gd name="connsiteX3130" fmla="*/ 1436404 w 6326994"/>
              <a:gd name="connsiteY3130" fmla="*/ 590816 h 4857008"/>
              <a:gd name="connsiteX3131" fmla="*/ 1648046 w 6326994"/>
              <a:gd name="connsiteY3131" fmla="*/ 518948 h 4857008"/>
              <a:gd name="connsiteX3132" fmla="*/ 1879021 w 6326994"/>
              <a:gd name="connsiteY3132" fmla="*/ 476322 h 4857008"/>
              <a:gd name="connsiteX3133" fmla="*/ 2088184 w 6326994"/>
              <a:gd name="connsiteY3133" fmla="*/ 510520 h 4857008"/>
              <a:gd name="connsiteX3134" fmla="*/ 2131307 w 6326994"/>
              <a:gd name="connsiteY3134" fmla="*/ 514486 h 4857008"/>
              <a:gd name="connsiteX3135" fmla="*/ 2118915 w 6326994"/>
              <a:gd name="connsiteY3135" fmla="*/ 503084 h 4857008"/>
              <a:gd name="connsiteX3136" fmla="*/ 1959810 w 6326994"/>
              <a:gd name="connsiteY3136" fmla="*/ 455008 h 4857008"/>
              <a:gd name="connsiteX3137" fmla="*/ 1584108 w 6326994"/>
              <a:gd name="connsiteY3137" fmla="*/ 433198 h 4857008"/>
              <a:gd name="connsiteX3138" fmla="*/ 1356107 w 6326994"/>
              <a:gd name="connsiteY3138" fmla="*/ 385120 h 4857008"/>
              <a:gd name="connsiteX3139" fmla="*/ 1285726 w 6326994"/>
              <a:gd name="connsiteY3139" fmla="*/ 309286 h 4857008"/>
              <a:gd name="connsiteX3140" fmla="*/ 1298613 w 6326994"/>
              <a:gd name="connsiteY3140" fmla="*/ 277566 h 4857008"/>
              <a:gd name="connsiteX3141" fmla="*/ 1413604 w 6326994"/>
              <a:gd name="connsiteY3141" fmla="*/ 291444 h 4857008"/>
              <a:gd name="connsiteX3142" fmla="*/ 1673327 w 6326994"/>
              <a:gd name="connsiteY3142" fmla="*/ 386608 h 4857008"/>
              <a:gd name="connsiteX3143" fmla="*/ 1939985 w 6326994"/>
              <a:gd name="connsiteY3143" fmla="*/ 400485 h 4857008"/>
              <a:gd name="connsiteX3144" fmla="*/ 2291900 w 6326994"/>
              <a:gd name="connsiteY3144" fmla="*/ 534807 h 4857008"/>
              <a:gd name="connsiteX3145" fmla="*/ 2452489 w 6326994"/>
              <a:gd name="connsiteY3145" fmla="*/ 710764 h 4857008"/>
              <a:gd name="connsiteX3146" fmla="*/ 2485202 w 6326994"/>
              <a:gd name="connsiteY3146" fmla="*/ 741991 h 4857008"/>
              <a:gd name="connsiteX3147" fmla="*/ 2494620 w 6326994"/>
              <a:gd name="connsiteY3147" fmla="*/ 737529 h 4857008"/>
              <a:gd name="connsiteX3148" fmla="*/ 2481732 w 6326994"/>
              <a:gd name="connsiteY3148" fmla="*/ 700355 h 4857008"/>
              <a:gd name="connsiteX3149" fmla="*/ 2440593 w 6326994"/>
              <a:gd name="connsiteY3149" fmla="*/ 516965 h 4857008"/>
              <a:gd name="connsiteX3150" fmla="*/ 2450010 w 6326994"/>
              <a:gd name="connsiteY3150" fmla="*/ 438651 h 4857008"/>
              <a:gd name="connsiteX3151" fmla="*/ 2524358 w 6326994"/>
              <a:gd name="connsiteY3151" fmla="*/ 402964 h 4857008"/>
              <a:gd name="connsiteX3152" fmla="*/ 2571447 w 6326994"/>
              <a:gd name="connsiteY3152" fmla="*/ 413374 h 4857008"/>
              <a:gd name="connsiteX3153" fmla="*/ 2694862 w 6326994"/>
              <a:gd name="connsiteY3153" fmla="*/ 426261 h 4857008"/>
              <a:gd name="connsiteX3154" fmla="*/ 2939219 w 6326994"/>
              <a:gd name="connsiteY3154" fmla="*/ 512007 h 4857008"/>
              <a:gd name="connsiteX3155" fmla="*/ 2958053 w 6326994"/>
              <a:gd name="connsiteY3155" fmla="*/ 528364 h 4857008"/>
              <a:gd name="connsiteX3156" fmla="*/ 3004148 w 6326994"/>
              <a:gd name="connsiteY3156" fmla="*/ 712251 h 4857008"/>
              <a:gd name="connsiteX3157" fmla="*/ 2997209 w 6326994"/>
              <a:gd name="connsiteY3157" fmla="*/ 794033 h 4857008"/>
              <a:gd name="connsiteX3158" fmla="*/ 2902539 w 6326994"/>
              <a:gd name="connsiteY3158" fmla="*/ 829226 h 4857008"/>
              <a:gd name="connsiteX3159" fmla="*/ 2649265 w 6326994"/>
              <a:gd name="connsiteY3159" fmla="*/ 823276 h 4857008"/>
              <a:gd name="connsiteX3160" fmla="*/ 2636871 w 6326994"/>
              <a:gd name="connsiteY3160" fmla="*/ 830710 h 4857008"/>
              <a:gd name="connsiteX3161" fmla="*/ 2588298 w 6326994"/>
              <a:gd name="connsiteY3161" fmla="*/ 918440 h 4857008"/>
              <a:gd name="connsiteX3162" fmla="*/ 2793001 w 6326994"/>
              <a:gd name="connsiteY3162" fmla="*/ 1075561 h 4857008"/>
              <a:gd name="connsiteX3163" fmla="*/ 2812827 w 6326994"/>
              <a:gd name="connsiteY3163" fmla="*/ 1114224 h 4857008"/>
              <a:gd name="connsiteX3164" fmla="*/ 2808366 w 6326994"/>
              <a:gd name="connsiteY3164" fmla="*/ 1120668 h 4857008"/>
              <a:gd name="connsiteX3165" fmla="*/ 2781603 w 6326994"/>
              <a:gd name="connsiteY3165" fmla="*/ 1110755 h 4857008"/>
              <a:gd name="connsiteX3166" fmla="*/ 2574420 w 6326994"/>
              <a:gd name="connsiteY3166" fmla="*/ 1047312 h 4857008"/>
              <a:gd name="connsiteX3167" fmla="*/ 2531791 w 6326994"/>
              <a:gd name="connsiteY3167" fmla="*/ 1089440 h 4857008"/>
              <a:gd name="connsiteX3168" fmla="*/ 2740959 w 6326994"/>
              <a:gd name="connsiteY3168" fmla="*/ 1206415 h 4857008"/>
              <a:gd name="connsiteX3169" fmla="*/ 2710723 w 6326994"/>
              <a:gd name="connsiteY3169" fmla="*/ 1207902 h 4857008"/>
              <a:gd name="connsiteX3170" fmla="*/ 2421760 w 6326994"/>
              <a:gd name="connsiteY3170" fmla="*/ 1155858 h 4857008"/>
              <a:gd name="connsiteX3171" fmla="*/ 2167491 w 6326994"/>
              <a:gd name="connsiteY3171" fmla="*/ 1196005 h 4857008"/>
              <a:gd name="connsiteX3172" fmla="*/ 2044568 w 6326994"/>
              <a:gd name="connsiteY3172" fmla="*/ 1351144 h 4857008"/>
              <a:gd name="connsiteX3173" fmla="*/ 2037630 w 6326994"/>
              <a:gd name="connsiteY3173" fmla="*/ 1576666 h 4857008"/>
              <a:gd name="connsiteX3174" fmla="*/ 2083227 w 6326994"/>
              <a:gd name="connsiteY3174" fmla="*/ 1768483 h 4857008"/>
              <a:gd name="connsiteX3175" fmla="*/ 2084220 w 6326994"/>
              <a:gd name="connsiteY3175" fmla="*/ 1773439 h 4857008"/>
              <a:gd name="connsiteX3176" fmla="*/ 2027220 w 6326994"/>
              <a:gd name="connsiteY3176" fmla="*/ 1898343 h 4857008"/>
              <a:gd name="connsiteX3177" fmla="*/ 1981620 w 6326994"/>
              <a:gd name="connsiteY3177" fmla="*/ 1932048 h 4857008"/>
              <a:gd name="connsiteX3178" fmla="*/ 1931064 w 6326994"/>
              <a:gd name="connsiteY3178" fmla="*/ 1934527 h 4857008"/>
              <a:gd name="connsiteX3179" fmla="*/ 1869106 w 6326994"/>
              <a:gd name="connsiteY3179" fmla="*/ 1885952 h 4857008"/>
              <a:gd name="connsiteX3180" fmla="*/ 1830941 w 6326994"/>
              <a:gd name="connsiteY3180" fmla="*/ 1866126 h 4857008"/>
              <a:gd name="connsiteX3181" fmla="*/ 1925116 w 6326994"/>
              <a:gd name="connsiteY3181" fmla="*/ 2252733 h 4857008"/>
              <a:gd name="connsiteX3182" fmla="*/ 1914213 w 6326994"/>
              <a:gd name="connsiteY3182" fmla="*/ 2257194 h 4857008"/>
              <a:gd name="connsiteX3183" fmla="*/ 1869602 w 6326994"/>
              <a:gd name="connsiteY3183" fmla="*/ 2171447 h 4857008"/>
              <a:gd name="connsiteX3184" fmla="*/ 1811116 w 6326994"/>
              <a:gd name="connsiteY3184" fmla="*/ 2095613 h 4857008"/>
              <a:gd name="connsiteX3185" fmla="*/ 1858203 w 6326994"/>
              <a:gd name="connsiteY3185" fmla="*/ 2283959 h 4857008"/>
              <a:gd name="connsiteX3186" fmla="*/ 1849777 w 6326994"/>
              <a:gd name="connsiteY3186" fmla="*/ 2286934 h 4857008"/>
              <a:gd name="connsiteX3187" fmla="*/ 1814588 w 6326994"/>
              <a:gd name="connsiteY3187" fmla="*/ 2194246 h 4857008"/>
              <a:gd name="connsiteX3188" fmla="*/ 1767499 w 6326994"/>
              <a:gd name="connsiteY3188" fmla="*/ 2089168 h 4857008"/>
              <a:gd name="connsiteX3189" fmla="*/ 1747673 w 6326994"/>
              <a:gd name="connsiteY3189" fmla="*/ 2071328 h 4857008"/>
              <a:gd name="connsiteX3190" fmla="*/ 1811612 w 6326994"/>
              <a:gd name="connsiteY3190" fmla="*/ 2330551 h 4857008"/>
              <a:gd name="connsiteX3191" fmla="*/ 1801202 w 6326994"/>
              <a:gd name="connsiteY3191" fmla="*/ 2333524 h 4857008"/>
              <a:gd name="connsiteX3192" fmla="*/ 1786335 w 6326994"/>
              <a:gd name="connsiteY3192" fmla="*/ 2285446 h 4857008"/>
              <a:gd name="connsiteX3193" fmla="*/ 1724872 w 6326994"/>
              <a:gd name="connsiteY3193" fmla="*/ 2126839 h 4857008"/>
              <a:gd name="connsiteX3194" fmla="*/ 1706037 w 6326994"/>
              <a:gd name="connsiteY3194" fmla="*/ 2109491 h 4857008"/>
              <a:gd name="connsiteX3195" fmla="*/ 1705541 w 6326994"/>
              <a:gd name="connsiteY3195" fmla="*/ 2134275 h 4857008"/>
              <a:gd name="connsiteX3196" fmla="*/ 1735283 w 6326994"/>
              <a:gd name="connsiteY3196" fmla="*/ 2356325 h 4857008"/>
              <a:gd name="connsiteX3197" fmla="*/ 1732802 w 6326994"/>
              <a:gd name="connsiteY3197" fmla="*/ 2364751 h 4857008"/>
              <a:gd name="connsiteX3198" fmla="*/ 1666883 w 6326994"/>
              <a:gd name="connsiteY3198" fmla="*/ 2177396 h 4857008"/>
              <a:gd name="connsiteX3199" fmla="*/ 1656472 w 6326994"/>
              <a:gd name="connsiteY3199" fmla="*/ 2161039 h 4857008"/>
              <a:gd name="connsiteX3200" fmla="*/ 1649535 w 6326994"/>
              <a:gd name="connsiteY3200" fmla="*/ 2179377 h 4857008"/>
              <a:gd name="connsiteX3201" fmla="*/ 1664899 w 6326994"/>
              <a:gd name="connsiteY3201" fmla="*/ 2248768 h 4857008"/>
              <a:gd name="connsiteX3202" fmla="*/ 1676794 w 6326994"/>
              <a:gd name="connsiteY3202" fmla="*/ 2364256 h 4857008"/>
              <a:gd name="connsiteX3203" fmla="*/ 1670351 w 6326994"/>
              <a:gd name="connsiteY3203" fmla="*/ 2365740 h 4857008"/>
              <a:gd name="connsiteX3204" fmla="*/ 1634665 w 6326994"/>
              <a:gd name="connsiteY3204" fmla="*/ 2247778 h 4857008"/>
              <a:gd name="connsiteX3205" fmla="*/ 1623762 w 6326994"/>
              <a:gd name="connsiteY3205" fmla="*/ 2250257 h 4857008"/>
              <a:gd name="connsiteX3206" fmla="*/ 1639124 w 6326994"/>
              <a:gd name="connsiteY3206" fmla="*/ 2389533 h 4857008"/>
              <a:gd name="connsiteX3207" fmla="*/ 1632682 w 6326994"/>
              <a:gd name="connsiteY3207" fmla="*/ 2391021 h 4857008"/>
              <a:gd name="connsiteX3208" fmla="*/ 1627231 w 6326994"/>
              <a:gd name="connsiteY3208" fmla="*/ 2374168 h 4857008"/>
              <a:gd name="connsiteX3209" fmla="*/ 1596499 w 6326994"/>
              <a:gd name="connsiteY3209" fmla="*/ 2278012 h 4857008"/>
              <a:gd name="connsiteX3210" fmla="*/ 1582125 w 6326994"/>
              <a:gd name="connsiteY3210" fmla="*/ 2268595 h 4857008"/>
              <a:gd name="connsiteX3211" fmla="*/ 1577168 w 6326994"/>
              <a:gd name="connsiteY3211" fmla="*/ 2283464 h 4857008"/>
              <a:gd name="connsiteX3212" fmla="*/ 1596499 w 6326994"/>
              <a:gd name="connsiteY3212" fmla="*/ 2377638 h 4857008"/>
              <a:gd name="connsiteX3213" fmla="*/ 1633673 w 6326994"/>
              <a:gd name="connsiteY3213" fmla="*/ 2407872 h 4857008"/>
              <a:gd name="connsiteX3214" fmla="*/ 1894387 w 6326994"/>
              <a:gd name="connsiteY3214" fmla="*/ 2375654 h 4857008"/>
              <a:gd name="connsiteX3215" fmla="*/ 1925117 w 6326994"/>
              <a:gd name="connsiteY3215" fmla="*/ 2366734 h 4857008"/>
              <a:gd name="connsiteX3216" fmla="*/ 2039117 w 6326994"/>
              <a:gd name="connsiteY3216" fmla="*/ 2279996 h 4857008"/>
              <a:gd name="connsiteX3217" fmla="*/ 2245308 w 6326994"/>
              <a:gd name="connsiteY3217" fmla="*/ 2069840 h 4857008"/>
              <a:gd name="connsiteX3218" fmla="*/ 2393506 w 6326994"/>
              <a:gd name="connsiteY3218" fmla="*/ 1973188 h 4857008"/>
              <a:gd name="connsiteX3219" fmla="*/ 2603662 w 6326994"/>
              <a:gd name="connsiteY3219" fmla="*/ 1888432 h 4857008"/>
              <a:gd name="connsiteX3220" fmla="*/ 2911956 w 6326994"/>
              <a:gd name="connsiteY3220" fmla="*/ 1876536 h 4857008"/>
              <a:gd name="connsiteX3221" fmla="*/ 3268827 w 6326994"/>
              <a:gd name="connsiteY3221" fmla="*/ 1953855 h 4857008"/>
              <a:gd name="connsiteX3222" fmla="*/ 3483939 w 6326994"/>
              <a:gd name="connsiteY3222" fmla="*/ 2015813 h 4857008"/>
              <a:gd name="connsiteX3223" fmla="*/ 3577121 w 6326994"/>
              <a:gd name="connsiteY3223" fmla="*/ 2035144 h 4857008"/>
              <a:gd name="connsiteX3224" fmla="*/ 3761503 w 6326994"/>
              <a:gd name="connsiteY3224" fmla="*/ 2065875 h 4857008"/>
              <a:gd name="connsiteX3225" fmla="*/ 3912678 w 6326994"/>
              <a:gd name="connsiteY3225" fmla="*/ 2068352 h 4857008"/>
              <a:gd name="connsiteX3226" fmla="*/ 3951834 w 6326994"/>
              <a:gd name="connsiteY3226" fmla="*/ 2082726 h 4857008"/>
              <a:gd name="connsiteX3227" fmla="*/ 4014780 w 6326994"/>
              <a:gd name="connsiteY3227" fmla="*/ 2091647 h 4857008"/>
              <a:gd name="connsiteX3228" fmla="*/ 4025688 w 6326994"/>
              <a:gd name="connsiteY3228" fmla="*/ 2083219 h 4857008"/>
              <a:gd name="connsiteX3229" fmla="*/ 3987024 w 6326994"/>
              <a:gd name="connsiteY3229" fmla="*/ 2076778 h 4857008"/>
              <a:gd name="connsiteX3230" fmla="*/ 4061868 w 6326994"/>
              <a:gd name="connsiteY3230" fmla="*/ 2047535 h 4857008"/>
              <a:gd name="connsiteX3231" fmla="*/ 3932008 w 6326994"/>
              <a:gd name="connsiteY3231" fmla="*/ 2047534 h 4857008"/>
              <a:gd name="connsiteX3232" fmla="*/ 3931510 w 6326994"/>
              <a:gd name="connsiteY3232" fmla="*/ 2040101 h 4857008"/>
              <a:gd name="connsiteX3233" fmla="*/ 4057408 w 6326994"/>
              <a:gd name="connsiteY3233" fmla="*/ 2020769 h 4857008"/>
              <a:gd name="connsiteX3234" fmla="*/ 4056910 w 6326994"/>
              <a:gd name="connsiteY3234" fmla="*/ 2010857 h 4857008"/>
              <a:gd name="connsiteX3235" fmla="*/ 3913172 w 6326994"/>
              <a:gd name="connsiteY3235" fmla="*/ 2010856 h 4857008"/>
              <a:gd name="connsiteX3236" fmla="*/ 3912182 w 6326994"/>
              <a:gd name="connsiteY3236" fmla="*/ 2001934 h 4857008"/>
              <a:gd name="connsiteX3237" fmla="*/ 4035598 w 6326994"/>
              <a:gd name="connsiteY3237" fmla="*/ 1966743 h 4857008"/>
              <a:gd name="connsiteX3238" fmla="*/ 3924077 w 6326994"/>
              <a:gd name="connsiteY3238" fmla="*/ 1978144 h 4857008"/>
              <a:gd name="connsiteX3239" fmla="*/ 3921104 w 6326994"/>
              <a:gd name="connsiteY3239" fmla="*/ 1965753 h 4857008"/>
              <a:gd name="connsiteX3240" fmla="*/ 4027669 w 6326994"/>
              <a:gd name="connsiteY3240" fmla="*/ 1931056 h 4857008"/>
              <a:gd name="connsiteX3241" fmla="*/ 4025189 w 6326994"/>
              <a:gd name="connsiteY3241" fmla="*/ 1921143 h 4857008"/>
              <a:gd name="connsiteX3242" fmla="*/ 3912678 w 6326994"/>
              <a:gd name="connsiteY3242" fmla="*/ 1942952 h 4857008"/>
              <a:gd name="connsiteX3243" fmla="*/ 3909703 w 6326994"/>
              <a:gd name="connsiteY3243" fmla="*/ 1935517 h 4857008"/>
              <a:gd name="connsiteX3244" fmla="*/ 3959268 w 6326994"/>
              <a:gd name="connsiteY3244" fmla="*/ 1912223 h 4857008"/>
              <a:gd name="connsiteX3245" fmla="*/ 3972651 w 6326994"/>
              <a:gd name="connsiteY3245" fmla="*/ 1901813 h 4857008"/>
              <a:gd name="connsiteX3246" fmla="*/ 3954807 w 6326994"/>
              <a:gd name="connsiteY3246" fmla="*/ 1896857 h 4857008"/>
              <a:gd name="connsiteX3247" fmla="*/ 3887895 w 6326994"/>
              <a:gd name="connsiteY3247" fmla="*/ 1912719 h 4857008"/>
              <a:gd name="connsiteX3248" fmla="*/ 3861624 w 6326994"/>
              <a:gd name="connsiteY3248" fmla="*/ 1909249 h 4857008"/>
              <a:gd name="connsiteX3249" fmla="*/ 3861625 w 6326994"/>
              <a:gd name="connsiteY3249" fmla="*/ 1903301 h 4857008"/>
              <a:gd name="connsiteX3250" fmla="*/ 4001894 w 6326994"/>
              <a:gd name="connsiteY3250" fmla="*/ 1823005 h 4857008"/>
              <a:gd name="connsiteX3251" fmla="*/ 3997931 w 6326994"/>
              <a:gd name="connsiteY3251" fmla="*/ 1814082 h 4857008"/>
              <a:gd name="connsiteX3252" fmla="*/ 3880460 w 6326994"/>
              <a:gd name="connsiteY3252" fmla="*/ 1851256 h 4857008"/>
              <a:gd name="connsiteX3253" fmla="*/ 3875998 w 6326994"/>
              <a:gd name="connsiteY3253" fmla="*/ 1845805 h 4857008"/>
              <a:gd name="connsiteX3254" fmla="*/ 3946878 w 6326994"/>
              <a:gd name="connsiteY3254" fmla="*/ 1784840 h 4857008"/>
              <a:gd name="connsiteX3255" fmla="*/ 3804624 w 6326994"/>
              <a:gd name="connsiteY3255" fmla="*/ 1860177 h 4857008"/>
              <a:gd name="connsiteX3256" fmla="*/ 3851217 w 6326994"/>
              <a:gd name="connsiteY3256" fmla="*/ 1756587 h 4857008"/>
              <a:gd name="connsiteX3257" fmla="*/ 3840312 w 6326994"/>
              <a:gd name="connsiteY3257" fmla="*/ 1751135 h 4857008"/>
              <a:gd name="connsiteX3258" fmla="*/ 3746633 w 6326994"/>
              <a:gd name="connsiteY3258" fmla="*/ 1921639 h 4857008"/>
              <a:gd name="connsiteX3259" fmla="*/ 3741182 w 6326994"/>
              <a:gd name="connsiteY3259" fmla="*/ 1919656 h 4857008"/>
              <a:gd name="connsiteX3260" fmla="*/ 3758530 w 6326994"/>
              <a:gd name="connsiteY3260" fmla="*/ 1879012 h 4857008"/>
              <a:gd name="connsiteX3261" fmla="*/ 3770919 w 6326994"/>
              <a:gd name="connsiteY3261" fmla="*/ 1833909 h 4857008"/>
              <a:gd name="connsiteX3262" fmla="*/ 3773895 w 6326994"/>
              <a:gd name="connsiteY3262" fmla="*/ 1788805 h 4857008"/>
              <a:gd name="connsiteX3263" fmla="*/ 3646016 w 6326994"/>
              <a:gd name="connsiteY3263" fmla="*/ 1962282 h 4857008"/>
              <a:gd name="connsiteX3264" fmla="*/ 3704008 w 6326994"/>
              <a:gd name="connsiteY3264" fmla="*/ 1774926 h 4857008"/>
              <a:gd name="connsiteX3265" fmla="*/ 3695086 w 6326994"/>
              <a:gd name="connsiteY3265" fmla="*/ 1770465 h 4857008"/>
              <a:gd name="connsiteX3266" fmla="*/ 3568199 w 6326994"/>
              <a:gd name="connsiteY3266" fmla="*/ 1949892 h 4857008"/>
              <a:gd name="connsiteX3267" fmla="*/ 3594965 w 6326994"/>
              <a:gd name="connsiteY3267" fmla="*/ 1886943 h 4857008"/>
              <a:gd name="connsiteX3268" fmla="*/ 3613799 w 6326994"/>
              <a:gd name="connsiteY3268" fmla="*/ 1808135 h 4857008"/>
              <a:gd name="connsiteX3269" fmla="*/ 3494843 w 6326994"/>
              <a:gd name="connsiteY3269" fmla="*/ 1953855 h 4857008"/>
              <a:gd name="connsiteX3270" fmla="*/ 3553329 w 6326994"/>
              <a:gd name="connsiteY3270" fmla="*/ 1805657 h 4857008"/>
              <a:gd name="connsiteX3271" fmla="*/ 3542425 w 6326994"/>
              <a:gd name="connsiteY3271" fmla="*/ 1806648 h 4857008"/>
              <a:gd name="connsiteX3272" fmla="*/ 3446270 w 6326994"/>
              <a:gd name="connsiteY3272" fmla="*/ 1941961 h 4857008"/>
              <a:gd name="connsiteX3273" fmla="*/ 3418017 w 6326994"/>
              <a:gd name="connsiteY3273" fmla="*/ 1948405 h 4857008"/>
              <a:gd name="connsiteX3274" fmla="*/ 3422477 w 6326994"/>
              <a:gd name="connsiteY3274" fmla="*/ 1923127 h 4857008"/>
              <a:gd name="connsiteX3275" fmla="*/ 3492859 w 6326994"/>
              <a:gd name="connsiteY3275" fmla="*/ 1804664 h 4857008"/>
              <a:gd name="connsiteX3276" fmla="*/ 3499305 w 6326994"/>
              <a:gd name="connsiteY3276" fmla="*/ 1781866 h 4857008"/>
              <a:gd name="connsiteX3277" fmla="*/ 3493356 w 6326994"/>
              <a:gd name="connsiteY3277" fmla="*/ 1777406 h 4857008"/>
              <a:gd name="connsiteX3278" fmla="*/ 3475017 w 6326994"/>
              <a:gd name="connsiteY3278" fmla="*/ 1794752 h 4857008"/>
              <a:gd name="connsiteX3279" fmla="*/ 3378862 w 6326994"/>
              <a:gd name="connsiteY3279" fmla="*/ 1903301 h 4857008"/>
              <a:gd name="connsiteX3280" fmla="*/ 3351106 w 6326994"/>
              <a:gd name="connsiteY3280" fmla="*/ 1920151 h 4857008"/>
              <a:gd name="connsiteX3281" fmla="*/ 3407609 w 6326994"/>
              <a:gd name="connsiteY3281" fmla="*/ 1806648 h 4857008"/>
              <a:gd name="connsiteX3282" fmla="*/ 3278739 w 6326994"/>
              <a:gd name="connsiteY3282" fmla="*/ 1898343 h 4857008"/>
              <a:gd name="connsiteX3283" fmla="*/ 3378365 w 6326994"/>
              <a:gd name="connsiteY3283" fmla="*/ 1766994 h 4857008"/>
              <a:gd name="connsiteX3284" fmla="*/ 3370433 w 6326994"/>
              <a:gd name="connsiteY3284" fmla="*/ 1758075 h 4857008"/>
              <a:gd name="connsiteX3285" fmla="*/ 3346147 w 6326994"/>
              <a:gd name="connsiteY3285" fmla="*/ 1775920 h 4857008"/>
              <a:gd name="connsiteX3286" fmla="*/ 3240077 w 6326994"/>
              <a:gd name="connsiteY3286" fmla="*/ 1847292 h 4857008"/>
              <a:gd name="connsiteX3287" fmla="*/ 3205879 w 6326994"/>
              <a:gd name="connsiteY3287" fmla="*/ 1857700 h 4857008"/>
              <a:gd name="connsiteX3288" fmla="*/ 3200920 w 6326994"/>
              <a:gd name="connsiteY3288" fmla="*/ 1850761 h 4857008"/>
              <a:gd name="connsiteX3289" fmla="*/ 3217774 w 6326994"/>
              <a:gd name="connsiteY3289" fmla="*/ 1831925 h 4857008"/>
              <a:gd name="connsiteX3290" fmla="*/ 3307983 w 6326994"/>
              <a:gd name="connsiteY3290" fmla="*/ 1742214 h 4857008"/>
              <a:gd name="connsiteX3291" fmla="*/ 3301538 w 6326994"/>
              <a:gd name="connsiteY3291" fmla="*/ 1733292 h 4857008"/>
              <a:gd name="connsiteX3292" fmla="*/ 3284686 w 6326994"/>
              <a:gd name="connsiteY3292" fmla="*/ 1742213 h 4857008"/>
              <a:gd name="connsiteX3293" fmla="*/ 3179609 w 6326994"/>
              <a:gd name="connsiteY3293" fmla="*/ 1808631 h 4857008"/>
              <a:gd name="connsiteX3294" fmla="*/ 3287660 w 6326994"/>
              <a:gd name="connsiteY3294" fmla="*/ 1715448 h 4857008"/>
              <a:gd name="connsiteX3295" fmla="*/ 3281217 w 6326994"/>
              <a:gd name="connsiteY3295" fmla="*/ 1706031 h 4857008"/>
              <a:gd name="connsiteX3296" fmla="*/ 3111703 w 6326994"/>
              <a:gd name="connsiteY3296" fmla="*/ 1780379 h 4857008"/>
              <a:gd name="connsiteX3297" fmla="*/ 3245529 w 6326994"/>
              <a:gd name="connsiteY3297" fmla="*/ 1701571 h 4857008"/>
              <a:gd name="connsiteX3298" fmla="*/ 3241566 w 6326994"/>
              <a:gd name="connsiteY3298" fmla="*/ 1690170 h 4857008"/>
              <a:gd name="connsiteX3299" fmla="*/ 3212323 w 6326994"/>
              <a:gd name="connsiteY3299" fmla="*/ 1695623 h 4857008"/>
              <a:gd name="connsiteX3300" fmla="*/ 3076017 w 6326994"/>
              <a:gd name="connsiteY3300" fmla="*/ 1741222 h 4857008"/>
              <a:gd name="connsiteX3301" fmla="*/ 3060653 w 6326994"/>
              <a:gd name="connsiteY3301" fmla="*/ 1735771 h 4857008"/>
              <a:gd name="connsiteX3302" fmla="*/ 3196461 w 6326994"/>
              <a:gd name="connsiteY3302" fmla="*/ 1656466 h 4857008"/>
              <a:gd name="connsiteX3303" fmla="*/ 3062636 w 6326994"/>
              <a:gd name="connsiteY3303" fmla="*/ 1691657 h 4857008"/>
              <a:gd name="connsiteX3304" fmla="*/ 3059662 w 6326994"/>
              <a:gd name="connsiteY3304" fmla="*/ 1682240 h 4857008"/>
              <a:gd name="connsiteX3305" fmla="*/ 3154331 w 6326994"/>
              <a:gd name="connsiteY3305" fmla="*/ 1646057 h 4857008"/>
              <a:gd name="connsiteX3306" fmla="*/ 3175148 w 6326994"/>
              <a:gd name="connsiteY3306" fmla="*/ 1639119 h 4857008"/>
              <a:gd name="connsiteX3307" fmla="*/ 3188530 w 6326994"/>
              <a:gd name="connsiteY3307" fmla="*/ 1624743 h 4857008"/>
              <a:gd name="connsiteX3308" fmla="*/ 3164244 w 6326994"/>
              <a:gd name="connsiteY3308" fmla="*/ 1621770 h 4857008"/>
              <a:gd name="connsiteX3309" fmla="*/ 3040330 w 6326994"/>
              <a:gd name="connsiteY3309" fmla="*/ 1652501 h 4857008"/>
              <a:gd name="connsiteX3310" fmla="*/ 3000184 w 6326994"/>
              <a:gd name="connsiteY3310" fmla="*/ 1652996 h 4857008"/>
              <a:gd name="connsiteX3311" fmla="*/ 2998696 w 6326994"/>
              <a:gd name="connsiteY3311" fmla="*/ 1646057 h 4857008"/>
              <a:gd name="connsiteX3312" fmla="*/ 3010095 w 6326994"/>
              <a:gd name="connsiteY3312" fmla="*/ 1636640 h 4857008"/>
              <a:gd name="connsiteX3313" fmla="*/ 3146400 w 6326994"/>
              <a:gd name="connsiteY3313" fmla="*/ 1586084 h 4857008"/>
              <a:gd name="connsiteX3314" fmla="*/ 3164739 w 6326994"/>
              <a:gd name="connsiteY3314" fmla="*/ 1574186 h 4857008"/>
              <a:gd name="connsiteX3315" fmla="*/ 3161766 w 6326994"/>
              <a:gd name="connsiteY3315" fmla="*/ 1565266 h 4857008"/>
              <a:gd name="connsiteX3316" fmla="*/ 2991757 w 6326994"/>
              <a:gd name="connsiteY3316" fmla="*/ 1596494 h 4857008"/>
              <a:gd name="connsiteX3317" fmla="*/ 2988784 w 6326994"/>
              <a:gd name="connsiteY3317" fmla="*/ 1584101 h 4857008"/>
              <a:gd name="connsiteX3318" fmla="*/ 3122610 w 6326994"/>
              <a:gd name="connsiteY3318" fmla="*/ 1541476 h 4857008"/>
              <a:gd name="connsiteX3319" fmla="*/ 3120132 w 6326994"/>
              <a:gd name="connsiteY3319" fmla="*/ 1530075 h 4857008"/>
              <a:gd name="connsiteX3320" fmla="*/ 2953592 w 6326994"/>
              <a:gd name="connsiteY3320" fmla="*/ 1545936 h 4857008"/>
              <a:gd name="connsiteX3321" fmla="*/ 2950122 w 6326994"/>
              <a:gd name="connsiteY3321" fmla="*/ 1537014 h 4857008"/>
              <a:gd name="connsiteX3322" fmla="*/ 2969949 w 6326994"/>
              <a:gd name="connsiteY3322" fmla="*/ 1526605 h 4857008"/>
              <a:gd name="connsiteX3323" fmla="*/ 3106747 w 6326994"/>
              <a:gd name="connsiteY3323" fmla="*/ 1496373 h 4857008"/>
              <a:gd name="connsiteX3324" fmla="*/ 3121619 w 6326994"/>
              <a:gd name="connsiteY3324" fmla="*/ 1486460 h 4857008"/>
              <a:gd name="connsiteX3325" fmla="*/ 3089401 w 6326994"/>
              <a:gd name="connsiteY3325" fmla="*/ 1478528 h 4857008"/>
              <a:gd name="connsiteX3326" fmla="*/ 2937731 w 6326994"/>
              <a:gd name="connsiteY3326" fmla="*/ 1474562 h 4857008"/>
              <a:gd name="connsiteX3327" fmla="*/ 3119139 w 6326994"/>
              <a:gd name="connsiteY3327" fmla="*/ 1437389 h 4857008"/>
              <a:gd name="connsiteX3328" fmla="*/ 3093366 w 6326994"/>
              <a:gd name="connsiteY3328" fmla="*/ 1429954 h 4857008"/>
              <a:gd name="connsiteX3329" fmla="*/ 2942688 w 6326994"/>
              <a:gd name="connsiteY3329" fmla="*/ 1424501 h 4857008"/>
              <a:gd name="connsiteX3330" fmla="*/ 2921376 w 6326994"/>
              <a:gd name="connsiteY3330" fmla="*/ 1420040 h 4857008"/>
              <a:gd name="connsiteX3331" fmla="*/ 2921871 w 6326994"/>
              <a:gd name="connsiteY3331" fmla="*/ 1412110 h 4857008"/>
              <a:gd name="connsiteX3332" fmla="*/ 2981348 w 6326994"/>
              <a:gd name="connsiteY3332" fmla="*/ 1408146 h 4857008"/>
              <a:gd name="connsiteX3333" fmla="*/ 3084444 w 6326994"/>
              <a:gd name="connsiteY3333" fmla="*/ 1397240 h 4857008"/>
              <a:gd name="connsiteX3334" fmla="*/ 3099311 w 6326994"/>
              <a:gd name="connsiteY3334" fmla="*/ 1384849 h 4857008"/>
              <a:gd name="connsiteX3335" fmla="*/ 3080974 w 6326994"/>
              <a:gd name="connsiteY3335" fmla="*/ 1377910 h 4857008"/>
              <a:gd name="connsiteX3336" fmla="*/ 2915921 w 6326994"/>
              <a:gd name="connsiteY3336" fmla="*/ 1363536 h 4857008"/>
              <a:gd name="connsiteX3337" fmla="*/ 2915426 w 6326994"/>
              <a:gd name="connsiteY3337" fmla="*/ 1353129 h 4857008"/>
              <a:gd name="connsiteX3338" fmla="*/ 2941697 w 6326994"/>
              <a:gd name="connsiteY3338" fmla="*/ 1349161 h 4857008"/>
              <a:gd name="connsiteX3339" fmla="*/ 3069573 w 6326994"/>
              <a:gd name="connsiteY3339" fmla="*/ 1338754 h 4857008"/>
              <a:gd name="connsiteX3340" fmla="*/ 3085930 w 6326994"/>
              <a:gd name="connsiteY3340" fmla="*/ 1331815 h 4857008"/>
              <a:gd name="connsiteX3341" fmla="*/ 3085436 w 6326994"/>
              <a:gd name="connsiteY3341" fmla="*/ 1324873 h 4857008"/>
              <a:gd name="connsiteX3342" fmla="*/ 2924844 w 6326994"/>
              <a:gd name="connsiteY3342" fmla="*/ 1306040 h 4857008"/>
              <a:gd name="connsiteX3343" fmla="*/ 2925340 w 6326994"/>
              <a:gd name="connsiteY3343" fmla="*/ 1300093 h 4857008"/>
              <a:gd name="connsiteX3344" fmla="*/ 3085933 w 6326994"/>
              <a:gd name="connsiteY3344" fmla="*/ 1289685 h 4857008"/>
              <a:gd name="connsiteX3345" fmla="*/ 3085437 w 6326994"/>
              <a:gd name="connsiteY3345" fmla="*/ 1280762 h 4857008"/>
              <a:gd name="connsiteX3346" fmla="*/ 2979366 w 6326994"/>
              <a:gd name="connsiteY3346" fmla="*/ 1268372 h 4857008"/>
              <a:gd name="connsiteX3347" fmla="*/ 2945167 w 6326994"/>
              <a:gd name="connsiteY3347" fmla="*/ 1263415 h 4857008"/>
              <a:gd name="connsiteX3348" fmla="*/ 2930792 w 6326994"/>
              <a:gd name="connsiteY3348" fmla="*/ 1248545 h 4857008"/>
              <a:gd name="connsiteX3349" fmla="*/ 3067592 w 6326994"/>
              <a:gd name="connsiteY3349" fmla="*/ 1238632 h 4857008"/>
              <a:gd name="connsiteX3350" fmla="*/ 2956070 w 6326994"/>
              <a:gd name="connsiteY3350" fmla="*/ 1214345 h 4857008"/>
              <a:gd name="connsiteX3351" fmla="*/ 2958054 w 6326994"/>
              <a:gd name="connsiteY3351" fmla="*/ 1202450 h 4857008"/>
              <a:gd name="connsiteX3352" fmla="*/ 3146400 w 6326994"/>
              <a:gd name="connsiteY3352" fmla="*/ 1222772 h 4857008"/>
              <a:gd name="connsiteX3353" fmla="*/ 2976393 w 6326994"/>
              <a:gd name="connsiteY3353" fmla="*/ 1158337 h 4857008"/>
              <a:gd name="connsiteX3354" fmla="*/ 3158790 w 6326994"/>
              <a:gd name="connsiteY3354" fmla="*/ 1173208 h 4857008"/>
              <a:gd name="connsiteX3355" fmla="*/ 3160280 w 6326994"/>
              <a:gd name="connsiteY3355" fmla="*/ 1165771 h 4857008"/>
              <a:gd name="connsiteX3356" fmla="*/ 3008114 w 6326994"/>
              <a:gd name="connsiteY3356" fmla="*/ 1113729 h 4857008"/>
              <a:gd name="connsiteX3357" fmla="*/ 3008114 w 6326994"/>
              <a:gd name="connsiteY3357" fmla="*/ 1106293 h 4857008"/>
              <a:gd name="connsiteX3358" fmla="*/ 3031411 w 6326994"/>
              <a:gd name="connsiteY3358" fmla="*/ 1106292 h 4857008"/>
              <a:gd name="connsiteX3359" fmla="*/ 3169695 w 6326994"/>
              <a:gd name="connsiteY3359" fmla="*/ 1130581 h 4857008"/>
              <a:gd name="connsiteX3360" fmla="*/ 3192992 w 6326994"/>
              <a:gd name="connsiteY3360" fmla="*/ 1129094 h 4857008"/>
              <a:gd name="connsiteX3361" fmla="*/ 3194478 w 6326994"/>
              <a:gd name="connsiteY3361" fmla="*/ 1121164 h 4857008"/>
              <a:gd name="connsiteX3362" fmla="*/ 3045286 w 6326994"/>
              <a:gd name="connsiteY3362" fmla="*/ 1069615 h 4857008"/>
              <a:gd name="connsiteX3363" fmla="*/ 3081965 w 6326994"/>
              <a:gd name="connsiteY3363" fmla="*/ 1055241 h 4857008"/>
              <a:gd name="connsiteX3364" fmla="*/ 3165235 w 6326994"/>
              <a:gd name="connsiteY3364" fmla="*/ 1077050 h 4857008"/>
              <a:gd name="connsiteX3365" fmla="*/ 3201418 w 6326994"/>
              <a:gd name="connsiteY3365" fmla="*/ 1070606 h 4857008"/>
              <a:gd name="connsiteX3366" fmla="*/ 3102783 w 6326994"/>
              <a:gd name="connsiteY3366" fmla="*/ 1028972 h 4857008"/>
              <a:gd name="connsiteX3367" fmla="*/ 3106252 w 6326994"/>
              <a:gd name="connsiteY3367" fmla="*/ 1018563 h 4857008"/>
              <a:gd name="connsiteX3368" fmla="*/ 3240078 w 6326994"/>
              <a:gd name="connsiteY3368" fmla="*/ 1054744 h 4857008"/>
              <a:gd name="connsiteX3369" fmla="*/ 3244044 w 6326994"/>
              <a:gd name="connsiteY3369" fmla="*/ 1045824 h 4857008"/>
              <a:gd name="connsiteX3370" fmla="*/ 3135497 w 6326994"/>
              <a:gd name="connsiteY3370" fmla="*/ 982877 h 4857008"/>
              <a:gd name="connsiteX3371" fmla="*/ 3161271 w 6326994"/>
              <a:gd name="connsiteY3371" fmla="*/ 986347 h 4857008"/>
              <a:gd name="connsiteX3372" fmla="*/ 3242558 w 6326994"/>
              <a:gd name="connsiteY3372" fmla="*/ 1015094 h 4857008"/>
              <a:gd name="connsiteX3373" fmla="*/ 3258913 w 6326994"/>
              <a:gd name="connsiteY3373" fmla="*/ 1012616 h 4857008"/>
              <a:gd name="connsiteX3374" fmla="*/ 3249000 w 6326994"/>
              <a:gd name="connsiteY3374" fmla="*/ 1000720 h 4857008"/>
              <a:gd name="connsiteX3375" fmla="*/ 3173662 w 6326994"/>
              <a:gd name="connsiteY3375" fmla="*/ 950163 h 4857008"/>
              <a:gd name="connsiteX3376" fmla="*/ 3269816 w 6326994"/>
              <a:gd name="connsiteY3376" fmla="*/ 970484 h 4857008"/>
              <a:gd name="connsiteX3377" fmla="*/ 3228184 w 6326994"/>
              <a:gd name="connsiteY3377" fmla="*/ 931329 h 4857008"/>
              <a:gd name="connsiteX3378" fmla="*/ 3230660 w 6326994"/>
              <a:gd name="connsiteY3378" fmla="*/ 923397 h 4857008"/>
              <a:gd name="connsiteX3379" fmla="*/ 3266348 w 6326994"/>
              <a:gd name="connsiteY3379" fmla="*/ 930834 h 4857008"/>
              <a:gd name="connsiteX3380" fmla="*/ 3339207 w 6326994"/>
              <a:gd name="connsiteY3380" fmla="*/ 965033 h 4857008"/>
              <a:gd name="connsiteX3381" fmla="*/ 3344165 w 6326994"/>
              <a:gd name="connsiteY3381" fmla="*/ 957599 h 4857008"/>
              <a:gd name="connsiteX3382" fmla="*/ 3282208 w 6326994"/>
              <a:gd name="connsiteY3382" fmla="*/ 907040 h 4857008"/>
              <a:gd name="connsiteX3383" fmla="*/ 3331279 w 6326994"/>
              <a:gd name="connsiteY3383" fmla="*/ 910016 h 4857008"/>
              <a:gd name="connsiteX3384" fmla="*/ 3398685 w 6326994"/>
              <a:gd name="connsiteY3384" fmla="*/ 962555 h 4857008"/>
              <a:gd name="connsiteX3385" fmla="*/ 3403644 w 6326994"/>
              <a:gd name="connsiteY3385" fmla="*/ 958093 h 4857008"/>
              <a:gd name="connsiteX3386" fmla="*/ 3347635 w 6326994"/>
              <a:gd name="connsiteY3386" fmla="*/ 876312 h 4857008"/>
              <a:gd name="connsiteX3387" fmla="*/ 3352590 w 6326994"/>
              <a:gd name="connsiteY3387" fmla="*/ 868381 h 4857008"/>
              <a:gd name="connsiteX3388" fmla="*/ 3380347 w 6326994"/>
              <a:gd name="connsiteY3388" fmla="*/ 875320 h 4857008"/>
              <a:gd name="connsiteX3389" fmla="*/ 3458661 w 6326994"/>
              <a:gd name="connsiteY3389" fmla="*/ 943720 h 4857008"/>
              <a:gd name="connsiteX3390" fmla="*/ 3473531 w 6326994"/>
              <a:gd name="connsiteY3390" fmla="*/ 955616 h 4857008"/>
              <a:gd name="connsiteX3391" fmla="*/ 3481460 w 6326994"/>
              <a:gd name="connsiteY3391" fmla="*/ 951649 h 4857008"/>
              <a:gd name="connsiteX3392" fmla="*/ 3467584 w 6326994"/>
              <a:gd name="connsiteY3392" fmla="*/ 924886 h 4857008"/>
              <a:gd name="connsiteX3393" fmla="*/ 3404138 w 6326994"/>
              <a:gd name="connsiteY3393" fmla="*/ 855494 h 4857008"/>
              <a:gd name="connsiteX3394" fmla="*/ 3453207 w 6326994"/>
              <a:gd name="connsiteY3394" fmla="*/ 856485 h 4857008"/>
              <a:gd name="connsiteX3395" fmla="*/ 3501287 w 6326994"/>
              <a:gd name="connsiteY3395" fmla="*/ 904068 h 4857008"/>
              <a:gd name="connsiteX3396" fmla="*/ 3506243 w 6326994"/>
              <a:gd name="connsiteY3396" fmla="*/ 900101 h 4857008"/>
              <a:gd name="connsiteX3397" fmla="*/ 3475018 w 6326994"/>
              <a:gd name="connsiteY3397" fmla="*/ 837155 h 4857008"/>
              <a:gd name="connsiteX3398" fmla="*/ 3511200 w 6326994"/>
              <a:gd name="connsiteY3398" fmla="*/ 848555 h 4857008"/>
              <a:gd name="connsiteX3399" fmla="*/ 3550851 w 6326994"/>
              <a:gd name="connsiteY3399" fmla="*/ 896137 h 4857008"/>
              <a:gd name="connsiteX3400" fmla="*/ 3559772 w 6326994"/>
              <a:gd name="connsiteY3400" fmla="*/ 889694 h 4857008"/>
              <a:gd name="connsiteX3401" fmla="*/ 3527060 w 6326994"/>
              <a:gd name="connsiteY3401" fmla="*/ 830215 h 4857008"/>
              <a:gd name="connsiteX3402" fmla="*/ 3612313 w 6326994"/>
              <a:gd name="connsiteY3402" fmla="*/ 885728 h 4857008"/>
              <a:gd name="connsiteX3403" fmla="*/ 3594470 w 6326994"/>
              <a:gd name="connsiteY3403" fmla="*/ 832694 h 4857008"/>
              <a:gd name="connsiteX3404" fmla="*/ 3665842 w 6326994"/>
              <a:gd name="connsiteY3404" fmla="*/ 889694 h 4857008"/>
              <a:gd name="connsiteX3405" fmla="*/ 3645522 w 6326994"/>
              <a:gd name="connsiteY3405" fmla="*/ 832199 h 4857008"/>
              <a:gd name="connsiteX3406" fmla="*/ 3727303 w 6326994"/>
              <a:gd name="connsiteY3406" fmla="*/ 912493 h 4857008"/>
              <a:gd name="connsiteX3407" fmla="*/ 3766954 w 6326994"/>
              <a:gd name="connsiteY3407" fmla="*/ 889198 h 4857008"/>
              <a:gd name="connsiteX3408" fmla="*/ 3777860 w 6326994"/>
              <a:gd name="connsiteY3408" fmla="*/ 910512 h 4857008"/>
              <a:gd name="connsiteX3409" fmla="*/ 3783808 w 6326994"/>
              <a:gd name="connsiteY3409" fmla="*/ 909520 h 4857008"/>
              <a:gd name="connsiteX3410" fmla="*/ 3780339 w 6326994"/>
              <a:gd name="connsiteY3410" fmla="*/ 871353 h 4857008"/>
              <a:gd name="connsiteX3411" fmla="*/ 3783807 w 6326994"/>
              <a:gd name="connsiteY3411" fmla="*/ 869868 h 4857008"/>
              <a:gd name="connsiteX3412" fmla="*/ 3797685 w 6326994"/>
              <a:gd name="connsiteY3412" fmla="*/ 893659 h 4857008"/>
              <a:gd name="connsiteX3413" fmla="*/ 3811563 w 6326994"/>
              <a:gd name="connsiteY3413" fmla="*/ 911501 h 4857008"/>
              <a:gd name="connsiteX3414" fmla="*/ 3824450 w 6326994"/>
              <a:gd name="connsiteY3414" fmla="*/ 890189 h 4857008"/>
              <a:gd name="connsiteX3415" fmla="*/ 3862120 w 6326994"/>
              <a:gd name="connsiteY3415" fmla="*/ 927364 h 4857008"/>
              <a:gd name="connsiteX3416" fmla="*/ 3880956 w 6326994"/>
              <a:gd name="connsiteY3416" fmla="*/ 1020546 h 4857008"/>
              <a:gd name="connsiteX3417" fmla="*/ 3895329 w 6326994"/>
              <a:gd name="connsiteY3417" fmla="*/ 926867 h 4857008"/>
              <a:gd name="connsiteX3418" fmla="*/ 3901773 w 6326994"/>
              <a:gd name="connsiteY3418" fmla="*/ 924885 h 4857008"/>
              <a:gd name="connsiteX3419" fmla="*/ 3917634 w 6326994"/>
              <a:gd name="connsiteY3419" fmla="*/ 969493 h 4857008"/>
              <a:gd name="connsiteX3420" fmla="*/ 3926554 w 6326994"/>
              <a:gd name="connsiteY3420" fmla="*/ 1016580 h 4857008"/>
              <a:gd name="connsiteX3421" fmla="*/ 3933990 w 6326994"/>
              <a:gd name="connsiteY3421" fmla="*/ 1016581 h 4857008"/>
              <a:gd name="connsiteX3422" fmla="*/ 3951834 w 6326994"/>
              <a:gd name="connsiteY3422" fmla="*/ 953137 h 4857008"/>
              <a:gd name="connsiteX3423" fmla="*/ 3972649 w 6326994"/>
              <a:gd name="connsiteY3423" fmla="*/ 1026493 h 4857008"/>
              <a:gd name="connsiteX3424" fmla="*/ 3996441 w 6326994"/>
              <a:gd name="connsiteY3424" fmla="*/ 991798 h 4857008"/>
              <a:gd name="connsiteX3425" fmla="*/ 4001397 w 6326994"/>
              <a:gd name="connsiteY3425" fmla="*/ 1044337 h 4857008"/>
              <a:gd name="connsiteX3426" fmla="*/ 4021719 w 6326994"/>
              <a:gd name="connsiteY3426" fmla="*/ 1082999 h 4857008"/>
              <a:gd name="connsiteX3427" fmla="*/ 4025686 w 6326994"/>
              <a:gd name="connsiteY3427" fmla="*/ 1020547 h 4857008"/>
              <a:gd name="connsiteX3428" fmla="*/ 4033614 w 6326994"/>
              <a:gd name="connsiteY3428" fmla="*/ 1020051 h 4857008"/>
              <a:gd name="connsiteX3429" fmla="*/ 4051458 w 6326994"/>
              <a:gd name="connsiteY3429" fmla="*/ 1095389 h 4857008"/>
              <a:gd name="connsiteX3430" fmla="*/ 4057407 w 6326994"/>
              <a:gd name="connsiteY3430" fmla="*/ 1094894 h 4857008"/>
              <a:gd name="connsiteX3431" fmla="*/ 4061867 w 6326994"/>
              <a:gd name="connsiteY3431" fmla="*/ 1066145 h 4857008"/>
              <a:gd name="connsiteX3432" fmla="*/ 4075250 w 6326994"/>
              <a:gd name="connsiteY3432" fmla="*/ 1051770 h 4857008"/>
              <a:gd name="connsiteX3433" fmla="*/ 4085660 w 6326994"/>
              <a:gd name="connsiteY3433" fmla="*/ 1069615 h 4857008"/>
              <a:gd name="connsiteX3434" fmla="*/ 4083676 w 6326994"/>
              <a:gd name="connsiteY3434" fmla="*/ 1083989 h 4857008"/>
              <a:gd name="connsiteX3435" fmla="*/ 4085660 w 6326994"/>
              <a:gd name="connsiteY3435" fmla="*/ 1106292 h 4857008"/>
              <a:gd name="connsiteX3436" fmla="*/ 4107468 w 6326994"/>
              <a:gd name="connsiteY3436" fmla="*/ 1094892 h 4857008"/>
              <a:gd name="connsiteX3437" fmla="*/ 4102511 w 6326994"/>
              <a:gd name="connsiteY3437" fmla="*/ 1170729 h 4857008"/>
              <a:gd name="connsiteX3438" fmla="*/ 4108954 w 6326994"/>
              <a:gd name="connsiteY3438" fmla="*/ 1171223 h 4857008"/>
              <a:gd name="connsiteX3439" fmla="*/ 4124321 w 6326994"/>
              <a:gd name="connsiteY3439" fmla="*/ 1120666 h 4857008"/>
              <a:gd name="connsiteX3440" fmla="*/ 4136711 w 6326994"/>
              <a:gd name="connsiteY3440" fmla="*/ 1144459 h 4857008"/>
              <a:gd name="connsiteX3441" fmla="*/ 4117380 w 6326994"/>
              <a:gd name="connsiteY3441" fmla="*/ 1238633 h 4857008"/>
              <a:gd name="connsiteX3442" fmla="*/ 4127789 w 6326994"/>
              <a:gd name="connsiteY3442" fmla="*/ 1253503 h 4857008"/>
              <a:gd name="connsiteX3443" fmla="*/ 4160999 w 6326994"/>
              <a:gd name="connsiteY3443" fmla="*/ 1153876 h 4857008"/>
              <a:gd name="connsiteX3444" fmla="*/ 4168928 w 6326994"/>
              <a:gd name="connsiteY3444" fmla="*/ 1155363 h 4857008"/>
              <a:gd name="connsiteX3445" fmla="*/ 4162485 w 6326994"/>
              <a:gd name="connsiteY3445" fmla="*/ 1266388 h 4857008"/>
              <a:gd name="connsiteX3446" fmla="*/ 4187267 w 6326994"/>
              <a:gd name="connsiteY3446" fmla="*/ 1179651 h 4857008"/>
              <a:gd name="connsiteX3447" fmla="*/ 4196189 w 6326994"/>
              <a:gd name="connsiteY3447" fmla="*/ 1180641 h 4857008"/>
              <a:gd name="connsiteX3448" fmla="*/ 4190241 w 6326994"/>
              <a:gd name="connsiteY3448" fmla="*/ 1335286 h 4857008"/>
              <a:gd name="connsiteX3449" fmla="*/ 4206102 w 6326994"/>
              <a:gd name="connsiteY3449" fmla="*/ 1271842 h 4857008"/>
              <a:gd name="connsiteX3450" fmla="*/ 4227417 w 6326994"/>
              <a:gd name="connsiteY3450" fmla="*/ 1221778 h 4857008"/>
              <a:gd name="connsiteX3451" fmla="*/ 4238816 w 6326994"/>
              <a:gd name="connsiteY3451" fmla="*/ 1224756 h 4857008"/>
              <a:gd name="connsiteX3452" fmla="*/ 4215521 w 6326994"/>
              <a:gd name="connsiteY3452" fmla="*/ 1365520 h 4857008"/>
              <a:gd name="connsiteX3453" fmla="*/ 4226921 w 6326994"/>
              <a:gd name="connsiteY3453" fmla="*/ 1368492 h 4857008"/>
              <a:gd name="connsiteX3454" fmla="*/ 4264095 w 6326994"/>
              <a:gd name="connsiteY3454" fmla="*/ 1254988 h 4857008"/>
              <a:gd name="connsiteX3455" fmla="*/ 4275493 w 6326994"/>
              <a:gd name="connsiteY3455" fmla="*/ 1256971 h 4857008"/>
              <a:gd name="connsiteX3456" fmla="*/ 4268057 w 6326994"/>
              <a:gd name="connsiteY3456" fmla="*/ 1305547 h 4857008"/>
              <a:gd name="connsiteX3457" fmla="*/ 4253190 w 6326994"/>
              <a:gd name="connsiteY3457" fmla="*/ 1375433 h 4857008"/>
              <a:gd name="connsiteX3458" fmla="*/ 4256165 w 6326994"/>
              <a:gd name="connsiteY3458" fmla="*/ 1423014 h 4857008"/>
              <a:gd name="connsiteX3459" fmla="*/ 4263600 w 6326994"/>
              <a:gd name="connsiteY3459" fmla="*/ 1423510 h 4857008"/>
              <a:gd name="connsiteX3460" fmla="*/ 4303252 w 6326994"/>
              <a:gd name="connsiteY3460" fmla="*/ 1306041 h 4857008"/>
              <a:gd name="connsiteX3461" fmla="*/ 4312668 w 6326994"/>
              <a:gd name="connsiteY3461" fmla="*/ 1307526 h 4857008"/>
              <a:gd name="connsiteX3462" fmla="*/ 4298293 w 6326994"/>
              <a:gd name="connsiteY3462" fmla="*/ 1421033 h 4857008"/>
              <a:gd name="connsiteX3463" fmla="*/ 4311178 w 6326994"/>
              <a:gd name="connsiteY3463" fmla="*/ 1424006 h 4857008"/>
              <a:gd name="connsiteX3464" fmla="*/ 4336459 w 6326994"/>
              <a:gd name="connsiteY3464" fmla="*/ 1338257 h 4857008"/>
              <a:gd name="connsiteX3465" fmla="*/ 4342903 w 6326994"/>
              <a:gd name="connsiteY3465" fmla="*/ 1339250 h 4857008"/>
              <a:gd name="connsiteX3466" fmla="*/ 4311677 w 6326994"/>
              <a:gd name="connsiteY3466" fmla="*/ 1479518 h 4857008"/>
              <a:gd name="connsiteX3467" fmla="*/ 4324564 w 6326994"/>
              <a:gd name="connsiteY3467" fmla="*/ 1483483 h 4857008"/>
              <a:gd name="connsiteX3468" fmla="*/ 4363719 w 6326994"/>
              <a:gd name="connsiteY3468" fmla="*/ 1365518 h 4857008"/>
              <a:gd name="connsiteX3469" fmla="*/ 4371154 w 6326994"/>
              <a:gd name="connsiteY3469" fmla="*/ 1367501 h 4857008"/>
              <a:gd name="connsiteX3470" fmla="*/ 4346867 w 6326994"/>
              <a:gd name="connsiteY3470" fmla="*/ 1467624 h 4857008"/>
              <a:gd name="connsiteX3471" fmla="*/ 4342406 w 6326994"/>
              <a:gd name="connsiteY3471" fmla="*/ 1484476 h 4857008"/>
              <a:gd name="connsiteX3472" fmla="*/ 4346372 w 6326994"/>
              <a:gd name="connsiteY3472" fmla="*/ 1496867 h 4857008"/>
              <a:gd name="connsiteX3473" fmla="*/ 4357276 w 6326994"/>
              <a:gd name="connsiteY3473" fmla="*/ 1487450 h 4857008"/>
              <a:gd name="connsiteX3474" fmla="*/ 4381564 w 6326994"/>
              <a:gd name="connsiteY3474" fmla="*/ 1425491 h 4857008"/>
              <a:gd name="connsiteX3475" fmla="*/ 4399407 w 6326994"/>
              <a:gd name="connsiteY3475" fmla="*/ 1397736 h 4857008"/>
              <a:gd name="connsiteX3476" fmla="*/ 4408328 w 6326994"/>
              <a:gd name="connsiteY3476" fmla="*/ 1401206 h 4857008"/>
              <a:gd name="connsiteX3477" fmla="*/ 4367686 w 6326994"/>
              <a:gd name="connsiteY3477" fmla="*/ 1533545 h 4857008"/>
              <a:gd name="connsiteX3478" fmla="*/ 4378094 w 6326994"/>
              <a:gd name="connsiteY3478" fmla="*/ 1537508 h 4857008"/>
              <a:gd name="connsiteX3479" fmla="*/ 4435092 w 6326994"/>
              <a:gd name="connsiteY3479" fmla="*/ 1434910 h 4857008"/>
              <a:gd name="connsiteX3480" fmla="*/ 4409814 w 6326994"/>
              <a:gd name="connsiteY3480" fmla="*/ 1541971 h 4857008"/>
              <a:gd name="connsiteX3481" fmla="*/ 4419728 w 6326994"/>
              <a:gd name="connsiteY3481" fmla="*/ 1545936 h 4857008"/>
              <a:gd name="connsiteX3482" fmla="*/ 4436579 w 6326994"/>
              <a:gd name="connsiteY3482" fmla="*/ 1511243 h 4857008"/>
              <a:gd name="connsiteX3483" fmla="*/ 4455910 w 6326994"/>
              <a:gd name="connsiteY3483" fmla="*/ 1470598 h 4857008"/>
              <a:gd name="connsiteX3484" fmla="*/ 4433607 w 6326994"/>
              <a:gd name="connsiteY3484" fmla="*/ 1588066 h 4857008"/>
              <a:gd name="connsiteX3485" fmla="*/ 4441041 w 6326994"/>
              <a:gd name="connsiteY3485" fmla="*/ 1591039 h 4857008"/>
              <a:gd name="connsiteX3486" fmla="*/ 4480197 w 6326994"/>
              <a:gd name="connsiteY3486" fmla="*/ 1501824 h 4857008"/>
              <a:gd name="connsiteX3487" fmla="*/ 4485154 w 6326994"/>
              <a:gd name="connsiteY3487" fmla="*/ 1502814 h 4857008"/>
              <a:gd name="connsiteX3488" fmla="*/ 4458884 w 6326994"/>
              <a:gd name="connsiteY3488" fmla="*/ 1613841 h 4857008"/>
              <a:gd name="connsiteX3489" fmla="*/ 4467312 w 6326994"/>
              <a:gd name="connsiteY3489" fmla="*/ 1617309 h 4857008"/>
              <a:gd name="connsiteX3490" fmla="*/ 4506467 w 6326994"/>
              <a:gd name="connsiteY3490" fmla="*/ 1532058 h 4857008"/>
              <a:gd name="connsiteX3491" fmla="*/ 4515388 w 6326994"/>
              <a:gd name="connsiteY3491" fmla="*/ 1533049 h 4857008"/>
              <a:gd name="connsiteX3492" fmla="*/ 4514893 w 6326994"/>
              <a:gd name="connsiteY3492" fmla="*/ 1571709 h 4857008"/>
              <a:gd name="connsiteX3493" fmla="*/ 4489614 w 6326994"/>
              <a:gd name="connsiteY3493" fmla="*/ 1667371 h 4857008"/>
              <a:gd name="connsiteX3494" fmla="*/ 4488129 w 6326994"/>
              <a:gd name="connsiteY3494" fmla="*/ 1683229 h 4857008"/>
              <a:gd name="connsiteX3495" fmla="*/ 4497048 w 6326994"/>
              <a:gd name="connsiteY3495" fmla="*/ 1686701 h 4857008"/>
              <a:gd name="connsiteX3496" fmla="*/ 4534719 w 6326994"/>
              <a:gd name="connsiteY3496" fmla="*/ 1595996 h 4857008"/>
              <a:gd name="connsiteX3497" fmla="*/ 4511920 w 6326994"/>
              <a:gd name="connsiteY3497" fmla="*/ 1737753 h 4857008"/>
              <a:gd name="connsiteX3498" fmla="*/ 4520841 w 6326994"/>
              <a:gd name="connsiteY3498" fmla="*/ 1741222 h 4857008"/>
              <a:gd name="connsiteX3499" fmla="*/ 4560989 w 6326994"/>
              <a:gd name="connsiteY3499" fmla="*/ 1661422 h 4857008"/>
              <a:gd name="connsiteX3500" fmla="*/ 4566936 w 6326994"/>
              <a:gd name="connsiteY3500" fmla="*/ 1662415 h 4857008"/>
              <a:gd name="connsiteX3501" fmla="*/ 4550084 w 6326994"/>
              <a:gd name="connsiteY3501" fmla="*/ 1724868 h 4857008"/>
              <a:gd name="connsiteX3502" fmla="*/ 4544137 w 6326994"/>
              <a:gd name="connsiteY3502" fmla="*/ 1787814 h 4857008"/>
              <a:gd name="connsiteX3503" fmla="*/ 4576849 w 6326994"/>
              <a:gd name="connsiteY3503" fmla="*/ 1726353 h 4857008"/>
              <a:gd name="connsiteX3504" fmla="*/ 4582796 w 6326994"/>
              <a:gd name="connsiteY3504" fmla="*/ 1728335 h 4857008"/>
              <a:gd name="connsiteX3505" fmla="*/ 4565448 w 6326994"/>
              <a:gd name="connsiteY3505" fmla="*/ 1834899 h 4857008"/>
              <a:gd name="connsiteX3506" fmla="*/ 4571894 w 6326994"/>
              <a:gd name="connsiteY3506" fmla="*/ 1837875 h 4857008"/>
              <a:gd name="connsiteX3507" fmla="*/ 4598658 w 6326994"/>
              <a:gd name="connsiteY3507" fmla="*/ 1805162 h 4857008"/>
              <a:gd name="connsiteX3508" fmla="*/ 4629884 w 6326994"/>
              <a:gd name="connsiteY3508" fmla="*/ 1858197 h 4857008"/>
              <a:gd name="connsiteX3509" fmla="*/ 4638309 w 6326994"/>
              <a:gd name="connsiteY3509" fmla="*/ 1876039 h 4857008"/>
              <a:gd name="connsiteX3510" fmla="*/ 4656154 w 6326994"/>
              <a:gd name="connsiteY3510" fmla="*/ 1892396 h 4857008"/>
              <a:gd name="connsiteX3511" fmla="*/ 4665569 w 6326994"/>
              <a:gd name="connsiteY3511" fmla="*/ 1887936 h 4857008"/>
              <a:gd name="connsiteX3512" fmla="*/ 4659126 w 6326994"/>
              <a:gd name="connsiteY3512" fmla="*/ 1867116 h 4857008"/>
              <a:gd name="connsiteX3513" fmla="*/ 4706710 w 6326994"/>
              <a:gd name="connsiteY3513" fmla="*/ 1877031 h 4857008"/>
              <a:gd name="connsiteX3514" fmla="*/ 4653675 w 6326994"/>
              <a:gd name="connsiteY3514" fmla="*/ 1777406 h 4857008"/>
              <a:gd name="connsiteX3515" fmla="*/ 4585275 w 6326994"/>
              <a:gd name="connsiteY3515" fmla="*/ 1711484 h 4857008"/>
              <a:gd name="connsiteX3516" fmla="*/ 4589736 w 6326994"/>
              <a:gd name="connsiteY3516" fmla="*/ 1703552 h 4857008"/>
              <a:gd name="connsiteX3517" fmla="*/ 4678954 w 6326994"/>
              <a:gd name="connsiteY3517" fmla="*/ 1760551 h 4857008"/>
              <a:gd name="connsiteX3518" fmla="*/ 4686388 w 6326994"/>
              <a:gd name="connsiteY3518" fmla="*/ 1751631 h 4857008"/>
              <a:gd name="connsiteX3519" fmla="*/ 4572886 w 6326994"/>
              <a:gd name="connsiteY3519" fmla="*/ 1642093 h 4857008"/>
              <a:gd name="connsiteX3520" fmla="*/ 4578832 w 6326994"/>
              <a:gd name="connsiteY3520" fmla="*/ 1635650 h 4857008"/>
              <a:gd name="connsiteX3521" fmla="*/ 4663588 w 6326994"/>
              <a:gd name="connsiteY3521" fmla="*/ 1696615 h 4857008"/>
              <a:gd name="connsiteX3522" fmla="*/ 4668050 w 6326994"/>
              <a:gd name="connsiteY3522" fmla="*/ 1691162 h 4857008"/>
              <a:gd name="connsiteX3523" fmla="*/ 4551570 w 6326994"/>
              <a:gd name="connsiteY3523" fmla="*/ 1556344 h 4857008"/>
              <a:gd name="connsiteX3524" fmla="*/ 4641283 w 6326994"/>
              <a:gd name="connsiteY3524" fmla="*/ 1616319 h 4857008"/>
              <a:gd name="connsiteX3525" fmla="*/ 4646736 w 6326994"/>
              <a:gd name="connsiteY3525" fmla="*/ 1610865 h 4857008"/>
              <a:gd name="connsiteX3526" fmla="*/ 4563962 w 6326994"/>
              <a:gd name="connsiteY3526" fmla="*/ 1480509 h 4857008"/>
              <a:gd name="connsiteX3527" fmla="*/ 4616007 w 6326994"/>
              <a:gd name="connsiteY3527" fmla="*/ 1524624 h 4857008"/>
              <a:gd name="connsiteX3528" fmla="*/ 4621458 w 6326994"/>
              <a:gd name="connsiteY3528" fmla="*/ 1520657 h 4857008"/>
              <a:gd name="connsiteX3529" fmla="*/ 4557022 w 6326994"/>
              <a:gd name="connsiteY3529" fmla="*/ 1400215 h 4857008"/>
              <a:gd name="connsiteX3530" fmla="*/ 4623440 w 6326994"/>
              <a:gd name="connsiteY3530" fmla="*/ 1462173 h 4857008"/>
              <a:gd name="connsiteX3531" fmla="*/ 4629883 w 6326994"/>
              <a:gd name="connsiteY3531" fmla="*/ 1456718 h 4857008"/>
              <a:gd name="connsiteX3532" fmla="*/ 4554544 w 6326994"/>
              <a:gd name="connsiteY3532" fmla="*/ 1355605 h 4857008"/>
              <a:gd name="connsiteX3533" fmla="*/ 4560988 w 6326994"/>
              <a:gd name="connsiteY3533" fmla="*/ 1350152 h 4857008"/>
              <a:gd name="connsiteX3534" fmla="*/ 4664084 w 6326994"/>
              <a:gd name="connsiteY3534" fmla="*/ 1443337 h 4857008"/>
              <a:gd name="connsiteX3535" fmla="*/ 4672511 w 6326994"/>
              <a:gd name="connsiteY3535" fmla="*/ 1436398 h 4857008"/>
              <a:gd name="connsiteX3536" fmla="*/ 4559998 w 6326994"/>
              <a:gd name="connsiteY3536" fmla="*/ 1262920 h 4857008"/>
              <a:gd name="connsiteX3537" fmla="*/ 4669535 w 6326994"/>
              <a:gd name="connsiteY3537" fmla="*/ 1347674 h 4857008"/>
              <a:gd name="connsiteX3538" fmla="*/ 4572883 w 6326994"/>
              <a:gd name="connsiteY3538" fmla="*/ 1213850 h 4857008"/>
              <a:gd name="connsiteX3539" fmla="*/ 4579328 w 6326994"/>
              <a:gd name="connsiteY3539" fmla="*/ 1208895 h 4857008"/>
              <a:gd name="connsiteX3540" fmla="*/ 4630380 w 6326994"/>
              <a:gd name="connsiteY3540" fmla="*/ 1262422 h 4857008"/>
              <a:gd name="connsiteX3541" fmla="*/ 4687380 w 6326994"/>
              <a:gd name="connsiteY3541" fmla="*/ 1308024 h 4857008"/>
              <a:gd name="connsiteX3542" fmla="*/ 4591721 w 6326994"/>
              <a:gd name="connsiteY3542" fmla="*/ 1131572 h 4857008"/>
              <a:gd name="connsiteX3543" fmla="*/ 4597666 w 6326994"/>
              <a:gd name="connsiteY3543" fmla="*/ 1127112 h 4857008"/>
              <a:gd name="connsiteX3544" fmla="*/ 4696797 w 6326994"/>
              <a:gd name="connsiteY3544" fmla="*/ 1252015 h 4857008"/>
              <a:gd name="connsiteX3545" fmla="*/ 4705223 w 6326994"/>
              <a:gd name="connsiteY3545" fmla="*/ 1248545 h 4857008"/>
              <a:gd name="connsiteX3546" fmla="*/ 4695806 w 6326994"/>
              <a:gd name="connsiteY3546" fmla="*/ 1219797 h 4857008"/>
              <a:gd name="connsiteX3547" fmla="*/ 4641780 w 6326994"/>
              <a:gd name="connsiteY3547" fmla="*/ 1102827 h 4857008"/>
              <a:gd name="connsiteX3548" fmla="*/ 4722571 w 6326994"/>
              <a:gd name="connsiteY3548" fmla="*/ 1218310 h 4857008"/>
              <a:gd name="connsiteX3549" fmla="*/ 4732978 w 6326994"/>
              <a:gd name="connsiteY3549" fmla="*/ 1214842 h 4857008"/>
              <a:gd name="connsiteX3550" fmla="*/ 4724552 w 6326994"/>
              <a:gd name="connsiteY3550" fmla="*/ 1176677 h 4857008"/>
              <a:gd name="connsiteX3551" fmla="*/ 4657639 w 6326994"/>
              <a:gd name="connsiteY3551" fmla="*/ 1012614 h 4857008"/>
              <a:gd name="connsiteX3552" fmla="*/ 4657146 w 6326994"/>
              <a:gd name="connsiteY3552" fmla="*/ 994275 h 4857008"/>
              <a:gd name="connsiteX3553" fmla="*/ 4664579 w 6326994"/>
              <a:gd name="connsiteY3553" fmla="*/ 990806 h 4857008"/>
              <a:gd name="connsiteX3554" fmla="*/ 4741406 w 6326994"/>
              <a:gd name="connsiteY3554" fmla="*/ 1102827 h 4857008"/>
              <a:gd name="connsiteX3555" fmla="*/ 4750328 w 6326994"/>
              <a:gd name="connsiteY3555" fmla="*/ 1098858 h 4857008"/>
              <a:gd name="connsiteX3556" fmla="*/ 4728023 w 6326994"/>
              <a:gd name="connsiteY3556" fmla="*/ 1015589 h 4857008"/>
              <a:gd name="connsiteX3557" fmla="*/ 4733970 w 6326994"/>
              <a:gd name="connsiteY3557" fmla="*/ 1012615 h 4857008"/>
              <a:gd name="connsiteX3558" fmla="*/ 4777092 w 6326994"/>
              <a:gd name="connsiteY3558" fmla="*/ 1062675 h 4857008"/>
              <a:gd name="connsiteX3559" fmla="*/ 4783537 w 6326994"/>
              <a:gd name="connsiteY3559" fmla="*/ 1058711 h 4857008"/>
              <a:gd name="connsiteX3560" fmla="*/ 4735953 w 6326994"/>
              <a:gd name="connsiteY3560" fmla="*/ 944712 h 4857008"/>
              <a:gd name="connsiteX3561" fmla="*/ 4772136 w 6326994"/>
              <a:gd name="connsiteY3561" fmla="*/ 952641 h 4857008"/>
              <a:gd name="connsiteX3562" fmla="*/ 4805344 w 6326994"/>
              <a:gd name="connsiteY3562" fmla="*/ 1013110 h 4857008"/>
              <a:gd name="connsiteX3563" fmla="*/ 4818726 w 6326994"/>
              <a:gd name="connsiteY3563" fmla="*/ 1040372 h 4857008"/>
              <a:gd name="connsiteX3564" fmla="*/ 4826162 w 6326994"/>
              <a:gd name="connsiteY3564" fmla="*/ 1038886 h 4857008"/>
              <a:gd name="connsiteX3565" fmla="*/ 4824675 w 6326994"/>
              <a:gd name="connsiteY3565" fmla="*/ 1015589 h 4857008"/>
              <a:gd name="connsiteX3566" fmla="*/ 4771145 w 6326994"/>
              <a:gd name="connsiteY3566" fmla="*/ 883250 h 4857008"/>
              <a:gd name="connsiteX3567" fmla="*/ 4779076 w 6326994"/>
              <a:gd name="connsiteY3567" fmla="*/ 850537 h 4857008"/>
              <a:gd name="connsiteX3568" fmla="*/ 4835082 w 6326994"/>
              <a:gd name="connsiteY3568" fmla="*/ 945205 h 4857008"/>
              <a:gd name="connsiteX3569" fmla="*/ 4842022 w 6326994"/>
              <a:gd name="connsiteY3569" fmla="*/ 942232 h 4857008"/>
              <a:gd name="connsiteX3570" fmla="*/ 4842519 w 6326994"/>
              <a:gd name="connsiteY3570" fmla="*/ 929346 h 4857008"/>
              <a:gd name="connsiteX3571" fmla="*/ 4811292 w 6326994"/>
              <a:gd name="connsiteY3571" fmla="*/ 830711 h 4857008"/>
              <a:gd name="connsiteX3572" fmla="*/ 4825666 w 6326994"/>
              <a:gd name="connsiteY3572" fmla="*/ 785607 h 4857008"/>
              <a:gd name="connsiteX3573" fmla="*/ 4866805 w 6326994"/>
              <a:gd name="connsiteY3573" fmla="*/ 889197 h 4857008"/>
              <a:gd name="connsiteX3574" fmla="*/ 4885640 w 6326994"/>
              <a:gd name="connsiteY3574" fmla="*/ 912493 h 4857008"/>
              <a:gd name="connsiteX3575" fmla="*/ 4883657 w 6326994"/>
              <a:gd name="connsiteY3575" fmla="*/ 879285 h 4857008"/>
              <a:gd name="connsiteX3576" fmla="*/ 4863336 w 6326994"/>
              <a:gd name="connsiteY3576" fmla="*/ 760824 h 4857008"/>
              <a:gd name="connsiteX3577" fmla="*/ 4869282 w 6326994"/>
              <a:gd name="connsiteY3577" fmla="*/ 736042 h 4857008"/>
              <a:gd name="connsiteX3578" fmla="*/ 4875727 w 6326994"/>
              <a:gd name="connsiteY3578" fmla="*/ 735050 h 4857008"/>
              <a:gd name="connsiteX3579" fmla="*/ 4914885 w 6326994"/>
              <a:gd name="connsiteY3579" fmla="*/ 831702 h 4857008"/>
              <a:gd name="connsiteX3580" fmla="*/ 4923805 w 6326994"/>
              <a:gd name="connsiteY3580" fmla="*/ 829224 h 4857008"/>
              <a:gd name="connsiteX3581" fmla="*/ 4926778 w 6326994"/>
              <a:gd name="connsiteY3581" fmla="*/ 654756 h 4857008"/>
              <a:gd name="connsiteX3582" fmla="*/ 4958502 w 6326994"/>
              <a:gd name="connsiteY3582" fmla="*/ 749919 h 4857008"/>
              <a:gd name="connsiteX3583" fmla="*/ 4960980 w 6326994"/>
              <a:gd name="connsiteY3583" fmla="*/ 692425 h 4857008"/>
              <a:gd name="connsiteX3584" fmla="*/ 4946604 w 6326994"/>
              <a:gd name="connsiteY3584" fmla="*/ 635426 h 4857008"/>
              <a:gd name="connsiteX3585" fmla="*/ 4955032 w 6326994"/>
              <a:gd name="connsiteY3585" fmla="*/ 631955 h 4857008"/>
              <a:gd name="connsiteX3586" fmla="*/ 4985761 w 6326994"/>
              <a:gd name="connsiteY3586" fmla="*/ 706303 h 4857008"/>
              <a:gd name="connsiteX3587" fmla="*/ 4999641 w 6326994"/>
              <a:gd name="connsiteY3587" fmla="*/ 725634 h 4857008"/>
              <a:gd name="connsiteX3588" fmla="*/ 5005588 w 6326994"/>
              <a:gd name="connsiteY3588" fmla="*/ 701843 h 4857008"/>
              <a:gd name="connsiteX3589" fmla="*/ 4984273 w 6326994"/>
              <a:gd name="connsiteY3589" fmla="*/ 641868 h 4857008"/>
              <a:gd name="connsiteX3590" fmla="*/ 4977335 w 6326994"/>
              <a:gd name="connsiteY3590" fmla="*/ 573965 h 4857008"/>
              <a:gd name="connsiteX3591" fmla="*/ 5015995 w 6326994"/>
              <a:gd name="connsiteY3591" fmla="*/ 647320 h 4857008"/>
              <a:gd name="connsiteX3592" fmla="*/ 5023431 w 6326994"/>
              <a:gd name="connsiteY3592" fmla="*/ 644842 h 4857008"/>
              <a:gd name="connsiteX3593" fmla="*/ 5000135 w 6326994"/>
              <a:gd name="connsiteY3593" fmla="*/ 528364 h 4857008"/>
              <a:gd name="connsiteX3594" fmla="*/ 5006580 w 6326994"/>
              <a:gd name="connsiteY3594" fmla="*/ 525390 h 4857008"/>
              <a:gd name="connsiteX3595" fmla="*/ 5050197 w 6326994"/>
              <a:gd name="connsiteY3595" fmla="*/ 616095 h 4857008"/>
              <a:gd name="connsiteX3596" fmla="*/ 5056640 w 6326994"/>
              <a:gd name="connsiteY3596" fmla="*/ 614606 h 4857008"/>
              <a:gd name="connsiteX3597" fmla="*/ 5037806 w 6326994"/>
              <a:gd name="connsiteY3597" fmla="*/ 470373 h 4857008"/>
              <a:gd name="connsiteX3598" fmla="*/ 5081423 w 6326994"/>
              <a:gd name="connsiteY3598" fmla="*/ 561572 h 4857008"/>
              <a:gd name="connsiteX3599" fmla="*/ 5089847 w 6326994"/>
              <a:gd name="connsiteY3599" fmla="*/ 558598 h 4857008"/>
              <a:gd name="connsiteX3600" fmla="*/ 5061099 w 6326994"/>
              <a:gd name="connsiteY3600" fmla="*/ 429235 h 4857008"/>
              <a:gd name="connsiteX3601" fmla="*/ 5066058 w 6326994"/>
              <a:gd name="connsiteY3601" fmla="*/ 427747 h 4857008"/>
              <a:gd name="connsiteX3602" fmla="*/ 5100753 w 6326994"/>
              <a:gd name="connsiteY3602" fmla="*/ 500112 h 4857008"/>
              <a:gd name="connsiteX3603" fmla="*/ 5102240 w 6326994"/>
              <a:gd name="connsiteY3603" fmla="*/ 435181 h 4857008"/>
              <a:gd name="connsiteX3604" fmla="*/ 5153290 w 6326994"/>
              <a:gd name="connsiteY3604" fmla="*/ 490696 h 4857008"/>
              <a:gd name="connsiteX3605" fmla="*/ 5129996 w 6326994"/>
              <a:gd name="connsiteY3605" fmla="*/ 330599 h 4857008"/>
              <a:gd name="connsiteX3606" fmla="*/ 5138917 w 6326994"/>
              <a:gd name="connsiteY3606" fmla="*/ 328617 h 4857008"/>
              <a:gd name="connsiteX3607" fmla="*/ 5179560 w 6326994"/>
              <a:gd name="connsiteY3607" fmla="*/ 420312 h 4857008"/>
              <a:gd name="connsiteX3608" fmla="*/ 5187491 w 6326994"/>
              <a:gd name="connsiteY3608" fmla="*/ 417833 h 4857008"/>
              <a:gd name="connsiteX3609" fmla="*/ 5173614 w 6326994"/>
              <a:gd name="connsiteY3609" fmla="*/ 293425 h 4857008"/>
              <a:gd name="connsiteX3610" fmla="*/ 5179561 w 6326994"/>
              <a:gd name="connsiteY3610" fmla="*/ 291937 h 4857008"/>
              <a:gd name="connsiteX3611" fmla="*/ 5208308 w 6326994"/>
              <a:gd name="connsiteY3611" fmla="*/ 391565 h 4857008"/>
              <a:gd name="connsiteX3612" fmla="*/ 5216240 w 6326994"/>
              <a:gd name="connsiteY3612" fmla="*/ 390573 h 4857008"/>
              <a:gd name="connsiteX3613" fmla="*/ 5225658 w 6326994"/>
              <a:gd name="connsiteY3613" fmla="*/ 244356 h 4857008"/>
              <a:gd name="connsiteX3614" fmla="*/ 5235571 w 6326994"/>
              <a:gd name="connsiteY3614" fmla="*/ 243859 h 4857008"/>
              <a:gd name="connsiteX3615" fmla="*/ 5261344 w 6326994"/>
              <a:gd name="connsiteY3615" fmla="*/ 355878 h 4857008"/>
              <a:gd name="connsiteX3616" fmla="*/ 5270264 w 6326994"/>
              <a:gd name="connsiteY3616" fmla="*/ 354886 h 4857008"/>
              <a:gd name="connsiteX3617" fmla="*/ 5270265 w 6326994"/>
              <a:gd name="connsiteY3617" fmla="*/ 224034 h 4857008"/>
              <a:gd name="connsiteX3618" fmla="*/ 5278197 w 6326994"/>
              <a:gd name="connsiteY3618" fmla="*/ 223042 h 4857008"/>
              <a:gd name="connsiteX3619" fmla="*/ 5306943 w 6326994"/>
              <a:gd name="connsiteY3619" fmla="*/ 321677 h 4857008"/>
              <a:gd name="connsiteX3620" fmla="*/ 5318839 w 6326994"/>
              <a:gd name="connsiteY3620" fmla="*/ 320686 h 4857008"/>
              <a:gd name="connsiteX3621" fmla="*/ 5318837 w 6326994"/>
              <a:gd name="connsiteY3621" fmla="*/ 184382 h 4857008"/>
              <a:gd name="connsiteX3622" fmla="*/ 5328257 w 6326994"/>
              <a:gd name="connsiteY3622" fmla="*/ 184382 h 4857008"/>
              <a:gd name="connsiteX3623" fmla="*/ 5359976 w 6326994"/>
              <a:gd name="connsiteY3623" fmla="*/ 323163 h 4857008"/>
              <a:gd name="connsiteX3624" fmla="*/ 5367412 w 6326994"/>
              <a:gd name="connsiteY3624" fmla="*/ 178930 h 4857008"/>
              <a:gd name="connsiteX3625" fmla="*/ 5373360 w 6326994"/>
              <a:gd name="connsiteY3625" fmla="*/ 179426 h 4857008"/>
              <a:gd name="connsiteX3626" fmla="*/ 5387734 w 6326994"/>
              <a:gd name="connsiteY3626" fmla="*/ 260712 h 4857008"/>
              <a:gd name="connsiteX3627" fmla="*/ 5396158 w 6326994"/>
              <a:gd name="connsiteY3627" fmla="*/ 260713 h 4857008"/>
              <a:gd name="connsiteX3628" fmla="*/ 5431847 w 6326994"/>
              <a:gd name="connsiteY3628" fmla="*/ 138781 h 4857008"/>
              <a:gd name="connsiteX3629" fmla="*/ 5439281 w 6326994"/>
              <a:gd name="connsiteY3629" fmla="*/ 250800 h 4857008"/>
              <a:gd name="connsiteX3630" fmla="*/ 5448205 w 6326994"/>
              <a:gd name="connsiteY3630" fmla="*/ 250798 h 4857008"/>
              <a:gd name="connsiteX3631" fmla="*/ 5476950 w 6326994"/>
              <a:gd name="connsiteY3631" fmla="*/ 118461 h 4857008"/>
              <a:gd name="connsiteX3632" fmla="*/ 5484384 w 6326994"/>
              <a:gd name="connsiteY3632" fmla="*/ 118957 h 4857008"/>
              <a:gd name="connsiteX3633" fmla="*/ 5476951 w 6326994"/>
              <a:gd name="connsiteY3633" fmla="*/ 261207 h 4857008"/>
              <a:gd name="connsiteX3634" fmla="*/ 5551299 w 6326994"/>
              <a:gd name="connsiteY3634" fmla="*/ 96653 h 4857008"/>
              <a:gd name="connsiteX3635" fmla="*/ 5558733 w 6326994"/>
              <a:gd name="connsiteY3635" fmla="*/ 99130 h 4857008"/>
              <a:gd name="connsiteX3636" fmla="*/ 5526020 w 6326994"/>
              <a:gd name="connsiteY3636" fmla="*/ 236922 h 4857008"/>
              <a:gd name="connsiteX3637" fmla="*/ 5538908 w 6326994"/>
              <a:gd name="connsiteY3637" fmla="*/ 241382 h 4857008"/>
              <a:gd name="connsiteX3638" fmla="*/ 5609289 w 6326994"/>
              <a:gd name="connsiteY3638" fmla="*/ 88723 h 4857008"/>
              <a:gd name="connsiteX3639" fmla="*/ 5576576 w 6326994"/>
              <a:gd name="connsiteY3639" fmla="*/ 218086 h 4857008"/>
              <a:gd name="connsiteX3640" fmla="*/ 5588472 w 6326994"/>
              <a:gd name="connsiteY3640" fmla="*/ 222547 h 4857008"/>
              <a:gd name="connsiteX3641" fmla="*/ 5652411 w 6326994"/>
              <a:gd name="connsiteY3641" fmla="*/ 91695 h 4857008"/>
              <a:gd name="connsiteX3642" fmla="*/ 5639523 w 6326994"/>
              <a:gd name="connsiteY3642" fmla="*/ 162078 h 4857008"/>
              <a:gd name="connsiteX3643" fmla="*/ 5615734 w 6326994"/>
              <a:gd name="connsiteY3643" fmla="*/ 235930 h 4857008"/>
              <a:gd name="connsiteX3644" fmla="*/ 5624160 w 6326994"/>
              <a:gd name="connsiteY3644" fmla="*/ 240886 h 4857008"/>
              <a:gd name="connsiteX3645" fmla="*/ 5643986 w 6326994"/>
              <a:gd name="connsiteY3645" fmla="*/ 215112 h 4857008"/>
              <a:gd name="connsiteX3646" fmla="*/ 5695038 w 6326994"/>
              <a:gd name="connsiteY3646" fmla="*/ 125401 h 4857008"/>
              <a:gd name="connsiteX3647" fmla="*/ 5712385 w 6326994"/>
              <a:gd name="connsiteY3647" fmla="*/ 111026 h 4857008"/>
              <a:gd name="connsiteX3648" fmla="*/ 5721308 w 6326994"/>
              <a:gd name="connsiteY3648" fmla="*/ 115983 h 4857008"/>
              <a:gd name="connsiteX3649" fmla="*/ 5677194 w 6326994"/>
              <a:gd name="connsiteY3649" fmla="*/ 245347 h 4857008"/>
              <a:gd name="connsiteX3650" fmla="*/ 5688098 w 6326994"/>
              <a:gd name="connsiteY3650" fmla="*/ 250303 h 4857008"/>
              <a:gd name="connsiteX3651" fmla="*/ 5770377 w 6326994"/>
              <a:gd name="connsiteY3651" fmla="*/ 116973 h 4857008"/>
              <a:gd name="connsiteX3652" fmla="*/ 5721803 w 6326994"/>
              <a:gd name="connsiteY3652" fmla="*/ 254269 h 4857008"/>
              <a:gd name="connsiteX3653" fmla="*/ 5729237 w 6326994"/>
              <a:gd name="connsiteY3653" fmla="*/ 259224 h 4857008"/>
              <a:gd name="connsiteX3654" fmla="*/ 5825392 w 6326994"/>
              <a:gd name="connsiteY3654" fmla="*/ 137295 h 4857008"/>
              <a:gd name="connsiteX3655" fmla="*/ 5832333 w 6326994"/>
              <a:gd name="connsiteY3655" fmla="*/ 140765 h 4857008"/>
              <a:gd name="connsiteX3656" fmla="*/ 5771367 w 6326994"/>
              <a:gd name="connsiteY3656" fmla="*/ 273105 h 4857008"/>
              <a:gd name="connsiteX3657" fmla="*/ 5882889 w 6326994"/>
              <a:gd name="connsiteY3657" fmla="*/ 154148 h 4857008"/>
              <a:gd name="connsiteX3658" fmla="*/ 5879915 w 6326994"/>
              <a:gd name="connsiteY3658" fmla="*/ 175957 h 4857008"/>
              <a:gd name="connsiteX3659" fmla="*/ 5823412 w 6326994"/>
              <a:gd name="connsiteY3659" fmla="*/ 282520 h 4857008"/>
              <a:gd name="connsiteX3660" fmla="*/ 5810524 w 6326994"/>
              <a:gd name="connsiteY3660" fmla="*/ 305818 h 4857008"/>
              <a:gd name="connsiteX3661" fmla="*/ 5816472 w 6326994"/>
              <a:gd name="connsiteY3661" fmla="*/ 311764 h 4857008"/>
              <a:gd name="connsiteX3662" fmla="*/ 5833819 w 6326994"/>
              <a:gd name="connsiteY3662" fmla="*/ 295407 h 4857008"/>
              <a:gd name="connsiteX3663" fmla="*/ 5919073 w 6326994"/>
              <a:gd name="connsiteY3663" fmla="*/ 193305 h 4857008"/>
              <a:gd name="connsiteX3664" fmla="*/ 5935428 w 6326994"/>
              <a:gd name="connsiteY3664" fmla="*/ 188845 h 4857008"/>
              <a:gd name="connsiteX3665" fmla="*/ 5837291 w 6326994"/>
              <a:gd name="connsiteY3665" fmla="*/ 341504 h 4857008"/>
              <a:gd name="connsiteX3666" fmla="*/ 5844723 w 6326994"/>
              <a:gd name="connsiteY3666" fmla="*/ 347947 h 4857008"/>
              <a:gd name="connsiteX3667" fmla="*/ 5865543 w 6326994"/>
              <a:gd name="connsiteY3667" fmla="*/ 324157 h 4857008"/>
              <a:gd name="connsiteX3668" fmla="*/ 5956244 w 6326994"/>
              <a:gd name="connsiteY3668" fmla="*/ 221059 h 4857008"/>
              <a:gd name="connsiteX3669" fmla="*/ 5984994 w 6326994"/>
              <a:gd name="connsiteY3669" fmla="*/ 213130 h 4857008"/>
              <a:gd name="connsiteX3670" fmla="*/ 5882392 w 6326994"/>
              <a:gd name="connsiteY3670" fmla="*/ 358850 h 4857008"/>
              <a:gd name="connsiteX3671" fmla="*/ 5889333 w 6326994"/>
              <a:gd name="connsiteY3671" fmla="*/ 365294 h 4857008"/>
              <a:gd name="connsiteX3672" fmla="*/ 5908168 w 6326994"/>
              <a:gd name="connsiteY3672" fmla="*/ 345963 h 4857008"/>
              <a:gd name="connsiteX3673" fmla="*/ 6031087 w 6326994"/>
              <a:gd name="connsiteY3673" fmla="*/ 238903 h 4857008"/>
              <a:gd name="connsiteX3674" fmla="*/ 5948318 w 6326994"/>
              <a:gd name="connsiteY3674" fmla="*/ 362818 h 4857008"/>
              <a:gd name="connsiteX3675" fmla="*/ 6085609 w 6326994"/>
              <a:gd name="connsiteY3675" fmla="*/ 251790 h 4857008"/>
              <a:gd name="connsiteX3676" fmla="*/ 5994410 w 6326994"/>
              <a:gd name="connsiteY3676" fmla="*/ 365295 h 4857008"/>
              <a:gd name="connsiteX3677" fmla="*/ 6000359 w 6326994"/>
              <a:gd name="connsiteY3677" fmla="*/ 372234 h 4857008"/>
              <a:gd name="connsiteX3678" fmla="*/ 6014733 w 6326994"/>
              <a:gd name="connsiteY3678" fmla="*/ 367772 h 4857008"/>
              <a:gd name="connsiteX3679" fmla="*/ 6118323 w 6326994"/>
              <a:gd name="connsiteY3679" fmla="*/ 284503 h 4857008"/>
              <a:gd name="connsiteX3680" fmla="*/ 6141619 w 6326994"/>
              <a:gd name="connsiteY3680" fmla="*/ 284504 h 4857008"/>
              <a:gd name="connsiteX3681" fmla="*/ 6042489 w 6326994"/>
              <a:gd name="connsiteY3681" fmla="*/ 396025 h 4857008"/>
              <a:gd name="connsiteX3682" fmla="*/ 6045960 w 6326994"/>
              <a:gd name="connsiteY3682" fmla="*/ 401478 h 4857008"/>
              <a:gd name="connsiteX3683" fmla="*/ 6067274 w 6326994"/>
              <a:gd name="connsiteY3683" fmla="*/ 385617 h 4857008"/>
              <a:gd name="connsiteX3684" fmla="*/ 6179784 w 6326994"/>
              <a:gd name="connsiteY3684" fmla="*/ 315731 h 4857008"/>
              <a:gd name="connsiteX3685" fmla="*/ 6200106 w 6326994"/>
              <a:gd name="connsiteY3685" fmla="*/ 315730 h 4857008"/>
              <a:gd name="connsiteX3686" fmla="*/ 6063804 w 6326994"/>
              <a:gd name="connsiteY3686" fmla="*/ 442617 h 4857008"/>
              <a:gd name="connsiteX3687" fmla="*/ 6268507 w 6326994"/>
              <a:gd name="connsiteY3687" fmla="*/ 341504 h 4857008"/>
              <a:gd name="connsiteX3688" fmla="*/ 6126749 w 6326994"/>
              <a:gd name="connsiteY3688" fmla="*/ 443608 h 4857008"/>
              <a:gd name="connsiteX3689" fmla="*/ 6164417 w 6326994"/>
              <a:gd name="connsiteY3689" fmla="*/ 445095 h 4857008"/>
              <a:gd name="connsiteX3690" fmla="*/ 6250664 w 6326994"/>
              <a:gd name="connsiteY3690" fmla="*/ 402468 h 4857008"/>
              <a:gd name="connsiteX3691" fmla="*/ 6221915 w 6326994"/>
              <a:gd name="connsiteY3691" fmla="*/ 455008 h 4857008"/>
              <a:gd name="connsiteX3692" fmla="*/ 6109898 w 6326994"/>
              <a:gd name="connsiteY3692" fmla="*/ 512009 h 4857008"/>
              <a:gd name="connsiteX3693" fmla="*/ 6095522 w 6326994"/>
              <a:gd name="connsiteY3693" fmla="*/ 529852 h 4857008"/>
              <a:gd name="connsiteX3694" fmla="*/ 6120307 w 6326994"/>
              <a:gd name="connsiteY3694" fmla="*/ 528364 h 4857008"/>
              <a:gd name="connsiteX3695" fmla="*/ 6218447 w 6326994"/>
              <a:gd name="connsiteY3695" fmla="*/ 479791 h 4857008"/>
              <a:gd name="connsiteX3696" fmla="*/ 6224394 w 6326994"/>
              <a:gd name="connsiteY3696" fmla="*/ 487721 h 4857008"/>
              <a:gd name="connsiteX3697" fmla="*/ 6209027 w 6326994"/>
              <a:gd name="connsiteY3697" fmla="*/ 505564 h 4857008"/>
              <a:gd name="connsiteX3698" fmla="*/ 6094530 w 6326994"/>
              <a:gd name="connsiteY3698" fmla="*/ 558105 h 4857008"/>
              <a:gd name="connsiteX3699" fmla="*/ 6078674 w 6326994"/>
              <a:gd name="connsiteY3699" fmla="*/ 572476 h 4857008"/>
              <a:gd name="connsiteX3700" fmla="*/ 6102958 w 6326994"/>
              <a:gd name="connsiteY3700" fmla="*/ 574955 h 4857008"/>
              <a:gd name="connsiteX3701" fmla="*/ 6184741 w 6326994"/>
              <a:gd name="connsiteY3701" fmla="*/ 549181 h 4857008"/>
              <a:gd name="connsiteX3702" fmla="*/ 6198618 w 6326994"/>
              <a:gd name="connsiteY3702" fmla="*/ 547694 h 4857008"/>
              <a:gd name="connsiteX3703" fmla="*/ 6202584 w 6326994"/>
              <a:gd name="connsiteY3703" fmla="*/ 554634 h 4857008"/>
              <a:gd name="connsiteX3704" fmla="*/ 6183750 w 6326994"/>
              <a:gd name="connsiteY3704" fmla="*/ 569503 h 4857008"/>
              <a:gd name="connsiteX3705" fmla="*/ 6078177 w 6326994"/>
              <a:gd name="connsiteY3705" fmla="*/ 610146 h 4857008"/>
              <a:gd name="connsiteX3706" fmla="*/ 6058348 w 6326994"/>
              <a:gd name="connsiteY3706" fmla="*/ 624520 h 4857008"/>
              <a:gd name="connsiteX3707" fmla="*/ 6189697 w 6326994"/>
              <a:gd name="connsiteY3707" fmla="*/ 601720 h 4857008"/>
              <a:gd name="connsiteX3708" fmla="*/ 6044471 w 6326994"/>
              <a:gd name="connsiteY3708" fmla="*/ 665165 h 4857008"/>
              <a:gd name="connsiteX3709" fmla="*/ 6107418 w 6326994"/>
              <a:gd name="connsiteY3709" fmla="*/ 664172 h 4857008"/>
              <a:gd name="connsiteX3710" fmla="*/ 6170367 w 6326994"/>
              <a:gd name="connsiteY3710" fmla="*/ 653763 h 4857008"/>
              <a:gd name="connsiteX3711" fmla="*/ 6011758 w 6326994"/>
              <a:gd name="connsiteY3711" fmla="*/ 721172 h 4857008"/>
              <a:gd name="connsiteX3712" fmla="*/ 6013743 w 6326994"/>
              <a:gd name="connsiteY3712" fmla="*/ 729104 h 4857008"/>
              <a:gd name="connsiteX3713" fmla="*/ 6159957 w 6326994"/>
              <a:gd name="connsiteY3713" fmla="*/ 705312 h 4857008"/>
              <a:gd name="connsiteX3714" fmla="*/ 6163427 w 6326994"/>
              <a:gd name="connsiteY3714" fmla="*/ 711756 h 4857008"/>
              <a:gd name="connsiteX3715" fmla="*/ 6141123 w 6326994"/>
              <a:gd name="connsiteY3715" fmla="*/ 728111 h 4857008"/>
              <a:gd name="connsiteX3716" fmla="*/ 6016716 w 6326994"/>
              <a:gd name="connsiteY3716" fmla="*/ 767764 h 4857008"/>
              <a:gd name="connsiteX3717" fmla="*/ 5986481 w 6326994"/>
              <a:gd name="connsiteY3717" fmla="*/ 780650 h 4857008"/>
              <a:gd name="connsiteX3718" fmla="*/ 5987967 w 6326994"/>
              <a:gd name="connsiteY3718" fmla="*/ 790068 h 4857008"/>
              <a:gd name="connsiteX3719" fmla="*/ 6018698 w 6326994"/>
              <a:gd name="connsiteY3719" fmla="*/ 787093 h 4857008"/>
              <a:gd name="connsiteX3720" fmla="*/ 6141618 w 6326994"/>
              <a:gd name="connsiteY3720" fmla="*/ 768753 h 4857008"/>
              <a:gd name="connsiteX3721" fmla="*/ 6144591 w 6326994"/>
              <a:gd name="connsiteY3721" fmla="*/ 775693 h 4857008"/>
              <a:gd name="connsiteX3722" fmla="*/ 6120306 w 6326994"/>
              <a:gd name="connsiteY3722" fmla="*/ 788582 h 4857008"/>
              <a:gd name="connsiteX3723" fmla="*/ 6005809 w 6326994"/>
              <a:gd name="connsiteY3723" fmla="*/ 816834 h 4857008"/>
              <a:gd name="connsiteX3724" fmla="*/ 5982515 w 6326994"/>
              <a:gd name="connsiteY3724" fmla="*/ 828730 h 4857008"/>
              <a:gd name="connsiteX3725" fmla="*/ 5984003 w 6326994"/>
              <a:gd name="connsiteY3725" fmla="*/ 836659 h 4857008"/>
              <a:gd name="connsiteX3726" fmla="*/ 6111881 w 6326994"/>
              <a:gd name="connsiteY3726" fmla="*/ 817330 h 4857008"/>
              <a:gd name="connsiteX3727" fmla="*/ 6113863 w 6326994"/>
              <a:gd name="connsiteY3727" fmla="*/ 827737 h 4857008"/>
              <a:gd name="connsiteX3728" fmla="*/ 6008288 w 6326994"/>
              <a:gd name="connsiteY3728" fmla="*/ 854008 h 4857008"/>
              <a:gd name="connsiteX3729" fmla="*/ 6009775 w 6326994"/>
              <a:gd name="connsiteY3729" fmla="*/ 862927 h 4857008"/>
              <a:gd name="connsiteX3730" fmla="*/ 6099487 w 6326994"/>
              <a:gd name="connsiteY3730" fmla="*/ 858468 h 4857008"/>
              <a:gd name="connsiteX3731" fmla="*/ 6100481 w 6326994"/>
              <a:gd name="connsiteY3731" fmla="*/ 867389 h 4857008"/>
              <a:gd name="connsiteX3732" fmla="*/ 5913619 w 6326994"/>
              <a:gd name="connsiteY3732" fmla="*/ 912989 h 4857008"/>
              <a:gd name="connsiteX3733" fmla="*/ 6064298 w 6326994"/>
              <a:gd name="connsiteY3733" fmla="*/ 937773 h 4857008"/>
              <a:gd name="connsiteX3734" fmla="*/ 5847202 w 6326994"/>
              <a:gd name="connsiteY3734" fmla="*/ 955614 h 4857008"/>
              <a:gd name="connsiteX3735" fmla="*/ 6024151 w 6326994"/>
              <a:gd name="connsiteY3735" fmla="*/ 1013111 h 4857008"/>
              <a:gd name="connsiteX3736" fmla="*/ 6022662 w 6326994"/>
              <a:gd name="connsiteY3736" fmla="*/ 1020050 h 4857008"/>
              <a:gd name="connsiteX3737" fmla="*/ 5844725 w 6326994"/>
              <a:gd name="connsiteY3737" fmla="*/ 1001215 h 4857008"/>
              <a:gd name="connsiteX3738" fmla="*/ 5889332 w 6326994"/>
              <a:gd name="connsiteY3738" fmla="*/ 1021538 h 4857008"/>
              <a:gd name="connsiteX3739" fmla="*/ 5888343 w 6326994"/>
              <a:gd name="connsiteY3739" fmla="*/ 1025005 h 4857008"/>
              <a:gd name="connsiteX3740" fmla="*/ 5796645 w 6326994"/>
              <a:gd name="connsiteY3740" fmla="*/ 1025005 h 4857008"/>
              <a:gd name="connsiteX3741" fmla="*/ 5938404 w 6326994"/>
              <a:gd name="connsiteY3741" fmla="*/ 1102824 h 4857008"/>
              <a:gd name="connsiteX3742" fmla="*/ 5703959 w 6326994"/>
              <a:gd name="connsiteY3742" fmla="*/ 1047807 h 4857008"/>
              <a:gd name="connsiteX3743" fmla="*/ 5814491 w 6326994"/>
              <a:gd name="connsiteY3743" fmla="*/ 1114223 h 4857008"/>
              <a:gd name="connsiteX3744" fmla="*/ 5783262 w 6326994"/>
              <a:gd name="connsiteY3744" fmla="*/ 1108276 h 4857008"/>
              <a:gd name="connsiteX3745" fmla="*/ 5749063 w 6326994"/>
              <a:gd name="connsiteY3745" fmla="*/ 1103320 h 4857008"/>
              <a:gd name="connsiteX3746" fmla="*/ 5720315 w 6326994"/>
              <a:gd name="connsiteY3746" fmla="*/ 1103320 h 4857008"/>
              <a:gd name="connsiteX3747" fmla="*/ 5720814 w 6326994"/>
              <a:gd name="connsiteY3747" fmla="*/ 1109266 h 4857008"/>
              <a:gd name="connsiteX3748" fmla="*/ 5840263 w 6326994"/>
              <a:gd name="connsiteY3748" fmla="*/ 1166266 h 4857008"/>
              <a:gd name="connsiteX3749" fmla="*/ 5767897 w 6326994"/>
              <a:gd name="connsiteY3749" fmla="*/ 1154866 h 4857008"/>
              <a:gd name="connsiteX3750" fmla="*/ 5617716 w 6326994"/>
              <a:gd name="connsiteY3750" fmla="*/ 1107780 h 4857008"/>
              <a:gd name="connsiteX3751" fmla="*/ 5611767 w 6326994"/>
              <a:gd name="connsiteY3751" fmla="*/ 1112241 h 4857008"/>
              <a:gd name="connsiteX3752" fmla="*/ 5622671 w 6326994"/>
              <a:gd name="connsiteY3752" fmla="*/ 1133059 h 4857008"/>
              <a:gd name="connsiteX3753" fmla="*/ 5723786 w 6326994"/>
              <a:gd name="connsiteY3753" fmla="*/ 1188572 h 4857008"/>
              <a:gd name="connsiteX3754" fmla="*/ 5744109 w 6326994"/>
              <a:gd name="connsiteY3754" fmla="*/ 1201955 h 4857008"/>
              <a:gd name="connsiteX3755" fmla="*/ 5579548 w 6326994"/>
              <a:gd name="connsiteY3755" fmla="*/ 1154866 h 4857008"/>
              <a:gd name="connsiteX3756" fmla="*/ 5575586 w 6326994"/>
              <a:gd name="connsiteY3756" fmla="*/ 1163292 h 4857008"/>
              <a:gd name="connsiteX3757" fmla="*/ 5674717 w 6326994"/>
              <a:gd name="connsiteY3757" fmla="*/ 1220788 h 4857008"/>
              <a:gd name="connsiteX3758" fmla="*/ 5674716 w 6326994"/>
              <a:gd name="connsiteY3758" fmla="*/ 1224259 h 4857008"/>
              <a:gd name="connsiteX3759" fmla="*/ 5633577 w 6326994"/>
              <a:gd name="connsiteY3759" fmla="*/ 1216329 h 4857008"/>
              <a:gd name="connsiteX3760" fmla="*/ 5548324 w 6326994"/>
              <a:gd name="connsiteY3760" fmla="*/ 1184110 h 4857008"/>
              <a:gd name="connsiteX3761" fmla="*/ 5521560 w 6326994"/>
              <a:gd name="connsiteY3761" fmla="*/ 1189562 h 4857008"/>
              <a:gd name="connsiteX3762" fmla="*/ 5600863 w 6326994"/>
              <a:gd name="connsiteY3762" fmla="*/ 1238631 h 4857008"/>
              <a:gd name="connsiteX3763" fmla="*/ 5601360 w 6326994"/>
              <a:gd name="connsiteY3763" fmla="*/ 1244083 h 4857008"/>
              <a:gd name="connsiteX3764" fmla="*/ 5575586 w 6326994"/>
              <a:gd name="connsiteY3764" fmla="*/ 1241606 h 4857008"/>
              <a:gd name="connsiteX3765" fmla="*/ 5501734 w 6326994"/>
              <a:gd name="connsiteY3765" fmla="*/ 1212859 h 4857008"/>
              <a:gd name="connsiteX3766" fmla="*/ 5497273 w 6326994"/>
              <a:gd name="connsiteY3766" fmla="*/ 1220788 h 4857008"/>
              <a:gd name="connsiteX3767" fmla="*/ 5552786 w 6326994"/>
              <a:gd name="connsiteY3767" fmla="*/ 1261431 h 4857008"/>
              <a:gd name="connsiteX3768" fmla="*/ 5548821 w 6326994"/>
              <a:gd name="connsiteY3768" fmla="*/ 1270355 h 4857008"/>
              <a:gd name="connsiteX3769" fmla="*/ 5365926 w 6326994"/>
              <a:gd name="connsiteY3769" fmla="*/ 1224258 h 4857008"/>
              <a:gd name="connsiteX3770" fmla="*/ 5363446 w 6326994"/>
              <a:gd name="connsiteY3770" fmla="*/ 1230703 h 4857008"/>
              <a:gd name="connsiteX3771" fmla="*/ 5485377 w 6326994"/>
              <a:gd name="connsiteY3771" fmla="*/ 1297616 h 4857008"/>
              <a:gd name="connsiteX3772" fmla="*/ 5347091 w 6326994"/>
              <a:gd name="connsiteY3772" fmla="*/ 1285720 h 4857008"/>
              <a:gd name="connsiteX3773" fmla="*/ 5344612 w 6326994"/>
              <a:gd name="connsiteY3773" fmla="*/ 1297615 h 4857008"/>
              <a:gd name="connsiteX3774" fmla="*/ 5445231 w 6326994"/>
              <a:gd name="connsiteY3774" fmla="*/ 1327850 h 4857008"/>
              <a:gd name="connsiteX3775" fmla="*/ 5308925 w 6326994"/>
              <a:gd name="connsiteY3775" fmla="*/ 1340239 h 4857008"/>
              <a:gd name="connsiteX3776" fmla="*/ 5411030 w 6326994"/>
              <a:gd name="connsiteY3776" fmla="*/ 1363041 h 4857008"/>
              <a:gd name="connsiteX3777" fmla="*/ 5410040 w 6326994"/>
              <a:gd name="connsiteY3777" fmla="*/ 1371467 h 4857008"/>
              <a:gd name="connsiteX3778" fmla="*/ 5288109 w 6326994"/>
              <a:gd name="connsiteY3778" fmla="*/ 1391291 h 4857008"/>
              <a:gd name="connsiteX3779" fmla="*/ 5288605 w 6326994"/>
              <a:gd name="connsiteY3779" fmla="*/ 1400215 h 4857008"/>
              <a:gd name="connsiteX3780" fmla="*/ 5391699 w 6326994"/>
              <a:gd name="connsiteY3780" fmla="*/ 1400213 h 4857008"/>
              <a:gd name="connsiteX3781" fmla="*/ 5391703 w 6326994"/>
              <a:gd name="connsiteY3781" fmla="*/ 1406162 h 4857008"/>
              <a:gd name="connsiteX3782" fmla="*/ 5284143 w 6326994"/>
              <a:gd name="connsiteY3782" fmla="*/ 1421528 h 4857008"/>
              <a:gd name="connsiteX3783" fmla="*/ 5284639 w 6326994"/>
              <a:gd name="connsiteY3783" fmla="*/ 1431441 h 4857008"/>
              <a:gd name="connsiteX3784" fmla="*/ 5376831 w 6326994"/>
              <a:gd name="connsiteY3784" fmla="*/ 1436396 h 4857008"/>
              <a:gd name="connsiteX3785" fmla="*/ 5376829 w 6326994"/>
              <a:gd name="connsiteY3785" fmla="*/ 1443831 h 4857008"/>
              <a:gd name="connsiteX3786" fmla="*/ 5266301 w 6326994"/>
              <a:gd name="connsiteY3786" fmla="*/ 1458206 h 4857008"/>
              <a:gd name="connsiteX3787" fmla="*/ 5266301 w 6326994"/>
              <a:gd name="connsiteY3787" fmla="*/ 1468615 h 4857008"/>
              <a:gd name="connsiteX3788" fmla="*/ 5352543 w 6326994"/>
              <a:gd name="connsiteY3788" fmla="*/ 1488937 h 4857008"/>
              <a:gd name="connsiteX3789" fmla="*/ 5354030 w 6326994"/>
              <a:gd name="connsiteY3789" fmla="*/ 1494389 h 4857008"/>
              <a:gd name="connsiteX3790" fmla="*/ 5275717 w 6326994"/>
              <a:gd name="connsiteY3790" fmla="*/ 1514214 h 4857008"/>
              <a:gd name="connsiteX3791" fmla="*/ 5276709 w 6326994"/>
              <a:gd name="connsiteY3791" fmla="*/ 1520658 h 4857008"/>
              <a:gd name="connsiteX3792" fmla="*/ 5344614 w 6326994"/>
              <a:gd name="connsiteY3792" fmla="*/ 1525118 h 4857008"/>
              <a:gd name="connsiteX3793" fmla="*/ 5345605 w 6326994"/>
              <a:gd name="connsiteY3793" fmla="*/ 1536023 h 4857008"/>
              <a:gd name="connsiteX3794" fmla="*/ 5252917 w 6326994"/>
              <a:gd name="connsiteY3794" fmla="*/ 1550891 h 4857008"/>
              <a:gd name="connsiteX3795" fmla="*/ 5203848 w 6326994"/>
              <a:gd name="connsiteY3795" fmla="*/ 1557831 h 4857008"/>
              <a:gd name="connsiteX3796" fmla="*/ 5184023 w 6326994"/>
              <a:gd name="connsiteY3796" fmla="*/ 1570719 h 4857008"/>
              <a:gd name="connsiteX3797" fmla="*/ 5207811 w 6326994"/>
              <a:gd name="connsiteY3797" fmla="*/ 1576170 h 4857008"/>
              <a:gd name="connsiteX3798" fmla="*/ 5322804 w 6326994"/>
              <a:gd name="connsiteY3798" fmla="*/ 1567745 h 4857008"/>
              <a:gd name="connsiteX3799" fmla="*/ 5342629 w 6326994"/>
              <a:gd name="connsiteY3799" fmla="*/ 1574189 h 4857008"/>
              <a:gd name="connsiteX3800" fmla="*/ 5206327 w 6326994"/>
              <a:gd name="connsiteY3800" fmla="*/ 1613841 h 4857008"/>
              <a:gd name="connsiteX3801" fmla="*/ 5206822 w 6326994"/>
              <a:gd name="connsiteY3801" fmla="*/ 1620779 h 4857008"/>
              <a:gd name="connsiteX3802" fmla="*/ 5330240 w 6326994"/>
              <a:gd name="connsiteY3802" fmla="*/ 1614831 h 4857008"/>
              <a:gd name="connsiteX3803" fmla="*/ 5331230 w 6326994"/>
              <a:gd name="connsiteY3803" fmla="*/ 1623753 h 4857008"/>
              <a:gd name="connsiteX3804" fmla="*/ 5263324 w 6326994"/>
              <a:gd name="connsiteY3804" fmla="*/ 1639119 h 4857008"/>
              <a:gd name="connsiteX3805" fmla="*/ 5245483 w 6326994"/>
              <a:gd name="connsiteY3805" fmla="*/ 1650023 h 4857008"/>
              <a:gd name="connsiteX3806" fmla="*/ 5267291 w 6326994"/>
              <a:gd name="connsiteY3806" fmla="*/ 1656467 h 4857008"/>
              <a:gd name="connsiteX3807" fmla="*/ 5320821 w 6326994"/>
              <a:gd name="connsiteY3807" fmla="*/ 1651015 h 4857008"/>
              <a:gd name="connsiteX3808" fmla="*/ 5228631 w 6326994"/>
              <a:gd name="connsiteY3808" fmla="*/ 1698596 h 4857008"/>
              <a:gd name="connsiteX3809" fmla="*/ 5290092 w 6326994"/>
              <a:gd name="connsiteY3809" fmla="*/ 1702560 h 4857008"/>
              <a:gd name="connsiteX3810" fmla="*/ 5185509 w 6326994"/>
              <a:gd name="connsiteY3810" fmla="*/ 1744692 h 4857008"/>
              <a:gd name="connsiteX3811" fmla="*/ 5188977 w 6326994"/>
              <a:gd name="connsiteY3811" fmla="*/ 1753613 h 4857008"/>
              <a:gd name="connsiteX3812" fmla="*/ 5318342 w 6326994"/>
              <a:gd name="connsiteY3812" fmla="*/ 1729822 h 4857008"/>
              <a:gd name="connsiteX3813" fmla="*/ 5182037 w 6326994"/>
              <a:gd name="connsiteY3813" fmla="*/ 1806648 h 4857008"/>
              <a:gd name="connsiteX3814" fmla="*/ 5280179 w 6326994"/>
              <a:gd name="connsiteY3814" fmla="*/ 1787813 h 4857008"/>
              <a:gd name="connsiteX3815" fmla="*/ 5282657 w 6326994"/>
              <a:gd name="connsiteY3815" fmla="*/ 1793760 h 4857008"/>
              <a:gd name="connsiteX3816" fmla="*/ 5174110 w 6326994"/>
              <a:gd name="connsiteY3816" fmla="*/ 1842833 h 4857008"/>
              <a:gd name="connsiteX3817" fmla="*/ 5177083 w 6326994"/>
              <a:gd name="connsiteY3817" fmla="*/ 1852248 h 4857008"/>
              <a:gd name="connsiteX3818" fmla="*/ 5280177 w 6326994"/>
              <a:gd name="connsiteY3818" fmla="*/ 1828458 h 4857008"/>
              <a:gd name="connsiteX3819" fmla="*/ 5174108 w 6326994"/>
              <a:gd name="connsiteY3819" fmla="*/ 1880501 h 4857008"/>
              <a:gd name="connsiteX3820" fmla="*/ 5176093 w 6326994"/>
              <a:gd name="connsiteY3820" fmla="*/ 1889423 h 4857008"/>
              <a:gd name="connsiteX3821" fmla="*/ 5214256 w 6326994"/>
              <a:gd name="connsiteY3821" fmla="*/ 1881491 h 4857008"/>
              <a:gd name="connsiteX3822" fmla="*/ 5309421 w 6326994"/>
              <a:gd name="connsiteY3822" fmla="*/ 1843327 h 4857008"/>
              <a:gd name="connsiteX3823" fmla="*/ 5313387 w 6326994"/>
              <a:gd name="connsiteY3823" fmla="*/ 1852744 h 4857008"/>
              <a:gd name="connsiteX3824" fmla="*/ 5173614 w 6326994"/>
              <a:gd name="connsiteY3824" fmla="*/ 1924612 h 4857008"/>
              <a:gd name="connsiteX3825" fmla="*/ 5178569 w 6326994"/>
              <a:gd name="connsiteY3825" fmla="*/ 1933536 h 4857008"/>
              <a:gd name="connsiteX3826" fmla="*/ 5311901 w 6326994"/>
              <a:gd name="connsiteY3826" fmla="*/ 1878517 h 4857008"/>
              <a:gd name="connsiteX3827" fmla="*/ 5318839 w 6326994"/>
              <a:gd name="connsiteY3827" fmla="*/ 1887936 h 4857008"/>
              <a:gd name="connsiteX3828" fmla="*/ 5300995 w 6326994"/>
              <a:gd name="connsiteY3828" fmla="*/ 1904291 h 4857008"/>
              <a:gd name="connsiteX3829" fmla="*/ 5196909 w 6326994"/>
              <a:gd name="connsiteY3829" fmla="*/ 1948901 h 4857008"/>
              <a:gd name="connsiteX3830" fmla="*/ 5184518 w 6326994"/>
              <a:gd name="connsiteY3830" fmla="*/ 1962778 h 4857008"/>
              <a:gd name="connsiteX3831" fmla="*/ 5315371 w 6326994"/>
              <a:gd name="connsiteY3831" fmla="*/ 1938492 h 4857008"/>
              <a:gd name="connsiteX3832" fmla="*/ 5187492 w 6326994"/>
              <a:gd name="connsiteY3832" fmla="*/ 2009864 h 4857008"/>
              <a:gd name="connsiteX3833" fmla="*/ 5166180 w 6326994"/>
              <a:gd name="connsiteY3833" fmla="*/ 2024735 h 4857008"/>
              <a:gd name="connsiteX3834" fmla="*/ 5195421 w 6326994"/>
              <a:gd name="connsiteY3834" fmla="*/ 2028203 h 4857008"/>
              <a:gd name="connsiteX3835" fmla="*/ 5276215 w 6326994"/>
              <a:gd name="connsiteY3835" fmla="*/ 1998465 h 4857008"/>
              <a:gd name="connsiteX3836" fmla="*/ 5288110 w 6326994"/>
              <a:gd name="connsiteY3836" fmla="*/ 2001935 h 4857008"/>
              <a:gd name="connsiteX3837" fmla="*/ 5190465 w 6326994"/>
              <a:gd name="connsiteY3837" fmla="*/ 2056456 h 4857008"/>
              <a:gd name="connsiteX3838" fmla="*/ 5194927 w 6326994"/>
              <a:gd name="connsiteY3838" fmla="*/ 2065873 h 4857008"/>
              <a:gd name="connsiteX3839" fmla="*/ 5305952 w 6326994"/>
              <a:gd name="connsiteY3839" fmla="*/ 2032169 h 4857008"/>
              <a:gd name="connsiteX3840" fmla="*/ 5242012 w 6326994"/>
              <a:gd name="connsiteY3840" fmla="*/ 2072318 h 4857008"/>
              <a:gd name="connsiteX3841" fmla="*/ 5173612 w 6326994"/>
              <a:gd name="connsiteY3841" fmla="*/ 2098589 h 4857008"/>
              <a:gd name="connsiteX3842" fmla="*/ 5177083 w 6326994"/>
              <a:gd name="connsiteY3842" fmla="*/ 2110978 h 4857008"/>
              <a:gd name="connsiteX3843" fmla="*/ 5215745 w 6326994"/>
              <a:gd name="connsiteY3843" fmla="*/ 2103048 h 4857008"/>
              <a:gd name="connsiteX3844" fmla="*/ 5304963 w 6326994"/>
              <a:gd name="connsiteY3844" fmla="*/ 2066369 h 4857008"/>
              <a:gd name="connsiteX3845" fmla="*/ 5310909 w 6326994"/>
              <a:gd name="connsiteY3845" fmla="*/ 2078264 h 4857008"/>
              <a:gd name="connsiteX3846" fmla="*/ 5285631 w 6326994"/>
              <a:gd name="connsiteY3846" fmla="*/ 2094126 h 4857008"/>
              <a:gd name="connsiteX3847" fmla="*/ 5165684 w 6326994"/>
              <a:gd name="connsiteY3847" fmla="*/ 2160543 h 4857008"/>
              <a:gd name="connsiteX3848" fmla="*/ 5155275 w 6326994"/>
              <a:gd name="connsiteY3848" fmla="*/ 2173925 h 4857008"/>
              <a:gd name="connsiteX3849" fmla="*/ 5295543 w 6326994"/>
              <a:gd name="connsiteY3849" fmla="*/ 2121388 h 4857008"/>
              <a:gd name="connsiteX3850" fmla="*/ 5298519 w 6326994"/>
              <a:gd name="connsiteY3850" fmla="*/ 2128326 h 4857008"/>
              <a:gd name="connsiteX3851" fmla="*/ 5148832 w 6326994"/>
              <a:gd name="connsiteY3851" fmla="*/ 2209117 h 4857008"/>
              <a:gd name="connsiteX3852" fmla="*/ 5149823 w 6326994"/>
              <a:gd name="connsiteY3852" fmla="*/ 2215066 h 4857008"/>
              <a:gd name="connsiteX3853" fmla="*/ 5180056 w 6326994"/>
              <a:gd name="connsiteY3853" fmla="*/ 2208124 h 4857008"/>
              <a:gd name="connsiteX3854" fmla="*/ 5278197 w 6326994"/>
              <a:gd name="connsiteY3854" fmla="*/ 2164507 h 4857008"/>
              <a:gd name="connsiteX3855" fmla="*/ 5283647 w 6326994"/>
              <a:gd name="connsiteY3855" fmla="*/ 2174421 h 4857008"/>
              <a:gd name="connsiteX3856" fmla="*/ 5229126 w 6326994"/>
              <a:gd name="connsiteY3856" fmla="*/ 2212091 h 4857008"/>
              <a:gd name="connsiteX3857" fmla="*/ 5164197 w 6326994"/>
              <a:gd name="connsiteY3857" fmla="*/ 2241831 h 4857008"/>
              <a:gd name="connsiteX3858" fmla="*/ 5149822 w 6326994"/>
              <a:gd name="connsiteY3858" fmla="*/ 2257196 h 4857008"/>
              <a:gd name="connsiteX3859" fmla="*/ 5171632 w 6326994"/>
              <a:gd name="connsiteY3859" fmla="*/ 2257691 h 4857008"/>
              <a:gd name="connsiteX3860" fmla="*/ 5258864 w 6326994"/>
              <a:gd name="connsiteY3860" fmla="*/ 2219029 h 4857008"/>
              <a:gd name="connsiteX3861" fmla="*/ 5286621 w 6326994"/>
              <a:gd name="connsiteY3861" fmla="*/ 2212585 h 4857008"/>
              <a:gd name="connsiteX3862" fmla="*/ 5289100 w 6326994"/>
              <a:gd name="connsiteY3862" fmla="*/ 2219031 h 4857008"/>
              <a:gd name="connsiteX3863" fmla="*/ 5163700 w 6326994"/>
              <a:gd name="connsiteY3863" fmla="*/ 2283959 h 4857008"/>
              <a:gd name="connsiteX3864" fmla="*/ 5167169 w 6326994"/>
              <a:gd name="connsiteY3864" fmla="*/ 2294864 h 4857008"/>
              <a:gd name="connsiteX3865" fmla="*/ 5197900 w 6326994"/>
              <a:gd name="connsiteY3865" fmla="*/ 2288917 h 4857008"/>
              <a:gd name="connsiteX3866" fmla="*/ 5283648 w 6326994"/>
              <a:gd name="connsiteY3866" fmla="*/ 2250751 h 4857008"/>
              <a:gd name="connsiteX3867" fmla="*/ 5267786 w 6326994"/>
              <a:gd name="connsiteY3867" fmla="*/ 2280987 h 4857008"/>
              <a:gd name="connsiteX3868" fmla="*/ 5174112 w 6326994"/>
              <a:gd name="connsiteY3868" fmla="*/ 2329064 h 4857008"/>
              <a:gd name="connsiteX3869" fmla="*/ 5160726 w 6326994"/>
              <a:gd name="connsiteY3869" fmla="*/ 2348889 h 4857008"/>
              <a:gd name="connsiteX3870" fmla="*/ 5283647 w 6326994"/>
              <a:gd name="connsiteY3870" fmla="*/ 2305272 h 4857008"/>
              <a:gd name="connsiteX3871" fmla="*/ 5290588 w 6326994"/>
              <a:gd name="connsiteY3871" fmla="*/ 2313698 h 4857008"/>
              <a:gd name="connsiteX3872" fmla="*/ 5276707 w 6326994"/>
              <a:gd name="connsiteY3872" fmla="*/ 2330055 h 4857008"/>
              <a:gd name="connsiteX3873" fmla="*/ 5138918 w 6326994"/>
              <a:gd name="connsiteY3873" fmla="*/ 2395480 h 4857008"/>
              <a:gd name="connsiteX3874" fmla="*/ 5129997 w 6326994"/>
              <a:gd name="connsiteY3874" fmla="*/ 2404898 h 4857008"/>
              <a:gd name="connsiteX3875" fmla="*/ 5131979 w 6326994"/>
              <a:gd name="connsiteY3875" fmla="*/ 2411838 h 4857008"/>
              <a:gd name="connsiteX3876" fmla="*/ 5160230 w 6326994"/>
              <a:gd name="connsiteY3876" fmla="*/ 2407873 h 4857008"/>
              <a:gd name="connsiteX3877" fmla="*/ 5289594 w 6326994"/>
              <a:gd name="connsiteY3877" fmla="*/ 2379125 h 4857008"/>
              <a:gd name="connsiteX3878" fmla="*/ 5305952 w 6326994"/>
              <a:gd name="connsiteY3878" fmla="*/ 2392508 h 4857008"/>
              <a:gd name="connsiteX3879" fmla="*/ 5380301 w 6326994"/>
              <a:gd name="connsiteY3879" fmla="*/ 2447027 h 4857008"/>
              <a:gd name="connsiteX3880" fmla="*/ 5331230 w 6326994"/>
              <a:gd name="connsiteY3880" fmla="*/ 2346909 h 4857008"/>
              <a:gd name="connsiteX3881" fmla="*/ 5376335 w 6326994"/>
              <a:gd name="connsiteY3881" fmla="*/ 2398950 h 4857008"/>
              <a:gd name="connsiteX3882" fmla="*/ 5382282 w 6326994"/>
              <a:gd name="connsiteY3882" fmla="*/ 2395977 h 4857008"/>
              <a:gd name="connsiteX3883" fmla="*/ 5374848 w 6326994"/>
              <a:gd name="connsiteY3883" fmla="*/ 2372680 h 4857008"/>
              <a:gd name="connsiteX3884" fmla="*/ 5328752 w 6326994"/>
              <a:gd name="connsiteY3884" fmla="*/ 2239847 h 4857008"/>
              <a:gd name="connsiteX3885" fmla="*/ 5334699 w 6326994"/>
              <a:gd name="connsiteY3885" fmla="*/ 2208621 h 4857008"/>
              <a:gd name="connsiteX3886" fmla="*/ 5343127 w 6326994"/>
              <a:gd name="connsiteY3886" fmla="*/ 2208126 h 4857008"/>
              <a:gd name="connsiteX3887" fmla="*/ 5396159 w 6326994"/>
              <a:gd name="connsiteY3887" fmla="*/ 2267605 h 4857008"/>
              <a:gd name="connsiteX3888" fmla="*/ 5401118 w 6326994"/>
              <a:gd name="connsiteY3888" fmla="*/ 2263637 h 4857008"/>
              <a:gd name="connsiteX3889" fmla="*/ 5365429 w 6326994"/>
              <a:gd name="connsiteY3889" fmla="*/ 2158558 h 4857008"/>
              <a:gd name="connsiteX3890" fmla="*/ 5373857 w 6326994"/>
              <a:gd name="connsiteY3890" fmla="*/ 2154100 h 4857008"/>
              <a:gd name="connsiteX3891" fmla="*/ 5452170 w 6326994"/>
              <a:gd name="connsiteY3891" fmla="*/ 2266612 h 4857008"/>
              <a:gd name="connsiteX3892" fmla="*/ 5462080 w 6326994"/>
              <a:gd name="connsiteY3892" fmla="*/ 2261158 h 4857008"/>
              <a:gd name="connsiteX3893" fmla="*/ 5407065 w 6326994"/>
              <a:gd name="connsiteY3893" fmla="*/ 2096604 h 4857008"/>
              <a:gd name="connsiteX3894" fmla="*/ 5472985 w 6326994"/>
              <a:gd name="connsiteY3894" fmla="*/ 2202178 h 4857008"/>
              <a:gd name="connsiteX3895" fmla="*/ 5480420 w 6326994"/>
              <a:gd name="connsiteY3895" fmla="*/ 2198212 h 4857008"/>
              <a:gd name="connsiteX3896" fmla="*/ 5429865 w 6326994"/>
              <a:gd name="connsiteY3896" fmla="*/ 2057943 h 4857008"/>
              <a:gd name="connsiteX3897" fmla="*/ 5438785 w 6326994"/>
              <a:gd name="connsiteY3897" fmla="*/ 2053483 h 4857008"/>
              <a:gd name="connsiteX3898" fmla="*/ 5476456 w 6326994"/>
              <a:gd name="connsiteY3898" fmla="*/ 2116429 h 4857008"/>
              <a:gd name="connsiteX3899" fmla="*/ 5503716 w 6326994"/>
              <a:gd name="connsiteY3899" fmla="*/ 2181360 h 4857008"/>
              <a:gd name="connsiteX3900" fmla="*/ 5513631 w 6326994"/>
              <a:gd name="connsiteY3900" fmla="*/ 2178386 h 4857008"/>
              <a:gd name="connsiteX3901" fmla="*/ 5503219 w 6326994"/>
              <a:gd name="connsiteY3901" fmla="*/ 2134273 h 4857008"/>
              <a:gd name="connsiteX3902" fmla="*/ 5478936 w 6326994"/>
              <a:gd name="connsiteY3902" fmla="*/ 2013335 h 4857008"/>
              <a:gd name="connsiteX3903" fmla="*/ 5485376 w 6326994"/>
              <a:gd name="connsiteY3903" fmla="*/ 2010856 h 4857008"/>
              <a:gd name="connsiteX3904" fmla="*/ 5557246 w 6326994"/>
              <a:gd name="connsiteY3904" fmla="*/ 2173430 h 4857008"/>
              <a:gd name="connsiteX3905" fmla="*/ 5558733 w 6326994"/>
              <a:gd name="connsiteY3905" fmla="*/ 2119404 h 4857008"/>
              <a:gd name="connsiteX3906" fmla="*/ 5543369 w 6326994"/>
              <a:gd name="connsiteY3906" fmla="*/ 1994995 h 4857008"/>
              <a:gd name="connsiteX3907" fmla="*/ 5563196 w 6326994"/>
              <a:gd name="connsiteY3907" fmla="*/ 2050508 h 4857008"/>
              <a:gd name="connsiteX3908" fmla="*/ 5589959 w 6326994"/>
              <a:gd name="connsiteY3908" fmla="*/ 2130309 h 4857008"/>
              <a:gd name="connsiteX3909" fmla="*/ 5601855 w 6326994"/>
              <a:gd name="connsiteY3909" fmla="*/ 2143690 h 4857008"/>
              <a:gd name="connsiteX3910" fmla="*/ 5609785 w 6326994"/>
              <a:gd name="connsiteY3910" fmla="*/ 2126342 h 4857008"/>
              <a:gd name="connsiteX3911" fmla="*/ 5591447 w 6326994"/>
              <a:gd name="connsiteY3911" fmla="*/ 2045057 h 4857008"/>
              <a:gd name="connsiteX3912" fmla="*/ 5585995 w 6326994"/>
              <a:gd name="connsiteY3912" fmla="*/ 1961291 h 4857008"/>
              <a:gd name="connsiteX3913" fmla="*/ 5642003 w 6326994"/>
              <a:gd name="connsiteY3913" fmla="*/ 2081240 h 4857008"/>
              <a:gd name="connsiteX3914" fmla="*/ 5626142 w 6326994"/>
              <a:gd name="connsiteY3914" fmla="*/ 1953362 h 4857008"/>
              <a:gd name="connsiteX3915" fmla="*/ 5635559 w 6326994"/>
              <a:gd name="connsiteY3915" fmla="*/ 1951378 h 4857008"/>
              <a:gd name="connsiteX3916" fmla="*/ 5678186 w 6326994"/>
              <a:gd name="connsiteY3916" fmla="*/ 2086691 h 4857008"/>
              <a:gd name="connsiteX3917" fmla="*/ 5685620 w 6326994"/>
              <a:gd name="connsiteY3917" fmla="*/ 2084709 h 4857008"/>
              <a:gd name="connsiteX3918" fmla="*/ 5685620 w 6326994"/>
              <a:gd name="connsiteY3918" fmla="*/ 1937004 h 4857008"/>
              <a:gd name="connsiteX3919" fmla="*/ 5695037 w 6326994"/>
              <a:gd name="connsiteY3919" fmla="*/ 1934030 h 4857008"/>
              <a:gd name="connsiteX3920" fmla="*/ 5709412 w 6326994"/>
              <a:gd name="connsiteY3920" fmla="*/ 1963275 h 4857008"/>
              <a:gd name="connsiteX3921" fmla="*/ 5724777 w 6326994"/>
              <a:gd name="connsiteY3921" fmla="*/ 2068352 h 4857008"/>
              <a:gd name="connsiteX3922" fmla="*/ 5735681 w 6326994"/>
              <a:gd name="connsiteY3922" fmla="*/ 2095612 h 4857008"/>
              <a:gd name="connsiteX3923" fmla="*/ 5743611 w 6326994"/>
              <a:gd name="connsiteY3923" fmla="*/ 2094126 h 4857008"/>
              <a:gd name="connsiteX3924" fmla="*/ 5753029 w 6326994"/>
              <a:gd name="connsiteY3924" fmla="*/ 1924614 h 4857008"/>
              <a:gd name="connsiteX3925" fmla="*/ 5761951 w 6326994"/>
              <a:gd name="connsiteY3925" fmla="*/ 1924117 h 4857008"/>
              <a:gd name="connsiteX3926" fmla="*/ 5770377 w 6326994"/>
              <a:gd name="connsiteY3926" fmla="*/ 1991526 h 4857008"/>
              <a:gd name="connsiteX3927" fmla="*/ 5795654 w 6326994"/>
              <a:gd name="connsiteY3927" fmla="*/ 2062900 h 4857008"/>
              <a:gd name="connsiteX3928" fmla="*/ 5803089 w 6326994"/>
              <a:gd name="connsiteY3928" fmla="*/ 1968726 h 4857008"/>
              <a:gd name="connsiteX3929" fmla="*/ 5806061 w 6326994"/>
              <a:gd name="connsiteY3929" fmla="*/ 1936510 h 4857008"/>
              <a:gd name="connsiteX3930" fmla="*/ 5814488 w 6326994"/>
              <a:gd name="connsiteY3930" fmla="*/ 1924117 h 4857008"/>
              <a:gd name="connsiteX3931" fmla="*/ 5824402 w 6326994"/>
              <a:gd name="connsiteY3931" fmla="*/ 1937500 h 4857008"/>
              <a:gd name="connsiteX3932" fmla="*/ 5825394 w 6326994"/>
              <a:gd name="connsiteY3932" fmla="*/ 2016805 h 4857008"/>
              <a:gd name="connsiteX3933" fmla="*/ 5831838 w 6326994"/>
              <a:gd name="connsiteY3933" fmla="*/ 2078266 h 4857008"/>
              <a:gd name="connsiteX3934" fmla="*/ 5843238 w 6326994"/>
              <a:gd name="connsiteY3934" fmla="*/ 2104040 h 4857008"/>
              <a:gd name="connsiteX3935" fmla="*/ 5850675 w 6326994"/>
              <a:gd name="connsiteY3935" fmla="*/ 2103047 h 4857008"/>
              <a:gd name="connsiteX3936" fmla="*/ 5856620 w 6326994"/>
              <a:gd name="connsiteY3936" fmla="*/ 2053482 h 4857008"/>
              <a:gd name="connsiteX3937" fmla="*/ 5867526 w 6326994"/>
              <a:gd name="connsiteY3937" fmla="*/ 1928083 h 4857008"/>
              <a:gd name="connsiteX3938" fmla="*/ 5882395 w 6326994"/>
              <a:gd name="connsiteY3938" fmla="*/ 1914701 h 4857008"/>
              <a:gd name="connsiteX3939" fmla="*/ 5890819 w 6326994"/>
              <a:gd name="connsiteY3939" fmla="*/ 2103543 h 4857008"/>
              <a:gd name="connsiteX3940" fmla="*/ 5940880 w 6326994"/>
              <a:gd name="connsiteY3940" fmla="*/ 1925109 h 4857008"/>
              <a:gd name="connsiteX3941" fmla="*/ 5938897 w 6326994"/>
              <a:gd name="connsiteY3941" fmla="*/ 2104039 h 4857008"/>
              <a:gd name="connsiteX3942" fmla="*/ 5955749 w 6326994"/>
              <a:gd name="connsiteY3942" fmla="*/ 2040597 h 4857008"/>
              <a:gd name="connsiteX3943" fmla="*/ 5992924 w 6326994"/>
              <a:gd name="connsiteY3943" fmla="*/ 1930561 h 4857008"/>
              <a:gd name="connsiteX3944" fmla="*/ 6022661 w 6326994"/>
              <a:gd name="connsiteY3944" fmla="*/ 1907761 h 4857008"/>
              <a:gd name="connsiteX3945" fmla="*/ 5969628 w 6326994"/>
              <a:gd name="connsiteY3945" fmla="*/ 2123866 h 4857008"/>
              <a:gd name="connsiteX3946" fmla="*/ 5996392 w 6326994"/>
              <a:gd name="connsiteY3946" fmla="*/ 2111969 h 4857008"/>
              <a:gd name="connsiteX3947" fmla="*/ 6072723 w 6326994"/>
              <a:gd name="connsiteY3947" fmla="*/ 1949397 h 4857008"/>
              <a:gd name="connsiteX3948" fmla="*/ 6089081 w 6326994"/>
              <a:gd name="connsiteY3948" fmla="*/ 1938491 h 4857008"/>
              <a:gd name="connsiteX3949" fmla="*/ 6088584 w 6326994"/>
              <a:gd name="connsiteY3949" fmla="*/ 1970708 h 4857008"/>
              <a:gd name="connsiteX3950" fmla="*/ 6019196 w 6326994"/>
              <a:gd name="connsiteY3950" fmla="*/ 2141212 h 4857008"/>
              <a:gd name="connsiteX3951" fmla="*/ 6048933 w 6326994"/>
              <a:gd name="connsiteY3951" fmla="*/ 2131300 h 4857008"/>
              <a:gd name="connsiteX3952" fmla="*/ 6054385 w 6326994"/>
              <a:gd name="connsiteY3952" fmla="*/ 2117918 h 4857008"/>
              <a:gd name="connsiteX3953" fmla="*/ 6130714 w 6326994"/>
              <a:gd name="connsiteY3953" fmla="*/ 1985578 h 4857008"/>
              <a:gd name="connsiteX3954" fmla="*/ 6128735 w 6326994"/>
              <a:gd name="connsiteY3954" fmla="*/ 2022256 h 4857008"/>
              <a:gd name="connsiteX3955" fmla="*/ 6070247 w 6326994"/>
              <a:gd name="connsiteY3955" fmla="*/ 2170951 h 4857008"/>
              <a:gd name="connsiteX3956" fmla="*/ 6072227 w 6326994"/>
              <a:gd name="connsiteY3956" fmla="*/ 2184333 h 4857008"/>
              <a:gd name="connsiteX3957" fmla="*/ 6167395 w 6326994"/>
              <a:gd name="connsiteY3957" fmla="*/ 2043570 h 4857008"/>
              <a:gd name="connsiteX3958" fmla="*/ 6176810 w 6326994"/>
              <a:gd name="connsiteY3958" fmla="*/ 2046543 h 4857008"/>
              <a:gd name="connsiteX3959" fmla="*/ 6173836 w 6326994"/>
              <a:gd name="connsiteY3959" fmla="*/ 2070333 h 4857008"/>
              <a:gd name="connsiteX3960" fmla="*/ 6113369 w 6326994"/>
              <a:gd name="connsiteY3960" fmla="*/ 2186317 h 4857008"/>
              <a:gd name="connsiteX3961" fmla="*/ 6090073 w 6326994"/>
              <a:gd name="connsiteY3961" fmla="*/ 2236873 h 4857008"/>
              <a:gd name="connsiteX3962" fmla="*/ 6108409 w 6326994"/>
              <a:gd name="connsiteY3962" fmla="*/ 2228944 h 4857008"/>
              <a:gd name="connsiteX3963" fmla="*/ 6161447 w 6326994"/>
              <a:gd name="connsiteY3963" fmla="*/ 2149143 h 4857008"/>
              <a:gd name="connsiteX3964" fmla="*/ 6205558 w 6326994"/>
              <a:gd name="connsiteY3964" fmla="*/ 2099576 h 4857008"/>
              <a:gd name="connsiteX3965" fmla="*/ 6145090 w 6326994"/>
              <a:gd name="connsiteY3965" fmla="*/ 2260664 h 4857008"/>
              <a:gd name="connsiteX3966" fmla="*/ 6193661 w 6326994"/>
              <a:gd name="connsiteY3966" fmla="*/ 2199700 h 4857008"/>
              <a:gd name="connsiteX3967" fmla="*/ 6213489 w 6326994"/>
              <a:gd name="connsiteY3967" fmla="*/ 2186317 h 4857008"/>
              <a:gd name="connsiteX3968" fmla="*/ 6219435 w 6326994"/>
              <a:gd name="connsiteY3968" fmla="*/ 2178387 h 4857008"/>
              <a:gd name="connsiteX3969" fmla="*/ 6182760 w 6326994"/>
              <a:gd name="connsiteY3969" fmla="*/ 2247282 h 4857008"/>
              <a:gd name="connsiteX3970" fmla="*/ 6178794 w 6326994"/>
              <a:gd name="connsiteY3970" fmla="*/ 2272561 h 4857008"/>
              <a:gd name="connsiteX3971" fmla="*/ 6259585 w 6326994"/>
              <a:gd name="connsiteY3971" fmla="*/ 2184333 h 4857008"/>
              <a:gd name="connsiteX3972" fmla="*/ 6251158 w 6326994"/>
              <a:gd name="connsiteY3972" fmla="*/ 2237368 h 4857008"/>
              <a:gd name="connsiteX3973" fmla="*/ 6188210 w 6326994"/>
              <a:gd name="connsiteY3973" fmla="*/ 2319646 h 4857008"/>
              <a:gd name="connsiteX3974" fmla="*/ 6180280 w 6326994"/>
              <a:gd name="connsiteY3974" fmla="*/ 2341454 h 4857008"/>
              <a:gd name="connsiteX3975" fmla="*/ 6185732 w 6326994"/>
              <a:gd name="connsiteY3975" fmla="*/ 2345421 h 4857008"/>
              <a:gd name="connsiteX3976" fmla="*/ 6276437 w 6326994"/>
              <a:gd name="connsiteY3976" fmla="*/ 2262645 h 4857008"/>
              <a:gd name="connsiteX3977" fmla="*/ 6283373 w 6326994"/>
              <a:gd name="connsiteY3977" fmla="*/ 2264631 h 4857008"/>
              <a:gd name="connsiteX3978" fmla="*/ 6279410 w 6326994"/>
              <a:gd name="connsiteY3978" fmla="*/ 2285447 h 4857008"/>
              <a:gd name="connsiteX3979" fmla="*/ 6205560 w 6326994"/>
              <a:gd name="connsiteY3979" fmla="*/ 2387550 h 4857008"/>
              <a:gd name="connsiteX3980" fmla="*/ 6199611 w 6326994"/>
              <a:gd name="connsiteY3980" fmla="*/ 2406386 h 4857008"/>
              <a:gd name="connsiteX3981" fmla="*/ 6303200 w 6326994"/>
              <a:gd name="connsiteY3981" fmla="*/ 2336994 h 4857008"/>
              <a:gd name="connsiteX3982" fmla="*/ 6289325 w 6326994"/>
              <a:gd name="connsiteY3982" fmla="*/ 2357812 h 4857008"/>
              <a:gd name="connsiteX3983" fmla="*/ 6224887 w 6326994"/>
              <a:gd name="connsiteY3983" fmla="*/ 2432160 h 4857008"/>
              <a:gd name="connsiteX3984" fmla="*/ 6213488 w 6326994"/>
              <a:gd name="connsiteY3984" fmla="*/ 2455454 h 4857008"/>
              <a:gd name="connsiteX3985" fmla="*/ 6218445 w 6326994"/>
              <a:gd name="connsiteY3985" fmla="*/ 2460907 h 4857008"/>
              <a:gd name="connsiteX3986" fmla="*/ 6304688 w 6326994"/>
              <a:gd name="connsiteY3986" fmla="*/ 2393498 h 4857008"/>
              <a:gd name="connsiteX3987" fmla="*/ 6311629 w 6326994"/>
              <a:gd name="connsiteY3987" fmla="*/ 2400933 h 4857008"/>
              <a:gd name="connsiteX3988" fmla="*/ 6202088 w 6326994"/>
              <a:gd name="connsiteY3988" fmla="*/ 2523358 h 4857008"/>
              <a:gd name="connsiteX3989" fmla="*/ 6240254 w 6326994"/>
              <a:gd name="connsiteY3989" fmla="*/ 2517906 h 4857008"/>
              <a:gd name="connsiteX3990" fmla="*/ 6320052 w 6326994"/>
              <a:gd name="connsiteY3990" fmla="*/ 2473297 h 4857008"/>
              <a:gd name="connsiteX3991" fmla="*/ 6326994 w 6326994"/>
              <a:gd name="connsiteY3991" fmla="*/ 2479244 h 4857008"/>
              <a:gd name="connsiteX3992" fmla="*/ 6251654 w 6326994"/>
              <a:gd name="connsiteY3992" fmla="*/ 2571438 h 4857008"/>
              <a:gd name="connsiteX3993" fmla="*/ 6256612 w 6326994"/>
              <a:gd name="connsiteY3993" fmla="*/ 2578376 h 4857008"/>
              <a:gd name="connsiteX3994" fmla="*/ 6320549 w 6326994"/>
              <a:gd name="connsiteY3994" fmla="*/ 2540708 h 4857008"/>
              <a:gd name="connsiteX3995" fmla="*/ 6326994 w 6326994"/>
              <a:gd name="connsiteY3995" fmla="*/ 2548636 h 4857008"/>
              <a:gd name="connsiteX3996" fmla="*/ 6227367 w 6326994"/>
              <a:gd name="connsiteY3996" fmla="*/ 2643802 h 4857008"/>
              <a:gd name="connsiteX3997" fmla="*/ 6323523 w 6326994"/>
              <a:gd name="connsiteY3997" fmla="*/ 2608115 h 4857008"/>
              <a:gd name="connsiteX3998" fmla="*/ 6305678 w 6326994"/>
              <a:gd name="connsiteY3998" fmla="*/ 2635873 h 4857008"/>
              <a:gd name="connsiteX3999" fmla="*/ 6221418 w 6326994"/>
              <a:gd name="connsiteY3999" fmla="*/ 2709724 h 4857008"/>
              <a:gd name="connsiteX4000" fmla="*/ 6226871 w 6326994"/>
              <a:gd name="connsiteY4000" fmla="*/ 2720627 h 4857008"/>
              <a:gd name="connsiteX4001" fmla="*/ 6296262 w 6326994"/>
              <a:gd name="connsiteY4001" fmla="*/ 2692871 h 4857008"/>
              <a:gd name="connsiteX4002" fmla="*/ 6230340 w 6326994"/>
              <a:gd name="connsiteY4002" fmla="*/ 2763255 h 4857008"/>
              <a:gd name="connsiteX4003" fmla="*/ 6151533 w 6326994"/>
              <a:gd name="connsiteY4003" fmla="*/ 2814307 h 4857008"/>
              <a:gd name="connsiteX4004" fmla="*/ 6156489 w 6326994"/>
              <a:gd name="connsiteY4004" fmla="*/ 2824219 h 4857008"/>
              <a:gd name="connsiteX4005" fmla="*/ 6272965 w 6326994"/>
              <a:gd name="connsiteY4005" fmla="*/ 2780601 h 4857008"/>
              <a:gd name="connsiteX4006" fmla="*/ 6227369 w 6326994"/>
              <a:gd name="connsiteY4006" fmla="*/ 2829174 h 4857008"/>
              <a:gd name="connsiteX4007" fmla="*/ 6154504 w 6326994"/>
              <a:gd name="connsiteY4007" fmla="*/ 2863871 h 4857008"/>
              <a:gd name="connsiteX4008" fmla="*/ 6131210 w 6326994"/>
              <a:gd name="connsiteY4008" fmla="*/ 2876758 h 4857008"/>
              <a:gd name="connsiteX4009" fmla="*/ 6138645 w 6326994"/>
              <a:gd name="connsiteY4009" fmla="*/ 2885680 h 4857008"/>
              <a:gd name="connsiteX4010" fmla="*/ 6232818 w 6326994"/>
              <a:gd name="connsiteY4010" fmla="*/ 2859409 h 4857008"/>
              <a:gd name="connsiteX4011" fmla="*/ 6235297 w 6326994"/>
              <a:gd name="connsiteY4011" fmla="*/ 2866845 h 4857008"/>
              <a:gd name="connsiteX4012" fmla="*/ 6050421 w 6326994"/>
              <a:gd name="connsiteY4012" fmla="*/ 2954576 h 4857008"/>
              <a:gd name="connsiteX4013" fmla="*/ 6108410 w 6326994"/>
              <a:gd name="connsiteY4013" fmla="*/ 2962505 h 4857008"/>
              <a:gd name="connsiteX4014" fmla="*/ 6173838 w 6326994"/>
              <a:gd name="connsiteY4014" fmla="*/ 2956557 h 4857008"/>
              <a:gd name="connsiteX4015" fmla="*/ 6075201 w 6326994"/>
              <a:gd name="connsiteY4015" fmla="*/ 2991253 h 4857008"/>
              <a:gd name="connsiteX4016" fmla="*/ 5961201 w 6326994"/>
              <a:gd name="connsiteY4016" fmla="*/ 3025949 h 4857008"/>
              <a:gd name="connsiteX4017" fmla="*/ 6140626 w 6326994"/>
              <a:gd name="connsiteY4017" fmla="*/ 3017028 h 4857008"/>
              <a:gd name="connsiteX4018" fmla="*/ 6114854 w 6326994"/>
              <a:gd name="connsiteY4018" fmla="*/ 3045774 h 4857008"/>
              <a:gd name="connsiteX4019" fmla="*/ 5935431 w 6326994"/>
              <a:gd name="connsiteY4019" fmla="*/ 3080967 h 4857008"/>
              <a:gd name="connsiteX4020" fmla="*/ 5910150 w 6326994"/>
              <a:gd name="connsiteY4020" fmla="*/ 3090384 h 4857008"/>
              <a:gd name="connsiteX4021" fmla="*/ 5911636 w 6326994"/>
              <a:gd name="connsiteY4021" fmla="*/ 3100296 h 4857008"/>
              <a:gd name="connsiteX4022" fmla="*/ 6096514 w 6326994"/>
              <a:gd name="connsiteY4022" fmla="*/ 3080967 h 4857008"/>
              <a:gd name="connsiteX4023" fmla="*/ 6098004 w 6326994"/>
              <a:gd name="connsiteY4023" fmla="*/ 3090383 h 4857008"/>
              <a:gd name="connsiteX4024" fmla="*/ 5910150 w 6326994"/>
              <a:gd name="connsiteY4024" fmla="*/ 3167707 h 4857008"/>
              <a:gd name="connsiteX4025" fmla="*/ 6073715 w 6326994"/>
              <a:gd name="connsiteY4025" fmla="*/ 3148374 h 4857008"/>
              <a:gd name="connsiteX4026" fmla="*/ 5859594 w 6326994"/>
              <a:gd name="connsiteY4026" fmla="*/ 3209835 h 4857008"/>
              <a:gd name="connsiteX4027" fmla="*/ 5860586 w 6326994"/>
              <a:gd name="connsiteY4027" fmla="*/ 3216775 h 4857008"/>
              <a:gd name="connsiteX4028" fmla="*/ 6028114 w 6326994"/>
              <a:gd name="connsiteY4028" fmla="*/ 3209340 h 4857008"/>
              <a:gd name="connsiteX4029" fmla="*/ 6031088 w 6326994"/>
              <a:gd name="connsiteY4029" fmla="*/ 3218261 h 4857008"/>
              <a:gd name="connsiteX4030" fmla="*/ 5984003 w 6326994"/>
              <a:gd name="connsiteY4030" fmla="*/ 3243045 h 4857008"/>
              <a:gd name="connsiteX4031" fmla="*/ 5835803 w 6326994"/>
              <a:gd name="connsiteY4031" fmla="*/ 3268818 h 4857008"/>
              <a:gd name="connsiteX4032" fmla="*/ 5799620 w 6326994"/>
              <a:gd name="connsiteY4032" fmla="*/ 3279723 h 4857008"/>
              <a:gd name="connsiteX4033" fmla="*/ 5800612 w 6326994"/>
              <a:gd name="connsiteY4033" fmla="*/ 3288148 h 4857008"/>
              <a:gd name="connsiteX4034" fmla="*/ 5970122 w 6326994"/>
              <a:gd name="connsiteY4034" fmla="*/ 3288148 h 4857008"/>
              <a:gd name="connsiteX4035" fmla="*/ 5971612 w 6326994"/>
              <a:gd name="connsiteY4035" fmla="*/ 3299547 h 4857008"/>
              <a:gd name="connsiteX4036" fmla="*/ 5806558 w 6326994"/>
              <a:gd name="connsiteY4036" fmla="*/ 3329288 h 4857008"/>
              <a:gd name="connsiteX4037" fmla="*/ 5808046 w 6326994"/>
              <a:gd name="connsiteY4037" fmla="*/ 3341184 h 4857008"/>
              <a:gd name="connsiteX4038" fmla="*/ 5933943 w 6326994"/>
              <a:gd name="connsiteY4038" fmla="*/ 3341182 h 4857008"/>
              <a:gd name="connsiteX4039" fmla="*/ 5936916 w 6326994"/>
              <a:gd name="connsiteY4039" fmla="*/ 3351098 h 4857008"/>
              <a:gd name="connsiteX4040" fmla="*/ 5905689 w 6326994"/>
              <a:gd name="connsiteY4040" fmla="*/ 3367453 h 4857008"/>
              <a:gd name="connsiteX4041" fmla="*/ 5734691 w 6326994"/>
              <a:gd name="connsiteY4041" fmla="*/ 3387775 h 4857008"/>
              <a:gd name="connsiteX4042" fmla="*/ 5700489 w 6326994"/>
              <a:gd name="connsiteY4042" fmla="*/ 3395209 h 4857008"/>
              <a:gd name="connsiteX4043" fmla="*/ 5700987 w 6326994"/>
              <a:gd name="connsiteY4043" fmla="*/ 3404132 h 4857008"/>
              <a:gd name="connsiteX4044" fmla="*/ 5881898 w 6326994"/>
              <a:gd name="connsiteY4044" fmla="*/ 3422469 h 4857008"/>
              <a:gd name="connsiteX4045" fmla="*/ 5882395 w 6326994"/>
              <a:gd name="connsiteY4045" fmla="*/ 3430400 h 4857008"/>
              <a:gd name="connsiteX4046" fmla="*/ 5792681 w 6326994"/>
              <a:gd name="connsiteY4046" fmla="*/ 3439322 h 4857008"/>
              <a:gd name="connsiteX4047" fmla="*/ 5699995 w 6326994"/>
              <a:gd name="connsiteY4047" fmla="*/ 3439816 h 4857008"/>
              <a:gd name="connsiteX4048" fmla="*/ 5715358 w 6326994"/>
              <a:gd name="connsiteY4048" fmla="*/ 3459147 h 4857008"/>
              <a:gd name="connsiteX4049" fmla="*/ 5799618 w 6326994"/>
              <a:gd name="connsiteY4049" fmla="*/ 3459148 h 4857008"/>
              <a:gd name="connsiteX4050" fmla="*/ 5856621 w 6326994"/>
              <a:gd name="connsiteY4050" fmla="*/ 3468567 h 4857008"/>
              <a:gd name="connsiteX4051" fmla="*/ 5856125 w 6326994"/>
              <a:gd name="connsiteY4051" fmla="*/ 3477488 h 4857008"/>
              <a:gd name="connsiteX4052" fmla="*/ 5744603 w 6326994"/>
              <a:gd name="connsiteY4052" fmla="*/ 3477983 h 4857008"/>
              <a:gd name="connsiteX4053" fmla="*/ 5634569 w 6326994"/>
              <a:gd name="connsiteY4053" fmla="*/ 3486408 h 4857008"/>
              <a:gd name="connsiteX4054" fmla="*/ 5814984 w 6326994"/>
              <a:gd name="connsiteY4054" fmla="*/ 3533991 h 4857008"/>
              <a:gd name="connsiteX4055" fmla="*/ 5527508 w 6326994"/>
              <a:gd name="connsiteY4055" fmla="*/ 3546382 h 4857008"/>
              <a:gd name="connsiteX4056" fmla="*/ 5756992 w 6326994"/>
              <a:gd name="connsiteY4056" fmla="*/ 3594462 h 4857008"/>
              <a:gd name="connsiteX4057" fmla="*/ 5504708 w 6326994"/>
              <a:gd name="connsiteY4057" fmla="*/ 3586531 h 4857008"/>
              <a:gd name="connsiteX4058" fmla="*/ 5520568 w 6326994"/>
              <a:gd name="connsiteY4058" fmla="*/ 3611312 h 4857008"/>
              <a:gd name="connsiteX4059" fmla="*/ 5668769 w 6326994"/>
              <a:gd name="connsiteY4059" fmla="*/ 3636591 h 4857008"/>
              <a:gd name="connsiteX4060" fmla="*/ 5712386 w 6326994"/>
              <a:gd name="connsiteY4060" fmla="*/ 3652450 h 4857008"/>
              <a:gd name="connsiteX4061" fmla="*/ 5676202 w 6326994"/>
              <a:gd name="connsiteY4061" fmla="*/ 3671783 h 4857008"/>
              <a:gd name="connsiteX4062" fmla="*/ 5467038 w 6326994"/>
              <a:gd name="connsiteY4062" fmla="*/ 3649479 h 4857008"/>
              <a:gd name="connsiteX4063" fmla="*/ 5447212 w 6326994"/>
              <a:gd name="connsiteY4063" fmla="*/ 3649479 h 4857008"/>
              <a:gd name="connsiteX4064" fmla="*/ 5445724 w 6326994"/>
              <a:gd name="connsiteY4064" fmla="*/ 3659392 h 4857008"/>
              <a:gd name="connsiteX4065" fmla="*/ 5658361 w 6326994"/>
              <a:gd name="connsiteY4065" fmla="*/ 3715897 h 4857008"/>
              <a:gd name="connsiteX4066" fmla="*/ 5656874 w 6326994"/>
              <a:gd name="connsiteY4066" fmla="*/ 3723826 h 4857008"/>
              <a:gd name="connsiteX4067" fmla="*/ 5428376 w 6326994"/>
              <a:gd name="connsiteY4067" fmla="*/ 3705486 h 4857008"/>
              <a:gd name="connsiteX4068" fmla="*/ 5427882 w 6326994"/>
              <a:gd name="connsiteY4068" fmla="*/ 3713418 h 4857008"/>
              <a:gd name="connsiteX4069" fmla="*/ 5596897 w 6326994"/>
              <a:gd name="connsiteY4069" fmla="*/ 3776859 h 4857008"/>
              <a:gd name="connsiteX4070" fmla="*/ 5596404 w 6326994"/>
              <a:gd name="connsiteY4070" fmla="*/ 3782808 h 4857008"/>
              <a:gd name="connsiteX4071" fmla="*/ 5531970 w 6326994"/>
              <a:gd name="connsiteY4071" fmla="*/ 3776860 h 4857008"/>
              <a:gd name="connsiteX4072" fmla="*/ 5413507 w 6326994"/>
              <a:gd name="connsiteY4072" fmla="*/ 3755051 h 4857008"/>
              <a:gd name="connsiteX4073" fmla="*/ 5337179 w 6326994"/>
              <a:gd name="connsiteY4073" fmla="*/ 3749104 h 4857008"/>
              <a:gd name="connsiteX4074" fmla="*/ 5311900 w 6326994"/>
              <a:gd name="connsiteY4074" fmla="*/ 3758521 h 4857008"/>
              <a:gd name="connsiteX4075" fmla="*/ 5334204 w 6326994"/>
              <a:gd name="connsiteY4075" fmla="*/ 3770913 h 4857008"/>
              <a:gd name="connsiteX4076" fmla="*/ 5543863 w 6326994"/>
              <a:gd name="connsiteY4076" fmla="*/ 3834356 h 4857008"/>
              <a:gd name="connsiteX4077" fmla="*/ 5514125 w 6326994"/>
              <a:gd name="connsiteY4077" fmla="*/ 3833860 h 4857008"/>
              <a:gd name="connsiteX4078" fmla="*/ 5485873 w 6326994"/>
              <a:gd name="connsiteY4078" fmla="*/ 3824939 h 4857008"/>
              <a:gd name="connsiteX4079" fmla="*/ 5351551 w 6326994"/>
              <a:gd name="connsiteY4079" fmla="*/ 3805111 h 4857008"/>
              <a:gd name="connsiteX4080" fmla="*/ 5304960 w 6326994"/>
              <a:gd name="connsiteY4080" fmla="*/ 3801148 h 4857008"/>
              <a:gd name="connsiteX4081" fmla="*/ 5285630 w 6326994"/>
              <a:gd name="connsiteY4081" fmla="*/ 3803626 h 4857008"/>
              <a:gd name="connsiteX4082" fmla="*/ 5284640 w 6326994"/>
              <a:gd name="connsiteY4082" fmla="*/ 3812545 h 4857008"/>
              <a:gd name="connsiteX4083" fmla="*/ 5487855 w 6326994"/>
              <a:gd name="connsiteY4083" fmla="*/ 3882929 h 4857008"/>
              <a:gd name="connsiteX4084" fmla="*/ 5485872 w 6326994"/>
              <a:gd name="connsiteY4084" fmla="*/ 3892842 h 4857008"/>
              <a:gd name="connsiteX4085" fmla="*/ 5439281 w 6326994"/>
              <a:gd name="connsiteY4085" fmla="*/ 3889374 h 4857008"/>
              <a:gd name="connsiteX4086" fmla="*/ 5309918 w 6326994"/>
              <a:gd name="connsiteY4086" fmla="*/ 3857156 h 4857008"/>
              <a:gd name="connsiteX4087" fmla="*/ 5245980 w 6326994"/>
              <a:gd name="connsiteY4087" fmla="*/ 3861616 h 4857008"/>
              <a:gd name="connsiteX4088" fmla="*/ 5439779 w 6326994"/>
              <a:gd name="connsiteY4088" fmla="*/ 3933487 h 4857008"/>
              <a:gd name="connsiteX4089" fmla="*/ 5345107 w 6326994"/>
              <a:gd name="connsiteY4089" fmla="*/ 3939433 h 4857008"/>
              <a:gd name="connsiteX4090" fmla="*/ 5181544 w 6326994"/>
              <a:gd name="connsiteY4090" fmla="*/ 3893338 h 4857008"/>
              <a:gd name="connsiteX4091" fmla="*/ 5160230 w 6326994"/>
              <a:gd name="connsiteY4091" fmla="*/ 3896312 h 4857008"/>
              <a:gd name="connsiteX4092" fmla="*/ 5175594 w 6326994"/>
              <a:gd name="connsiteY4092" fmla="*/ 3913165 h 4857008"/>
              <a:gd name="connsiteX4093" fmla="*/ 5342629 w 6326994"/>
              <a:gd name="connsiteY4093" fmla="*/ 3985528 h 4857008"/>
              <a:gd name="connsiteX4094" fmla="*/ 5353534 w 6326994"/>
              <a:gd name="connsiteY4094" fmla="*/ 3999903 h 4857008"/>
              <a:gd name="connsiteX4095" fmla="*/ 5310412 w 6326994"/>
              <a:gd name="connsiteY4095" fmla="*/ 3999407 h 4857008"/>
              <a:gd name="connsiteX4096" fmla="*/ 5124050 w 6326994"/>
              <a:gd name="connsiteY4096" fmla="*/ 3944391 h 4857008"/>
              <a:gd name="connsiteX4097" fmla="*/ 5108186 w 6326994"/>
              <a:gd name="connsiteY4097" fmla="*/ 3950339 h 4857008"/>
              <a:gd name="connsiteX4098" fmla="*/ 5276709 w 6326994"/>
              <a:gd name="connsiteY4098" fmla="*/ 4044017 h 4857008"/>
              <a:gd name="connsiteX4099" fmla="*/ 5229127 w 6326994"/>
              <a:gd name="connsiteY4099" fmla="*/ 4056901 h 4857008"/>
              <a:gd name="connsiteX4100" fmla="*/ 5044745 w 6326994"/>
              <a:gd name="connsiteY4100" fmla="*/ 3989493 h 4857008"/>
              <a:gd name="connsiteX4101" fmla="*/ 5028881 w 6326994"/>
              <a:gd name="connsiteY4101" fmla="*/ 3989494 h 4857008"/>
              <a:gd name="connsiteX4102" fmla="*/ 5025909 w 6326994"/>
              <a:gd name="connsiteY4102" fmla="*/ 3996432 h 4857008"/>
              <a:gd name="connsiteX4103" fmla="*/ 5201370 w 6326994"/>
              <a:gd name="connsiteY4103" fmla="*/ 4103495 h 4857008"/>
              <a:gd name="connsiteX4104" fmla="*/ 5195919 w 6326994"/>
              <a:gd name="connsiteY4104" fmla="*/ 4114400 h 4857008"/>
              <a:gd name="connsiteX4105" fmla="*/ 4920830 w 6326994"/>
              <a:gd name="connsiteY4105" fmla="*/ 4019729 h 4857008"/>
              <a:gd name="connsiteX4106" fmla="*/ 5036318 w 6326994"/>
              <a:gd name="connsiteY4106" fmla="*/ 4100023 h 4857008"/>
              <a:gd name="connsiteX4107" fmla="*/ 4869283 w 6326994"/>
              <a:gd name="connsiteY4107" fmla="*/ 4047486 h 4857008"/>
              <a:gd name="connsiteX4108" fmla="*/ 4865815 w 6326994"/>
              <a:gd name="connsiteY4108" fmla="*/ 4056407 h 4857008"/>
              <a:gd name="connsiteX4109" fmla="*/ 5071510 w 6326994"/>
              <a:gd name="connsiteY4109" fmla="*/ 4189243 h 4857008"/>
              <a:gd name="connsiteX4110" fmla="*/ 5026900 w 6326994"/>
              <a:gd name="connsiteY4110" fmla="*/ 4190234 h 4857008"/>
              <a:gd name="connsiteX4111" fmla="*/ 4840040 w 6326994"/>
              <a:gd name="connsiteY4111" fmla="*/ 4108450 h 4857008"/>
              <a:gd name="connsiteX4112" fmla="*/ 4815257 w 6326994"/>
              <a:gd name="connsiteY4112" fmla="*/ 4103496 h 4857008"/>
              <a:gd name="connsiteX4113" fmla="*/ 4811788 w 6326994"/>
              <a:gd name="connsiteY4113" fmla="*/ 4109939 h 4857008"/>
              <a:gd name="connsiteX4114" fmla="*/ 4825665 w 6326994"/>
              <a:gd name="connsiteY4114" fmla="*/ 4122329 h 4857008"/>
              <a:gd name="connsiteX4115" fmla="*/ 4966431 w 6326994"/>
              <a:gd name="connsiteY4115" fmla="*/ 4217990 h 4857008"/>
              <a:gd name="connsiteX4116" fmla="*/ 4978327 w 6326994"/>
              <a:gd name="connsiteY4116" fmla="*/ 4241781 h 4857008"/>
              <a:gd name="connsiteX4117" fmla="*/ 4791466 w 6326994"/>
              <a:gd name="connsiteY4117" fmla="*/ 4162477 h 4857008"/>
              <a:gd name="connsiteX4118" fmla="*/ 4787007 w 6326994"/>
              <a:gd name="connsiteY4118" fmla="*/ 4170903 h 4857008"/>
              <a:gd name="connsiteX4119" fmla="*/ 4922318 w 6326994"/>
              <a:gd name="connsiteY4119" fmla="*/ 4259624 h 4857008"/>
              <a:gd name="connsiteX4120" fmla="*/ 4918352 w 6326994"/>
              <a:gd name="connsiteY4120" fmla="*/ 4267060 h 4857008"/>
              <a:gd name="connsiteX4121" fmla="*/ 4700760 w 6326994"/>
              <a:gd name="connsiteY4121" fmla="*/ 4172883 h 4857008"/>
              <a:gd name="connsiteX4122" fmla="*/ 4695310 w 6326994"/>
              <a:gd name="connsiteY4122" fmla="*/ 4182302 h 4857008"/>
              <a:gd name="connsiteX4123" fmla="*/ 4866803 w 6326994"/>
              <a:gd name="connsiteY4123" fmla="*/ 4288371 h 4857008"/>
              <a:gd name="connsiteX4124" fmla="*/ 4863830 w 6326994"/>
              <a:gd name="connsiteY4124" fmla="*/ 4297296 h 4857008"/>
              <a:gd name="connsiteX4125" fmla="*/ 4831613 w 6326994"/>
              <a:gd name="connsiteY4125" fmla="*/ 4287382 h 4857008"/>
              <a:gd name="connsiteX4126" fmla="*/ 4643762 w 6326994"/>
              <a:gd name="connsiteY4126" fmla="*/ 4201634 h 4857008"/>
              <a:gd name="connsiteX4127" fmla="*/ 4632362 w 6326994"/>
              <a:gd name="connsiteY4127" fmla="*/ 4202625 h 4857008"/>
              <a:gd name="connsiteX4128" fmla="*/ 4780067 w 6326994"/>
              <a:gd name="connsiteY4128" fmla="*/ 4318607 h 4857008"/>
              <a:gd name="connsiteX4129" fmla="*/ 4776596 w 6326994"/>
              <a:gd name="connsiteY4129" fmla="*/ 4324554 h 4857008"/>
              <a:gd name="connsiteX4130" fmla="*/ 4656153 w 6326994"/>
              <a:gd name="connsiteY4130" fmla="*/ 4265571 h 4857008"/>
              <a:gd name="connsiteX4131" fmla="*/ 4532736 w 6326994"/>
              <a:gd name="connsiteY4131" fmla="*/ 4210553 h 4857008"/>
              <a:gd name="connsiteX4132" fmla="*/ 4527284 w 6326994"/>
              <a:gd name="connsiteY4132" fmla="*/ 4215511 h 4857008"/>
              <a:gd name="connsiteX4133" fmla="*/ 4543145 w 6326994"/>
              <a:gd name="connsiteY4133" fmla="*/ 4233356 h 4857008"/>
              <a:gd name="connsiteX4134" fmla="*/ 4682423 w 6326994"/>
              <a:gd name="connsiteY4134" fmla="*/ 4330999 h 4857008"/>
              <a:gd name="connsiteX4135" fmla="*/ 4699276 w 6326994"/>
              <a:gd name="connsiteY4135" fmla="*/ 4349337 h 4857008"/>
              <a:gd name="connsiteX4136" fmla="*/ 4604112 w 6326994"/>
              <a:gd name="connsiteY4136" fmla="*/ 4297295 h 4857008"/>
              <a:gd name="connsiteX4137" fmla="*/ 4505475 w 6326994"/>
              <a:gd name="connsiteY4137" fmla="*/ 4260614 h 4857008"/>
              <a:gd name="connsiteX4138" fmla="*/ 4501511 w 6326994"/>
              <a:gd name="connsiteY4138" fmla="*/ 4269042 h 4857008"/>
              <a:gd name="connsiteX4139" fmla="*/ 4621458 w 6326994"/>
              <a:gd name="connsiteY4139" fmla="*/ 4362721 h 4857008"/>
              <a:gd name="connsiteX4140" fmla="*/ 4614520 w 6326994"/>
              <a:gd name="connsiteY4140" fmla="*/ 4373128 h 4857008"/>
              <a:gd name="connsiteX4141" fmla="*/ 4449962 w 6326994"/>
              <a:gd name="connsiteY4141" fmla="*/ 4288373 h 4857008"/>
              <a:gd name="connsiteX4142" fmla="*/ 4445008 w 6326994"/>
              <a:gd name="connsiteY4142" fmla="*/ 4295311 h 4857008"/>
              <a:gd name="connsiteX4143" fmla="*/ 4543145 w 6326994"/>
              <a:gd name="connsiteY4143" fmla="*/ 4380563 h 4857008"/>
              <a:gd name="connsiteX4144" fmla="*/ 4538188 w 6326994"/>
              <a:gd name="connsiteY4144" fmla="*/ 4387502 h 4857008"/>
              <a:gd name="connsiteX4145" fmla="*/ 4315143 w 6326994"/>
              <a:gd name="connsiteY4145" fmla="*/ 4278953 h 4857008"/>
              <a:gd name="connsiteX4146" fmla="*/ 4310685 w 6326994"/>
              <a:gd name="connsiteY4146" fmla="*/ 4285895 h 4857008"/>
              <a:gd name="connsiteX4147" fmla="*/ 4468302 w 6326994"/>
              <a:gd name="connsiteY4147" fmla="*/ 4405347 h 4857008"/>
              <a:gd name="connsiteX4148" fmla="*/ 4463344 w 6326994"/>
              <a:gd name="connsiteY4148" fmla="*/ 4413773 h 4857008"/>
              <a:gd name="connsiteX4149" fmla="*/ 4434103 w 6326994"/>
              <a:gd name="connsiteY4149" fmla="*/ 4406338 h 4857008"/>
              <a:gd name="connsiteX4150" fmla="*/ 4255172 w 6326994"/>
              <a:gd name="connsiteY4150" fmla="*/ 4308694 h 4857008"/>
              <a:gd name="connsiteX4151" fmla="*/ 4198173 w 6326994"/>
              <a:gd name="connsiteY4151" fmla="*/ 4282426 h 4857008"/>
              <a:gd name="connsiteX4152" fmla="*/ 4356781 w 6326994"/>
              <a:gd name="connsiteY4152" fmla="*/ 4423191 h 4857008"/>
              <a:gd name="connsiteX4153" fmla="*/ 4351329 w 6326994"/>
              <a:gd name="connsiteY4153" fmla="*/ 4431120 h 4857008"/>
              <a:gd name="connsiteX4154" fmla="*/ 4283921 w 6326994"/>
              <a:gd name="connsiteY4154" fmla="*/ 4386016 h 4857008"/>
              <a:gd name="connsiteX4155" fmla="*/ 4205606 w 6326994"/>
              <a:gd name="connsiteY4155" fmla="*/ 4343885 h 4857008"/>
              <a:gd name="connsiteX4156" fmla="*/ 4129772 w 6326994"/>
              <a:gd name="connsiteY4156" fmla="*/ 4305721 h 4857008"/>
              <a:gd name="connsiteX4157" fmla="*/ 4144146 w 6326994"/>
              <a:gd name="connsiteY4157" fmla="*/ 4338928 h 4857008"/>
              <a:gd name="connsiteX4158" fmla="*/ 4243772 w 6326994"/>
              <a:gd name="connsiteY4158" fmla="*/ 4434590 h 4857008"/>
              <a:gd name="connsiteX4159" fmla="*/ 4239313 w 6326994"/>
              <a:gd name="connsiteY4159" fmla="*/ 4441034 h 4857008"/>
              <a:gd name="connsiteX4160" fmla="*/ 4210069 w 6326994"/>
              <a:gd name="connsiteY4160" fmla="*/ 4421207 h 4857008"/>
              <a:gd name="connsiteX4161" fmla="*/ 4074259 w 6326994"/>
              <a:gd name="connsiteY4161" fmla="*/ 4336945 h 4857008"/>
              <a:gd name="connsiteX4162" fmla="*/ 4056415 w 6326994"/>
              <a:gd name="connsiteY4162" fmla="*/ 4337440 h 4857008"/>
              <a:gd name="connsiteX4163" fmla="*/ 4160502 w 6326994"/>
              <a:gd name="connsiteY4163" fmla="*/ 4434093 h 4857008"/>
              <a:gd name="connsiteX4164" fmla="*/ 4156040 w 6326994"/>
              <a:gd name="connsiteY4164" fmla="*/ 4442024 h 4857008"/>
              <a:gd name="connsiteX4165" fmla="*/ 4117875 w 6326994"/>
              <a:gd name="connsiteY4165" fmla="*/ 4423685 h 4857008"/>
              <a:gd name="connsiteX4166" fmla="*/ 4028164 w 6326994"/>
              <a:gd name="connsiteY4166" fmla="*/ 4358754 h 4857008"/>
              <a:gd name="connsiteX4167" fmla="*/ 4009328 w 6326994"/>
              <a:gd name="connsiteY4167" fmla="*/ 4358753 h 4857008"/>
              <a:gd name="connsiteX4168" fmla="*/ 4081694 w 6326994"/>
              <a:gd name="connsiteY4168" fmla="*/ 4430624 h 4857008"/>
              <a:gd name="connsiteX4169" fmla="*/ 4077233 w 6326994"/>
              <a:gd name="connsiteY4169" fmla="*/ 4436077 h 4857008"/>
              <a:gd name="connsiteX4170" fmla="*/ 3934980 w 6326994"/>
              <a:gd name="connsiteY4170" fmla="*/ 4349338 h 4857008"/>
              <a:gd name="connsiteX4171" fmla="*/ 3929033 w 6326994"/>
              <a:gd name="connsiteY4171" fmla="*/ 4356276 h 4857008"/>
              <a:gd name="connsiteX4172" fmla="*/ 3989006 w 6326994"/>
              <a:gd name="connsiteY4172" fmla="*/ 4420713 h 4857008"/>
              <a:gd name="connsiteX4173" fmla="*/ 3985043 w 6326994"/>
              <a:gd name="connsiteY4173" fmla="*/ 4424676 h 4857008"/>
              <a:gd name="connsiteX4174" fmla="*/ 3865591 w 6326994"/>
              <a:gd name="connsiteY4174" fmla="*/ 4349337 h 4857008"/>
              <a:gd name="connsiteX4175" fmla="*/ 3858652 w 6326994"/>
              <a:gd name="connsiteY4175" fmla="*/ 4356771 h 4857008"/>
              <a:gd name="connsiteX4176" fmla="*/ 3910199 w 6326994"/>
              <a:gd name="connsiteY4176" fmla="*/ 4415753 h 4857008"/>
              <a:gd name="connsiteX4177" fmla="*/ 3904747 w 6326994"/>
              <a:gd name="connsiteY4177" fmla="*/ 4424677 h 4857008"/>
              <a:gd name="connsiteX4178" fmla="*/ 3863608 w 6326994"/>
              <a:gd name="connsiteY4178" fmla="*/ 4404849 h 4857008"/>
              <a:gd name="connsiteX4179" fmla="*/ 3785293 w 6326994"/>
              <a:gd name="connsiteY4179" fmla="*/ 4350328 h 4857008"/>
              <a:gd name="connsiteX4180" fmla="*/ 3778354 w 6326994"/>
              <a:gd name="connsiteY4180" fmla="*/ 4355781 h 4857008"/>
              <a:gd name="connsiteX4181" fmla="*/ 3809580 w 6326994"/>
              <a:gd name="connsiteY4181" fmla="*/ 4398902 h 4857008"/>
              <a:gd name="connsiteX4182" fmla="*/ 3805615 w 6326994"/>
              <a:gd name="connsiteY4182" fmla="*/ 4403364 h 4857008"/>
              <a:gd name="connsiteX4183" fmla="*/ 3758034 w 6326994"/>
              <a:gd name="connsiteY4183" fmla="*/ 4373624 h 4857008"/>
              <a:gd name="connsiteX4184" fmla="*/ 3791241 w 6326994"/>
              <a:gd name="connsiteY4184" fmla="*/ 4417737 h 4857008"/>
              <a:gd name="connsiteX4185" fmla="*/ 4061371 w 6326994"/>
              <a:gd name="connsiteY4185" fmla="*/ 4467302 h 4857008"/>
              <a:gd name="connsiteX4186" fmla="*/ 4334972 w 6326994"/>
              <a:gd name="connsiteY4186" fmla="*/ 4482668 h 4857008"/>
              <a:gd name="connsiteX4187" fmla="*/ 4752310 w 6326994"/>
              <a:gd name="connsiteY4187" fmla="*/ 4451937 h 4857008"/>
              <a:gd name="connsiteX4188" fmla="*/ 4838552 w 6326994"/>
              <a:gd name="connsiteY4188" fmla="*/ 4447476 h 4857008"/>
              <a:gd name="connsiteX4189" fmla="*/ 4841032 w 6326994"/>
              <a:gd name="connsiteY4189" fmla="*/ 4453918 h 4857008"/>
              <a:gd name="connsiteX4190" fmla="*/ 4795432 w 6326994"/>
              <a:gd name="connsiteY4190" fmla="*/ 4476718 h 4857008"/>
              <a:gd name="connsiteX4191" fmla="*/ 4658136 w 6326994"/>
              <a:gd name="connsiteY4191" fmla="*/ 4504476 h 4857008"/>
              <a:gd name="connsiteX4192" fmla="*/ 4342902 w 6326994"/>
              <a:gd name="connsiteY4192" fmla="*/ 4552059 h 4857008"/>
              <a:gd name="connsiteX4193" fmla="*/ 3848242 w 6326994"/>
              <a:gd name="connsiteY4193" fmla="*/ 4580806 h 4857008"/>
              <a:gd name="connsiteX4194" fmla="*/ 3597443 w 6326994"/>
              <a:gd name="connsiteY4194" fmla="*/ 4501503 h 4857008"/>
              <a:gd name="connsiteX4195" fmla="*/ 3409094 w 6326994"/>
              <a:gd name="connsiteY4195" fmla="*/ 4415755 h 4857008"/>
              <a:gd name="connsiteX4196" fmla="*/ 3334253 w 6326994"/>
              <a:gd name="connsiteY4196" fmla="*/ 4372634 h 4857008"/>
              <a:gd name="connsiteX4197" fmla="*/ 3313931 w 6326994"/>
              <a:gd name="connsiteY4197" fmla="*/ 4365199 h 4857008"/>
              <a:gd name="connsiteX4198" fmla="*/ 3323845 w 6326994"/>
              <a:gd name="connsiteY4198" fmla="*/ 4387007 h 4857008"/>
              <a:gd name="connsiteX4199" fmla="*/ 3569190 w 6326994"/>
              <a:gd name="connsiteY4199" fmla="*/ 4569902 h 4857008"/>
              <a:gd name="connsiteX4200" fmla="*/ 3780834 w 6326994"/>
              <a:gd name="connsiteY4200" fmla="*/ 4686381 h 4857008"/>
              <a:gd name="connsiteX4201" fmla="*/ 4137207 w 6326994"/>
              <a:gd name="connsiteY4201" fmla="*/ 4843500 h 4857008"/>
              <a:gd name="connsiteX4202" fmla="*/ 4155049 w 6326994"/>
              <a:gd name="connsiteY4202" fmla="*/ 4856882 h 4857008"/>
              <a:gd name="connsiteX4203" fmla="*/ 4129275 w 6326994"/>
              <a:gd name="connsiteY4203" fmla="*/ 4854901 h 4857008"/>
              <a:gd name="connsiteX4204" fmla="*/ 3966701 w 6326994"/>
              <a:gd name="connsiteY4204" fmla="*/ 4815746 h 4857008"/>
              <a:gd name="connsiteX4205" fmla="*/ 3799667 w 6326994"/>
              <a:gd name="connsiteY4205" fmla="*/ 4764197 h 4857008"/>
              <a:gd name="connsiteX4206" fmla="*/ 3533008 w 6326994"/>
              <a:gd name="connsiteY4206" fmla="*/ 4669033 h 4857008"/>
              <a:gd name="connsiteX4207" fmla="*/ 3303025 w 6326994"/>
              <a:gd name="connsiteY4207" fmla="*/ 4530747 h 4857008"/>
              <a:gd name="connsiteX4208" fmla="*/ 3105263 w 6326994"/>
              <a:gd name="connsiteY4208" fmla="*/ 4404355 h 4857008"/>
              <a:gd name="connsiteX4209" fmla="*/ 3082958 w 6326994"/>
              <a:gd name="connsiteY4209" fmla="*/ 4396920 h 4857008"/>
              <a:gd name="connsiteX4210" fmla="*/ 3531026 w 6326994"/>
              <a:gd name="connsiteY4210" fmla="*/ 4803849 h 4857008"/>
              <a:gd name="connsiteX4211" fmla="*/ 3509712 w 6326994"/>
              <a:gd name="connsiteY4211" fmla="*/ 4799389 h 4857008"/>
              <a:gd name="connsiteX4212" fmla="*/ 3270313 w 6326994"/>
              <a:gd name="connsiteY4212" fmla="*/ 4678450 h 4857008"/>
              <a:gd name="connsiteX4213" fmla="*/ 3074036 w 6326994"/>
              <a:gd name="connsiteY4213" fmla="*/ 4538180 h 4857008"/>
              <a:gd name="connsiteX4214" fmla="*/ 2882714 w 6326994"/>
              <a:gd name="connsiteY4214" fmla="*/ 4374119 h 4857008"/>
              <a:gd name="connsiteX4215" fmla="*/ 2872800 w 6326994"/>
              <a:gd name="connsiteY4215" fmla="*/ 4368667 h 4857008"/>
              <a:gd name="connsiteX4216" fmla="*/ 2865365 w 6326994"/>
              <a:gd name="connsiteY4216" fmla="*/ 4373130 h 4857008"/>
              <a:gd name="connsiteX4217" fmla="*/ 2882217 w 6326994"/>
              <a:gd name="connsiteY4217" fmla="*/ 4402867 h 4857008"/>
              <a:gd name="connsiteX4218" fmla="*/ 3094854 w 6326994"/>
              <a:gd name="connsiteY4218" fmla="*/ 4659616 h 4857008"/>
              <a:gd name="connsiteX4219" fmla="*/ 3109226 w 6326994"/>
              <a:gd name="connsiteY4219" fmla="*/ 4683406 h 4857008"/>
              <a:gd name="connsiteX4220" fmla="*/ 3074530 w 6326994"/>
              <a:gd name="connsiteY4220" fmla="*/ 4678945 h 4857008"/>
              <a:gd name="connsiteX4221" fmla="*/ 2928810 w 6326994"/>
              <a:gd name="connsiteY4221" fmla="*/ 4559494 h 4857008"/>
              <a:gd name="connsiteX4222" fmla="*/ 2900557 w 6326994"/>
              <a:gd name="connsiteY4222" fmla="*/ 4550075 h 4857008"/>
              <a:gd name="connsiteX4223" fmla="*/ 2679994 w 6326994"/>
              <a:gd name="connsiteY4223" fmla="*/ 4628884 h 4857008"/>
              <a:gd name="connsiteX4224" fmla="*/ 2664628 w 6326994"/>
              <a:gd name="connsiteY4224" fmla="*/ 4641772 h 4857008"/>
              <a:gd name="connsiteX4225" fmla="*/ 2682471 w 6326994"/>
              <a:gd name="connsiteY4225" fmla="*/ 4650694 h 4857008"/>
              <a:gd name="connsiteX4226" fmla="*/ 2874783 w 6326994"/>
              <a:gd name="connsiteY4226" fmla="*/ 4690839 h 4857008"/>
              <a:gd name="connsiteX4227" fmla="*/ 2896097 w 6326994"/>
              <a:gd name="connsiteY4227" fmla="*/ 4758247 h 4857008"/>
              <a:gd name="connsiteX4228" fmla="*/ 2869826 w 6326994"/>
              <a:gd name="connsiteY4228" fmla="*/ 4756265 h 4857008"/>
              <a:gd name="connsiteX4229" fmla="*/ 2781601 w 6326994"/>
              <a:gd name="connsiteY4229" fmla="*/ 4749823 h 4857008"/>
              <a:gd name="connsiteX4230" fmla="*/ 2510480 w 6326994"/>
              <a:gd name="connsiteY4230" fmla="*/ 4735945 h 4857008"/>
              <a:gd name="connsiteX4231" fmla="*/ 2398958 w 6326994"/>
              <a:gd name="connsiteY4231" fmla="*/ 4717111 h 4857008"/>
              <a:gd name="connsiteX4232" fmla="*/ 2223994 w 6326994"/>
              <a:gd name="connsiteY4232" fmla="*/ 4638302 h 4857008"/>
              <a:gd name="connsiteX4233" fmla="*/ 2008881 w 6326994"/>
              <a:gd name="connsiteY4233" fmla="*/ 4516867 h 4857008"/>
              <a:gd name="connsiteX4234" fmla="*/ 1747674 w 6326994"/>
              <a:gd name="connsiteY4234" fmla="*/ 4388990 h 4857008"/>
              <a:gd name="connsiteX4235" fmla="*/ 1502821 w 6326994"/>
              <a:gd name="connsiteY4235" fmla="*/ 4224433 h 4857008"/>
              <a:gd name="connsiteX4236" fmla="*/ 1293657 w 6326994"/>
              <a:gd name="connsiteY4236" fmla="*/ 4064834 h 4857008"/>
              <a:gd name="connsiteX4237" fmla="*/ 1085485 w 6326994"/>
              <a:gd name="connsiteY4237" fmla="*/ 3981564 h 4857008"/>
              <a:gd name="connsiteX4238" fmla="*/ 897633 w 6326994"/>
              <a:gd name="connsiteY4238" fmla="*/ 3814033 h 4857008"/>
              <a:gd name="connsiteX4239" fmla="*/ 829232 w 6326994"/>
              <a:gd name="connsiteY4239" fmla="*/ 3727790 h 4857008"/>
              <a:gd name="connsiteX4240" fmla="*/ 703832 w 6326994"/>
              <a:gd name="connsiteY4240" fmla="*/ 3575625 h 4857008"/>
              <a:gd name="connsiteX4241" fmla="*/ 573973 w 6326994"/>
              <a:gd name="connsiteY4241" fmla="*/ 3516147 h 4857008"/>
              <a:gd name="connsiteX4242" fmla="*/ 421312 w 6326994"/>
              <a:gd name="connsiteY4242" fmla="*/ 3564721 h 4857008"/>
              <a:gd name="connsiteX4243" fmla="*/ 354399 w 6326994"/>
              <a:gd name="connsiteY4243" fmla="*/ 3604868 h 4857008"/>
              <a:gd name="connsiteX4244" fmla="*/ 304835 w 6326994"/>
              <a:gd name="connsiteY4244" fmla="*/ 3661373 h 4857008"/>
              <a:gd name="connsiteX4245" fmla="*/ 313260 w 6326994"/>
              <a:gd name="connsiteY4245" fmla="*/ 3785782 h 4857008"/>
              <a:gd name="connsiteX4246" fmla="*/ 343990 w 6326994"/>
              <a:gd name="connsiteY4246" fmla="*/ 3853190 h 4857008"/>
              <a:gd name="connsiteX4247" fmla="*/ 310286 w 6326994"/>
              <a:gd name="connsiteY4247" fmla="*/ 4029144 h 4857008"/>
              <a:gd name="connsiteX4248" fmla="*/ 263571 w 6326994"/>
              <a:gd name="connsiteY4248" fmla="*/ 4072205 h 4857008"/>
              <a:gd name="connsiteX4249" fmla="*/ 227102 w 6326994"/>
              <a:gd name="connsiteY4249" fmla="*/ 4100925 h 4857008"/>
              <a:gd name="connsiteX4250" fmla="*/ 263819 w 6326994"/>
              <a:gd name="connsiteY4250" fmla="*/ 4021526 h 4857008"/>
              <a:gd name="connsiteX4251" fmla="*/ 287486 w 6326994"/>
              <a:gd name="connsiteY4251" fmla="*/ 3931008 h 4857008"/>
              <a:gd name="connsiteX4252" fmla="*/ 280051 w 6326994"/>
              <a:gd name="connsiteY4252" fmla="*/ 3902755 h 4857008"/>
              <a:gd name="connsiteX4253" fmla="*/ 228998 w 6326994"/>
              <a:gd name="connsiteY4253" fmla="*/ 3818493 h 4857008"/>
              <a:gd name="connsiteX4254" fmla="*/ 215121 w 6326994"/>
              <a:gd name="connsiteY4254" fmla="*/ 3795199 h 4857008"/>
              <a:gd name="connsiteX4255" fmla="*/ 183894 w 6326994"/>
              <a:gd name="connsiteY4255" fmla="*/ 3801643 h 4857008"/>
              <a:gd name="connsiteX4256" fmla="*/ 174476 w 6326994"/>
              <a:gd name="connsiteY4256" fmla="*/ 3898296 h 4857008"/>
              <a:gd name="connsiteX4257" fmla="*/ 152668 w 6326994"/>
              <a:gd name="connsiteY4257" fmla="*/ 3984538 h 4857008"/>
              <a:gd name="connsiteX4258" fmla="*/ 133834 w 6326994"/>
              <a:gd name="connsiteY4258" fmla="*/ 4075738 h 4857008"/>
              <a:gd name="connsiteX4259" fmla="*/ 153162 w 6326994"/>
              <a:gd name="connsiteY4259" fmla="*/ 4162477 h 4857008"/>
              <a:gd name="connsiteX4260" fmla="*/ 155146 w 6326994"/>
              <a:gd name="connsiteY4260" fmla="*/ 4186267 h 4857008"/>
              <a:gd name="connsiteX4261" fmla="*/ 135322 w 6326994"/>
              <a:gd name="connsiteY4261" fmla="*/ 3674757 h 4857008"/>
              <a:gd name="connsiteX4262" fmla="*/ 124912 w 6326994"/>
              <a:gd name="connsiteY4262" fmla="*/ 3669800 h 4857008"/>
              <a:gd name="connsiteX4263" fmla="*/ 39660 w 6326994"/>
              <a:gd name="connsiteY4263" fmla="*/ 3744146 h 4857008"/>
              <a:gd name="connsiteX4264" fmla="*/ 68903 w 6326994"/>
              <a:gd name="connsiteY4264" fmla="*/ 3614285 h 4857008"/>
              <a:gd name="connsiteX4265" fmla="*/ 78323 w 6326994"/>
              <a:gd name="connsiteY4265" fmla="*/ 3601399 h 4857008"/>
              <a:gd name="connsiteX4266" fmla="*/ 323669 w 6326994"/>
              <a:gd name="connsiteY4266" fmla="*/ 3439819 h 4857008"/>
              <a:gd name="connsiteX4267" fmla="*/ 451051 w 6326994"/>
              <a:gd name="connsiteY4267" fmla="*/ 3395705 h 4857008"/>
              <a:gd name="connsiteX4268" fmla="*/ 540763 w 6326994"/>
              <a:gd name="connsiteY4268" fmla="*/ 3353078 h 4857008"/>
              <a:gd name="connsiteX4269" fmla="*/ 502102 w 6326994"/>
              <a:gd name="connsiteY4269" fmla="*/ 3341678 h 4857008"/>
              <a:gd name="connsiteX4270" fmla="*/ 409416 w 6326994"/>
              <a:gd name="connsiteY4270" fmla="*/ 3252462 h 4857008"/>
              <a:gd name="connsiteX4271" fmla="*/ 407432 w 6326994"/>
              <a:gd name="connsiteY4271" fmla="*/ 3211323 h 4857008"/>
              <a:gd name="connsiteX4272" fmla="*/ 385625 w 6326994"/>
              <a:gd name="connsiteY4272" fmla="*/ 3190504 h 4857008"/>
              <a:gd name="connsiteX4273" fmla="*/ 296406 w 6326994"/>
              <a:gd name="connsiteY4273" fmla="*/ 3195460 h 4857008"/>
              <a:gd name="connsiteX4274" fmla="*/ 272121 w 6326994"/>
              <a:gd name="connsiteY4274" fmla="*/ 3187531 h 4857008"/>
              <a:gd name="connsiteX4275" fmla="*/ 212148 w 6326994"/>
              <a:gd name="connsiteY4275" fmla="*/ 3058164 h 4857008"/>
              <a:gd name="connsiteX4276" fmla="*/ 183399 w 6326994"/>
              <a:gd name="connsiteY4276" fmla="*/ 3027436 h 4857008"/>
              <a:gd name="connsiteX4277" fmla="*/ 71383 w 6326994"/>
              <a:gd name="connsiteY4277" fmla="*/ 2892618 h 4857008"/>
              <a:gd name="connsiteX4278" fmla="*/ 76834 w 6326994"/>
              <a:gd name="connsiteY4278" fmla="*/ 2844540 h 4857008"/>
              <a:gd name="connsiteX4279" fmla="*/ 7 w 6326994"/>
              <a:gd name="connsiteY4279" fmla="*/ 2747888 h 4857008"/>
              <a:gd name="connsiteX4280" fmla="*/ 25783 w 6326994"/>
              <a:gd name="connsiteY4280" fmla="*/ 2633392 h 4857008"/>
              <a:gd name="connsiteX4281" fmla="*/ 22808 w 6326994"/>
              <a:gd name="connsiteY4281" fmla="*/ 2592750 h 4857008"/>
              <a:gd name="connsiteX4282" fmla="*/ 9923 w 6326994"/>
              <a:gd name="connsiteY4282" fmla="*/ 2486679 h 4857008"/>
              <a:gd name="connsiteX4283" fmla="*/ 153661 w 6326994"/>
              <a:gd name="connsiteY4283" fmla="*/ 2353351 h 4857008"/>
              <a:gd name="connsiteX4284" fmla="*/ 323173 w 6326994"/>
              <a:gd name="connsiteY4284" fmla="*/ 2327576 h 4857008"/>
              <a:gd name="connsiteX4285" fmla="*/ 337051 w 6326994"/>
              <a:gd name="connsiteY4285" fmla="*/ 2313203 h 4857008"/>
              <a:gd name="connsiteX4286" fmla="*/ 323173 w 6326994"/>
              <a:gd name="connsiteY4286" fmla="*/ 2292385 h 4857008"/>
              <a:gd name="connsiteX4287" fmla="*/ 259233 w 6326994"/>
              <a:gd name="connsiteY4287" fmla="*/ 2248769 h 4857008"/>
              <a:gd name="connsiteX4288" fmla="*/ 250313 w 6326994"/>
              <a:gd name="connsiteY4288" fmla="*/ 2191771 h 4857008"/>
              <a:gd name="connsiteX4289" fmla="*/ 266172 w 6326994"/>
              <a:gd name="connsiteY4289" fmla="*/ 2146169 h 4857008"/>
              <a:gd name="connsiteX4290" fmla="*/ 199755 w 6326994"/>
              <a:gd name="connsiteY4290" fmla="*/ 2131298 h 4857008"/>
              <a:gd name="connsiteX4291" fmla="*/ 138295 w 6326994"/>
              <a:gd name="connsiteY4291" fmla="*/ 2068850 h 4857008"/>
              <a:gd name="connsiteX4292" fmla="*/ 143252 w 6326994"/>
              <a:gd name="connsiteY4292" fmla="*/ 2047534 h 4857008"/>
              <a:gd name="connsiteX4293" fmla="*/ 169521 w 6326994"/>
              <a:gd name="connsiteY4293" fmla="*/ 2005901 h 4857008"/>
              <a:gd name="connsiteX4294" fmla="*/ 155642 w 6326994"/>
              <a:gd name="connsiteY4294" fmla="*/ 1939484 h 4857008"/>
              <a:gd name="connsiteX4295" fmla="*/ 128877 w 6326994"/>
              <a:gd name="connsiteY4295" fmla="*/ 1849770 h 4857008"/>
              <a:gd name="connsiteX4296" fmla="*/ 141269 w 6326994"/>
              <a:gd name="connsiteY4296" fmla="*/ 1815075 h 4857008"/>
              <a:gd name="connsiteX4297" fmla="*/ 129869 w 6326994"/>
              <a:gd name="connsiteY4297" fmla="*/ 1776414 h 4857008"/>
              <a:gd name="connsiteX4298" fmla="*/ 102608 w 6326994"/>
              <a:gd name="connsiteY4298" fmla="*/ 1700578 h 4857008"/>
              <a:gd name="connsiteX4299" fmla="*/ 121937 w 6326994"/>
              <a:gd name="connsiteY4299" fmla="*/ 1681248 h 4857008"/>
              <a:gd name="connsiteX4300" fmla="*/ 221068 w 6326994"/>
              <a:gd name="connsiteY4300" fmla="*/ 1611856 h 4857008"/>
              <a:gd name="connsiteX4301" fmla="*/ 191825 w 6326994"/>
              <a:gd name="connsiteY4301" fmla="*/ 1587570 h 4857008"/>
              <a:gd name="connsiteX4302" fmla="*/ 142260 w 6326994"/>
              <a:gd name="connsiteY4302" fmla="*/ 1483485 h 4857008"/>
              <a:gd name="connsiteX4303" fmla="*/ 160102 w 6326994"/>
              <a:gd name="connsiteY4303" fmla="*/ 1452257 h 4857008"/>
              <a:gd name="connsiteX4304" fmla="*/ 226521 w 6326994"/>
              <a:gd name="connsiteY4304" fmla="*/ 1413599 h 4857008"/>
              <a:gd name="connsiteX4305" fmla="*/ 159607 w 6326994"/>
              <a:gd name="connsiteY4305" fmla="*/ 1286710 h 4857008"/>
              <a:gd name="connsiteX4306" fmla="*/ 260720 w 6326994"/>
              <a:gd name="connsiteY4306" fmla="*/ 1270353 h 4857008"/>
              <a:gd name="connsiteX4307" fmla="*/ 306320 w 6326994"/>
              <a:gd name="connsiteY4307" fmla="*/ 1280762 h 4857008"/>
              <a:gd name="connsiteX4308" fmla="*/ 326641 w 6326994"/>
              <a:gd name="connsiteY4308" fmla="*/ 1278284 h 4857008"/>
              <a:gd name="connsiteX4309" fmla="*/ 316234 w 6326994"/>
              <a:gd name="connsiteY4309" fmla="*/ 1257466 h 4857008"/>
              <a:gd name="connsiteX4310" fmla="*/ 238913 w 6326994"/>
              <a:gd name="connsiteY4310" fmla="*/ 1088449 h 4857008"/>
              <a:gd name="connsiteX4311" fmla="*/ 243374 w 6326994"/>
              <a:gd name="connsiteY4311" fmla="*/ 1079032 h 4857008"/>
              <a:gd name="connsiteX4312" fmla="*/ 396034 w 6326994"/>
              <a:gd name="connsiteY4312" fmla="*/ 1091423 h 4857008"/>
              <a:gd name="connsiteX4313" fmla="*/ 400494 w 6326994"/>
              <a:gd name="connsiteY4313" fmla="*/ 1083493 h 4857008"/>
              <a:gd name="connsiteX4314" fmla="*/ 378686 w 6326994"/>
              <a:gd name="connsiteY4314" fmla="*/ 1061684 h 4857008"/>
              <a:gd name="connsiteX4315" fmla="*/ 301365 w 6326994"/>
              <a:gd name="connsiteY4315" fmla="*/ 959086 h 4857008"/>
              <a:gd name="connsiteX4316" fmla="*/ 296904 w 6326994"/>
              <a:gd name="connsiteY4316" fmla="*/ 910015 h 4857008"/>
              <a:gd name="connsiteX4317" fmla="*/ 304338 w 6326994"/>
              <a:gd name="connsiteY4317" fmla="*/ 904068 h 4857008"/>
              <a:gd name="connsiteX4318" fmla="*/ 464432 w 6326994"/>
              <a:gd name="connsiteY4318" fmla="*/ 966520 h 4857008"/>
              <a:gd name="connsiteX4319" fmla="*/ 471868 w 6326994"/>
              <a:gd name="connsiteY4319" fmla="*/ 959580 h 4857008"/>
              <a:gd name="connsiteX4320" fmla="*/ 400493 w 6326994"/>
              <a:gd name="connsiteY4320" fmla="*/ 787095 h 4857008"/>
              <a:gd name="connsiteX4321" fmla="*/ 536304 w 6326994"/>
              <a:gd name="connsiteY4321" fmla="*/ 843101 h 4857008"/>
              <a:gd name="connsiteX4322" fmla="*/ 545225 w 6326994"/>
              <a:gd name="connsiteY4322" fmla="*/ 833684 h 4857008"/>
              <a:gd name="connsiteX4323" fmla="*/ 428250 w 6326994"/>
              <a:gd name="connsiteY4323" fmla="*/ 619068 h 4857008"/>
              <a:gd name="connsiteX4324" fmla="*/ 566041 w 6326994"/>
              <a:gd name="connsiteY4324" fmla="*/ 671112 h 4857008"/>
              <a:gd name="connsiteX4325" fmla="*/ 606190 w 6326994"/>
              <a:gd name="connsiteY4325" fmla="*/ 700851 h 4857008"/>
              <a:gd name="connsiteX4326" fmla="*/ 612138 w 6326994"/>
              <a:gd name="connsiteY4326" fmla="*/ 695398 h 4857008"/>
              <a:gd name="connsiteX4327" fmla="*/ 602720 w 6326994"/>
              <a:gd name="connsiteY4327" fmla="*/ 678546 h 4857008"/>
              <a:gd name="connsiteX4328" fmla="*/ 511023 w 6326994"/>
              <a:gd name="connsiteY4328" fmla="*/ 556121 h 4857008"/>
              <a:gd name="connsiteX4329" fmla="*/ 524904 w 6326994"/>
              <a:gd name="connsiteY4329" fmla="*/ 438156 h 4857008"/>
              <a:gd name="connsiteX4330" fmla="*/ 621555 w 6326994"/>
              <a:gd name="connsiteY4330" fmla="*/ 496641 h 4857008"/>
              <a:gd name="connsiteX4331" fmla="*/ 629980 w 6326994"/>
              <a:gd name="connsiteY4331" fmla="*/ 488713 h 4857008"/>
              <a:gd name="connsiteX4332" fmla="*/ 615607 w 6326994"/>
              <a:gd name="connsiteY4332" fmla="*/ 464425 h 4857008"/>
              <a:gd name="connsiteX4333" fmla="*/ 560588 w 6326994"/>
              <a:gd name="connsiteY4333" fmla="*/ 332582 h 4857008"/>
              <a:gd name="connsiteX4334" fmla="*/ 624527 w 6326994"/>
              <a:gd name="connsiteY4334" fmla="*/ 281531 h 4857008"/>
              <a:gd name="connsiteX4335" fmla="*/ 668146 w 6326994"/>
              <a:gd name="connsiteY4335" fmla="*/ 290453 h 4857008"/>
              <a:gd name="connsiteX4336" fmla="*/ 656250 w 6326994"/>
              <a:gd name="connsiteY4336" fmla="*/ 215113 h 4857008"/>
              <a:gd name="connsiteX4337" fmla="*/ 660711 w 6326994"/>
              <a:gd name="connsiteY4337" fmla="*/ 144730 h 4857008"/>
              <a:gd name="connsiteX4338" fmla="*/ 669138 w 6326994"/>
              <a:gd name="connsiteY4338" fmla="*/ 140765 h 4857008"/>
              <a:gd name="connsiteX4339" fmla="*/ 808414 w 6326994"/>
              <a:gd name="connsiteY4339" fmla="*/ 280043 h 4857008"/>
              <a:gd name="connsiteX4340" fmla="*/ 817337 w 6326994"/>
              <a:gd name="connsiteY4340" fmla="*/ 275582 h 4857008"/>
              <a:gd name="connsiteX4341" fmla="*/ 811388 w 6326994"/>
              <a:gd name="connsiteY4341" fmla="*/ 251294 h 4857008"/>
              <a:gd name="connsiteX4342" fmla="*/ 779171 w 6326994"/>
              <a:gd name="connsiteY4342" fmla="*/ 105080 h 4857008"/>
              <a:gd name="connsiteX4343" fmla="*/ 795529 w 6326994"/>
              <a:gd name="connsiteY4343" fmla="*/ 0 h 485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Lst>
            <a:rect l="l" t="t" r="r" b="b"/>
            <a:pathLst>
              <a:path w="6326994" h="4857008">
                <a:moveTo>
                  <a:pt x="2591270" y="4438058"/>
                </a:moveTo>
                <a:cubicBezTo>
                  <a:pt x="2556080" y="4432607"/>
                  <a:pt x="2532784" y="4459371"/>
                  <a:pt x="2504037" y="4472259"/>
                </a:cubicBezTo>
                <a:cubicBezTo>
                  <a:pt x="2485203" y="4481180"/>
                  <a:pt x="2468845" y="4496051"/>
                  <a:pt x="2451003" y="4508441"/>
                </a:cubicBezTo>
                <a:cubicBezTo>
                  <a:pt x="2452490" y="4511415"/>
                  <a:pt x="2453481" y="4513891"/>
                  <a:pt x="2454968" y="4516867"/>
                </a:cubicBezTo>
                <a:cubicBezTo>
                  <a:pt x="2461411" y="4516867"/>
                  <a:pt x="2468351" y="4518849"/>
                  <a:pt x="2473802" y="4516370"/>
                </a:cubicBezTo>
                <a:cubicBezTo>
                  <a:pt x="2514942" y="4498527"/>
                  <a:pt x="2556082" y="4480189"/>
                  <a:pt x="2596723" y="4460857"/>
                </a:cubicBezTo>
                <a:cubicBezTo>
                  <a:pt x="2601679" y="4458380"/>
                  <a:pt x="2604157" y="4450448"/>
                  <a:pt x="2608123" y="4444503"/>
                </a:cubicBezTo>
                <a:cubicBezTo>
                  <a:pt x="2602671" y="4442518"/>
                  <a:pt x="2597220" y="4439051"/>
                  <a:pt x="2591270" y="4438058"/>
                </a:cubicBezTo>
                <a:close/>
                <a:moveTo>
                  <a:pt x="2696845" y="4429138"/>
                </a:moveTo>
                <a:cubicBezTo>
                  <a:pt x="2688915" y="4439547"/>
                  <a:pt x="2682966" y="4446484"/>
                  <a:pt x="2677516" y="4452928"/>
                </a:cubicBezTo>
                <a:cubicBezTo>
                  <a:pt x="2641828" y="4496546"/>
                  <a:pt x="2598211" y="4530744"/>
                  <a:pt x="2549140" y="4558997"/>
                </a:cubicBezTo>
                <a:cubicBezTo>
                  <a:pt x="2539227" y="4564946"/>
                  <a:pt x="2531297" y="4573371"/>
                  <a:pt x="2522374" y="4580806"/>
                </a:cubicBezTo>
                <a:cubicBezTo>
                  <a:pt x="2530307" y="4586755"/>
                  <a:pt x="2534273" y="4587747"/>
                  <a:pt x="2538237" y="4587746"/>
                </a:cubicBezTo>
                <a:cubicBezTo>
                  <a:pt x="2541708" y="4587746"/>
                  <a:pt x="2545177" y="4587745"/>
                  <a:pt x="2547657" y="4586258"/>
                </a:cubicBezTo>
                <a:cubicBezTo>
                  <a:pt x="2602671" y="4558501"/>
                  <a:pt x="2663140" y="4557511"/>
                  <a:pt x="2722125" y="4548094"/>
                </a:cubicBezTo>
                <a:cubicBezTo>
                  <a:pt x="2757316" y="4542642"/>
                  <a:pt x="2793000" y="4538181"/>
                  <a:pt x="2821748" y="4514391"/>
                </a:cubicBezTo>
                <a:cubicBezTo>
                  <a:pt x="2780115" y="4486137"/>
                  <a:pt x="2738975" y="4457885"/>
                  <a:pt x="2696845" y="4429138"/>
                </a:cubicBezTo>
                <a:close/>
                <a:moveTo>
                  <a:pt x="2651740" y="4399893"/>
                </a:moveTo>
                <a:cubicBezTo>
                  <a:pt x="2650254" y="4402373"/>
                  <a:pt x="2648271" y="4404850"/>
                  <a:pt x="2646784" y="4407328"/>
                </a:cubicBezTo>
                <a:cubicBezTo>
                  <a:pt x="2658680" y="4415260"/>
                  <a:pt x="2670576" y="4423685"/>
                  <a:pt x="2682966" y="4432111"/>
                </a:cubicBezTo>
                <a:cubicBezTo>
                  <a:pt x="2684949" y="4429136"/>
                  <a:pt x="2686932" y="4426659"/>
                  <a:pt x="2688914" y="4423685"/>
                </a:cubicBezTo>
                <a:cubicBezTo>
                  <a:pt x="2684949" y="4403859"/>
                  <a:pt x="2665620" y="4405842"/>
                  <a:pt x="2651740" y="4399893"/>
                </a:cubicBezTo>
                <a:close/>
                <a:moveTo>
                  <a:pt x="2415316" y="4307703"/>
                </a:moveTo>
                <a:cubicBezTo>
                  <a:pt x="2413331" y="4309685"/>
                  <a:pt x="2410854" y="4311171"/>
                  <a:pt x="2408870" y="4313155"/>
                </a:cubicBezTo>
                <a:cubicBezTo>
                  <a:pt x="2414323" y="4326537"/>
                  <a:pt x="2417795" y="4341902"/>
                  <a:pt x="2426220" y="4352808"/>
                </a:cubicBezTo>
                <a:cubicBezTo>
                  <a:pt x="2440592" y="4371640"/>
                  <a:pt x="2457942" y="4388989"/>
                  <a:pt x="2475783" y="4404851"/>
                </a:cubicBezTo>
                <a:cubicBezTo>
                  <a:pt x="2479254" y="4407823"/>
                  <a:pt x="2489661" y="4403364"/>
                  <a:pt x="2496602" y="4402374"/>
                </a:cubicBezTo>
                <a:cubicBezTo>
                  <a:pt x="2494618" y="4394938"/>
                  <a:pt x="2495115" y="4385026"/>
                  <a:pt x="2490655" y="4379571"/>
                </a:cubicBezTo>
                <a:cubicBezTo>
                  <a:pt x="2475288" y="4362721"/>
                  <a:pt x="2458437" y="4346858"/>
                  <a:pt x="2442082" y="4330999"/>
                </a:cubicBezTo>
                <a:cubicBezTo>
                  <a:pt x="2433159" y="4323562"/>
                  <a:pt x="2423742" y="4315633"/>
                  <a:pt x="2415316" y="4307703"/>
                </a:cubicBezTo>
                <a:close/>
                <a:moveTo>
                  <a:pt x="1714466" y="4180816"/>
                </a:moveTo>
                <a:cubicBezTo>
                  <a:pt x="1679770" y="4200147"/>
                  <a:pt x="1655483" y="4247729"/>
                  <a:pt x="1666386" y="4274989"/>
                </a:cubicBezTo>
                <a:cubicBezTo>
                  <a:pt x="1694141" y="4250207"/>
                  <a:pt x="1725368" y="4228399"/>
                  <a:pt x="1714466" y="4180816"/>
                </a:cubicBezTo>
                <a:close/>
                <a:moveTo>
                  <a:pt x="227102" y="4100925"/>
                </a:moveTo>
                <a:lnTo>
                  <a:pt x="224539" y="4106469"/>
                </a:lnTo>
                <a:cubicBezTo>
                  <a:pt x="222058" y="4110434"/>
                  <a:pt x="221068" y="4115390"/>
                  <a:pt x="219583" y="4119852"/>
                </a:cubicBezTo>
                <a:cubicBezTo>
                  <a:pt x="217103" y="4117371"/>
                  <a:pt x="215120" y="4114398"/>
                  <a:pt x="213137" y="4111921"/>
                </a:cubicBezTo>
                <a:close/>
                <a:moveTo>
                  <a:pt x="2614567" y="4095564"/>
                </a:moveTo>
                <a:cubicBezTo>
                  <a:pt x="2616053" y="4141163"/>
                  <a:pt x="2686933" y="4247730"/>
                  <a:pt x="2722619" y="4257644"/>
                </a:cubicBezTo>
                <a:cubicBezTo>
                  <a:pt x="2734017" y="4224929"/>
                  <a:pt x="2655706" y="4107460"/>
                  <a:pt x="2614567" y="4095564"/>
                </a:cubicBezTo>
                <a:close/>
                <a:moveTo>
                  <a:pt x="1616820" y="4091103"/>
                </a:moveTo>
                <a:cubicBezTo>
                  <a:pt x="1584107" y="4108947"/>
                  <a:pt x="1552882" y="4125797"/>
                  <a:pt x="1516699" y="4145623"/>
                </a:cubicBezTo>
                <a:cubicBezTo>
                  <a:pt x="1552882" y="4160495"/>
                  <a:pt x="1579151" y="4156529"/>
                  <a:pt x="1602943" y="4138188"/>
                </a:cubicBezTo>
                <a:cubicBezTo>
                  <a:pt x="1617316" y="4127283"/>
                  <a:pt x="1621282" y="4110435"/>
                  <a:pt x="1616820" y="4091103"/>
                </a:cubicBezTo>
                <a:close/>
                <a:moveTo>
                  <a:pt x="2910966" y="4083171"/>
                </a:moveTo>
                <a:cubicBezTo>
                  <a:pt x="2899071" y="4155537"/>
                  <a:pt x="3032401" y="4301259"/>
                  <a:pt x="3085932" y="4277965"/>
                </a:cubicBezTo>
                <a:cubicBezTo>
                  <a:pt x="3017532" y="4221459"/>
                  <a:pt x="2991260" y="4129766"/>
                  <a:pt x="2910966" y="4083171"/>
                </a:cubicBezTo>
                <a:close/>
                <a:moveTo>
                  <a:pt x="1816568" y="4083171"/>
                </a:moveTo>
                <a:cubicBezTo>
                  <a:pt x="1814091" y="4084661"/>
                  <a:pt x="1811611" y="4085652"/>
                  <a:pt x="1808639" y="4087137"/>
                </a:cubicBezTo>
                <a:cubicBezTo>
                  <a:pt x="1802195" y="4109938"/>
                  <a:pt x="1793767" y="4132241"/>
                  <a:pt x="1789307" y="4155537"/>
                </a:cubicBezTo>
                <a:cubicBezTo>
                  <a:pt x="1787325" y="4164956"/>
                  <a:pt x="1790300" y="4177841"/>
                  <a:pt x="1795752" y="4185276"/>
                </a:cubicBezTo>
                <a:cubicBezTo>
                  <a:pt x="1841847" y="4243763"/>
                  <a:pt x="1896866" y="4292832"/>
                  <a:pt x="1961795" y="4330007"/>
                </a:cubicBezTo>
                <a:cubicBezTo>
                  <a:pt x="1969723" y="4333478"/>
                  <a:pt x="1980131" y="4329512"/>
                  <a:pt x="1989055" y="4329015"/>
                </a:cubicBezTo>
                <a:cubicBezTo>
                  <a:pt x="1994507" y="4342399"/>
                  <a:pt x="1996490" y="4363215"/>
                  <a:pt x="2005907" y="4367181"/>
                </a:cubicBezTo>
                <a:cubicBezTo>
                  <a:pt x="2056961" y="4389485"/>
                  <a:pt x="2095621" y="4427650"/>
                  <a:pt x="2134777" y="4464823"/>
                </a:cubicBezTo>
                <a:cubicBezTo>
                  <a:pt x="2171951" y="4500016"/>
                  <a:pt x="2212099" y="4531241"/>
                  <a:pt x="2262654" y="4546110"/>
                </a:cubicBezTo>
                <a:cubicBezTo>
                  <a:pt x="2288428" y="4553546"/>
                  <a:pt x="2309246" y="4555033"/>
                  <a:pt x="2327090" y="4528764"/>
                </a:cubicBezTo>
                <a:cubicBezTo>
                  <a:pt x="2337993" y="4512902"/>
                  <a:pt x="2355838" y="4501997"/>
                  <a:pt x="2369715" y="4488118"/>
                </a:cubicBezTo>
                <a:cubicBezTo>
                  <a:pt x="2384089" y="4473745"/>
                  <a:pt x="2398465" y="4458876"/>
                  <a:pt x="2411847" y="4443512"/>
                </a:cubicBezTo>
                <a:cubicBezTo>
                  <a:pt x="2421758" y="4432113"/>
                  <a:pt x="2420767" y="4424180"/>
                  <a:pt x="2405898" y="4414763"/>
                </a:cubicBezTo>
                <a:cubicBezTo>
                  <a:pt x="2384091" y="4401378"/>
                  <a:pt x="2362776" y="4385024"/>
                  <a:pt x="2344440" y="4366685"/>
                </a:cubicBezTo>
                <a:cubicBezTo>
                  <a:pt x="2319159" y="4340911"/>
                  <a:pt x="2297350" y="4311667"/>
                  <a:pt x="2272565" y="4285399"/>
                </a:cubicBezTo>
                <a:cubicBezTo>
                  <a:pt x="2258194" y="4270034"/>
                  <a:pt x="2241342" y="4257642"/>
                  <a:pt x="2225481" y="4243763"/>
                </a:cubicBezTo>
                <a:cubicBezTo>
                  <a:pt x="2222505" y="4245745"/>
                  <a:pt x="2219532" y="4247728"/>
                  <a:pt x="2216560" y="4249711"/>
                </a:cubicBezTo>
                <a:cubicBezTo>
                  <a:pt x="2245309" y="4311669"/>
                  <a:pt x="2274054" y="4373623"/>
                  <a:pt x="2302802" y="4435579"/>
                </a:cubicBezTo>
                <a:cubicBezTo>
                  <a:pt x="2300821" y="4436572"/>
                  <a:pt x="2298837" y="4438058"/>
                  <a:pt x="2296854" y="4439051"/>
                </a:cubicBezTo>
                <a:cubicBezTo>
                  <a:pt x="2244810" y="4379075"/>
                  <a:pt x="2197229" y="4315634"/>
                  <a:pt x="2135768" y="4264582"/>
                </a:cubicBezTo>
                <a:cubicBezTo>
                  <a:pt x="2133290" y="4266066"/>
                  <a:pt x="2130811" y="4267557"/>
                  <a:pt x="2128829" y="4269041"/>
                </a:cubicBezTo>
                <a:cubicBezTo>
                  <a:pt x="2148655" y="4316626"/>
                  <a:pt x="2167985" y="4364207"/>
                  <a:pt x="2187810" y="4411791"/>
                </a:cubicBezTo>
                <a:cubicBezTo>
                  <a:pt x="2109003" y="4344877"/>
                  <a:pt x="2061916" y="4249214"/>
                  <a:pt x="1968735" y="4186762"/>
                </a:cubicBezTo>
                <a:cubicBezTo>
                  <a:pt x="1975674" y="4237816"/>
                  <a:pt x="1981620" y="4281434"/>
                  <a:pt x="1987568" y="4325050"/>
                </a:cubicBezTo>
                <a:cubicBezTo>
                  <a:pt x="1983106" y="4321580"/>
                  <a:pt x="1977656" y="4318607"/>
                  <a:pt x="1974680" y="4314642"/>
                </a:cubicBezTo>
                <a:cubicBezTo>
                  <a:pt x="1938497" y="4260121"/>
                  <a:pt x="1902813" y="4205103"/>
                  <a:pt x="1866133" y="4150581"/>
                </a:cubicBezTo>
                <a:cubicBezTo>
                  <a:pt x="1850768" y="4127284"/>
                  <a:pt x="1833420" y="4105478"/>
                  <a:pt x="1816568" y="4083171"/>
                </a:cubicBezTo>
                <a:close/>
                <a:moveTo>
                  <a:pt x="2760784" y="4074747"/>
                </a:moveTo>
                <a:cubicBezTo>
                  <a:pt x="2757811" y="4087137"/>
                  <a:pt x="2755332" y="4092094"/>
                  <a:pt x="2755331" y="4097048"/>
                </a:cubicBezTo>
                <a:cubicBezTo>
                  <a:pt x="2754837" y="4151077"/>
                  <a:pt x="2785567" y="4190232"/>
                  <a:pt x="2819270" y="4226911"/>
                </a:cubicBezTo>
                <a:cubicBezTo>
                  <a:pt x="2830176" y="4238808"/>
                  <a:pt x="2841576" y="4250702"/>
                  <a:pt x="2855949" y="4265572"/>
                </a:cubicBezTo>
                <a:cubicBezTo>
                  <a:pt x="2856939" y="4265076"/>
                  <a:pt x="2864869" y="4263588"/>
                  <a:pt x="2872305" y="4259623"/>
                </a:cubicBezTo>
                <a:cubicBezTo>
                  <a:pt x="2884201" y="4253676"/>
                  <a:pt x="2885193" y="4246738"/>
                  <a:pt x="2876272" y="4234841"/>
                </a:cubicBezTo>
                <a:cubicBezTo>
                  <a:pt x="2842072" y="4190234"/>
                  <a:pt x="2809852" y="4143642"/>
                  <a:pt x="2777141" y="4098042"/>
                </a:cubicBezTo>
                <a:cubicBezTo>
                  <a:pt x="2772680" y="4092591"/>
                  <a:pt x="2768714" y="4086641"/>
                  <a:pt x="2760784" y="4074747"/>
                </a:cubicBezTo>
                <a:close/>
                <a:moveTo>
                  <a:pt x="2484708" y="4069295"/>
                </a:moveTo>
                <a:cubicBezTo>
                  <a:pt x="2482228" y="4070782"/>
                  <a:pt x="2480245" y="4072268"/>
                  <a:pt x="2477768" y="4073260"/>
                </a:cubicBezTo>
                <a:cubicBezTo>
                  <a:pt x="2483715" y="4094572"/>
                  <a:pt x="2486690" y="4118363"/>
                  <a:pt x="2497096" y="4137199"/>
                </a:cubicBezTo>
                <a:cubicBezTo>
                  <a:pt x="2518408" y="4175859"/>
                  <a:pt x="2543194" y="4212538"/>
                  <a:pt x="2567975" y="4249214"/>
                </a:cubicBezTo>
                <a:cubicBezTo>
                  <a:pt x="2573924" y="4258138"/>
                  <a:pt x="2584827" y="4263094"/>
                  <a:pt x="2593255" y="4270033"/>
                </a:cubicBezTo>
                <a:cubicBezTo>
                  <a:pt x="2594740" y="4258633"/>
                  <a:pt x="2597219" y="4247234"/>
                  <a:pt x="2598210" y="4235338"/>
                </a:cubicBezTo>
                <a:cubicBezTo>
                  <a:pt x="2598706" y="4230876"/>
                  <a:pt x="2596724" y="4225424"/>
                  <a:pt x="2594245" y="4220964"/>
                </a:cubicBezTo>
                <a:cubicBezTo>
                  <a:pt x="2565498" y="4175363"/>
                  <a:pt x="2536748" y="4129765"/>
                  <a:pt x="2507010" y="4084659"/>
                </a:cubicBezTo>
                <a:cubicBezTo>
                  <a:pt x="2502054" y="4078215"/>
                  <a:pt x="2492141" y="4074250"/>
                  <a:pt x="2484708" y="4069295"/>
                </a:cubicBezTo>
                <a:close/>
                <a:moveTo>
                  <a:pt x="3246771" y="4061055"/>
                </a:moveTo>
                <a:cubicBezTo>
                  <a:pt x="3241071" y="4062109"/>
                  <a:pt x="3236113" y="4066321"/>
                  <a:pt x="3231157" y="4074251"/>
                </a:cubicBezTo>
                <a:cubicBezTo>
                  <a:pt x="3274279" y="4139180"/>
                  <a:pt x="3339208" y="4175363"/>
                  <a:pt x="3405625" y="4208076"/>
                </a:cubicBezTo>
                <a:cubicBezTo>
                  <a:pt x="3471547" y="4240788"/>
                  <a:pt x="3540442" y="4265076"/>
                  <a:pt x="3616277" y="4263096"/>
                </a:cubicBezTo>
                <a:cubicBezTo>
                  <a:pt x="3612312" y="4254666"/>
                  <a:pt x="3607356" y="4248721"/>
                  <a:pt x="3600913" y="4246242"/>
                </a:cubicBezTo>
                <a:cubicBezTo>
                  <a:pt x="3482948" y="4199156"/>
                  <a:pt x="3373408" y="4135216"/>
                  <a:pt x="3266844" y="4066817"/>
                </a:cubicBezTo>
                <a:cubicBezTo>
                  <a:pt x="3258915" y="4062107"/>
                  <a:pt x="3252470" y="4060001"/>
                  <a:pt x="3246771" y="4061055"/>
                </a:cubicBezTo>
                <a:close/>
                <a:moveTo>
                  <a:pt x="4203129" y="4059567"/>
                </a:moveTo>
                <a:cubicBezTo>
                  <a:pt x="4191729" y="4058514"/>
                  <a:pt x="4180825" y="4058638"/>
                  <a:pt x="4171902" y="4062850"/>
                </a:cubicBezTo>
                <a:cubicBezTo>
                  <a:pt x="4148111" y="4074251"/>
                  <a:pt x="4130268" y="4099032"/>
                  <a:pt x="4109945" y="4118363"/>
                </a:cubicBezTo>
                <a:cubicBezTo>
                  <a:pt x="4151579" y="4146121"/>
                  <a:pt x="4186771" y="4142155"/>
                  <a:pt x="4219981" y="4118363"/>
                </a:cubicBezTo>
                <a:cubicBezTo>
                  <a:pt x="4236336" y="4106964"/>
                  <a:pt x="4242780" y="4089120"/>
                  <a:pt x="4237328" y="4063348"/>
                </a:cubicBezTo>
                <a:cubicBezTo>
                  <a:pt x="4226424" y="4062851"/>
                  <a:pt x="4214529" y="4060620"/>
                  <a:pt x="4203129" y="4059567"/>
                </a:cubicBezTo>
                <a:close/>
                <a:moveTo>
                  <a:pt x="3044297" y="4049965"/>
                </a:moveTo>
                <a:cubicBezTo>
                  <a:pt x="3061644" y="4149095"/>
                  <a:pt x="3259410" y="4303242"/>
                  <a:pt x="3370931" y="4300268"/>
                </a:cubicBezTo>
                <a:cubicBezTo>
                  <a:pt x="3363992" y="4288866"/>
                  <a:pt x="3361017" y="4278955"/>
                  <a:pt x="3354077" y="4272512"/>
                </a:cubicBezTo>
                <a:cubicBezTo>
                  <a:pt x="3345157" y="4264581"/>
                  <a:pt x="3333261" y="4259625"/>
                  <a:pt x="3322357" y="4253678"/>
                </a:cubicBezTo>
                <a:cubicBezTo>
                  <a:pt x="3247513" y="4213034"/>
                  <a:pt x="3177626" y="4165946"/>
                  <a:pt x="3121122" y="4101015"/>
                </a:cubicBezTo>
                <a:cubicBezTo>
                  <a:pt x="3101297" y="4078215"/>
                  <a:pt x="3078001" y="4056903"/>
                  <a:pt x="3044297" y="4049965"/>
                </a:cubicBezTo>
                <a:close/>
                <a:moveTo>
                  <a:pt x="2329073" y="4049469"/>
                </a:moveTo>
                <a:cubicBezTo>
                  <a:pt x="2329072" y="4059381"/>
                  <a:pt x="2327586" y="4067808"/>
                  <a:pt x="2329568" y="4074745"/>
                </a:cubicBezTo>
                <a:cubicBezTo>
                  <a:pt x="2336506" y="4102503"/>
                  <a:pt x="2343941" y="4130259"/>
                  <a:pt x="2352367" y="4157520"/>
                </a:cubicBezTo>
                <a:cubicBezTo>
                  <a:pt x="2356332" y="4170903"/>
                  <a:pt x="2361783" y="4183789"/>
                  <a:pt x="2368229" y="4195685"/>
                </a:cubicBezTo>
                <a:cubicBezTo>
                  <a:pt x="2375167" y="4209069"/>
                  <a:pt x="2408872" y="4220963"/>
                  <a:pt x="2417296" y="4211547"/>
                </a:cubicBezTo>
                <a:cubicBezTo>
                  <a:pt x="2423246" y="4204608"/>
                  <a:pt x="2420766" y="4189737"/>
                  <a:pt x="2421758" y="4178337"/>
                </a:cubicBezTo>
                <a:cubicBezTo>
                  <a:pt x="2422253" y="4173380"/>
                  <a:pt x="2420766" y="4168423"/>
                  <a:pt x="2420271" y="4163467"/>
                </a:cubicBezTo>
                <a:cubicBezTo>
                  <a:pt x="2415315" y="4107955"/>
                  <a:pt x="2381116" y="4073756"/>
                  <a:pt x="2329073" y="4049469"/>
                </a:cubicBezTo>
                <a:close/>
                <a:moveTo>
                  <a:pt x="2180871" y="4013286"/>
                </a:moveTo>
                <a:cubicBezTo>
                  <a:pt x="2170465" y="4066319"/>
                  <a:pt x="2242335" y="4186763"/>
                  <a:pt x="2293880" y="4192710"/>
                </a:cubicBezTo>
                <a:cubicBezTo>
                  <a:pt x="2247785" y="4134718"/>
                  <a:pt x="2240351" y="4058885"/>
                  <a:pt x="2180871" y="4013286"/>
                </a:cubicBezTo>
                <a:close/>
                <a:moveTo>
                  <a:pt x="2059935" y="3988999"/>
                </a:moveTo>
                <a:cubicBezTo>
                  <a:pt x="2059933" y="3998912"/>
                  <a:pt x="2058446" y="4007832"/>
                  <a:pt x="2060429" y="4016259"/>
                </a:cubicBezTo>
                <a:cubicBezTo>
                  <a:pt x="2067864" y="4047485"/>
                  <a:pt x="2075795" y="4078216"/>
                  <a:pt x="2085211" y="4108450"/>
                </a:cubicBezTo>
                <a:cubicBezTo>
                  <a:pt x="2088184" y="4117868"/>
                  <a:pt x="2098098" y="4124808"/>
                  <a:pt x="2104541" y="4132738"/>
                </a:cubicBezTo>
                <a:cubicBezTo>
                  <a:pt x="2109003" y="4122825"/>
                  <a:pt x="2114950" y="4112910"/>
                  <a:pt x="2117924" y="4102007"/>
                </a:cubicBezTo>
                <a:cubicBezTo>
                  <a:pt x="2119411" y="4097049"/>
                  <a:pt x="2116934" y="4091103"/>
                  <a:pt x="2115447" y="4085651"/>
                </a:cubicBezTo>
                <a:cubicBezTo>
                  <a:pt x="2109995" y="4064339"/>
                  <a:pt x="2103054" y="4043026"/>
                  <a:pt x="2098595" y="4021216"/>
                </a:cubicBezTo>
                <a:cubicBezTo>
                  <a:pt x="2094629" y="4001885"/>
                  <a:pt x="2083227" y="3992469"/>
                  <a:pt x="2059935" y="3988999"/>
                </a:cubicBezTo>
                <a:close/>
                <a:moveTo>
                  <a:pt x="4427752" y="3988449"/>
                </a:moveTo>
                <a:cubicBezTo>
                  <a:pt x="4423506" y="3988409"/>
                  <a:pt x="4418613" y="3989988"/>
                  <a:pt x="4412790" y="3993955"/>
                </a:cubicBezTo>
                <a:cubicBezTo>
                  <a:pt x="4388996" y="4010310"/>
                  <a:pt x="4365206" y="4026173"/>
                  <a:pt x="4341911" y="4042529"/>
                </a:cubicBezTo>
                <a:cubicBezTo>
                  <a:pt x="4337450" y="4045999"/>
                  <a:pt x="4334970" y="4051449"/>
                  <a:pt x="4330015" y="4057893"/>
                </a:cubicBezTo>
                <a:cubicBezTo>
                  <a:pt x="4375118" y="4075738"/>
                  <a:pt x="4412790" y="4066815"/>
                  <a:pt x="4447979" y="4043520"/>
                </a:cubicBezTo>
                <a:cubicBezTo>
                  <a:pt x="4459876" y="4035589"/>
                  <a:pt x="4469293" y="4025679"/>
                  <a:pt x="4455910" y="4011799"/>
                </a:cubicBezTo>
                <a:cubicBezTo>
                  <a:pt x="4447361" y="4003247"/>
                  <a:pt x="4440484" y="3988565"/>
                  <a:pt x="4427752" y="3988449"/>
                </a:cubicBezTo>
                <a:close/>
                <a:moveTo>
                  <a:pt x="3350607" y="3960251"/>
                </a:moveTo>
                <a:cubicBezTo>
                  <a:pt x="3348627" y="3962232"/>
                  <a:pt x="3347139" y="3964218"/>
                  <a:pt x="3345156" y="3966199"/>
                </a:cubicBezTo>
                <a:cubicBezTo>
                  <a:pt x="3353581" y="3978094"/>
                  <a:pt x="3361018" y="3990982"/>
                  <a:pt x="3370931" y="4001884"/>
                </a:cubicBezTo>
                <a:cubicBezTo>
                  <a:pt x="3419009" y="4057895"/>
                  <a:pt x="3479477" y="4096555"/>
                  <a:pt x="3546885" y="4124808"/>
                </a:cubicBezTo>
                <a:cubicBezTo>
                  <a:pt x="3612313" y="4152563"/>
                  <a:pt x="3681208" y="4168422"/>
                  <a:pt x="3751588" y="4176354"/>
                </a:cubicBezTo>
                <a:cubicBezTo>
                  <a:pt x="3759025" y="4177346"/>
                  <a:pt x="3766954" y="4169910"/>
                  <a:pt x="3774887" y="4166443"/>
                </a:cubicBezTo>
                <a:cubicBezTo>
                  <a:pt x="3770425" y="4160495"/>
                  <a:pt x="3767452" y="4151572"/>
                  <a:pt x="3761505" y="4149095"/>
                </a:cubicBezTo>
                <a:cubicBezTo>
                  <a:pt x="3737216" y="4138685"/>
                  <a:pt x="3712930" y="4129269"/>
                  <a:pt x="3687653" y="4120843"/>
                </a:cubicBezTo>
                <a:cubicBezTo>
                  <a:pt x="3590007" y="4087137"/>
                  <a:pt x="3489391" y="4060866"/>
                  <a:pt x="3406120" y="3993955"/>
                </a:cubicBezTo>
                <a:cubicBezTo>
                  <a:pt x="3389268" y="3981068"/>
                  <a:pt x="3368948" y="3971653"/>
                  <a:pt x="3350607" y="3960251"/>
                </a:cubicBezTo>
                <a:close/>
                <a:moveTo>
                  <a:pt x="1498361" y="3955294"/>
                </a:moveTo>
                <a:cubicBezTo>
                  <a:pt x="1489935" y="3957277"/>
                  <a:pt x="1480517" y="3957277"/>
                  <a:pt x="1473083" y="3961244"/>
                </a:cubicBezTo>
                <a:cubicBezTo>
                  <a:pt x="1455239" y="3970659"/>
                  <a:pt x="1438386" y="3982059"/>
                  <a:pt x="1421038" y="3992468"/>
                </a:cubicBezTo>
                <a:cubicBezTo>
                  <a:pt x="1411128" y="3998415"/>
                  <a:pt x="1401710" y="4004858"/>
                  <a:pt x="1392292" y="4010808"/>
                </a:cubicBezTo>
                <a:cubicBezTo>
                  <a:pt x="1403194" y="4014772"/>
                  <a:pt x="1413604" y="4018242"/>
                  <a:pt x="1424508" y="4022206"/>
                </a:cubicBezTo>
                <a:cubicBezTo>
                  <a:pt x="1458212" y="4022208"/>
                  <a:pt x="1481507" y="4005852"/>
                  <a:pt x="1498857" y="3981069"/>
                </a:cubicBezTo>
                <a:cubicBezTo>
                  <a:pt x="1502821" y="3975616"/>
                  <a:pt x="1498857" y="3963721"/>
                  <a:pt x="1498361" y="3955294"/>
                </a:cubicBezTo>
                <a:close/>
                <a:moveTo>
                  <a:pt x="1930073" y="3946870"/>
                </a:moveTo>
                <a:cubicBezTo>
                  <a:pt x="1917683" y="4008826"/>
                  <a:pt x="1953864" y="4088128"/>
                  <a:pt x="1999464" y="4098042"/>
                </a:cubicBezTo>
                <a:cubicBezTo>
                  <a:pt x="2006403" y="4070781"/>
                  <a:pt x="1954855" y="3958765"/>
                  <a:pt x="1930073" y="3946870"/>
                </a:cubicBezTo>
                <a:close/>
                <a:moveTo>
                  <a:pt x="2949750" y="3915144"/>
                </a:moveTo>
                <a:cubicBezTo>
                  <a:pt x="2940707" y="3915146"/>
                  <a:pt x="2931289" y="3915146"/>
                  <a:pt x="2920384" y="3915146"/>
                </a:cubicBezTo>
                <a:cubicBezTo>
                  <a:pt x="2925834" y="3924565"/>
                  <a:pt x="2930791" y="3936461"/>
                  <a:pt x="2933269" y="3935963"/>
                </a:cubicBezTo>
                <a:cubicBezTo>
                  <a:pt x="2948139" y="3933983"/>
                  <a:pt x="2967966" y="3939929"/>
                  <a:pt x="2976887" y="3915146"/>
                </a:cubicBezTo>
                <a:cubicBezTo>
                  <a:pt x="2967470" y="3915146"/>
                  <a:pt x="2958797" y="3915146"/>
                  <a:pt x="2949750" y="3915144"/>
                </a:cubicBezTo>
                <a:close/>
                <a:moveTo>
                  <a:pt x="3476504" y="3905728"/>
                </a:moveTo>
                <a:cubicBezTo>
                  <a:pt x="3475513" y="3908207"/>
                  <a:pt x="3474027" y="3910190"/>
                  <a:pt x="3473034" y="3912668"/>
                </a:cubicBezTo>
                <a:cubicBezTo>
                  <a:pt x="3477992" y="3919607"/>
                  <a:pt x="3481955" y="3929027"/>
                  <a:pt x="3488399" y="3933486"/>
                </a:cubicBezTo>
                <a:cubicBezTo>
                  <a:pt x="3517147" y="3953805"/>
                  <a:pt x="3544904" y="3977102"/>
                  <a:pt x="3576130" y="3991972"/>
                </a:cubicBezTo>
                <a:cubicBezTo>
                  <a:pt x="3654938" y="4029642"/>
                  <a:pt x="3739198" y="4048479"/>
                  <a:pt x="3825938" y="4055911"/>
                </a:cubicBezTo>
                <a:cubicBezTo>
                  <a:pt x="3889878" y="4061363"/>
                  <a:pt x="3952824" y="4058886"/>
                  <a:pt x="4014781" y="4042531"/>
                </a:cubicBezTo>
                <a:cubicBezTo>
                  <a:pt x="4022713" y="4040547"/>
                  <a:pt x="4030146" y="4034599"/>
                  <a:pt x="4038077" y="4030139"/>
                </a:cubicBezTo>
                <a:cubicBezTo>
                  <a:pt x="4037085" y="4028154"/>
                  <a:pt x="4035599" y="4026669"/>
                  <a:pt x="4034607" y="4024686"/>
                </a:cubicBezTo>
                <a:cubicBezTo>
                  <a:pt x="3979095" y="4020224"/>
                  <a:pt x="3923580" y="4016756"/>
                  <a:pt x="3868068" y="4011798"/>
                </a:cubicBezTo>
                <a:cubicBezTo>
                  <a:pt x="3818502" y="4007338"/>
                  <a:pt x="3766955" y="4006346"/>
                  <a:pt x="3719374" y="3993460"/>
                </a:cubicBezTo>
                <a:cubicBezTo>
                  <a:pt x="3659399" y="3977103"/>
                  <a:pt x="3602398" y="3950337"/>
                  <a:pt x="3544409" y="3928529"/>
                </a:cubicBezTo>
                <a:cubicBezTo>
                  <a:pt x="3522104" y="3920104"/>
                  <a:pt x="3499304" y="3913164"/>
                  <a:pt x="3476504" y="3905728"/>
                </a:cubicBezTo>
                <a:close/>
                <a:moveTo>
                  <a:pt x="4638372" y="3901517"/>
                </a:moveTo>
                <a:cubicBezTo>
                  <a:pt x="4630503" y="3900278"/>
                  <a:pt x="4621705" y="3903995"/>
                  <a:pt x="4609563" y="3912173"/>
                </a:cubicBezTo>
                <a:cubicBezTo>
                  <a:pt x="4599153" y="3919112"/>
                  <a:pt x="4588249" y="3924564"/>
                  <a:pt x="4577840" y="3931504"/>
                </a:cubicBezTo>
                <a:cubicBezTo>
                  <a:pt x="4557520" y="3945381"/>
                  <a:pt x="4546613" y="3964712"/>
                  <a:pt x="4549589" y="3991971"/>
                </a:cubicBezTo>
                <a:cubicBezTo>
                  <a:pt x="4586266" y="3997921"/>
                  <a:pt x="4621954" y="4013782"/>
                  <a:pt x="4655163" y="3981564"/>
                </a:cubicBezTo>
                <a:cubicBezTo>
                  <a:pt x="4670526" y="3966695"/>
                  <a:pt x="4675482" y="3940427"/>
                  <a:pt x="4661604" y="3920599"/>
                </a:cubicBezTo>
                <a:cubicBezTo>
                  <a:pt x="4653181" y="3908952"/>
                  <a:pt x="4646239" y="3902756"/>
                  <a:pt x="4638372" y="3901517"/>
                </a:cubicBezTo>
                <a:close/>
                <a:moveTo>
                  <a:pt x="1809628" y="3897800"/>
                </a:moveTo>
                <a:cubicBezTo>
                  <a:pt x="1807152" y="3899285"/>
                  <a:pt x="1805166" y="3900278"/>
                  <a:pt x="1802691" y="3901764"/>
                </a:cubicBezTo>
                <a:cubicBezTo>
                  <a:pt x="1792776" y="3953807"/>
                  <a:pt x="1823012" y="4015269"/>
                  <a:pt x="1852750" y="4048478"/>
                </a:cubicBezTo>
                <a:cubicBezTo>
                  <a:pt x="1856221" y="4052443"/>
                  <a:pt x="1866133" y="4052441"/>
                  <a:pt x="1872576" y="4051451"/>
                </a:cubicBezTo>
                <a:cubicBezTo>
                  <a:pt x="1874560" y="4050954"/>
                  <a:pt x="1877038" y="4039554"/>
                  <a:pt x="1875055" y="4035095"/>
                </a:cubicBezTo>
                <a:cubicBezTo>
                  <a:pt x="1863159" y="4005354"/>
                  <a:pt x="1850769" y="3976112"/>
                  <a:pt x="1836889" y="3947363"/>
                </a:cubicBezTo>
                <a:cubicBezTo>
                  <a:pt x="1829455" y="3930016"/>
                  <a:pt x="1819046" y="3914155"/>
                  <a:pt x="1809628" y="3897800"/>
                </a:cubicBezTo>
                <a:close/>
                <a:moveTo>
                  <a:pt x="2830671" y="3885904"/>
                </a:moveTo>
                <a:cubicBezTo>
                  <a:pt x="2787052" y="3892844"/>
                  <a:pt x="2746410" y="3898294"/>
                  <a:pt x="2706263" y="3905729"/>
                </a:cubicBezTo>
                <a:cubicBezTo>
                  <a:pt x="2703786" y="3906223"/>
                  <a:pt x="2701800" y="3917129"/>
                  <a:pt x="2702792" y="3922581"/>
                </a:cubicBezTo>
                <a:cubicBezTo>
                  <a:pt x="2703289" y="3925059"/>
                  <a:pt x="2711714" y="3928032"/>
                  <a:pt x="2716671" y="3927540"/>
                </a:cubicBezTo>
                <a:cubicBezTo>
                  <a:pt x="2739966" y="3925555"/>
                  <a:pt x="2763263" y="3922086"/>
                  <a:pt x="2787053" y="3920104"/>
                </a:cubicBezTo>
                <a:cubicBezTo>
                  <a:pt x="2806387" y="3918121"/>
                  <a:pt x="2823236" y="3913165"/>
                  <a:pt x="2830671" y="3885904"/>
                </a:cubicBezTo>
                <a:close/>
                <a:moveTo>
                  <a:pt x="2576248" y="3879011"/>
                </a:moveTo>
                <a:cubicBezTo>
                  <a:pt x="2544647" y="3875711"/>
                  <a:pt x="2505525" y="3885656"/>
                  <a:pt x="2490656" y="3904242"/>
                </a:cubicBezTo>
                <a:cubicBezTo>
                  <a:pt x="2529809" y="3898291"/>
                  <a:pt x="2570454" y="3931007"/>
                  <a:pt x="2604157" y="3886893"/>
                </a:cubicBezTo>
                <a:cubicBezTo>
                  <a:pt x="2596476" y="3882682"/>
                  <a:pt x="2586780" y="3880111"/>
                  <a:pt x="2576248" y="3879011"/>
                </a:cubicBezTo>
                <a:close/>
                <a:moveTo>
                  <a:pt x="2986305" y="3870537"/>
                </a:moveTo>
                <a:cubicBezTo>
                  <a:pt x="2980359" y="3871529"/>
                  <a:pt x="2974904" y="3877974"/>
                  <a:pt x="2969453" y="3881937"/>
                </a:cubicBezTo>
                <a:cubicBezTo>
                  <a:pt x="2978871" y="3887390"/>
                  <a:pt x="2988287" y="3892348"/>
                  <a:pt x="3000182" y="3898791"/>
                </a:cubicBezTo>
                <a:cubicBezTo>
                  <a:pt x="3004647" y="3878964"/>
                  <a:pt x="3003157" y="3868555"/>
                  <a:pt x="2986305" y="3870537"/>
                </a:cubicBezTo>
                <a:close/>
                <a:moveTo>
                  <a:pt x="1614342" y="3868555"/>
                </a:moveTo>
                <a:cubicBezTo>
                  <a:pt x="1611865" y="3871035"/>
                  <a:pt x="1609882" y="3873016"/>
                  <a:pt x="1607403" y="3875494"/>
                </a:cubicBezTo>
                <a:cubicBezTo>
                  <a:pt x="1611368" y="3951329"/>
                  <a:pt x="1688195" y="4093085"/>
                  <a:pt x="1754116" y="4131249"/>
                </a:cubicBezTo>
                <a:cubicBezTo>
                  <a:pt x="1751640" y="4121337"/>
                  <a:pt x="1751639" y="4110432"/>
                  <a:pt x="1746682" y="4102007"/>
                </a:cubicBezTo>
                <a:cubicBezTo>
                  <a:pt x="1728838" y="4068798"/>
                  <a:pt x="1709508" y="4036582"/>
                  <a:pt x="1690675" y="4003869"/>
                </a:cubicBezTo>
                <a:cubicBezTo>
                  <a:pt x="1669857" y="3966694"/>
                  <a:pt x="1649534" y="3929024"/>
                  <a:pt x="1628718" y="3891852"/>
                </a:cubicBezTo>
                <a:cubicBezTo>
                  <a:pt x="1624256" y="3883920"/>
                  <a:pt x="1619300" y="3876486"/>
                  <a:pt x="1614342" y="3868555"/>
                </a:cubicBezTo>
                <a:close/>
                <a:moveTo>
                  <a:pt x="1129102" y="3866574"/>
                </a:moveTo>
                <a:cubicBezTo>
                  <a:pt x="1123650" y="3885408"/>
                  <a:pt x="1120675" y="3896809"/>
                  <a:pt x="1115223" y="3916139"/>
                </a:cubicBezTo>
                <a:cubicBezTo>
                  <a:pt x="1132074" y="3911677"/>
                  <a:pt x="1144466" y="3908702"/>
                  <a:pt x="1156362" y="3905232"/>
                </a:cubicBezTo>
                <a:cubicBezTo>
                  <a:pt x="1147935" y="3893338"/>
                  <a:pt x="1140006" y="3881937"/>
                  <a:pt x="1129102" y="3866574"/>
                </a:cubicBezTo>
                <a:close/>
                <a:moveTo>
                  <a:pt x="2316920" y="3863969"/>
                </a:moveTo>
                <a:cubicBezTo>
                  <a:pt x="2301934" y="3860812"/>
                  <a:pt x="2289668" y="3872149"/>
                  <a:pt x="2274054" y="3882931"/>
                </a:cubicBezTo>
                <a:cubicBezTo>
                  <a:pt x="2297847" y="3883922"/>
                  <a:pt x="2316680" y="3892844"/>
                  <a:pt x="2333038" y="3872521"/>
                </a:cubicBezTo>
                <a:cubicBezTo>
                  <a:pt x="2327212" y="3867688"/>
                  <a:pt x="2321916" y="3865024"/>
                  <a:pt x="2316920" y="3863969"/>
                </a:cubicBezTo>
                <a:close/>
                <a:moveTo>
                  <a:pt x="1247066" y="3855173"/>
                </a:moveTo>
                <a:cubicBezTo>
                  <a:pt x="1244587" y="3856164"/>
                  <a:pt x="1242108" y="3856660"/>
                  <a:pt x="1239631" y="3857649"/>
                </a:cubicBezTo>
                <a:cubicBezTo>
                  <a:pt x="1239631" y="3868061"/>
                  <a:pt x="1237648" y="3878964"/>
                  <a:pt x="1240127" y="3888382"/>
                </a:cubicBezTo>
                <a:cubicBezTo>
                  <a:pt x="1241614" y="3894331"/>
                  <a:pt x="1249048" y="3899782"/>
                  <a:pt x="1255492" y="3902262"/>
                </a:cubicBezTo>
                <a:cubicBezTo>
                  <a:pt x="1259458" y="3903748"/>
                  <a:pt x="1269370" y="3900278"/>
                  <a:pt x="1269865" y="3897800"/>
                </a:cubicBezTo>
                <a:cubicBezTo>
                  <a:pt x="1270856" y="3892347"/>
                  <a:pt x="1268376" y="3885408"/>
                  <a:pt x="1265404" y="3880452"/>
                </a:cubicBezTo>
                <a:cubicBezTo>
                  <a:pt x="1259955" y="3871529"/>
                  <a:pt x="1253511" y="3863598"/>
                  <a:pt x="1247066" y="3855173"/>
                </a:cubicBezTo>
                <a:close/>
                <a:moveTo>
                  <a:pt x="1685717" y="3847243"/>
                </a:moveTo>
                <a:cubicBezTo>
                  <a:pt x="1701083" y="3889869"/>
                  <a:pt x="1704057" y="3934971"/>
                  <a:pt x="1724875" y="3974625"/>
                </a:cubicBezTo>
                <a:cubicBezTo>
                  <a:pt x="1729334" y="3973633"/>
                  <a:pt x="1733298" y="3972642"/>
                  <a:pt x="1737760" y="3972147"/>
                </a:cubicBezTo>
                <a:cubicBezTo>
                  <a:pt x="1736273" y="3946373"/>
                  <a:pt x="1734290" y="3921094"/>
                  <a:pt x="1732804" y="3895320"/>
                </a:cubicBezTo>
                <a:cubicBezTo>
                  <a:pt x="1730821" y="3866573"/>
                  <a:pt x="1718429" y="3852696"/>
                  <a:pt x="1685717" y="3847243"/>
                </a:cubicBezTo>
                <a:close/>
                <a:moveTo>
                  <a:pt x="2846530" y="3841295"/>
                </a:moveTo>
                <a:cubicBezTo>
                  <a:pt x="2824723" y="3847738"/>
                  <a:pt x="2805889" y="3853686"/>
                  <a:pt x="2781104" y="3861121"/>
                </a:cubicBezTo>
                <a:cubicBezTo>
                  <a:pt x="2832157" y="3872521"/>
                  <a:pt x="2842566" y="3869547"/>
                  <a:pt x="2846530" y="3841295"/>
                </a:cubicBezTo>
                <a:close/>
                <a:moveTo>
                  <a:pt x="1187094" y="3839312"/>
                </a:moveTo>
                <a:cubicBezTo>
                  <a:pt x="1191057" y="3857155"/>
                  <a:pt x="1194032" y="3872522"/>
                  <a:pt x="1197501" y="3888382"/>
                </a:cubicBezTo>
                <a:cubicBezTo>
                  <a:pt x="1195516" y="3889373"/>
                  <a:pt x="1194032" y="3890860"/>
                  <a:pt x="1192049" y="3891851"/>
                </a:cubicBezTo>
                <a:cubicBezTo>
                  <a:pt x="1187092" y="3881443"/>
                  <a:pt x="1182633" y="3870539"/>
                  <a:pt x="1176187" y="3861122"/>
                </a:cubicBezTo>
                <a:cubicBezTo>
                  <a:pt x="1173710" y="3858148"/>
                  <a:pt x="1165778" y="3858642"/>
                  <a:pt x="1160328" y="3857652"/>
                </a:cubicBezTo>
                <a:cubicBezTo>
                  <a:pt x="1163797" y="3874008"/>
                  <a:pt x="1161814" y="3898791"/>
                  <a:pt x="1171231" y="3904738"/>
                </a:cubicBezTo>
                <a:cubicBezTo>
                  <a:pt x="1185111" y="3913164"/>
                  <a:pt x="1206917" y="3907712"/>
                  <a:pt x="1225753" y="3907712"/>
                </a:cubicBezTo>
                <a:cubicBezTo>
                  <a:pt x="1227238" y="3907713"/>
                  <a:pt x="1229223" y="3902259"/>
                  <a:pt x="1229718" y="3899286"/>
                </a:cubicBezTo>
                <a:cubicBezTo>
                  <a:pt x="1231206" y="3888877"/>
                  <a:pt x="1201963" y="3845756"/>
                  <a:pt x="1187094" y="3839312"/>
                </a:cubicBezTo>
                <a:close/>
                <a:moveTo>
                  <a:pt x="3589512" y="3833860"/>
                </a:moveTo>
                <a:cubicBezTo>
                  <a:pt x="3588025" y="3835843"/>
                  <a:pt x="3586539" y="3837826"/>
                  <a:pt x="3585548" y="3839807"/>
                </a:cubicBezTo>
                <a:cubicBezTo>
                  <a:pt x="3590506" y="3845261"/>
                  <a:pt x="3594964" y="3851704"/>
                  <a:pt x="3599923" y="3856661"/>
                </a:cubicBezTo>
                <a:cubicBezTo>
                  <a:pt x="3656425" y="3912173"/>
                  <a:pt x="3728791" y="3924564"/>
                  <a:pt x="3802642" y="3928034"/>
                </a:cubicBezTo>
                <a:cubicBezTo>
                  <a:pt x="3927051" y="3933981"/>
                  <a:pt x="4046998" y="3911676"/>
                  <a:pt x="4161988" y="3864590"/>
                </a:cubicBezTo>
                <a:cubicBezTo>
                  <a:pt x="4168432" y="3862112"/>
                  <a:pt x="4172893" y="3854677"/>
                  <a:pt x="4178345" y="3849721"/>
                </a:cubicBezTo>
                <a:cubicBezTo>
                  <a:pt x="4171903" y="3847739"/>
                  <a:pt x="4164963" y="3842286"/>
                  <a:pt x="4159015" y="3843774"/>
                </a:cubicBezTo>
                <a:cubicBezTo>
                  <a:pt x="4133736" y="3849224"/>
                  <a:pt x="4108954" y="3859138"/>
                  <a:pt x="4083181" y="3862608"/>
                </a:cubicBezTo>
                <a:cubicBezTo>
                  <a:pt x="4011311" y="3872520"/>
                  <a:pt x="3939441" y="3882929"/>
                  <a:pt x="3867572" y="3888382"/>
                </a:cubicBezTo>
                <a:cubicBezTo>
                  <a:pt x="3787276" y="3894330"/>
                  <a:pt x="3707479" y="3890860"/>
                  <a:pt x="3634122" y="3851208"/>
                </a:cubicBezTo>
                <a:cubicBezTo>
                  <a:pt x="3620243" y="3843277"/>
                  <a:pt x="3604382" y="3839313"/>
                  <a:pt x="3589512" y="3833860"/>
                </a:cubicBezTo>
                <a:close/>
                <a:moveTo>
                  <a:pt x="2551618" y="3833365"/>
                </a:moveTo>
                <a:cubicBezTo>
                  <a:pt x="2569960" y="3859635"/>
                  <a:pt x="2619523" y="3869051"/>
                  <a:pt x="2638855" y="3853190"/>
                </a:cubicBezTo>
                <a:cubicBezTo>
                  <a:pt x="2641826" y="3850712"/>
                  <a:pt x="2645794" y="3843277"/>
                  <a:pt x="2644306" y="3841296"/>
                </a:cubicBezTo>
                <a:cubicBezTo>
                  <a:pt x="2641826" y="3837329"/>
                  <a:pt x="2635879" y="3833859"/>
                  <a:pt x="2631419" y="3833860"/>
                </a:cubicBezTo>
                <a:cubicBezTo>
                  <a:pt x="2606141" y="3833365"/>
                  <a:pt x="2580862" y="3833363"/>
                  <a:pt x="2551618" y="3833365"/>
                </a:cubicBezTo>
                <a:close/>
                <a:moveTo>
                  <a:pt x="3012575" y="3824443"/>
                </a:moveTo>
                <a:cubicBezTo>
                  <a:pt x="2994731" y="3830886"/>
                  <a:pt x="2979861" y="3835842"/>
                  <a:pt x="2964992" y="3841296"/>
                </a:cubicBezTo>
                <a:cubicBezTo>
                  <a:pt x="2964991" y="3844269"/>
                  <a:pt x="2964992" y="3847243"/>
                  <a:pt x="2964994" y="3849721"/>
                </a:cubicBezTo>
                <a:cubicBezTo>
                  <a:pt x="2981844" y="3852694"/>
                  <a:pt x="2998696" y="3855174"/>
                  <a:pt x="3021000" y="3858641"/>
                </a:cubicBezTo>
                <a:cubicBezTo>
                  <a:pt x="3017532" y="3844765"/>
                  <a:pt x="3015052" y="3835347"/>
                  <a:pt x="3012575" y="3824443"/>
                </a:cubicBezTo>
                <a:close/>
                <a:moveTo>
                  <a:pt x="2403915" y="3816017"/>
                </a:moveTo>
                <a:cubicBezTo>
                  <a:pt x="2364759" y="3825435"/>
                  <a:pt x="2330559" y="3833364"/>
                  <a:pt x="2295864" y="3841790"/>
                </a:cubicBezTo>
                <a:cubicBezTo>
                  <a:pt x="2348403" y="3864590"/>
                  <a:pt x="2385081" y="3865581"/>
                  <a:pt x="2403915" y="3816017"/>
                </a:cubicBezTo>
                <a:close/>
                <a:moveTo>
                  <a:pt x="3201913" y="3814530"/>
                </a:moveTo>
                <a:cubicBezTo>
                  <a:pt x="3185557" y="3815520"/>
                  <a:pt x="3169198" y="3816018"/>
                  <a:pt x="3152843" y="3817007"/>
                </a:cubicBezTo>
                <a:cubicBezTo>
                  <a:pt x="3170190" y="3834355"/>
                  <a:pt x="3186549" y="3834852"/>
                  <a:pt x="3201913" y="3814530"/>
                </a:cubicBezTo>
                <a:close/>
                <a:moveTo>
                  <a:pt x="4847475" y="3810069"/>
                </a:moveTo>
                <a:cubicBezTo>
                  <a:pt x="4826657" y="3814528"/>
                  <a:pt x="4806336" y="3821471"/>
                  <a:pt x="4786509" y="3829400"/>
                </a:cubicBezTo>
                <a:cubicBezTo>
                  <a:pt x="4763215" y="3837826"/>
                  <a:pt x="4752310" y="3856163"/>
                  <a:pt x="4753300" y="3885903"/>
                </a:cubicBezTo>
                <a:cubicBezTo>
                  <a:pt x="4774613" y="3881939"/>
                  <a:pt x="4792952" y="3875000"/>
                  <a:pt x="4811292" y="3875990"/>
                </a:cubicBezTo>
                <a:cubicBezTo>
                  <a:pt x="4841528" y="3877973"/>
                  <a:pt x="4855405" y="3858148"/>
                  <a:pt x="4869282" y="3838321"/>
                </a:cubicBezTo>
                <a:cubicBezTo>
                  <a:pt x="4873249" y="3832870"/>
                  <a:pt x="4874735" y="3819982"/>
                  <a:pt x="4871267" y="3817007"/>
                </a:cubicBezTo>
                <a:cubicBezTo>
                  <a:pt x="4865813" y="3811556"/>
                  <a:pt x="4854909" y="3808085"/>
                  <a:pt x="4847475" y="3810069"/>
                </a:cubicBezTo>
                <a:close/>
                <a:moveTo>
                  <a:pt x="1267884" y="3801147"/>
                </a:moveTo>
                <a:cubicBezTo>
                  <a:pt x="1264910" y="3802138"/>
                  <a:pt x="1261439" y="3803129"/>
                  <a:pt x="1258466" y="3804616"/>
                </a:cubicBezTo>
                <a:cubicBezTo>
                  <a:pt x="1259459" y="3833364"/>
                  <a:pt x="1267884" y="3860626"/>
                  <a:pt x="1284239" y="3884913"/>
                </a:cubicBezTo>
                <a:cubicBezTo>
                  <a:pt x="1286223" y="3888381"/>
                  <a:pt x="1297626" y="3889868"/>
                  <a:pt x="1298614" y="3888878"/>
                </a:cubicBezTo>
                <a:cubicBezTo>
                  <a:pt x="1302082" y="3883425"/>
                  <a:pt x="1306541" y="3874504"/>
                  <a:pt x="1304066" y="3870042"/>
                </a:cubicBezTo>
                <a:cubicBezTo>
                  <a:pt x="1293163" y="3846748"/>
                  <a:pt x="1280275" y="3823948"/>
                  <a:pt x="1267884" y="3801147"/>
                </a:cubicBezTo>
                <a:close/>
                <a:moveTo>
                  <a:pt x="1302084" y="3800157"/>
                </a:moveTo>
                <a:cubicBezTo>
                  <a:pt x="1308524" y="3825434"/>
                  <a:pt x="1312987" y="3846748"/>
                  <a:pt x="1318934" y="3867564"/>
                </a:cubicBezTo>
                <a:cubicBezTo>
                  <a:pt x="1319926" y="3870538"/>
                  <a:pt x="1325378" y="3874503"/>
                  <a:pt x="1327361" y="3874008"/>
                </a:cubicBezTo>
                <a:cubicBezTo>
                  <a:pt x="1330831" y="3873017"/>
                  <a:pt x="1334795" y="3869052"/>
                  <a:pt x="1336280" y="3865581"/>
                </a:cubicBezTo>
                <a:cubicBezTo>
                  <a:pt x="1345204" y="3846748"/>
                  <a:pt x="1334299" y="3823948"/>
                  <a:pt x="1302084" y="3800157"/>
                </a:cubicBezTo>
                <a:close/>
                <a:moveTo>
                  <a:pt x="2814091" y="3799668"/>
                </a:moveTo>
                <a:cubicBezTo>
                  <a:pt x="2798828" y="3797182"/>
                  <a:pt x="2783211" y="3805361"/>
                  <a:pt x="2768714" y="3826920"/>
                </a:cubicBezTo>
                <a:cubicBezTo>
                  <a:pt x="2789529" y="3822460"/>
                  <a:pt x="2809852" y="3818991"/>
                  <a:pt x="2830176" y="3815025"/>
                </a:cubicBezTo>
                <a:cubicBezTo>
                  <a:pt x="2829678" y="3812050"/>
                  <a:pt x="2829678" y="3808582"/>
                  <a:pt x="2829184" y="3805608"/>
                </a:cubicBezTo>
                <a:cubicBezTo>
                  <a:pt x="2824228" y="3802512"/>
                  <a:pt x="2819178" y="3800497"/>
                  <a:pt x="2814091" y="3799668"/>
                </a:cubicBezTo>
                <a:close/>
                <a:moveTo>
                  <a:pt x="1337769" y="3796687"/>
                </a:moveTo>
                <a:cubicBezTo>
                  <a:pt x="1343223" y="3810070"/>
                  <a:pt x="1348180" y="3823452"/>
                  <a:pt x="1353631" y="3837826"/>
                </a:cubicBezTo>
                <a:cubicBezTo>
                  <a:pt x="1375438" y="3821469"/>
                  <a:pt x="1374446" y="3817008"/>
                  <a:pt x="1337769" y="3796687"/>
                </a:cubicBezTo>
                <a:close/>
                <a:moveTo>
                  <a:pt x="2127342" y="3791728"/>
                </a:moveTo>
                <a:cubicBezTo>
                  <a:pt x="2145682" y="3816016"/>
                  <a:pt x="2157576" y="3817007"/>
                  <a:pt x="2181863" y="3798669"/>
                </a:cubicBezTo>
                <a:cubicBezTo>
                  <a:pt x="2162533" y="3796190"/>
                  <a:pt x="2146672" y="3794209"/>
                  <a:pt x="2127342" y="3791728"/>
                </a:cubicBezTo>
                <a:close/>
                <a:moveTo>
                  <a:pt x="2631713" y="3790622"/>
                </a:moveTo>
                <a:cubicBezTo>
                  <a:pt x="2623646" y="3791730"/>
                  <a:pt x="2613700" y="3794085"/>
                  <a:pt x="2601682" y="3797676"/>
                </a:cubicBezTo>
                <a:cubicBezTo>
                  <a:pt x="2620514" y="3803130"/>
                  <a:pt x="2639845" y="3809077"/>
                  <a:pt x="2659176" y="3814530"/>
                </a:cubicBezTo>
                <a:cubicBezTo>
                  <a:pt x="2663266" y="3795200"/>
                  <a:pt x="2655924" y="3787299"/>
                  <a:pt x="2631713" y="3790622"/>
                </a:cubicBezTo>
                <a:close/>
                <a:moveTo>
                  <a:pt x="2976951" y="3789747"/>
                </a:moveTo>
                <a:cubicBezTo>
                  <a:pt x="2971932" y="3791235"/>
                  <a:pt x="2968461" y="3795199"/>
                  <a:pt x="2969454" y="3804122"/>
                </a:cubicBezTo>
                <a:cubicBezTo>
                  <a:pt x="2970445" y="3809574"/>
                  <a:pt x="2982836" y="3813540"/>
                  <a:pt x="2992749" y="3820476"/>
                </a:cubicBezTo>
                <a:cubicBezTo>
                  <a:pt x="3002661" y="3814034"/>
                  <a:pt x="3011087" y="3809078"/>
                  <a:pt x="3019018" y="3803624"/>
                </a:cubicBezTo>
                <a:cubicBezTo>
                  <a:pt x="3010592" y="3798667"/>
                  <a:pt x="3002660" y="3791728"/>
                  <a:pt x="2993740" y="3790242"/>
                </a:cubicBezTo>
                <a:cubicBezTo>
                  <a:pt x="2988536" y="3789251"/>
                  <a:pt x="2981969" y="3788260"/>
                  <a:pt x="2976951" y="3789747"/>
                </a:cubicBezTo>
                <a:close/>
                <a:moveTo>
                  <a:pt x="2413751" y="3772811"/>
                </a:moveTo>
                <a:cubicBezTo>
                  <a:pt x="2410111" y="3772648"/>
                  <a:pt x="2405280" y="3773267"/>
                  <a:pt x="2398959" y="3774383"/>
                </a:cubicBezTo>
                <a:cubicBezTo>
                  <a:pt x="2375663" y="3778348"/>
                  <a:pt x="2352864" y="3786774"/>
                  <a:pt x="2330062" y="3793218"/>
                </a:cubicBezTo>
                <a:cubicBezTo>
                  <a:pt x="2330560" y="3796686"/>
                  <a:pt x="2331549" y="3799661"/>
                  <a:pt x="2332046" y="3803129"/>
                </a:cubicBezTo>
                <a:cubicBezTo>
                  <a:pt x="2362281" y="3803127"/>
                  <a:pt x="2392516" y="3803129"/>
                  <a:pt x="2422254" y="3803130"/>
                </a:cubicBezTo>
                <a:cubicBezTo>
                  <a:pt x="2424856" y="3780825"/>
                  <a:pt x="2424671" y="3773299"/>
                  <a:pt x="2413751" y="3772811"/>
                </a:cubicBezTo>
                <a:close/>
                <a:moveTo>
                  <a:pt x="2186424" y="3762612"/>
                </a:moveTo>
                <a:cubicBezTo>
                  <a:pt x="2179819" y="3762766"/>
                  <a:pt x="2171084" y="3763479"/>
                  <a:pt x="2159560" y="3764471"/>
                </a:cubicBezTo>
                <a:cubicBezTo>
                  <a:pt x="2169472" y="3788753"/>
                  <a:pt x="2187812" y="3786278"/>
                  <a:pt x="2206150" y="3783800"/>
                </a:cubicBezTo>
                <a:cubicBezTo>
                  <a:pt x="2206896" y="3766699"/>
                  <a:pt x="2206243" y="3762146"/>
                  <a:pt x="2186424" y="3762612"/>
                </a:cubicBezTo>
                <a:close/>
                <a:moveTo>
                  <a:pt x="1878525" y="3762487"/>
                </a:moveTo>
                <a:cubicBezTo>
                  <a:pt x="1891906" y="3787271"/>
                  <a:pt x="1909254" y="3792722"/>
                  <a:pt x="1931065" y="3782808"/>
                </a:cubicBezTo>
                <a:cubicBezTo>
                  <a:pt x="1931559" y="3779834"/>
                  <a:pt x="1932055" y="3776859"/>
                  <a:pt x="1932552" y="3773390"/>
                </a:cubicBezTo>
                <a:cubicBezTo>
                  <a:pt x="1914707" y="3769921"/>
                  <a:pt x="1896367" y="3765957"/>
                  <a:pt x="1878525" y="3762487"/>
                </a:cubicBezTo>
                <a:close/>
                <a:moveTo>
                  <a:pt x="3179114" y="3757034"/>
                </a:moveTo>
                <a:cubicBezTo>
                  <a:pt x="3178619" y="3759016"/>
                  <a:pt x="3177625" y="3760998"/>
                  <a:pt x="3177131" y="3762983"/>
                </a:cubicBezTo>
                <a:cubicBezTo>
                  <a:pt x="3187539" y="3768435"/>
                  <a:pt x="3197949" y="3773887"/>
                  <a:pt x="3207861" y="3778841"/>
                </a:cubicBezTo>
                <a:cubicBezTo>
                  <a:pt x="3200426" y="3782314"/>
                  <a:pt x="3192992" y="3785287"/>
                  <a:pt x="3185556" y="3788755"/>
                </a:cubicBezTo>
                <a:cubicBezTo>
                  <a:pt x="3178618" y="3792225"/>
                  <a:pt x="3172175" y="3796190"/>
                  <a:pt x="3163748" y="3800652"/>
                </a:cubicBezTo>
                <a:cubicBezTo>
                  <a:pt x="3212817" y="3813539"/>
                  <a:pt x="3230661" y="3799163"/>
                  <a:pt x="3221244" y="3757035"/>
                </a:cubicBezTo>
                <a:cubicBezTo>
                  <a:pt x="3206870" y="3757035"/>
                  <a:pt x="3192991" y="3757035"/>
                  <a:pt x="3179114" y="3757034"/>
                </a:cubicBezTo>
                <a:close/>
                <a:moveTo>
                  <a:pt x="2794488" y="3753565"/>
                </a:moveTo>
                <a:cubicBezTo>
                  <a:pt x="2770696" y="3755547"/>
                  <a:pt x="2750871" y="3761496"/>
                  <a:pt x="2731046" y="3784295"/>
                </a:cubicBezTo>
                <a:cubicBezTo>
                  <a:pt x="2765740" y="3784296"/>
                  <a:pt x="2794489" y="3784295"/>
                  <a:pt x="2826209" y="3784295"/>
                </a:cubicBezTo>
                <a:cubicBezTo>
                  <a:pt x="2821252" y="3762982"/>
                  <a:pt x="2814811" y="3751582"/>
                  <a:pt x="2794488" y="3753565"/>
                </a:cubicBezTo>
                <a:close/>
                <a:moveTo>
                  <a:pt x="2597220" y="3747615"/>
                </a:moveTo>
                <a:cubicBezTo>
                  <a:pt x="2610601" y="3773390"/>
                  <a:pt x="2631914" y="3769425"/>
                  <a:pt x="2650748" y="3768931"/>
                </a:cubicBezTo>
                <a:cubicBezTo>
                  <a:pt x="2658680" y="3767938"/>
                  <a:pt x="2666113" y="3759511"/>
                  <a:pt x="2674046" y="3755050"/>
                </a:cubicBezTo>
                <a:cubicBezTo>
                  <a:pt x="2672559" y="3752574"/>
                  <a:pt x="2671070" y="3750095"/>
                  <a:pt x="2669584" y="3747617"/>
                </a:cubicBezTo>
                <a:cubicBezTo>
                  <a:pt x="2646288" y="3747616"/>
                  <a:pt x="2622991" y="3747618"/>
                  <a:pt x="2597220" y="3747615"/>
                </a:cubicBezTo>
                <a:close/>
                <a:moveTo>
                  <a:pt x="1925118" y="3736712"/>
                </a:moveTo>
                <a:cubicBezTo>
                  <a:pt x="1942960" y="3756042"/>
                  <a:pt x="1956839" y="3766948"/>
                  <a:pt x="1976665" y="3759016"/>
                </a:cubicBezTo>
                <a:cubicBezTo>
                  <a:pt x="1984098" y="3756042"/>
                  <a:pt x="1990046" y="3748114"/>
                  <a:pt x="1996490" y="3742166"/>
                </a:cubicBezTo>
                <a:cubicBezTo>
                  <a:pt x="1995004" y="3740182"/>
                  <a:pt x="1993517" y="3738695"/>
                  <a:pt x="1992029" y="3736714"/>
                </a:cubicBezTo>
                <a:cubicBezTo>
                  <a:pt x="1971707" y="3736713"/>
                  <a:pt x="1951882" y="3736713"/>
                  <a:pt x="1925118" y="3736712"/>
                </a:cubicBezTo>
                <a:close/>
                <a:moveTo>
                  <a:pt x="2971444" y="3733491"/>
                </a:moveTo>
                <a:cubicBezTo>
                  <a:pt x="2964312" y="3733707"/>
                  <a:pt x="2956691" y="3735597"/>
                  <a:pt x="2949131" y="3739190"/>
                </a:cubicBezTo>
                <a:cubicBezTo>
                  <a:pt x="2952601" y="3748608"/>
                  <a:pt x="2955574" y="3758026"/>
                  <a:pt x="2960034" y="3771904"/>
                </a:cubicBezTo>
                <a:cubicBezTo>
                  <a:pt x="2974409" y="3772897"/>
                  <a:pt x="2990766" y="3774383"/>
                  <a:pt x="3007617" y="3775870"/>
                </a:cubicBezTo>
                <a:cubicBezTo>
                  <a:pt x="3009849" y="3747245"/>
                  <a:pt x="2992844" y="3732841"/>
                  <a:pt x="2971444" y="3733491"/>
                </a:cubicBezTo>
                <a:close/>
                <a:moveTo>
                  <a:pt x="1375439" y="3731260"/>
                </a:moveTo>
                <a:cubicBezTo>
                  <a:pt x="1375440" y="3758026"/>
                  <a:pt x="1375439" y="3780331"/>
                  <a:pt x="1375440" y="3802634"/>
                </a:cubicBezTo>
                <a:cubicBezTo>
                  <a:pt x="1401708" y="3773886"/>
                  <a:pt x="1401213" y="3756041"/>
                  <a:pt x="1375439" y="3731260"/>
                </a:cubicBezTo>
                <a:close/>
                <a:moveTo>
                  <a:pt x="2414818" y="3722339"/>
                </a:moveTo>
                <a:cubicBezTo>
                  <a:pt x="2389541" y="3729774"/>
                  <a:pt x="2369715" y="3735721"/>
                  <a:pt x="2349889" y="3741670"/>
                </a:cubicBezTo>
                <a:cubicBezTo>
                  <a:pt x="2384583" y="3758522"/>
                  <a:pt x="2397968" y="3754060"/>
                  <a:pt x="2414818" y="3722339"/>
                </a:cubicBezTo>
                <a:close/>
                <a:moveTo>
                  <a:pt x="2181369" y="3717879"/>
                </a:moveTo>
                <a:cubicBezTo>
                  <a:pt x="2180873" y="3720851"/>
                  <a:pt x="2180378" y="3724321"/>
                  <a:pt x="2179882" y="3727296"/>
                </a:cubicBezTo>
                <a:cubicBezTo>
                  <a:pt x="2192271" y="3731757"/>
                  <a:pt x="2204167" y="3736713"/>
                  <a:pt x="2216558" y="3740182"/>
                </a:cubicBezTo>
                <a:cubicBezTo>
                  <a:pt x="2219038" y="3740678"/>
                  <a:pt x="2225974" y="3734235"/>
                  <a:pt x="2226473" y="3730270"/>
                </a:cubicBezTo>
                <a:cubicBezTo>
                  <a:pt x="2226969" y="3726303"/>
                  <a:pt x="2222013" y="3718870"/>
                  <a:pt x="2218541" y="3718374"/>
                </a:cubicBezTo>
                <a:cubicBezTo>
                  <a:pt x="2206150" y="3716886"/>
                  <a:pt x="2193758" y="3717877"/>
                  <a:pt x="2181369" y="3717879"/>
                </a:cubicBezTo>
                <a:close/>
                <a:moveTo>
                  <a:pt x="3451225" y="3709452"/>
                </a:moveTo>
                <a:cubicBezTo>
                  <a:pt x="3424463" y="3713910"/>
                  <a:pt x="3406120" y="3716885"/>
                  <a:pt x="3387783" y="3719860"/>
                </a:cubicBezTo>
                <a:cubicBezTo>
                  <a:pt x="3387286" y="3723825"/>
                  <a:pt x="3387288" y="3727789"/>
                  <a:pt x="3386790" y="3731758"/>
                </a:cubicBezTo>
                <a:cubicBezTo>
                  <a:pt x="3402654" y="3734731"/>
                  <a:pt x="3418512" y="3740182"/>
                  <a:pt x="3433877" y="3739686"/>
                </a:cubicBezTo>
                <a:cubicBezTo>
                  <a:pt x="3438834" y="3739687"/>
                  <a:pt x="3443294" y="3724320"/>
                  <a:pt x="3451225" y="3709452"/>
                </a:cubicBezTo>
                <a:close/>
                <a:moveTo>
                  <a:pt x="1967742" y="3693591"/>
                </a:moveTo>
                <a:cubicBezTo>
                  <a:pt x="1967247" y="3696565"/>
                  <a:pt x="1966254" y="3699537"/>
                  <a:pt x="1965760" y="3702513"/>
                </a:cubicBezTo>
                <a:cubicBezTo>
                  <a:pt x="1981125" y="3706974"/>
                  <a:pt x="1996491" y="3711433"/>
                  <a:pt x="2011854" y="3714904"/>
                </a:cubicBezTo>
                <a:cubicBezTo>
                  <a:pt x="2014333" y="3715400"/>
                  <a:pt x="2021273" y="3708460"/>
                  <a:pt x="2021273" y="3704496"/>
                </a:cubicBezTo>
                <a:cubicBezTo>
                  <a:pt x="2021271" y="3701026"/>
                  <a:pt x="2015819" y="3694582"/>
                  <a:pt x="2012350" y="3694087"/>
                </a:cubicBezTo>
                <a:cubicBezTo>
                  <a:pt x="1997977" y="3693095"/>
                  <a:pt x="1983108" y="3693591"/>
                  <a:pt x="1967742" y="3693591"/>
                </a:cubicBezTo>
                <a:close/>
                <a:moveTo>
                  <a:pt x="1079535" y="3684669"/>
                </a:moveTo>
                <a:cubicBezTo>
                  <a:pt x="1077057" y="3685661"/>
                  <a:pt x="1075077" y="3687148"/>
                  <a:pt x="1072598" y="3688139"/>
                </a:cubicBezTo>
                <a:cubicBezTo>
                  <a:pt x="1068632" y="3701520"/>
                  <a:pt x="1065658" y="3715895"/>
                  <a:pt x="1062188" y="3729772"/>
                </a:cubicBezTo>
                <a:cubicBezTo>
                  <a:pt x="1064170" y="3732250"/>
                  <a:pt x="1066155" y="3734731"/>
                  <a:pt x="1068134" y="3737207"/>
                </a:cubicBezTo>
                <a:cubicBezTo>
                  <a:pt x="1077554" y="3730270"/>
                  <a:pt x="1092920" y="3724322"/>
                  <a:pt x="1094407" y="3716390"/>
                </a:cubicBezTo>
                <a:cubicBezTo>
                  <a:pt x="1095894" y="3706974"/>
                  <a:pt x="1084987" y="3695077"/>
                  <a:pt x="1079535" y="3684669"/>
                </a:cubicBezTo>
                <a:close/>
                <a:moveTo>
                  <a:pt x="2373651" y="3681456"/>
                </a:moveTo>
                <a:cubicBezTo>
                  <a:pt x="2368786" y="3680796"/>
                  <a:pt x="2362775" y="3680951"/>
                  <a:pt x="2355340" y="3681694"/>
                </a:cubicBezTo>
                <a:cubicBezTo>
                  <a:pt x="2348401" y="3682190"/>
                  <a:pt x="2342454" y="3690121"/>
                  <a:pt x="2336012" y="3694582"/>
                </a:cubicBezTo>
                <a:cubicBezTo>
                  <a:pt x="2341463" y="3701522"/>
                  <a:pt x="2345925" y="3712921"/>
                  <a:pt x="2352862" y="3714407"/>
                </a:cubicBezTo>
                <a:cubicBezTo>
                  <a:pt x="2366245" y="3717877"/>
                  <a:pt x="2380125" y="3715400"/>
                  <a:pt x="2394003" y="3715400"/>
                </a:cubicBezTo>
                <a:cubicBezTo>
                  <a:pt x="2392514" y="3692724"/>
                  <a:pt x="2388240" y="3683430"/>
                  <a:pt x="2373651" y="3681456"/>
                </a:cubicBezTo>
                <a:close/>
                <a:moveTo>
                  <a:pt x="3420495" y="3676738"/>
                </a:moveTo>
                <a:cubicBezTo>
                  <a:pt x="3442304" y="3692599"/>
                  <a:pt x="3458164" y="3699044"/>
                  <a:pt x="3479479" y="3676738"/>
                </a:cubicBezTo>
                <a:cubicBezTo>
                  <a:pt x="3458164" y="3676739"/>
                  <a:pt x="3442303" y="3676738"/>
                  <a:pt x="3420495" y="3676738"/>
                </a:cubicBezTo>
                <a:close/>
                <a:moveTo>
                  <a:pt x="1107293" y="3675747"/>
                </a:moveTo>
                <a:cubicBezTo>
                  <a:pt x="1107292" y="3684670"/>
                  <a:pt x="1105807" y="3691609"/>
                  <a:pt x="1107788" y="3697061"/>
                </a:cubicBezTo>
                <a:cubicBezTo>
                  <a:pt x="1110761" y="3705984"/>
                  <a:pt x="1115718" y="3713912"/>
                  <a:pt x="1119685" y="3722339"/>
                </a:cubicBezTo>
                <a:cubicBezTo>
                  <a:pt x="1123153" y="3720356"/>
                  <a:pt x="1129599" y="3718373"/>
                  <a:pt x="1129100" y="3717382"/>
                </a:cubicBezTo>
                <a:cubicBezTo>
                  <a:pt x="1128111" y="3706973"/>
                  <a:pt x="1126621" y="3696070"/>
                  <a:pt x="1123153" y="3686157"/>
                </a:cubicBezTo>
                <a:cubicBezTo>
                  <a:pt x="1121171" y="3682191"/>
                  <a:pt x="1114230" y="3680209"/>
                  <a:pt x="1107293" y="3675747"/>
                </a:cubicBezTo>
                <a:close/>
                <a:moveTo>
                  <a:pt x="2203175" y="3668809"/>
                </a:moveTo>
                <a:cubicBezTo>
                  <a:pt x="2194752" y="3665339"/>
                  <a:pt x="2180873" y="3676242"/>
                  <a:pt x="2169472" y="3680705"/>
                </a:cubicBezTo>
                <a:cubicBezTo>
                  <a:pt x="2169969" y="3683678"/>
                  <a:pt x="2170959" y="3686155"/>
                  <a:pt x="2171454" y="3689129"/>
                </a:cubicBezTo>
                <a:cubicBezTo>
                  <a:pt x="2187812" y="3695079"/>
                  <a:pt x="2204167" y="3701521"/>
                  <a:pt x="2223000" y="3708956"/>
                </a:cubicBezTo>
                <a:cubicBezTo>
                  <a:pt x="2231427" y="3683677"/>
                  <a:pt x="2214577" y="3673766"/>
                  <a:pt x="2203175" y="3668809"/>
                </a:cubicBezTo>
                <a:close/>
                <a:moveTo>
                  <a:pt x="1035424" y="3668313"/>
                </a:moveTo>
                <a:cubicBezTo>
                  <a:pt x="1035424" y="3687147"/>
                  <a:pt x="1035422" y="3701025"/>
                  <a:pt x="1035918" y="3714904"/>
                </a:cubicBezTo>
                <a:cubicBezTo>
                  <a:pt x="1035918" y="3715399"/>
                  <a:pt x="1042859" y="3715400"/>
                  <a:pt x="1046329" y="3715896"/>
                </a:cubicBezTo>
                <a:cubicBezTo>
                  <a:pt x="1046328" y="3703007"/>
                  <a:pt x="1046823" y="3690122"/>
                  <a:pt x="1046328" y="3677233"/>
                </a:cubicBezTo>
                <a:cubicBezTo>
                  <a:pt x="1046328" y="3676242"/>
                  <a:pt x="1043355" y="3674756"/>
                  <a:pt x="1035424" y="3668313"/>
                </a:cubicBezTo>
                <a:close/>
                <a:moveTo>
                  <a:pt x="1746186" y="3665340"/>
                </a:moveTo>
                <a:cubicBezTo>
                  <a:pt x="1745690" y="3668807"/>
                  <a:pt x="1744699" y="3672278"/>
                  <a:pt x="1744203" y="3675747"/>
                </a:cubicBezTo>
                <a:cubicBezTo>
                  <a:pt x="1758082" y="3679217"/>
                  <a:pt x="1771959" y="3683679"/>
                  <a:pt x="1786334" y="3686158"/>
                </a:cubicBezTo>
                <a:cubicBezTo>
                  <a:pt x="1789802" y="3686651"/>
                  <a:pt x="1794264" y="3681200"/>
                  <a:pt x="1798231" y="3678225"/>
                </a:cubicBezTo>
                <a:cubicBezTo>
                  <a:pt x="1794265" y="3673766"/>
                  <a:pt x="1791291" y="3666330"/>
                  <a:pt x="1786828" y="3665834"/>
                </a:cubicBezTo>
                <a:cubicBezTo>
                  <a:pt x="1773446" y="3664348"/>
                  <a:pt x="1759568" y="3665338"/>
                  <a:pt x="1746186" y="3665340"/>
                </a:cubicBezTo>
                <a:close/>
                <a:moveTo>
                  <a:pt x="3043306" y="3664842"/>
                </a:moveTo>
                <a:cubicBezTo>
                  <a:pt x="3053713" y="3685660"/>
                  <a:pt x="3081965" y="3694088"/>
                  <a:pt x="3094851" y="3683181"/>
                </a:cubicBezTo>
                <a:cubicBezTo>
                  <a:pt x="3097331" y="3680705"/>
                  <a:pt x="3100800" y="3675748"/>
                  <a:pt x="3099809" y="3673270"/>
                </a:cubicBezTo>
                <a:cubicBezTo>
                  <a:pt x="3098323" y="3669799"/>
                  <a:pt x="3093861" y="3665338"/>
                  <a:pt x="3090393" y="3665338"/>
                </a:cubicBezTo>
                <a:cubicBezTo>
                  <a:pt x="3075026" y="3664346"/>
                  <a:pt x="3060155" y="3664844"/>
                  <a:pt x="3043306" y="3664842"/>
                </a:cubicBezTo>
                <a:close/>
                <a:moveTo>
                  <a:pt x="2919392" y="3659886"/>
                </a:moveTo>
                <a:cubicBezTo>
                  <a:pt x="2903037" y="3670792"/>
                  <a:pt x="2890147" y="3679713"/>
                  <a:pt x="2873791" y="3690618"/>
                </a:cubicBezTo>
                <a:cubicBezTo>
                  <a:pt x="2905016" y="3701025"/>
                  <a:pt x="2910471" y="3697061"/>
                  <a:pt x="2919392" y="3659886"/>
                </a:cubicBezTo>
                <a:close/>
                <a:moveTo>
                  <a:pt x="3201913" y="3655424"/>
                </a:moveTo>
                <a:cubicBezTo>
                  <a:pt x="3198939" y="3656417"/>
                  <a:pt x="3195965" y="3656913"/>
                  <a:pt x="3192991" y="3657904"/>
                </a:cubicBezTo>
                <a:cubicBezTo>
                  <a:pt x="3189523" y="3668808"/>
                  <a:pt x="3186548" y="3680208"/>
                  <a:pt x="3181096" y="3701522"/>
                </a:cubicBezTo>
                <a:cubicBezTo>
                  <a:pt x="3196957" y="3696564"/>
                  <a:pt x="3206374" y="3694086"/>
                  <a:pt x="3215791" y="3691113"/>
                </a:cubicBezTo>
                <a:cubicBezTo>
                  <a:pt x="3211332" y="3679216"/>
                  <a:pt x="3206373" y="3667321"/>
                  <a:pt x="3201913" y="3655424"/>
                </a:cubicBezTo>
                <a:close/>
                <a:moveTo>
                  <a:pt x="1967246" y="3652451"/>
                </a:moveTo>
                <a:cubicBezTo>
                  <a:pt x="1966255" y="3654930"/>
                  <a:pt x="1965263" y="3656913"/>
                  <a:pt x="1964272" y="3659389"/>
                </a:cubicBezTo>
                <a:cubicBezTo>
                  <a:pt x="1982116" y="3666330"/>
                  <a:pt x="1998970" y="3673766"/>
                  <a:pt x="2019290" y="3682189"/>
                </a:cubicBezTo>
                <a:cubicBezTo>
                  <a:pt x="2021769" y="3653940"/>
                  <a:pt x="2002933" y="3646009"/>
                  <a:pt x="1967246" y="3652451"/>
                </a:cubicBezTo>
                <a:close/>
                <a:moveTo>
                  <a:pt x="5020457" y="3648983"/>
                </a:moveTo>
                <a:cubicBezTo>
                  <a:pt x="4997656" y="3654930"/>
                  <a:pt x="4957509" y="3703009"/>
                  <a:pt x="4958500" y="3726303"/>
                </a:cubicBezTo>
                <a:cubicBezTo>
                  <a:pt x="4958501" y="3732251"/>
                  <a:pt x="4970892" y="3743651"/>
                  <a:pt x="4974856" y="3742661"/>
                </a:cubicBezTo>
                <a:cubicBezTo>
                  <a:pt x="4999143" y="3736713"/>
                  <a:pt x="5023927" y="3729773"/>
                  <a:pt x="5045735" y="3718374"/>
                </a:cubicBezTo>
                <a:cubicBezTo>
                  <a:pt x="5057630" y="3712425"/>
                  <a:pt x="5063580" y="3695574"/>
                  <a:pt x="5072501" y="3683678"/>
                </a:cubicBezTo>
                <a:cubicBezTo>
                  <a:pt x="5068040" y="3667816"/>
                  <a:pt x="5034335" y="3645511"/>
                  <a:pt x="5020457" y="3648983"/>
                </a:cubicBezTo>
                <a:close/>
                <a:moveTo>
                  <a:pt x="962562" y="3641050"/>
                </a:moveTo>
                <a:cubicBezTo>
                  <a:pt x="960085" y="3641547"/>
                  <a:pt x="957110" y="3641548"/>
                  <a:pt x="954632" y="3642043"/>
                </a:cubicBezTo>
                <a:cubicBezTo>
                  <a:pt x="949179" y="3665339"/>
                  <a:pt x="944225" y="3688635"/>
                  <a:pt x="938276" y="3714410"/>
                </a:cubicBezTo>
                <a:cubicBezTo>
                  <a:pt x="952649" y="3714408"/>
                  <a:pt x="964050" y="3714408"/>
                  <a:pt x="982388" y="3714409"/>
                </a:cubicBezTo>
                <a:cubicBezTo>
                  <a:pt x="974954" y="3687643"/>
                  <a:pt x="969007" y="3664347"/>
                  <a:pt x="962562" y="3641050"/>
                </a:cubicBezTo>
                <a:close/>
                <a:moveTo>
                  <a:pt x="1002216" y="3636094"/>
                </a:moveTo>
                <a:cubicBezTo>
                  <a:pt x="999242" y="3636591"/>
                  <a:pt x="996266" y="3637087"/>
                  <a:pt x="993293" y="3638079"/>
                </a:cubicBezTo>
                <a:cubicBezTo>
                  <a:pt x="992795" y="3662860"/>
                  <a:pt x="992797" y="3688139"/>
                  <a:pt x="992797" y="3719861"/>
                </a:cubicBezTo>
                <a:cubicBezTo>
                  <a:pt x="1004197" y="3712920"/>
                  <a:pt x="1019561" y="3706974"/>
                  <a:pt x="1019067" y="3703999"/>
                </a:cubicBezTo>
                <a:cubicBezTo>
                  <a:pt x="1015102" y="3681200"/>
                  <a:pt x="1008160" y="3658895"/>
                  <a:pt x="1002216" y="3636094"/>
                </a:cubicBezTo>
                <a:close/>
                <a:moveTo>
                  <a:pt x="2585324" y="3634608"/>
                </a:moveTo>
                <a:cubicBezTo>
                  <a:pt x="2550133" y="3647991"/>
                  <a:pt x="2514446" y="3661870"/>
                  <a:pt x="2479253" y="3676243"/>
                </a:cubicBezTo>
                <a:cubicBezTo>
                  <a:pt x="2480244" y="3679713"/>
                  <a:pt x="2481733" y="3683183"/>
                  <a:pt x="2482724" y="3686651"/>
                </a:cubicBezTo>
                <a:cubicBezTo>
                  <a:pt x="2507507" y="3684174"/>
                  <a:pt x="2532785" y="3684174"/>
                  <a:pt x="2557072" y="3679218"/>
                </a:cubicBezTo>
                <a:cubicBezTo>
                  <a:pt x="2574914" y="3675252"/>
                  <a:pt x="2585322" y="3659886"/>
                  <a:pt x="2585324" y="3634608"/>
                </a:cubicBezTo>
                <a:close/>
                <a:moveTo>
                  <a:pt x="1814587" y="3631387"/>
                </a:moveTo>
                <a:cubicBezTo>
                  <a:pt x="1807648" y="3628785"/>
                  <a:pt x="1795505" y="3631882"/>
                  <a:pt x="1776421" y="3640059"/>
                </a:cubicBezTo>
                <a:cubicBezTo>
                  <a:pt x="1790298" y="3645512"/>
                  <a:pt x="1804673" y="3650964"/>
                  <a:pt x="1821526" y="3656911"/>
                </a:cubicBezTo>
                <a:cubicBezTo>
                  <a:pt x="1823260" y="3642291"/>
                  <a:pt x="1821524" y="3633990"/>
                  <a:pt x="1814587" y="3631387"/>
                </a:cubicBezTo>
                <a:close/>
                <a:moveTo>
                  <a:pt x="4173638" y="3628661"/>
                </a:moveTo>
                <a:cubicBezTo>
                  <a:pt x="4162858" y="3628909"/>
                  <a:pt x="4152819" y="3632873"/>
                  <a:pt x="4142164" y="3640555"/>
                </a:cubicBezTo>
                <a:cubicBezTo>
                  <a:pt x="4089127" y="3678720"/>
                  <a:pt x="4027669" y="3699043"/>
                  <a:pt x="3965217" y="3712921"/>
                </a:cubicBezTo>
                <a:cubicBezTo>
                  <a:pt x="3866085" y="3735227"/>
                  <a:pt x="3765467" y="3745634"/>
                  <a:pt x="3663365" y="3744148"/>
                </a:cubicBezTo>
                <a:cubicBezTo>
                  <a:pt x="3654938" y="3744147"/>
                  <a:pt x="3646512" y="3745138"/>
                  <a:pt x="3638583" y="3745634"/>
                </a:cubicBezTo>
                <a:cubicBezTo>
                  <a:pt x="3638584" y="3751086"/>
                  <a:pt x="3638088" y="3753071"/>
                  <a:pt x="3638582" y="3754059"/>
                </a:cubicBezTo>
                <a:cubicBezTo>
                  <a:pt x="3640565" y="3756539"/>
                  <a:pt x="3642546" y="3759513"/>
                  <a:pt x="3645522" y="3760505"/>
                </a:cubicBezTo>
                <a:cubicBezTo>
                  <a:pt x="3673773" y="3768928"/>
                  <a:pt x="3701530" y="3778347"/>
                  <a:pt x="3729782" y="3784296"/>
                </a:cubicBezTo>
                <a:cubicBezTo>
                  <a:pt x="3752085" y="3788754"/>
                  <a:pt x="3775877" y="3787764"/>
                  <a:pt x="3798676" y="3791234"/>
                </a:cubicBezTo>
                <a:cubicBezTo>
                  <a:pt x="3866086" y="3801644"/>
                  <a:pt x="3930521" y="3789251"/>
                  <a:pt x="3990495" y="3759015"/>
                </a:cubicBezTo>
                <a:cubicBezTo>
                  <a:pt x="4042043" y="3733243"/>
                  <a:pt x="4090120" y="3701520"/>
                  <a:pt x="4140180" y="3673269"/>
                </a:cubicBezTo>
                <a:cubicBezTo>
                  <a:pt x="4161493" y="3661870"/>
                  <a:pt x="4183799" y="3651956"/>
                  <a:pt x="4209573" y="3639070"/>
                </a:cubicBezTo>
                <a:cubicBezTo>
                  <a:pt x="4195941" y="3631882"/>
                  <a:pt x="4184416" y="3628412"/>
                  <a:pt x="4173638" y="3628661"/>
                </a:cubicBezTo>
                <a:close/>
                <a:moveTo>
                  <a:pt x="911509" y="3628164"/>
                </a:moveTo>
                <a:cubicBezTo>
                  <a:pt x="885241" y="3673767"/>
                  <a:pt x="890694" y="3697061"/>
                  <a:pt x="931338" y="3706476"/>
                </a:cubicBezTo>
                <a:cubicBezTo>
                  <a:pt x="936788" y="3675253"/>
                  <a:pt x="927867" y="3641547"/>
                  <a:pt x="911509" y="3628164"/>
                </a:cubicBezTo>
                <a:close/>
                <a:moveTo>
                  <a:pt x="2919851" y="3625849"/>
                </a:moveTo>
                <a:cubicBezTo>
                  <a:pt x="2895757" y="3629125"/>
                  <a:pt x="2862392" y="3645017"/>
                  <a:pt x="2850496" y="3662861"/>
                </a:cubicBezTo>
                <a:cubicBezTo>
                  <a:pt x="2886680" y="3659391"/>
                  <a:pt x="2915426" y="3650468"/>
                  <a:pt x="2939713" y="3627173"/>
                </a:cubicBezTo>
                <a:cubicBezTo>
                  <a:pt x="2934881" y="3625068"/>
                  <a:pt x="2927880" y="3624758"/>
                  <a:pt x="2919851" y="3625849"/>
                </a:cubicBezTo>
                <a:close/>
                <a:moveTo>
                  <a:pt x="1135050" y="3624696"/>
                </a:moveTo>
                <a:cubicBezTo>
                  <a:pt x="1128110" y="3671286"/>
                  <a:pt x="1139510" y="3708462"/>
                  <a:pt x="1163798" y="3714408"/>
                </a:cubicBezTo>
                <a:cubicBezTo>
                  <a:pt x="1171231" y="3667321"/>
                  <a:pt x="1158344" y="3628165"/>
                  <a:pt x="1135050" y="3624696"/>
                </a:cubicBezTo>
                <a:close/>
                <a:moveTo>
                  <a:pt x="1253510" y="3622714"/>
                </a:moveTo>
                <a:cubicBezTo>
                  <a:pt x="1251031" y="3624201"/>
                  <a:pt x="1249049" y="3625688"/>
                  <a:pt x="1246571" y="3626680"/>
                </a:cubicBezTo>
                <a:cubicBezTo>
                  <a:pt x="1254997" y="3641053"/>
                  <a:pt x="1263916" y="3655426"/>
                  <a:pt x="1272343" y="3669800"/>
                </a:cubicBezTo>
                <a:cubicBezTo>
                  <a:pt x="1274823" y="3668312"/>
                  <a:pt x="1277795" y="3666825"/>
                  <a:pt x="1280274" y="3664843"/>
                </a:cubicBezTo>
                <a:cubicBezTo>
                  <a:pt x="1283744" y="3644026"/>
                  <a:pt x="1264910" y="3635599"/>
                  <a:pt x="1253510" y="3622714"/>
                </a:cubicBezTo>
                <a:close/>
                <a:moveTo>
                  <a:pt x="3112696" y="3617757"/>
                </a:moveTo>
                <a:cubicBezTo>
                  <a:pt x="3095348" y="3624201"/>
                  <a:pt x="3078497" y="3630643"/>
                  <a:pt x="3061147" y="3637086"/>
                </a:cubicBezTo>
                <a:cubicBezTo>
                  <a:pt x="3084444" y="3649478"/>
                  <a:pt x="3103280" y="3648485"/>
                  <a:pt x="3116163" y="3627174"/>
                </a:cubicBezTo>
                <a:cubicBezTo>
                  <a:pt x="3115175" y="3624201"/>
                  <a:pt x="3113686" y="3620730"/>
                  <a:pt x="3112696" y="3617757"/>
                </a:cubicBezTo>
                <a:close/>
                <a:moveTo>
                  <a:pt x="863432" y="3612303"/>
                </a:moveTo>
                <a:cubicBezTo>
                  <a:pt x="869876" y="3638573"/>
                  <a:pt x="861450" y="3662364"/>
                  <a:pt x="886232" y="3684669"/>
                </a:cubicBezTo>
                <a:cubicBezTo>
                  <a:pt x="890197" y="3654436"/>
                  <a:pt x="895154" y="3631634"/>
                  <a:pt x="863432" y="3612303"/>
                </a:cubicBezTo>
                <a:close/>
                <a:moveTo>
                  <a:pt x="1204441" y="3610817"/>
                </a:moveTo>
                <a:cubicBezTo>
                  <a:pt x="1207414" y="3638079"/>
                  <a:pt x="1208901" y="3657905"/>
                  <a:pt x="1212371" y="3677732"/>
                </a:cubicBezTo>
                <a:cubicBezTo>
                  <a:pt x="1213360" y="3682686"/>
                  <a:pt x="1221787" y="3686156"/>
                  <a:pt x="1227240" y="3690121"/>
                </a:cubicBezTo>
                <a:cubicBezTo>
                  <a:pt x="1231204" y="3685165"/>
                  <a:pt x="1238144" y="3680209"/>
                  <a:pt x="1238641" y="3674756"/>
                </a:cubicBezTo>
                <a:cubicBezTo>
                  <a:pt x="1240623" y="3650470"/>
                  <a:pt x="1228231" y="3632129"/>
                  <a:pt x="1204441" y="3610817"/>
                </a:cubicBezTo>
                <a:close/>
                <a:moveTo>
                  <a:pt x="1845813" y="3587521"/>
                </a:moveTo>
                <a:cubicBezTo>
                  <a:pt x="1820037" y="3587521"/>
                  <a:pt x="1799222" y="3587521"/>
                  <a:pt x="1778900" y="3587522"/>
                </a:cubicBezTo>
                <a:cubicBezTo>
                  <a:pt x="1778402" y="3589505"/>
                  <a:pt x="1777908" y="3591485"/>
                  <a:pt x="1777413" y="3593468"/>
                </a:cubicBezTo>
                <a:cubicBezTo>
                  <a:pt x="1794761" y="3601399"/>
                  <a:pt x="1811612" y="3609329"/>
                  <a:pt x="1829455" y="3617756"/>
                </a:cubicBezTo>
                <a:cubicBezTo>
                  <a:pt x="1834907" y="3607347"/>
                  <a:pt x="1839367" y="3599911"/>
                  <a:pt x="1845813" y="3587521"/>
                </a:cubicBezTo>
                <a:close/>
                <a:moveTo>
                  <a:pt x="1586585" y="3587026"/>
                </a:moveTo>
                <a:cubicBezTo>
                  <a:pt x="1615334" y="3604871"/>
                  <a:pt x="1637637" y="3605859"/>
                  <a:pt x="1661430" y="3587027"/>
                </a:cubicBezTo>
                <a:cubicBezTo>
                  <a:pt x="1647553" y="3587025"/>
                  <a:pt x="1635161" y="3587026"/>
                  <a:pt x="1623079" y="3587026"/>
                </a:cubicBezTo>
                <a:cubicBezTo>
                  <a:pt x="1610997" y="3587026"/>
                  <a:pt x="1599225" y="3587026"/>
                  <a:pt x="1586585" y="3587026"/>
                </a:cubicBezTo>
                <a:close/>
                <a:moveTo>
                  <a:pt x="2722921" y="3586066"/>
                </a:moveTo>
                <a:cubicBezTo>
                  <a:pt x="2704868" y="3585229"/>
                  <a:pt x="2698454" y="3591364"/>
                  <a:pt x="2688420" y="3610321"/>
                </a:cubicBezTo>
                <a:cubicBezTo>
                  <a:pt x="2708740" y="3602886"/>
                  <a:pt x="2733027" y="3619740"/>
                  <a:pt x="2745420" y="3589007"/>
                </a:cubicBezTo>
                <a:cubicBezTo>
                  <a:pt x="2736250" y="3587397"/>
                  <a:pt x="2728940" y="3586345"/>
                  <a:pt x="2722921" y="3586066"/>
                </a:cubicBezTo>
                <a:close/>
                <a:moveTo>
                  <a:pt x="3498311" y="3585043"/>
                </a:moveTo>
                <a:cubicBezTo>
                  <a:pt x="3483442" y="3585041"/>
                  <a:pt x="3469566" y="3584053"/>
                  <a:pt x="3455686" y="3585538"/>
                </a:cubicBezTo>
                <a:cubicBezTo>
                  <a:pt x="3450234" y="3586035"/>
                  <a:pt x="3445280" y="3592478"/>
                  <a:pt x="3439826" y="3595947"/>
                </a:cubicBezTo>
                <a:cubicBezTo>
                  <a:pt x="3445276" y="3599912"/>
                  <a:pt x="3450234" y="3606356"/>
                  <a:pt x="3456183" y="3607843"/>
                </a:cubicBezTo>
                <a:cubicBezTo>
                  <a:pt x="3464608" y="3610321"/>
                  <a:pt x="3474027" y="3608834"/>
                  <a:pt x="3483443" y="3609331"/>
                </a:cubicBezTo>
                <a:cubicBezTo>
                  <a:pt x="3499302" y="3610321"/>
                  <a:pt x="3504755" y="3603383"/>
                  <a:pt x="3498311" y="3585043"/>
                </a:cubicBezTo>
                <a:close/>
                <a:moveTo>
                  <a:pt x="1318440" y="3582069"/>
                </a:moveTo>
                <a:cubicBezTo>
                  <a:pt x="1286222" y="3612305"/>
                  <a:pt x="1279776" y="3629652"/>
                  <a:pt x="1291178" y="3655424"/>
                </a:cubicBezTo>
                <a:cubicBezTo>
                  <a:pt x="1299109" y="3647991"/>
                  <a:pt x="1306050" y="3640555"/>
                  <a:pt x="1313977" y="3634112"/>
                </a:cubicBezTo>
                <a:cubicBezTo>
                  <a:pt x="1322406" y="3627174"/>
                  <a:pt x="1331821" y="3621225"/>
                  <a:pt x="1347187" y="3609826"/>
                </a:cubicBezTo>
                <a:cubicBezTo>
                  <a:pt x="1336283" y="3599418"/>
                  <a:pt x="1326865" y="3590495"/>
                  <a:pt x="1318440" y="3582069"/>
                </a:cubicBezTo>
                <a:close/>
                <a:moveTo>
                  <a:pt x="2342952" y="3579590"/>
                </a:moveTo>
                <a:cubicBezTo>
                  <a:pt x="2318167" y="3589504"/>
                  <a:pt x="2293882" y="3601398"/>
                  <a:pt x="2269593" y="3613790"/>
                </a:cubicBezTo>
                <a:cubicBezTo>
                  <a:pt x="2262159" y="3617756"/>
                  <a:pt x="2256211" y="3624697"/>
                  <a:pt x="2249272" y="3630148"/>
                </a:cubicBezTo>
                <a:cubicBezTo>
                  <a:pt x="2250758" y="3632626"/>
                  <a:pt x="2252246" y="3635104"/>
                  <a:pt x="2254228" y="3637582"/>
                </a:cubicBezTo>
                <a:cubicBezTo>
                  <a:pt x="2291402" y="3622219"/>
                  <a:pt x="2328577" y="3607347"/>
                  <a:pt x="2365257" y="3591982"/>
                </a:cubicBezTo>
                <a:cubicBezTo>
                  <a:pt x="2365255" y="3589009"/>
                  <a:pt x="2365750" y="3586033"/>
                  <a:pt x="2365749" y="3582566"/>
                </a:cubicBezTo>
                <a:cubicBezTo>
                  <a:pt x="2357820" y="3581573"/>
                  <a:pt x="2348898" y="3577114"/>
                  <a:pt x="2342952" y="3579590"/>
                </a:cubicBezTo>
                <a:close/>
                <a:moveTo>
                  <a:pt x="4312173" y="3576618"/>
                </a:moveTo>
                <a:cubicBezTo>
                  <a:pt x="4311180" y="3578600"/>
                  <a:pt x="4310685" y="3580582"/>
                  <a:pt x="4309691" y="3583061"/>
                </a:cubicBezTo>
                <a:cubicBezTo>
                  <a:pt x="4345877" y="3622713"/>
                  <a:pt x="4398910" y="3633618"/>
                  <a:pt x="4451944" y="3653444"/>
                </a:cubicBezTo>
                <a:cubicBezTo>
                  <a:pt x="4400397" y="3658399"/>
                  <a:pt x="4352815" y="3650469"/>
                  <a:pt x="4306720" y="3657904"/>
                </a:cubicBezTo>
                <a:cubicBezTo>
                  <a:pt x="4306224" y="3661870"/>
                  <a:pt x="4306223" y="3665833"/>
                  <a:pt x="4305729" y="3669798"/>
                </a:cubicBezTo>
                <a:cubicBezTo>
                  <a:pt x="4336460" y="3677234"/>
                  <a:pt x="4367685" y="3684668"/>
                  <a:pt x="4400893" y="3692599"/>
                </a:cubicBezTo>
                <a:cubicBezTo>
                  <a:pt x="4368675" y="3709949"/>
                  <a:pt x="4329520" y="3696070"/>
                  <a:pt x="4299286" y="3722337"/>
                </a:cubicBezTo>
                <a:cubicBezTo>
                  <a:pt x="4306224" y="3724321"/>
                  <a:pt x="4309199" y="3725311"/>
                  <a:pt x="4312173" y="3725807"/>
                </a:cubicBezTo>
                <a:cubicBezTo>
                  <a:pt x="4341911" y="3729774"/>
                  <a:pt x="4340424" y="3730764"/>
                  <a:pt x="4329023" y="3757034"/>
                </a:cubicBezTo>
                <a:cubicBezTo>
                  <a:pt x="4316633" y="3786277"/>
                  <a:pt x="4308702" y="3817503"/>
                  <a:pt x="4299286" y="3847738"/>
                </a:cubicBezTo>
                <a:cubicBezTo>
                  <a:pt x="4298293" y="3850217"/>
                  <a:pt x="4301763" y="3854181"/>
                  <a:pt x="4304736" y="3861617"/>
                </a:cubicBezTo>
                <a:cubicBezTo>
                  <a:pt x="4332989" y="3810070"/>
                  <a:pt x="4358763" y="3762983"/>
                  <a:pt x="4384536" y="3715401"/>
                </a:cubicBezTo>
                <a:cubicBezTo>
                  <a:pt x="4390980" y="3736712"/>
                  <a:pt x="4378093" y="3758522"/>
                  <a:pt x="4397920" y="3774877"/>
                </a:cubicBezTo>
                <a:cubicBezTo>
                  <a:pt x="4410310" y="3741174"/>
                  <a:pt x="4421710" y="3708460"/>
                  <a:pt x="4436083" y="3669304"/>
                </a:cubicBezTo>
                <a:cubicBezTo>
                  <a:pt x="4440050" y="3700530"/>
                  <a:pt x="4443024" y="3723330"/>
                  <a:pt x="4445997" y="3746626"/>
                </a:cubicBezTo>
                <a:cubicBezTo>
                  <a:pt x="4449962" y="3746624"/>
                  <a:pt x="4453431" y="3747120"/>
                  <a:pt x="4457396" y="3747120"/>
                </a:cubicBezTo>
                <a:cubicBezTo>
                  <a:pt x="4468799" y="3705983"/>
                  <a:pt x="4480693" y="3664842"/>
                  <a:pt x="4491596" y="3625192"/>
                </a:cubicBezTo>
                <a:cubicBezTo>
                  <a:pt x="4429643" y="3608340"/>
                  <a:pt x="4371153" y="3592479"/>
                  <a:pt x="4312173" y="3576618"/>
                </a:cubicBezTo>
                <a:close/>
                <a:moveTo>
                  <a:pt x="2583342" y="3576618"/>
                </a:moveTo>
                <a:cubicBezTo>
                  <a:pt x="2551619" y="3590495"/>
                  <a:pt x="2522872" y="3603382"/>
                  <a:pt x="2494122" y="3616271"/>
                </a:cubicBezTo>
                <a:cubicBezTo>
                  <a:pt x="2495114" y="3619739"/>
                  <a:pt x="2496105" y="3623208"/>
                  <a:pt x="2497097" y="3627173"/>
                </a:cubicBezTo>
                <a:cubicBezTo>
                  <a:pt x="2521879" y="3625687"/>
                  <a:pt x="2547159" y="3626182"/>
                  <a:pt x="2570949" y="3621721"/>
                </a:cubicBezTo>
                <a:cubicBezTo>
                  <a:pt x="2581358" y="3619739"/>
                  <a:pt x="2592262" y="3609330"/>
                  <a:pt x="2597714" y="3599913"/>
                </a:cubicBezTo>
                <a:cubicBezTo>
                  <a:pt x="2600194" y="3595452"/>
                  <a:pt x="2588299" y="3584054"/>
                  <a:pt x="2583342" y="3576618"/>
                </a:cubicBezTo>
                <a:close/>
                <a:moveTo>
                  <a:pt x="3122113" y="3570174"/>
                </a:moveTo>
                <a:cubicBezTo>
                  <a:pt x="3101791" y="3579096"/>
                  <a:pt x="3086427" y="3586035"/>
                  <a:pt x="3071062" y="3592972"/>
                </a:cubicBezTo>
                <a:cubicBezTo>
                  <a:pt x="3071556" y="3595451"/>
                  <a:pt x="3072051" y="3597930"/>
                  <a:pt x="3072052" y="3600407"/>
                </a:cubicBezTo>
                <a:cubicBezTo>
                  <a:pt x="3086427" y="3602887"/>
                  <a:pt x="3099810" y="3605861"/>
                  <a:pt x="3116660" y="3609330"/>
                </a:cubicBezTo>
                <a:cubicBezTo>
                  <a:pt x="3118644" y="3595453"/>
                  <a:pt x="3119634" y="3586531"/>
                  <a:pt x="3122113" y="3570174"/>
                </a:cubicBezTo>
                <a:close/>
                <a:moveTo>
                  <a:pt x="2947643" y="3562243"/>
                </a:moveTo>
                <a:cubicBezTo>
                  <a:pt x="2920880" y="3572155"/>
                  <a:pt x="2899565" y="3580087"/>
                  <a:pt x="2872307" y="3590495"/>
                </a:cubicBezTo>
                <a:cubicBezTo>
                  <a:pt x="2905514" y="3607348"/>
                  <a:pt x="2934262" y="3596443"/>
                  <a:pt x="2947643" y="3562243"/>
                </a:cubicBezTo>
                <a:close/>
                <a:moveTo>
                  <a:pt x="2151752" y="3557473"/>
                </a:moveTo>
                <a:cubicBezTo>
                  <a:pt x="2145433" y="3556916"/>
                  <a:pt x="2140476" y="3558773"/>
                  <a:pt x="2140724" y="3570175"/>
                </a:cubicBezTo>
                <a:cubicBezTo>
                  <a:pt x="2140725" y="3591984"/>
                  <a:pt x="2162036" y="3575626"/>
                  <a:pt x="2171949" y="3581574"/>
                </a:cubicBezTo>
                <a:cubicBezTo>
                  <a:pt x="2172447" y="3582067"/>
                  <a:pt x="2173438" y="3581573"/>
                  <a:pt x="2174430" y="3581573"/>
                </a:cubicBezTo>
                <a:cubicBezTo>
                  <a:pt x="2190290" y="3583060"/>
                  <a:pt x="2194751" y="3575627"/>
                  <a:pt x="2188803" y="3558774"/>
                </a:cubicBezTo>
                <a:cubicBezTo>
                  <a:pt x="2181864" y="3558774"/>
                  <a:pt x="2175916" y="3557288"/>
                  <a:pt x="2170960" y="3559271"/>
                </a:cubicBezTo>
                <a:cubicBezTo>
                  <a:pt x="2165754" y="3561004"/>
                  <a:pt x="2158073" y="3558031"/>
                  <a:pt x="2151752" y="3557473"/>
                </a:cubicBezTo>
                <a:close/>
                <a:moveTo>
                  <a:pt x="1974681" y="3555800"/>
                </a:moveTo>
                <a:cubicBezTo>
                  <a:pt x="1943951" y="3546383"/>
                  <a:pt x="1928584" y="3555799"/>
                  <a:pt x="1922637" y="3584547"/>
                </a:cubicBezTo>
                <a:cubicBezTo>
                  <a:pt x="1941471" y="3573644"/>
                  <a:pt x="1957829" y="3564721"/>
                  <a:pt x="1974681" y="3555800"/>
                </a:cubicBezTo>
                <a:close/>
                <a:moveTo>
                  <a:pt x="2373828" y="3547716"/>
                </a:moveTo>
                <a:cubicBezTo>
                  <a:pt x="2344901" y="3546692"/>
                  <a:pt x="2312840" y="3559891"/>
                  <a:pt x="2311723" y="3578103"/>
                </a:cubicBezTo>
                <a:cubicBezTo>
                  <a:pt x="2340471" y="3570174"/>
                  <a:pt x="2367237" y="3562739"/>
                  <a:pt x="2400446" y="3553818"/>
                </a:cubicBezTo>
                <a:cubicBezTo>
                  <a:pt x="2392764" y="3549976"/>
                  <a:pt x="2383469" y="3548055"/>
                  <a:pt x="2373828" y="3547716"/>
                </a:cubicBezTo>
                <a:close/>
                <a:moveTo>
                  <a:pt x="4386520" y="3541920"/>
                </a:moveTo>
                <a:cubicBezTo>
                  <a:pt x="4383050" y="3540931"/>
                  <a:pt x="4378093" y="3543904"/>
                  <a:pt x="4369171" y="3545886"/>
                </a:cubicBezTo>
                <a:cubicBezTo>
                  <a:pt x="4381068" y="3554315"/>
                  <a:pt x="4388502" y="3560261"/>
                  <a:pt x="4396928" y="3564722"/>
                </a:cubicBezTo>
                <a:cubicBezTo>
                  <a:pt x="4423198" y="3578599"/>
                  <a:pt x="4449468" y="3591981"/>
                  <a:pt x="4476231" y="3604374"/>
                </a:cubicBezTo>
                <a:cubicBezTo>
                  <a:pt x="4501015" y="3616269"/>
                  <a:pt x="4509441" y="3636094"/>
                  <a:pt x="4510433" y="3661869"/>
                </a:cubicBezTo>
                <a:cubicBezTo>
                  <a:pt x="4511423" y="3678224"/>
                  <a:pt x="4514397" y="3694088"/>
                  <a:pt x="4516381" y="3709948"/>
                </a:cubicBezTo>
                <a:cubicBezTo>
                  <a:pt x="4519354" y="3709947"/>
                  <a:pt x="4522824" y="3709948"/>
                  <a:pt x="4525797" y="3709946"/>
                </a:cubicBezTo>
                <a:cubicBezTo>
                  <a:pt x="4529762" y="3676737"/>
                  <a:pt x="4533727" y="3643531"/>
                  <a:pt x="4537693" y="3610321"/>
                </a:cubicBezTo>
                <a:cubicBezTo>
                  <a:pt x="4540171" y="3591981"/>
                  <a:pt x="4533231" y="3579096"/>
                  <a:pt x="4515388" y="3574633"/>
                </a:cubicBezTo>
                <a:cubicBezTo>
                  <a:pt x="4472764" y="3563233"/>
                  <a:pt x="4429641" y="3552330"/>
                  <a:pt x="4386520" y="3541920"/>
                </a:cubicBezTo>
                <a:close/>
                <a:moveTo>
                  <a:pt x="1635718" y="3540806"/>
                </a:moveTo>
                <a:cubicBezTo>
                  <a:pt x="1623140" y="3540806"/>
                  <a:pt x="1611370" y="3540930"/>
                  <a:pt x="1599472" y="3541427"/>
                </a:cubicBezTo>
                <a:cubicBezTo>
                  <a:pt x="1595013" y="3541426"/>
                  <a:pt x="1589063" y="3547870"/>
                  <a:pt x="1586585" y="3552825"/>
                </a:cubicBezTo>
                <a:cubicBezTo>
                  <a:pt x="1585099" y="3555304"/>
                  <a:pt x="1590055" y="3564227"/>
                  <a:pt x="1592039" y="3564226"/>
                </a:cubicBezTo>
                <a:cubicBezTo>
                  <a:pt x="1614839" y="3565217"/>
                  <a:pt x="1637637" y="3565713"/>
                  <a:pt x="1660438" y="3563731"/>
                </a:cubicBezTo>
                <a:cubicBezTo>
                  <a:pt x="1665395" y="3562739"/>
                  <a:pt x="1669360" y="3551834"/>
                  <a:pt x="1676795" y="3540932"/>
                </a:cubicBezTo>
                <a:cubicBezTo>
                  <a:pt x="1661676" y="3540931"/>
                  <a:pt x="1648295" y="3540806"/>
                  <a:pt x="1635718" y="3540806"/>
                </a:cubicBezTo>
                <a:close/>
                <a:moveTo>
                  <a:pt x="3481942" y="3538846"/>
                </a:moveTo>
                <a:cubicBezTo>
                  <a:pt x="3474614" y="3539443"/>
                  <a:pt x="3465599" y="3541177"/>
                  <a:pt x="3454695" y="3543904"/>
                </a:cubicBezTo>
                <a:cubicBezTo>
                  <a:pt x="3453704" y="3546880"/>
                  <a:pt x="3452712" y="3549853"/>
                  <a:pt x="3452218" y="3552331"/>
                </a:cubicBezTo>
                <a:cubicBezTo>
                  <a:pt x="3470555" y="3557287"/>
                  <a:pt x="3488894" y="3562739"/>
                  <a:pt x="3507729" y="3568193"/>
                </a:cubicBezTo>
                <a:cubicBezTo>
                  <a:pt x="3510705" y="3545517"/>
                  <a:pt x="3503920" y="3537058"/>
                  <a:pt x="3481942" y="3538846"/>
                </a:cubicBezTo>
                <a:close/>
                <a:moveTo>
                  <a:pt x="2770201" y="3537461"/>
                </a:moveTo>
                <a:cubicBezTo>
                  <a:pt x="2742444" y="3544401"/>
                  <a:pt x="2720636" y="3549853"/>
                  <a:pt x="2699323" y="3556295"/>
                </a:cubicBezTo>
                <a:cubicBezTo>
                  <a:pt x="2694368" y="3557782"/>
                  <a:pt x="2690400" y="3562738"/>
                  <a:pt x="2685939" y="3566208"/>
                </a:cubicBezTo>
                <a:cubicBezTo>
                  <a:pt x="2690898" y="3569183"/>
                  <a:pt x="2695360" y="3574140"/>
                  <a:pt x="2700314" y="3574636"/>
                </a:cubicBezTo>
                <a:cubicBezTo>
                  <a:pt x="2720139" y="3575625"/>
                  <a:pt x="2740462" y="3575131"/>
                  <a:pt x="2761280" y="3575130"/>
                </a:cubicBezTo>
                <a:cubicBezTo>
                  <a:pt x="2763759" y="3565217"/>
                  <a:pt x="2766235" y="3555304"/>
                  <a:pt x="2770201" y="3537461"/>
                </a:cubicBezTo>
                <a:close/>
                <a:moveTo>
                  <a:pt x="2538363" y="3536160"/>
                </a:moveTo>
                <a:cubicBezTo>
                  <a:pt x="2521138" y="3536470"/>
                  <a:pt x="2504285" y="3545639"/>
                  <a:pt x="2491645" y="3562739"/>
                </a:cubicBezTo>
                <a:cubicBezTo>
                  <a:pt x="2522375" y="3562737"/>
                  <a:pt x="2552117" y="3562739"/>
                  <a:pt x="2587308" y="3562738"/>
                </a:cubicBezTo>
                <a:cubicBezTo>
                  <a:pt x="2573181" y="3544400"/>
                  <a:pt x="2555585" y="3535849"/>
                  <a:pt x="2538363" y="3536160"/>
                </a:cubicBezTo>
                <a:close/>
                <a:moveTo>
                  <a:pt x="3103774" y="3532505"/>
                </a:moveTo>
                <a:cubicBezTo>
                  <a:pt x="3080973" y="3527052"/>
                  <a:pt x="3060652" y="3537462"/>
                  <a:pt x="3038348" y="3554808"/>
                </a:cubicBezTo>
                <a:cubicBezTo>
                  <a:pt x="3069575" y="3558278"/>
                  <a:pt x="3095844" y="3561251"/>
                  <a:pt x="3122113" y="3564225"/>
                </a:cubicBezTo>
                <a:cubicBezTo>
                  <a:pt x="3124096" y="3561748"/>
                  <a:pt x="3126574" y="3559270"/>
                  <a:pt x="3128558" y="3556789"/>
                </a:cubicBezTo>
                <a:cubicBezTo>
                  <a:pt x="3120625" y="3548365"/>
                  <a:pt x="3113689" y="3534486"/>
                  <a:pt x="3103774" y="3532505"/>
                </a:cubicBezTo>
                <a:close/>
                <a:moveTo>
                  <a:pt x="3344165" y="3531513"/>
                </a:moveTo>
                <a:cubicBezTo>
                  <a:pt x="3333260" y="3531017"/>
                  <a:pt x="3321364" y="3530521"/>
                  <a:pt x="3310955" y="3533497"/>
                </a:cubicBezTo>
                <a:cubicBezTo>
                  <a:pt x="3300549" y="3536469"/>
                  <a:pt x="3291627" y="3543903"/>
                  <a:pt x="3281713" y="3549355"/>
                </a:cubicBezTo>
                <a:cubicBezTo>
                  <a:pt x="3291626" y="3553321"/>
                  <a:pt x="3302035" y="3556296"/>
                  <a:pt x="3313436" y="3560260"/>
                </a:cubicBezTo>
                <a:cubicBezTo>
                  <a:pt x="3325329" y="3556789"/>
                  <a:pt x="3336731" y="3553816"/>
                  <a:pt x="3346642" y="3548861"/>
                </a:cubicBezTo>
                <a:cubicBezTo>
                  <a:pt x="3348627" y="3547870"/>
                  <a:pt x="3345651" y="3531514"/>
                  <a:pt x="3344165" y="3531513"/>
                </a:cubicBezTo>
                <a:close/>
                <a:moveTo>
                  <a:pt x="1799221" y="3526556"/>
                </a:moveTo>
                <a:cubicBezTo>
                  <a:pt x="1795751" y="3524079"/>
                  <a:pt x="1781376" y="3539939"/>
                  <a:pt x="1767500" y="3551340"/>
                </a:cubicBezTo>
                <a:cubicBezTo>
                  <a:pt x="1794759" y="3560260"/>
                  <a:pt x="1812604" y="3566208"/>
                  <a:pt x="1830447" y="3572156"/>
                </a:cubicBezTo>
                <a:cubicBezTo>
                  <a:pt x="1832925" y="3568687"/>
                  <a:pt x="1835403" y="3565217"/>
                  <a:pt x="1837386" y="3561746"/>
                </a:cubicBezTo>
                <a:cubicBezTo>
                  <a:pt x="1824995" y="3549357"/>
                  <a:pt x="1813594" y="3535478"/>
                  <a:pt x="1799221" y="3526556"/>
                </a:cubicBezTo>
                <a:close/>
                <a:moveTo>
                  <a:pt x="2202139" y="3521377"/>
                </a:moveTo>
                <a:cubicBezTo>
                  <a:pt x="2182390" y="3522933"/>
                  <a:pt x="2153860" y="3533618"/>
                  <a:pt x="2141220" y="3547374"/>
                </a:cubicBezTo>
                <a:cubicBezTo>
                  <a:pt x="2168977" y="3547375"/>
                  <a:pt x="2192768" y="3547869"/>
                  <a:pt x="2216559" y="3546878"/>
                </a:cubicBezTo>
                <a:cubicBezTo>
                  <a:pt x="2220028" y="3546879"/>
                  <a:pt x="2225480" y="3539940"/>
                  <a:pt x="2225977" y="3535973"/>
                </a:cubicBezTo>
                <a:cubicBezTo>
                  <a:pt x="2225976" y="3531514"/>
                  <a:pt x="2222012" y="3525070"/>
                  <a:pt x="2218045" y="3523086"/>
                </a:cubicBezTo>
                <a:cubicBezTo>
                  <a:pt x="2214329" y="3521351"/>
                  <a:pt x="2208722" y="3520855"/>
                  <a:pt x="2202139" y="3521377"/>
                </a:cubicBezTo>
                <a:close/>
                <a:moveTo>
                  <a:pt x="2921515" y="3517217"/>
                </a:moveTo>
                <a:cubicBezTo>
                  <a:pt x="2917162" y="3517451"/>
                  <a:pt x="2912577" y="3518875"/>
                  <a:pt x="2907992" y="3521601"/>
                </a:cubicBezTo>
                <a:cubicBezTo>
                  <a:pt x="2899069" y="3527053"/>
                  <a:pt x="2888662" y="3530521"/>
                  <a:pt x="2879739" y="3535975"/>
                </a:cubicBezTo>
                <a:cubicBezTo>
                  <a:pt x="2873296" y="3539442"/>
                  <a:pt x="2868342" y="3544895"/>
                  <a:pt x="2862392" y="3549356"/>
                </a:cubicBezTo>
                <a:cubicBezTo>
                  <a:pt x="2869333" y="3551833"/>
                  <a:pt x="2877262" y="3556791"/>
                  <a:pt x="2883706" y="3555799"/>
                </a:cubicBezTo>
                <a:cubicBezTo>
                  <a:pt x="2905514" y="3553321"/>
                  <a:pt x="2926827" y="3548366"/>
                  <a:pt x="2948139" y="3544399"/>
                </a:cubicBezTo>
                <a:cubicBezTo>
                  <a:pt x="2945537" y="3526556"/>
                  <a:pt x="2934572" y="3516519"/>
                  <a:pt x="2921515" y="3517217"/>
                </a:cubicBezTo>
                <a:close/>
                <a:moveTo>
                  <a:pt x="1974015" y="3515862"/>
                </a:moveTo>
                <a:cubicBezTo>
                  <a:pt x="1957613" y="3516022"/>
                  <a:pt x="1942463" y="3525317"/>
                  <a:pt x="1923133" y="3533495"/>
                </a:cubicBezTo>
                <a:cubicBezTo>
                  <a:pt x="1971707" y="3541921"/>
                  <a:pt x="1981124" y="3539941"/>
                  <a:pt x="1991039" y="3519121"/>
                </a:cubicBezTo>
                <a:cubicBezTo>
                  <a:pt x="1985090" y="3516767"/>
                  <a:pt x="1979482" y="3515805"/>
                  <a:pt x="1974015" y="3515862"/>
                </a:cubicBezTo>
                <a:close/>
                <a:moveTo>
                  <a:pt x="4456405" y="3506234"/>
                </a:moveTo>
                <a:cubicBezTo>
                  <a:pt x="4455415" y="3508712"/>
                  <a:pt x="4454919" y="3511193"/>
                  <a:pt x="4453928" y="3513174"/>
                </a:cubicBezTo>
                <a:cubicBezTo>
                  <a:pt x="4462354" y="3517634"/>
                  <a:pt x="4470283" y="3522591"/>
                  <a:pt x="4478711" y="3526556"/>
                </a:cubicBezTo>
                <a:cubicBezTo>
                  <a:pt x="4499529" y="3536470"/>
                  <a:pt x="4520346" y="3545391"/>
                  <a:pt x="4541162" y="3554808"/>
                </a:cubicBezTo>
                <a:cubicBezTo>
                  <a:pt x="4558015" y="3562738"/>
                  <a:pt x="4562475" y="3573146"/>
                  <a:pt x="4555043" y="3591982"/>
                </a:cubicBezTo>
                <a:cubicBezTo>
                  <a:pt x="4544633" y="3618251"/>
                  <a:pt x="4547109" y="3644026"/>
                  <a:pt x="4568422" y="3671783"/>
                </a:cubicBezTo>
                <a:cubicBezTo>
                  <a:pt x="4572388" y="3633616"/>
                  <a:pt x="4575362" y="3602391"/>
                  <a:pt x="4578831" y="3570670"/>
                </a:cubicBezTo>
                <a:cubicBezTo>
                  <a:pt x="4581309" y="3570669"/>
                  <a:pt x="4583790" y="3570669"/>
                  <a:pt x="4586267" y="3571164"/>
                </a:cubicBezTo>
                <a:cubicBezTo>
                  <a:pt x="4588744" y="3581573"/>
                  <a:pt x="4589738" y="3591981"/>
                  <a:pt x="4593207" y="3601398"/>
                </a:cubicBezTo>
                <a:cubicBezTo>
                  <a:pt x="4596676" y="3610321"/>
                  <a:pt x="4602126" y="3618252"/>
                  <a:pt x="4607084" y="3626183"/>
                </a:cubicBezTo>
                <a:cubicBezTo>
                  <a:pt x="4609562" y="3625190"/>
                  <a:pt x="4612041" y="3624200"/>
                  <a:pt x="4615014" y="3623705"/>
                </a:cubicBezTo>
                <a:cubicBezTo>
                  <a:pt x="4615014" y="3596940"/>
                  <a:pt x="4615510" y="3570175"/>
                  <a:pt x="4614519" y="3543410"/>
                </a:cubicBezTo>
                <a:cubicBezTo>
                  <a:pt x="4614520" y="3539444"/>
                  <a:pt x="4605598" y="3532007"/>
                  <a:pt x="4602126" y="3532505"/>
                </a:cubicBezTo>
                <a:cubicBezTo>
                  <a:pt x="4560492" y="3541426"/>
                  <a:pt x="4524806" y="3522591"/>
                  <a:pt x="4487136" y="3511687"/>
                </a:cubicBezTo>
                <a:cubicBezTo>
                  <a:pt x="4477224" y="3508714"/>
                  <a:pt x="4466320" y="3508217"/>
                  <a:pt x="4456405" y="3506234"/>
                </a:cubicBezTo>
                <a:close/>
                <a:moveTo>
                  <a:pt x="5165120" y="3500543"/>
                </a:moveTo>
                <a:cubicBezTo>
                  <a:pt x="5158216" y="3496755"/>
                  <a:pt x="5152920" y="3506979"/>
                  <a:pt x="5147344" y="3512182"/>
                </a:cubicBezTo>
                <a:cubicBezTo>
                  <a:pt x="5130491" y="3528044"/>
                  <a:pt x="5114135" y="3543905"/>
                  <a:pt x="5098770" y="3560757"/>
                </a:cubicBezTo>
                <a:cubicBezTo>
                  <a:pt x="5094805" y="3565217"/>
                  <a:pt x="5090343" y="3572157"/>
                  <a:pt x="5091338" y="3577115"/>
                </a:cubicBezTo>
                <a:cubicBezTo>
                  <a:pt x="5092326" y="3581574"/>
                  <a:pt x="5100752" y="3587522"/>
                  <a:pt x="5105213" y="3587027"/>
                </a:cubicBezTo>
                <a:cubicBezTo>
                  <a:pt x="5129005" y="3585539"/>
                  <a:pt x="5153788" y="3586531"/>
                  <a:pt x="5175100" y="3578600"/>
                </a:cubicBezTo>
                <a:cubicBezTo>
                  <a:pt x="5188484" y="3574139"/>
                  <a:pt x="5213266" y="3567201"/>
                  <a:pt x="5204344" y="3541427"/>
                </a:cubicBezTo>
                <a:cubicBezTo>
                  <a:pt x="5207813" y="3523088"/>
                  <a:pt x="5201370" y="3512184"/>
                  <a:pt x="5182039" y="3511687"/>
                </a:cubicBezTo>
                <a:cubicBezTo>
                  <a:pt x="5179066" y="3511688"/>
                  <a:pt x="5173612" y="3511191"/>
                  <a:pt x="5172623" y="3509703"/>
                </a:cubicBezTo>
                <a:cubicBezTo>
                  <a:pt x="5169896" y="3504624"/>
                  <a:pt x="5167418" y="3501806"/>
                  <a:pt x="5165120" y="3500543"/>
                </a:cubicBezTo>
                <a:close/>
                <a:moveTo>
                  <a:pt x="2527951" y="3500473"/>
                </a:moveTo>
                <a:cubicBezTo>
                  <a:pt x="2515561" y="3498925"/>
                  <a:pt x="2501311" y="3505491"/>
                  <a:pt x="2485203" y="3520112"/>
                </a:cubicBezTo>
                <a:cubicBezTo>
                  <a:pt x="2511966" y="3523583"/>
                  <a:pt x="2533774" y="3526061"/>
                  <a:pt x="2559548" y="3529531"/>
                </a:cubicBezTo>
                <a:cubicBezTo>
                  <a:pt x="2550876" y="3511687"/>
                  <a:pt x="2540341" y="3502022"/>
                  <a:pt x="2527951" y="3500473"/>
                </a:cubicBezTo>
                <a:close/>
                <a:moveTo>
                  <a:pt x="1686211" y="3499295"/>
                </a:moveTo>
                <a:cubicBezTo>
                  <a:pt x="1656474" y="3495330"/>
                  <a:pt x="1613351" y="3509704"/>
                  <a:pt x="1605918" y="3526556"/>
                </a:cubicBezTo>
                <a:cubicBezTo>
                  <a:pt x="1630698" y="3526556"/>
                  <a:pt x="1654985" y="3526555"/>
                  <a:pt x="1680759" y="3526556"/>
                </a:cubicBezTo>
                <a:cubicBezTo>
                  <a:pt x="1682743" y="3516148"/>
                  <a:pt x="1684230" y="3507722"/>
                  <a:pt x="1686211" y="3499295"/>
                </a:cubicBezTo>
                <a:close/>
                <a:moveTo>
                  <a:pt x="2403419" y="3494340"/>
                </a:moveTo>
                <a:cubicBezTo>
                  <a:pt x="2372193" y="3501774"/>
                  <a:pt x="2344438" y="3508218"/>
                  <a:pt x="2316680" y="3514660"/>
                </a:cubicBezTo>
                <a:cubicBezTo>
                  <a:pt x="2317176" y="3518128"/>
                  <a:pt x="2317673" y="3522095"/>
                  <a:pt x="2317673" y="3525565"/>
                </a:cubicBezTo>
                <a:cubicBezTo>
                  <a:pt x="2345924" y="3525565"/>
                  <a:pt x="2374673" y="3525566"/>
                  <a:pt x="2405401" y="3525564"/>
                </a:cubicBezTo>
                <a:cubicBezTo>
                  <a:pt x="2404906" y="3515652"/>
                  <a:pt x="2404411" y="3506235"/>
                  <a:pt x="2403419" y="3494340"/>
                </a:cubicBezTo>
                <a:close/>
                <a:moveTo>
                  <a:pt x="3076513" y="3490127"/>
                </a:moveTo>
                <a:cubicBezTo>
                  <a:pt x="3066478" y="3488889"/>
                  <a:pt x="3054457" y="3496073"/>
                  <a:pt x="3039341" y="3511687"/>
                </a:cubicBezTo>
                <a:cubicBezTo>
                  <a:pt x="3063130" y="3514660"/>
                  <a:pt x="3080974" y="3516642"/>
                  <a:pt x="3101791" y="3519121"/>
                </a:cubicBezTo>
                <a:cubicBezTo>
                  <a:pt x="3094605" y="3501029"/>
                  <a:pt x="3086550" y="3491365"/>
                  <a:pt x="3076513" y="3490127"/>
                </a:cubicBezTo>
                <a:close/>
                <a:moveTo>
                  <a:pt x="2768219" y="3483432"/>
                </a:moveTo>
                <a:cubicBezTo>
                  <a:pt x="2738976" y="3492356"/>
                  <a:pt x="2714193" y="3499790"/>
                  <a:pt x="2689906" y="3507225"/>
                </a:cubicBezTo>
                <a:cubicBezTo>
                  <a:pt x="2690402" y="3510200"/>
                  <a:pt x="2690896" y="3512678"/>
                  <a:pt x="2691394" y="3515653"/>
                </a:cubicBezTo>
                <a:cubicBezTo>
                  <a:pt x="2716176" y="3515652"/>
                  <a:pt x="2741453" y="3515653"/>
                  <a:pt x="2768218" y="3515653"/>
                </a:cubicBezTo>
                <a:cubicBezTo>
                  <a:pt x="2768220" y="3507722"/>
                  <a:pt x="2768217" y="3498304"/>
                  <a:pt x="2768219" y="3483432"/>
                </a:cubicBezTo>
                <a:close/>
                <a:moveTo>
                  <a:pt x="3328305" y="3481452"/>
                </a:moveTo>
                <a:cubicBezTo>
                  <a:pt x="3314426" y="3480460"/>
                  <a:pt x="3299555" y="3484425"/>
                  <a:pt x="3285679" y="3488888"/>
                </a:cubicBezTo>
                <a:cubicBezTo>
                  <a:pt x="3283695" y="3489382"/>
                  <a:pt x="3282704" y="3504252"/>
                  <a:pt x="3286174" y="3508713"/>
                </a:cubicBezTo>
                <a:cubicBezTo>
                  <a:pt x="3292122" y="3516645"/>
                  <a:pt x="3338217" y="3511688"/>
                  <a:pt x="3350608" y="3501279"/>
                </a:cubicBezTo>
                <a:cubicBezTo>
                  <a:pt x="3342182" y="3493349"/>
                  <a:pt x="3335740" y="3481948"/>
                  <a:pt x="3328305" y="3481452"/>
                </a:cubicBezTo>
                <a:close/>
                <a:moveTo>
                  <a:pt x="2221143" y="3474264"/>
                </a:moveTo>
                <a:cubicBezTo>
                  <a:pt x="2217301" y="3472405"/>
                  <a:pt x="2211849" y="3472780"/>
                  <a:pt x="2205159" y="3474513"/>
                </a:cubicBezTo>
                <a:cubicBezTo>
                  <a:pt x="2182360" y="3480956"/>
                  <a:pt x="2159063" y="3484921"/>
                  <a:pt x="2133785" y="3490373"/>
                </a:cubicBezTo>
                <a:cubicBezTo>
                  <a:pt x="2132299" y="3509210"/>
                  <a:pt x="2132299" y="3509704"/>
                  <a:pt x="2148159" y="3510696"/>
                </a:cubicBezTo>
                <a:cubicBezTo>
                  <a:pt x="2168481" y="3511686"/>
                  <a:pt x="2189298" y="3511193"/>
                  <a:pt x="2209621" y="3512183"/>
                </a:cubicBezTo>
                <a:cubicBezTo>
                  <a:pt x="2228950" y="3513174"/>
                  <a:pt x="2227960" y="3499792"/>
                  <a:pt x="2227464" y="3487402"/>
                </a:cubicBezTo>
                <a:cubicBezTo>
                  <a:pt x="2227214" y="3480213"/>
                  <a:pt x="2224986" y="3476124"/>
                  <a:pt x="2221143" y="3474264"/>
                </a:cubicBezTo>
                <a:close/>
                <a:moveTo>
                  <a:pt x="2011360" y="3465591"/>
                </a:moveTo>
                <a:cubicBezTo>
                  <a:pt x="1983604" y="3474017"/>
                  <a:pt x="1958323" y="3481948"/>
                  <a:pt x="1928585" y="3491365"/>
                </a:cubicBezTo>
                <a:cubicBezTo>
                  <a:pt x="1969725" y="3515651"/>
                  <a:pt x="2006403" y="3504253"/>
                  <a:pt x="2011360" y="3465591"/>
                </a:cubicBezTo>
                <a:close/>
                <a:moveTo>
                  <a:pt x="1162310" y="3462617"/>
                </a:moveTo>
                <a:cubicBezTo>
                  <a:pt x="1152396" y="3464602"/>
                  <a:pt x="1141987" y="3465095"/>
                  <a:pt x="1133069" y="3468565"/>
                </a:cubicBezTo>
                <a:cubicBezTo>
                  <a:pt x="1119683" y="3473523"/>
                  <a:pt x="1107293" y="3481948"/>
                  <a:pt x="1093910" y="3487399"/>
                </a:cubicBezTo>
                <a:cubicBezTo>
                  <a:pt x="1067145" y="3497809"/>
                  <a:pt x="1039884" y="3506235"/>
                  <a:pt x="1012623" y="3516147"/>
                </a:cubicBezTo>
                <a:cubicBezTo>
                  <a:pt x="1020058" y="3545391"/>
                  <a:pt x="1031954" y="3549355"/>
                  <a:pt x="1053268" y="3539442"/>
                </a:cubicBezTo>
                <a:cubicBezTo>
                  <a:pt x="1067641" y="3532999"/>
                  <a:pt x="1084986" y="3532503"/>
                  <a:pt x="1100850" y="3528540"/>
                </a:cubicBezTo>
                <a:cubicBezTo>
                  <a:pt x="1105807" y="3527052"/>
                  <a:pt x="1112250" y="3525565"/>
                  <a:pt x="1115720" y="3521599"/>
                </a:cubicBezTo>
                <a:cubicBezTo>
                  <a:pt x="1132075" y="3504748"/>
                  <a:pt x="1147439" y="3486904"/>
                  <a:pt x="1162808" y="3469556"/>
                </a:cubicBezTo>
                <a:cubicBezTo>
                  <a:pt x="1162804" y="3467077"/>
                  <a:pt x="1162312" y="3465096"/>
                  <a:pt x="1162310" y="3462617"/>
                </a:cubicBezTo>
                <a:close/>
                <a:moveTo>
                  <a:pt x="2876024" y="3461626"/>
                </a:moveTo>
                <a:cubicBezTo>
                  <a:pt x="2869580" y="3462123"/>
                  <a:pt x="2863383" y="3466336"/>
                  <a:pt x="2857434" y="3474513"/>
                </a:cubicBezTo>
                <a:cubicBezTo>
                  <a:pt x="2851489" y="3481947"/>
                  <a:pt x="2844549" y="3488390"/>
                  <a:pt x="2833647" y="3500783"/>
                </a:cubicBezTo>
                <a:cubicBezTo>
                  <a:pt x="2854957" y="3502269"/>
                  <a:pt x="2869826" y="3504747"/>
                  <a:pt x="2884200" y="3503757"/>
                </a:cubicBezTo>
                <a:cubicBezTo>
                  <a:pt x="2896593" y="3503262"/>
                  <a:pt x="2908984" y="3499295"/>
                  <a:pt x="2921378" y="3496817"/>
                </a:cubicBezTo>
                <a:cubicBezTo>
                  <a:pt x="2912949" y="3488391"/>
                  <a:pt x="2905018" y="3479469"/>
                  <a:pt x="2896097" y="3471045"/>
                </a:cubicBezTo>
                <a:cubicBezTo>
                  <a:pt x="2889159" y="3464352"/>
                  <a:pt x="2882467" y="3461129"/>
                  <a:pt x="2876024" y="3461626"/>
                </a:cubicBezTo>
                <a:close/>
                <a:moveTo>
                  <a:pt x="4156536" y="3460636"/>
                </a:moveTo>
                <a:cubicBezTo>
                  <a:pt x="4132745" y="3455677"/>
                  <a:pt x="4120850" y="3473026"/>
                  <a:pt x="4105485" y="3486410"/>
                </a:cubicBezTo>
                <a:cubicBezTo>
                  <a:pt x="4033120" y="3550844"/>
                  <a:pt x="3943407" y="3582069"/>
                  <a:pt x="3853200" y="3609825"/>
                </a:cubicBezTo>
                <a:cubicBezTo>
                  <a:pt x="3800660" y="3626183"/>
                  <a:pt x="3746634" y="3637087"/>
                  <a:pt x="3693599" y="3650964"/>
                </a:cubicBezTo>
                <a:cubicBezTo>
                  <a:pt x="3686661" y="3652947"/>
                  <a:pt x="3680713" y="3658896"/>
                  <a:pt x="3674765" y="3663358"/>
                </a:cubicBezTo>
                <a:cubicBezTo>
                  <a:pt x="3681704" y="3666331"/>
                  <a:pt x="3688148" y="3670791"/>
                  <a:pt x="3695085" y="3671287"/>
                </a:cubicBezTo>
                <a:cubicBezTo>
                  <a:pt x="3705494" y="3672278"/>
                  <a:pt x="3717389" y="3673765"/>
                  <a:pt x="3726808" y="3670296"/>
                </a:cubicBezTo>
                <a:cubicBezTo>
                  <a:pt x="3771416" y="3654434"/>
                  <a:pt x="3817510" y="3658894"/>
                  <a:pt x="3863608" y="3656416"/>
                </a:cubicBezTo>
                <a:cubicBezTo>
                  <a:pt x="3888391" y="3654930"/>
                  <a:pt x="3914165" y="3649974"/>
                  <a:pt x="3937460" y="3640059"/>
                </a:cubicBezTo>
                <a:cubicBezTo>
                  <a:pt x="4028163" y="3602391"/>
                  <a:pt x="4092598" y="3526060"/>
                  <a:pt x="4177352" y="3468565"/>
                </a:cubicBezTo>
                <a:cubicBezTo>
                  <a:pt x="4166947" y="3464600"/>
                  <a:pt x="4161990" y="3461628"/>
                  <a:pt x="4156536" y="3460636"/>
                </a:cubicBezTo>
                <a:close/>
                <a:moveTo>
                  <a:pt x="1669795" y="3459736"/>
                </a:moveTo>
                <a:cubicBezTo>
                  <a:pt x="1651578" y="3460106"/>
                  <a:pt x="1625000" y="3470794"/>
                  <a:pt x="1616821" y="3483433"/>
                </a:cubicBezTo>
                <a:cubicBezTo>
                  <a:pt x="1641605" y="3485915"/>
                  <a:pt x="1664403" y="3488391"/>
                  <a:pt x="1693647" y="3491861"/>
                </a:cubicBezTo>
                <a:cubicBezTo>
                  <a:pt x="1690177" y="3480462"/>
                  <a:pt x="1690178" y="3467572"/>
                  <a:pt x="1684229" y="3463112"/>
                </a:cubicBezTo>
                <a:cubicBezTo>
                  <a:pt x="1681008" y="3460636"/>
                  <a:pt x="1675865" y="3459612"/>
                  <a:pt x="1669795" y="3459736"/>
                </a:cubicBezTo>
                <a:close/>
                <a:moveTo>
                  <a:pt x="4485154" y="3453695"/>
                </a:moveTo>
                <a:cubicBezTo>
                  <a:pt x="4476233" y="3451715"/>
                  <a:pt x="4466318" y="3454190"/>
                  <a:pt x="4457395" y="3454687"/>
                </a:cubicBezTo>
                <a:cubicBezTo>
                  <a:pt x="4457397" y="3457166"/>
                  <a:pt x="4456903" y="3460141"/>
                  <a:pt x="4456904" y="3462618"/>
                </a:cubicBezTo>
                <a:cubicBezTo>
                  <a:pt x="4511918" y="3484920"/>
                  <a:pt x="4567432" y="3507227"/>
                  <a:pt x="4623935" y="3530522"/>
                </a:cubicBezTo>
                <a:cubicBezTo>
                  <a:pt x="4631867" y="3554809"/>
                  <a:pt x="4640292" y="3585043"/>
                  <a:pt x="4648718" y="3615279"/>
                </a:cubicBezTo>
                <a:cubicBezTo>
                  <a:pt x="4653178" y="3614782"/>
                  <a:pt x="4657640" y="3614286"/>
                  <a:pt x="4661607" y="3613791"/>
                </a:cubicBezTo>
                <a:cubicBezTo>
                  <a:pt x="4661606" y="3593965"/>
                  <a:pt x="4661109" y="3573644"/>
                  <a:pt x="4661606" y="3553816"/>
                </a:cubicBezTo>
                <a:cubicBezTo>
                  <a:pt x="4663586" y="3499296"/>
                  <a:pt x="4663586" y="3499296"/>
                  <a:pt x="4611544" y="3486409"/>
                </a:cubicBezTo>
                <a:cubicBezTo>
                  <a:pt x="4607579" y="3485417"/>
                  <a:pt x="4603615" y="3483930"/>
                  <a:pt x="4599651" y="3482941"/>
                </a:cubicBezTo>
                <a:cubicBezTo>
                  <a:pt x="4561483" y="3473027"/>
                  <a:pt x="4523321" y="3462617"/>
                  <a:pt x="4485154" y="3453695"/>
                </a:cubicBezTo>
                <a:close/>
                <a:moveTo>
                  <a:pt x="3453068" y="3450373"/>
                </a:moveTo>
                <a:cubicBezTo>
                  <a:pt x="3446734" y="3450660"/>
                  <a:pt x="3438958" y="3451838"/>
                  <a:pt x="3429417" y="3453694"/>
                </a:cubicBezTo>
                <a:cubicBezTo>
                  <a:pt x="3428428" y="3456669"/>
                  <a:pt x="3427435" y="3459645"/>
                  <a:pt x="3426940" y="3463114"/>
                </a:cubicBezTo>
                <a:cubicBezTo>
                  <a:pt x="3444288" y="3467575"/>
                  <a:pt x="3461138" y="3472531"/>
                  <a:pt x="3479975" y="3477486"/>
                </a:cubicBezTo>
                <a:cubicBezTo>
                  <a:pt x="3478116" y="3456669"/>
                  <a:pt x="3472074" y="3449514"/>
                  <a:pt x="3453068" y="3450373"/>
                </a:cubicBezTo>
                <a:close/>
                <a:moveTo>
                  <a:pt x="2744428" y="3446261"/>
                </a:moveTo>
                <a:cubicBezTo>
                  <a:pt x="2722126" y="3451218"/>
                  <a:pt x="2700810" y="3458655"/>
                  <a:pt x="2679001" y="3465095"/>
                </a:cubicBezTo>
                <a:cubicBezTo>
                  <a:pt x="2679993" y="3468566"/>
                  <a:pt x="2680983" y="3472530"/>
                  <a:pt x="2681975" y="3476000"/>
                </a:cubicBezTo>
                <a:cubicBezTo>
                  <a:pt x="2702793" y="3476001"/>
                  <a:pt x="2724104" y="3476990"/>
                  <a:pt x="2744923" y="3475504"/>
                </a:cubicBezTo>
                <a:cubicBezTo>
                  <a:pt x="2751366" y="3475008"/>
                  <a:pt x="2756820" y="3465592"/>
                  <a:pt x="2762766" y="3460635"/>
                </a:cubicBezTo>
                <a:cubicBezTo>
                  <a:pt x="2756818" y="3455678"/>
                  <a:pt x="2749383" y="3445269"/>
                  <a:pt x="2744428" y="3446261"/>
                </a:cubicBezTo>
                <a:close/>
                <a:moveTo>
                  <a:pt x="2191777" y="3425940"/>
                </a:moveTo>
                <a:cubicBezTo>
                  <a:pt x="2166002" y="3432877"/>
                  <a:pt x="2140723" y="3442295"/>
                  <a:pt x="2115447" y="3451715"/>
                </a:cubicBezTo>
                <a:cubicBezTo>
                  <a:pt x="2107019" y="3454687"/>
                  <a:pt x="2100081" y="3459642"/>
                  <a:pt x="2092149" y="3464104"/>
                </a:cubicBezTo>
                <a:cubicBezTo>
                  <a:pt x="2094630" y="3467078"/>
                  <a:pt x="2097108" y="3470052"/>
                  <a:pt x="2100083" y="3473026"/>
                </a:cubicBezTo>
                <a:cubicBezTo>
                  <a:pt x="2140726" y="3466583"/>
                  <a:pt x="2182359" y="3460634"/>
                  <a:pt x="2225481" y="3453696"/>
                </a:cubicBezTo>
                <a:cubicBezTo>
                  <a:pt x="2227463" y="3428913"/>
                  <a:pt x="2214082" y="3419992"/>
                  <a:pt x="2191777" y="3425940"/>
                </a:cubicBezTo>
                <a:close/>
                <a:moveTo>
                  <a:pt x="2007892" y="3420488"/>
                </a:moveTo>
                <a:cubicBezTo>
                  <a:pt x="1994011" y="3426931"/>
                  <a:pt x="1980132" y="3433374"/>
                  <a:pt x="1966254" y="3439818"/>
                </a:cubicBezTo>
                <a:cubicBezTo>
                  <a:pt x="1968238" y="3443783"/>
                  <a:pt x="1969724" y="3448243"/>
                  <a:pt x="1971709" y="3452211"/>
                </a:cubicBezTo>
                <a:cubicBezTo>
                  <a:pt x="1985586" y="3446261"/>
                  <a:pt x="1999960" y="3440810"/>
                  <a:pt x="2014331" y="3435357"/>
                </a:cubicBezTo>
                <a:cubicBezTo>
                  <a:pt x="2012349" y="3430400"/>
                  <a:pt x="2010369" y="3425443"/>
                  <a:pt x="2007892" y="3420488"/>
                </a:cubicBezTo>
                <a:close/>
                <a:moveTo>
                  <a:pt x="3162260" y="3417513"/>
                </a:moveTo>
                <a:cubicBezTo>
                  <a:pt x="3161270" y="3419990"/>
                  <a:pt x="3160278" y="3422468"/>
                  <a:pt x="3159288" y="3424949"/>
                </a:cubicBezTo>
                <a:cubicBezTo>
                  <a:pt x="3169695" y="3429409"/>
                  <a:pt x="3180104" y="3436844"/>
                  <a:pt x="3191010" y="3437340"/>
                </a:cubicBezTo>
                <a:cubicBezTo>
                  <a:pt x="3198938" y="3437338"/>
                  <a:pt x="3207364" y="3427921"/>
                  <a:pt x="3215297" y="3422965"/>
                </a:cubicBezTo>
                <a:cubicBezTo>
                  <a:pt x="3214304" y="3421477"/>
                  <a:pt x="3212816" y="3419496"/>
                  <a:pt x="3211827" y="3418009"/>
                </a:cubicBezTo>
                <a:cubicBezTo>
                  <a:pt x="3195470" y="3417513"/>
                  <a:pt x="3178619" y="3417513"/>
                  <a:pt x="3162260" y="3417513"/>
                </a:cubicBezTo>
                <a:close/>
                <a:moveTo>
                  <a:pt x="1656969" y="3417513"/>
                </a:moveTo>
                <a:cubicBezTo>
                  <a:pt x="1642597" y="3415531"/>
                  <a:pt x="1627725" y="3421975"/>
                  <a:pt x="1612857" y="3424947"/>
                </a:cubicBezTo>
                <a:cubicBezTo>
                  <a:pt x="1613351" y="3429408"/>
                  <a:pt x="1613846" y="3434365"/>
                  <a:pt x="1613847" y="3438826"/>
                </a:cubicBezTo>
                <a:cubicBezTo>
                  <a:pt x="1636151" y="3442296"/>
                  <a:pt x="1657960" y="3445269"/>
                  <a:pt x="1680263" y="3448740"/>
                </a:cubicBezTo>
                <a:cubicBezTo>
                  <a:pt x="1681751" y="3445269"/>
                  <a:pt x="1683237" y="3441799"/>
                  <a:pt x="1685223" y="3438332"/>
                </a:cubicBezTo>
                <a:cubicBezTo>
                  <a:pt x="1675804" y="3430897"/>
                  <a:pt x="1666884" y="3419000"/>
                  <a:pt x="1656969" y="3417513"/>
                </a:cubicBezTo>
                <a:close/>
                <a:moveTo>
                  <a:pt x="1822515" y="3415529"/>
                </a:moveTo>
                <a:cubicBezTo>
                  <a:pt x="1802690" y="3411071"/>
                  <a:pt x="1782369" y="3418504"/>
                  <a:pt x="1759072" y="3420488"/>
                </a:cubicBezTo>
                <a:cubicBezTo>
                  <a:pt x="1781377" y="3452703"/>
                  <a:pt x="1802194" y="3420485"/>
                  <a:pt x="1821525" y="3428914"/>
                </a:cubicBezTo>
                <a:cubicBezTo>
                  <a:pt x="1822021" y="3424453"/>
                  <a:pt x="1822020" y="3419991"/>
                  <a:pt x="1822515" y="3415529"/>
                </a:cubicBezTo>
                <a:close/>
                <a:moveTo>
                  <a:pt x="4531250" y="3408590"/>
                </a:moveTo>
                <a:cubicBezTo>
                  <a:pt x="4530259" y="3410573"/>
                  <a:pt x="4529265" y="3412062"/>
                  <a:pt x="4528771" y="3414043"/>
                </a:cubicBezTo>
                <a:cubicBezTo>
                  <a:pt x="4533233" y="3417514"/>
                  <a:pt x="4536701" y="3422965"/>
                  <a:pt x="4542155" y="3424948"/>
                </a:cubicBezTo>
                <a:cubicBezTo>
                  <a:pt x="4580814" y="3440809"/>
                  <a:pt x="4618979" y="3457662"/>
                  <a:pt x="4658632" y="3470548"/>
                </a:cubicBezTo>
                <a:cubicBezTo>
                  <a:pt x="4674988" y="3476000"/>
                  <a:pt x="4682424" y="3482443"/>
                  <a:pt x="4682918" y="3498800"/>
                </a:cubicBezTo>
                <a:cubicBezTo>
                  <a:pt x="4682917" y="3505243"/>
                  <a:pt x="4683910" y="3512182"/>
                  <a:pt x="4684404" y="3518626"/>
                </a:cubicBezTo>
                <a:cubicBezTo>
                  <a:pt x="4688867" y="3561746"/>
                  <a:pt x="4695805" y="3580583"/>
                  <a:pt x="4714642" y="3597930"/>
                </a:cubicBezTo>
                <a:cubicBezTo>
                  <a:pt x="4714640" y="3544895"/>
                  <a:pt x="4715136" y="3495828"/>
                  <a:pt x="4713649" y="3446756"/>
                </a:cubicBezTo>
                <a:cubicBezTo>
                  <a:pt x="4713649" y="3442297"/>
                  <a:pt x="4703241" y="3435852"/>
                  <a:pt x="4696798" y="3434862"/>
                </a:cubicBezTo>
                <a:cubicBezTo>
                  <a:pt x="4647727" y="3426435"/>
                  <a:pt x="4598161" y="3419001"/>
                  <a:pt x="4549094" y="3411565"/>
                </a:cubicBezTo>
                <a:cubicBezTo>
                  <a:pt x="4543144" y="3410078"/>
                  <a:pt x="4537197" y="3409088"/>
                  <a:pt x="4531250" y="3408590"/>
                </a:cubicBezTo>
                <a:close/>
                <a:moveTo>
                  <a:pt x="3441311" y="3397687"/>
                </a:moveTo>
                <a:cubicBezTo>
                  <a:pt x="3425947" y="3398182"/>
                  <a:pt x="3410582" y="3398182"/>
                  <a:pt x="3394721" y="3398182"/>
                </a:cubicBezTo>
                <a:cubicBezTo>
                  <a:pt x="3393732" y="3401652"/>
                  <a:pt x="3392739" y="3405122"/>
                  <a:pt x="3391253" y="3408096"/>
                </a:cubicBezTo>
                <a:cubicBezTo>
                  <a:pt x="3411573" y="3415531"/>
                  <a:pt x="3431894" y="3423462"/>
                  <a:pt x="3452217" y="3430896"/>
                </a:cubicBezTo>
                <a:cubicBezTo>
                  <a:pt x="3453209" y="3428913"/>
                  <a:pt x="3454200" y="3426929"/>
                  <a:pt x="3455192" y="3424949"/>
                </a:cubicBezTo>
                <a:cubicBezTo>
                  <a:pt x="3450729" y="3416025"/>
                  <a:pt x="3445773" y="3407104"/>
                  <a:pt x="3441311" y="3397687"/>
                </a:cubicBezTo>
                <a:close/>
                <a:moveTo>
                  <a:pt x="2689410" y="3396201"/>
                </a:moveTo>
                <a:cubicBezTo>
                  <a:pt x="2697837" y="3408096"/>
                  <a:pt x="2701801" y="3414539"/>
                  <a:pt x="2706760" y="3421477"/>
                </a:cubicBezTo>
                <a:cubicBezTo>
                  <a:pt x="2688421" y="3424949"/>
                  <a:pt x="2671566" y="3427922"/>
                  <a:pt x="2654715" y="3430897"/>
                </a:cubicBezTo>
                <a:cubicBezTo>
                  <a:pt x="2655209" y="3433374"/>
                  <a:pt x="2655707" y="3435852"/>
                  <a:pt x="2656202" y="3438331"/>
                </a:cubicBezTo>
                <a:cubicBezTo>
                  <a:pt x="2673054" y="3438331"/>
                  <a:pt x="2690400" y="3439817"/>
                  <a:pt x="2707253" y="3437836"/>
                </a:cubicBezTo>
                <a:cubicBezTo>
                  <a:pt x="2715678" y="3436842"/>
                  <a:pt x="2723116" y="3430399"/>
                  <a:pt x="2731540" y="3426436"/>
                </a:cubicBezTo>
                <a:cubicBezTo>
                  <a:pt x="2725593" y="3418504"/>
                  <a:pt x="2721132" y="3410078"/>
                  <a:pt x="2714194" y="3403636"/>
                </a:cubicBezTo>
                <a:cubicBezTo>
                  <a:pt x="2709732" y="3400167"/>
                  <a:pt x="2702298" y="3400166"/>
                  <a:pt x="2689410" y="3396201"/>
                </a:cubicBezTo>
                <a:close/>
                <a:moveTo>
                  <a:pt x="2577889" y="3394713"/>
                </a:moveTo>
                <a:cubicBezTo>
                  <a:pt x="2560541" y="3404628"/>
                  <a:pt x="2545176" y="3412557"/>
                  <a:pt x="2525349" y="3423461"/>
                </a:cubicBezTo>
                <a:cubicBezTo>
                  <a:pt x="2562029" y="3436348"/>
                  <a:pt x="2575906" y="3428418"/>
                  <a:pt x="2577889" y="3394713"/>
                </a:cubicBezTo>
                <a:close/>
                <a:moveTo>
                  <a:pt x="2352863" y="3394218"/>
                </a:moveTo>
                <a:cubicBezTo>
                  <a:pt x="2315192" y="3436845"/>
                  <a:pt x="2365253" y="3432383"/>
                  <a:pt x="2374175" y="3448245"/>
                </a:cubicBezTo>
                <a:cubicBezTo>
                  <a:pt x="2367236" y="3456669"/>
                  <a:pt x="2360794" y="3463610"/>
                  <a:pt x="2354351" y="3470550"/>
                </a:cubicBezTo>
                <a:cubicBezTo>
                  <a:pt x="2356332" y="3473521"/>
                  <a:pt x="2358316" y="3476991"/>
                  <a:pt x="2360298" y="3479964"/>
                </a:cubicBezTo>
                <a:cubicBezTo>
                  <a:pt x="2375169" y="3472530"/>
                  <a:pt x="2390036" y="3465095"/>
                  <a:pt x="2409367" y="3455183"/>
                </a:cubicBezTo>
                <a:cubicBezTo>
                  <a:pt x="2388055" y="3432384"/>
                  <a:pt x="2370707" y="3413548"/>
                  <a:pt x="2352863" y="3394218"/>
                </a:cubicBezTo>
                <a:close/>
                <a:moveTo>
                  <a:pt x="2197726" y="3393227"/>
                </a:moveTo>
                <a:cubicBezTo>
                  <a:pt x="2173935" y="3398677"/>
                  <a:pt x="2156090" y="3402643"/>
                  <a:pt x="2138248" y="3406608"/>
                </a:cubicBezTo>
                <a:cubicBezTo>
                  <a:pt x="2138744" y="3409583"/>
                  <a:pt x="2139237" y="3412556"/>
                  <a:pt x="2140228" y="3415530"/>
                </a:cubicBezTo>
                <a:cubicBezTo>
                  <a:pt x="2165012" y="3426435"/>
                  <a:pt x="2179388" y="3422468"/>
                  <a:pt x="2197726" y="3393227"/>
                </a:cubicBezTo>
                <a:close/>
                <a:moveTo>
                  <a:pt x="1998472" y="3384800"/>
                </a:moveTo>
                <a:cubicBezTo>
                  <a:pt x="1978646" y="3390749"/>
                  <a:pt x="1959318" y="3397191"/>
                  <a:pt x="1939491" y="3403140"/>
                </a:cubicBezTo>
                <a:cubicBezTo>
                  <a:pt x="1970716" y="3418504"/>
                  <a:pt x="1986576" y="3414539"/>
                  <a:pt x="2001447" y="3393722"/>
                </a:cubicBezTo>
                <a:cubicBezTo>
                  <a:pt x="2000456" y="3390748"/>
                  <a:pt x="1999465" y="3387774"/>
                  <a:pt x="1998472" y="3384800"/>
                </a:cubicBezTo>
                <a:close/>
                <a:moveTo>
                  <a:pt x="3169200" y="3378356"/>
                </a:moveTo>
                <a:cubicBezTo>
                  <a:pt x="3195471" y="3403636"/>
                  <a:pt x="3203896" y="3403635"/>
                  <a:pt x="3219261" y="3380835"/>
                </a:cubicBezTo>
                <a:cubicBezTo>
                  <a:pt x="3203897" y="3380340"/>
                  <a:pt x="3190018" y="3379350"/>
                  <a:pt x="3169200" y="3378356"/>
                </a:cubicBezTo>
                <a:close/>
                <a:moveTo>
                  <a:pt x="4566936" y="3372409"/>
                </a:moveTo>
                <a:cubicBezTo>
                  <a:pt x="4566439" y="3375877"/>
                  <a:pt x="4565448" y="3378851"/>
                  <a:pt x="4564953" y="3382322"/>
                </a:cubicBezTo>
                <a:cubicBezTo>
                  <a:pt x="4572884" y="3384305"/>
                  <a:pt x="4580814" y="3386783"/>
                  <a:pt x="4589240" y="3388766"/>
                </a:cubicBezTo>
                <a:cubicBezTo>
                  <a:pt x="4623935" y="3398183"/>
                  <a:pt x="4658631" y="3407601"/>
                  <a:pt x="4693326" y="3417018"/>
                </a:cubicBezTo>
                <a:cubicBezTo>
                  <a:pt x="4725545" y="3425444"/>
                  <a:pt x="4743388" y="3445268"/>
                  <a:pt x="4748840" y="3478478"/>
                </a:cubicBezTo>
                <a:cubicBezTo>
                  <a:pt x="4751813" y="3496818"/>
                  <a:pt x="4760239" y="3514165"/>
                  <a:pt x="4765692" y="3532008"/>
                </a:cubicBezTo>
                <a:cubicBezTo>
                  <a:pt x="4768665" y="3531514"/>
                  <a:pt x="4772136" y="3530522"/>
                  <a:pt x="4775110" y="3530026"/>
                </a:cubicBezTo>
                <a:cubicBezTo>
                  <a:pt x="4772632" y="3488887"/>
                  <a:pt x="4770648" y="3447252"/>
                  <a:pt x="4767178" y="3406113"/>
                </a:cubicBezTo>
                <a:cubicBezTo>
                  <a:pt x="4766683" y="3402644"/>
                  <a:pt x="4757762" y="3398183"/>
                  <a:pt x="4752805" y="3397192"/>
                </a:cubicBezTo>
                <a:cubicBezTo>
                  <a:pt x="4706710" y="3390254"/>
                  <a:pt x="4660119" y="3383809"/>
                  <a:pt x="4614023" y="3377365"/>
                </a:cubicBezTo>
                <a:cubicBezTo>
                  <a:pt x="4598659" y="3375879"/>
                  <a:pt x="4582798" y="3374392"/>
                  <a:pt x="4566936" y="3372409"/>
                </a:cubicBezTo>
                <a:close/>
                <a:moveTo>
                  <a:pt x="1848291" y="3370426"/>
                </a:moveTo>
                <a:cubicBezTo>
                  <a:pt x="1827969" y="3370427"/>
                  <a:pt x="1807647" y="3369930"/>
                  <a:pt x="1787325" y="3370922"/>
                </a:cubicBezTo>
                <a:cubicBezTo>
                  <a:pt x="1782864" y="3371417"/>
                  <a:pt x="1775430" y="3377366"/>
                  <a:pt x="1774933" y="3381827"/>
                </a:cubicBezTo>
                <a:cubicBezTo>
                  <a:pt x="1774438" y="3386286"/>
                  <a:pt x="1779890" y="3395209"/>
                  <a:pt x="1783854" y="3395704"/>
                </a:cubicBezTo>
                <a:cubicBezTo>
                  <a:pt x="1800707" y="3397687"/>
                  <a:pt x="1818551" y="3399174"/>
                  <a:pt x="1835403" y="3396696"/>
                </a:cubicBezTo>
                <a:cubicBezTo>
                  <a:pt x="1841847" y="3396201"/>
                  <a:pt x="1846803" y="3384306"/>
                  <a:pt x="1852751" y="3377365"/>
                </a:cubicBezTo>
                <a:cubicBezTo>
                  <a:pt x="1851263" y="3374887"/>
                  <a:pt x="1849779" y="3372905"/>
                  <a:pt x="1848291" y="3370426"/>
                </a:cubicBezTo>
                <a:close/>
                <a:moveTo>
                  <a:pt x="1468622" y="3357540"/>
                </a:moveTo>
                <a:cubicBezTo>
                  <a:pt x="1454742" y="3364975"/>
                  <a:pt x="1444335" y="3367451"/>
                  <a:pt x="1438882" y="3374390"/>
                </a:cubicBezTo>
                <a:cubicBezTo>
                  <a:pt x="1429466" y="3386783"/>
                  <a:pt x="1423021" y="3401157"/>
                  <a:pt x="1416082" y="3415034"/>
                </a:cubicBezTo>
                <a:cubicBezTo>
                  <a:pt x="1407161" y="3432877"/>
                  <a:pt x="1395761" y="3445270"/>
                  <a:pt x="1374943" y="3450227"/>
                </a:cubicBezTo>
                <a:cubicBezTo>
                  <a:pt x="1347187" y="3456669"/>
                  <a:pt x="1319431" y="3465094"/>
                  <a:pt x="1292666" y="3475007"/>
                </a:cubicBezTo>
                <a:cubicBezTo>
                  <a:pt x="1285230" y="3477487"/>
                  <a:pt x="1280274" y="3486408"/>
                  <a:pt x="1274328" y="3492852"/>
                </a:cubicBezTo>
                <a:cubicBezTo>
                  <a:pt x="1281760" y="3496320"/>
                  <a:pt x="1288702" y="3501775"/>
                  <a:pt x="1296134" y="3503262"/>
                </a:cubicBezTo>
                <a:cubicBezTo>
                  <a:pt x="1343717" y="3512678"/>
                  <a:pt x="1379405" y="3486905"/>
                  <a:pt x="1414594" y="3460635"/>
                </a:cubicBezTo>
                <a:cubicBezTo>
                  <a:pt x="1446815" y="3436844"/>
                  <a:pt x="1462674" y="3405123"/>
                  <a:pt x="1468622" y="3357540"/>
                </a:cubicBezTo>
                <a:close/>
                <a:moveTo>
                  <a:pt x="5317848" y="3349609"/>
                </a:moveTo>
                <a:cubicBezTo>
                  <a:pt x="5304961" y="3359521"/>
                  <a:pt x="5290091" y="3367948"/>
                  <a:pt x="5279681" y="3379844"/>
                </a:cubicBezTo>
                <a:cubicBezTo>
                  <a:pt x="5261838" y="3401157"/>
                  <a:pt x="5268778" y="3422470"/>
                  <a:pt x="5296040" y="3426435"/>
                </a:cubicBezTo>
                <a:cubicBezTo>
                  <a:pt x="5312893" y="3428418"/>
                  <a:pt x="5333213" y="3424948"/>
                  <a:pt x="5347587" y="3416026"/>
                </a:cubicBezTo>
                <a:cubicBezTo>
                  <a:pt x="5358986" y="3409086"/>
                  <a:pt x="5368406" y="3390749"/>
                  <a:pt x="5368403" y="3377365"/>
                </a:cubicBezTo>
                <a:cubicBezTo>
                  <a:pt x="5368403" y="3370426"/>
                  <a:pt x="5346593" y="3362991"/>
                  <a:pt x="5334205" y="3356548"/>
                </a:cubicBezTo>
                <a:cubicBezTo>
                  <a:pt x="5330239" y="3355062"/>
                  <a:pt x="5325778" y="3355062"/>
                  <a:pt x="5321813" y="3354564"/>
                </a:cubicBezTo>
                <a:cubicBezTo>
                  <a:pt x="5320327" y="3353078"/>
                  <a:pt x="5319334" y="3351591"/>
                  <a:pt x="5317848" y="3349609"/>
                </a:cubicBezTo>
                <a:close/>
                <a:moveTo>
                  <a:pt x="2605528" y="3348487"/>
                </a:moveTo>
                <a:cubicBezTo>
                  <a:pt x="2580459" y="3352366"/>
                  <a:pt x="2547655" y="3368443"/>
                  <a:pt x="2535758" y="3384800"/>
                </a:cubicBezTo>
                <a:cubicBezTo>
                  <a:pt x="2574913" y="3389757"/>
                  <a:pt x="2615558" y="3374391"/>
                  <a:pt x="2626960" y="3349114"/>
                </a:cubicBezTo>
                <a:cubicBezTo>
                  <a:pt x="2621383" y="3347256"/>
                  <a:pt x="2613886" y="3347193"/>
                  <a:pt x="2605528" y="3348487"/>
                </a:cubicBezTo>
                <a:close/>
                <a:moveTo>
                  <a:pt x="3011584" y="3342669"/>
                </a:moveTo>
                <a:cubicBezTo>
                  <a:pt x="2996712" y="3351097"/>
                  <a:pt x="2982340" y="3359522"/>
                  <a:pt x="2967966" y="3367452"/>
                </a:cubicBezTo>
                <a:cubicBezTo>
                  <a:pt x="2968959" y="3370924"/>
                  <a:pt x="2970445" y="3374391"/>
                  <a:pt x="2971435" y="3377861"/>
                </a:cubicBezTo>
                <a:cubicBezTo>
                  <a:pt x="2984322" y="3376871"/>
                  <a:pt x="2998696" y="3378357"/>
                  <a:pt x="3009600" y="3372906"/>
                </a:cubicBezTo>
                <a:cubicBezTo>
                  <a:pt x="3015550" y="3369930"/>
                  <a:pt x="3015548" y="3355061"/>
                  <a:pt x="3018521" y="3345644"/>
                </a:cubicBezTo>
                <a:cubicBezTo>
                  <a:pt x="3016044" y="3344652"/>
                  <a:pt x="3013565" y="3343661"/>
                  <a:pt x="3011584" y="3342669"/>
                </a:cubicBezTo>
                <a:close/>
                <a:moveTo>
                  <a:pt x="1962786" y="3339199"/>
                </a:moveTo>
                <a:cubicBezTo>
                  <a:pt x="1940480" y="3338210"/>
                  <a:pt x="1942958" y="3359523"/>
                  <a:pt x="1936515" y="3376374"/>
                </a:cubicBezTo>
                <a:cubicBezTo>
                  <a:pt x="1956343" y="3376375"/>
                  <a:pt x="1973691" y="3376373"/>
                  <a:pt x="1990542" y="3376374"/>
                </a:cubicBezTo>
                <a:cubicBezTo>
                  <a:pt x="1995004" y="3358531"/>
                  <a:pt x="1983108" y="3340191"/>
                  <a:pt x="1962786" y="3339199"/>
                </a:cubicBezTo>
                <a:close/>
                <a:moveTo>
                  <a:pt x="3172856" y="3337962"/>
                </a:moveTo>
                <a:cubicBezTo>
                  <a:pt x="3159907" y="3340933"/>
                  <a:pt x="3151852" y="3347378"/>
                  <a:pt x="3149374" y="3357044"/>
                </a:cubicBezTo>
                <a:cubicBezTo>
                  <a:pt x="3173164" y="3359521"/>
                  <a:pt x="3196958" y="3362000"/>
                  <a:pt x="3223226" y="3364974"/>
                </a:cubicBezTo>
                <a:cubicBezTo>
                  <a:pt x="3223721" y="3358528"/>
                  <a:pt x="3224714" y="3350105"/>
                  <a:pt x="3225704" y="3339696"/>
                </a:cubicBezTo>
                <a:cubicBezTo>
                  <a:pt x="3203649" y="3335483"/>
                  <a:pt x="3185805" y="3334988"/>
                  <a:pt x="3172856" y="3337962"/>
                </a:cubicBezTo>
                <a:close/>
                <a:moveTo>
                  <a:pt x="1799716" y="3328790"/>
                </a:moveTo>
                <a:cubicBezTo>
                  <a:pt x="1803680" y="3362000"/>
                  <a:pt x="1836393" y="3341679"/>
                  <a:pt x="1846802" y="3363984"/>
                </a:cubicBezTo>
                <a:cubicBezTo>
                  <a:pt x="1853246" y="3350104"/>
                  <a:pt x="1857214" y="3341181"/>
                  <a:pt x="1863159" y="3328791"/>
                </a:cubicBezTo>
                <a:cubicBezTo>
                  <a:pt x="1839862" y="3328792"/>
                  <a:pt x="1821526" y="3328791"/>
                  <a:pt x="1799716" y="3328790"/>
                </a:cubicBezTo>
                <a:close/>
                <a:moveTo>
                  <a:pt x="4647230" y="3321356"/>
                </a:moveTo>
                <a:cubicBezTo>
                  <a:pt x="4640293" y="3320365"/>
                  <a:pt x="4632857" y="3324825"/>
                  <a:pt x="4625423" y="3326808"/>
                </a:cubicBezTo>
                <a:cubicBezTo>
                  <a:pt x="4630876" y="3332260"/>
                  <a:pt x="4635337" y="3341183"/>
                  <a:pt x="4641780" y="3343166"/>
                </a:cubicBezTo>
                <a:cubicBezTo>
                  <a:pt x="4663588" y="3349609"/>
                  <a:pt x="4686884" y="3353078"/>
                  <a:pt x="4708693" y="3359025"/>
                </a:cubicBezTo>
                <a:cubicBezTo>
                  <a:pt x="4738926" y="3367453"/>
                  <a:pt x="4765197" y="3381331"/>
                  <a:pt x="4777091" y="3413550"/>
                </a:cubicBezTo>
                <a:cubicBezTo>
                  <a:pt x="4782545" y="3428913"/>
                  <a:pt x="4787501" y="3444774"/>
                  <a:pt x="4792954" y="3460138"/>
                </a:cubicBezTo>
                <a:cubicBezTo>
                  <a:pt x="4795928" y="3466583"/>
                  <a:pt x="4799396" y="3472035"/>
                  <a:pt x="4805345" y="3483434"/>
                </a:cubicBezTo>
                <a:cubicBezTo>
                  <a:pt x="4808319" y="3472036"/>
                  <a:pt x="4810796" y="3467574"/>
                  <a:pt x="4810302" y="3463115"/>
                </a:cubicBezTo>
                <a:cubicBezTo>
                  <a:pt x="4808320" y="3427427"/>
                  <a:pt x="4806336" y="3391245"/>
                  <a:pt x="4802371" y="3355558"/>
                </a:cubicBezTo>
                <a:cubicBezTo>
                  <a:pt x="4801874" y="3351097"/>
                  <a:pt x="4791962" y="3344652"/>
                  <a:pt x="4785517" y="3343662"/>
                </a:cubicBezTo>
                <a:cubicBezTo>
                  <a:pt x="4739424" y="3335732"/>
                  <a:pt x="4693328" y="3328297"/>
                  <a:pt x="4647230" y="3321356"/>
                </a:cubicBezTo>
                <a:close/>
                <a:moveTo>
                  <a:pt x="2117429" y="3314420"/>
                </a:moveTo>
                <a:cubicBezTo>
                  <a:pt x="2095124" y="3321358"/>
                  <a:pt x="2075793" y="3326811"/>
                  <a:pt x="2056958" y="3333748"/>
                </a:cubicBezTo>
                <a:cubicBezTo>
                  <a:pt x="2054480" y="3334737"/>
                  <a:pt x="2052497" y="3341678"/>
                  <a:pt x="2052993" y="3345644"/>
                </a:cubicBezTo>
                <a:cubicBezTo>
                  <a:pt x="2052994" y="3347625"/>
                  <a:pt x="2058944" y="3350601"/>
                  <a:pt x="2062412" y="3350600"/>
                </a:cubicBezTo>
                <a:cubicBezTo>
                  <a:pt x="2080257" y="3351591"/>
                  <a:pt x="2098097" y="3351096"/>
                  <a:pt x="2117430" y="3351098"/>
                </a:cubicBezTo>
                <a:cubicBezTo>
                  <a:pt x="2117430" y="3337217"/>
                  <a:pt x="2117429" y="3328791"/>
                  <a:pt x="2117429" y="3314420"/>
                </a:cubicBezTo>
                <a:close/>
                <a:moveTo>
                  <a:pt x="2807988" y="3307139"/>
                </a:moveTo>
                <a:cubicBezTo>
                  <a:pt x="2788076" y="3304163"/>
                  <a:pt x="2769209" y="3316523"/>
                  <a:pt x="2766236" y="3339200"/>
                </a:cubicBezTo>
                <a:cubicBezTo>
                  <a:pt x="2788045" y="3330773"/>
                  <a:pt x="2806384" y="3323341"/>
                  <a:pt x="2827697" y="3315410"/>
                </a:cubicBezTo>
                <a:cubicBezTo>
                  <a:pt x="2821378" y="3310825"/>
                  <a:pt x="2814624" y="3308130"/>
                  <a:pt x="2807988" y="3307139"/>
                </a:cubicBezTo>
                <a:close/>
                <a:moveTo>
                  <a:pt x="1005869" y="3302523"/>
                </a:moveTo>
                <a:cubicBezTo>
                  <a:pt x="996144" y="3300540"/>
                  <a:pt x="987097" y="3299547"/>
                  <a:pt x="980406" y="3303016"/>
                </a:cubicBezTo>
                <a:cubicBezTo>
                  <a:pt x="961572" y="3312930"/>
                  <a:pt x="950171" y="3336226"/>
                  <a:pt x="934807" y="3354069"/>
                </a:cubicBezTo>
                <a:cubicBezTo>
                  <a:pt x="994286" y="3387279"/>
                  <a:pt x="1025016" y="3385296"/>
                  <a:pt x="1068633" y="3346636"/>
                </a:cubicBezTo>
                <a:cubicBezTo>
                  <a:pt x="1046329" y="3341182"/>
                  <a:pt x="1062682" y="3308966"/>
                  <a:pt x="1035423" y="3307975"/>
                </a:cubicBezTo>
                <a:cubicBezTo>
                  <a:pt x="1026004" y="3307480"/>
                  <a:pt x="1015597" y="3304505"/>
                  <a:pt x="1005869" y="3302523"/>
                </a:cubicBezTo>
                <a:close/>
                <a:moveTo>
                  <a:pt x="2284463" y="3301035"/>
                </a:moveTo>
                <a:cubicBezTo>
                  <a:pt x="2258192" y="3309957"/>
                  <a:pt x="2232914" y="3318384"/>
                  <a:pt x="2205652" y="3327800"/>
                </a:cubicBezTo>
                <a:cubicBezTo>
                  <a:pt x="2226472" y="3344653"/>
                  <a:pt x="2247288" y="3343165"/>
                  <a:pt x="2266620" y="3333749"/>
                </a:cubicBezTo>
                <a:cubicBezTo>
                  <a:pt x="2278020" y="3327800"/>
                  <a:pt x="2290905" y="3318877"/>
                  <a:pt x="2284463" y="3301035"/>
                </a:cubicBezTo>
                <a:close/>
                <a:moveTo>
                  <a:pt x="2993739" y="3296078"/>
                </a:moveTo>
                <a:cubicBezTo>
                  <a:pt x="2980854" y="3304009"/>
                  <a:pt x="2970443" y="3313923"/>
                  <a:pt x="2959044" y="3322844"/>
                </a:cubicBezTo>
                <a:cubicBezTo>
                  <a:pt x="2960033" y="3326313"/>
                  <a:pt x="2960531" y="3329783"/>
                  <a:pt x="2961523" y="3333251"/>
                </a:cubicBezTo>
                <a:cubicBezTo>
                  <a:pt x="2976393" y="3330279"/>
                  <a:pt x="2991261" y="3328296"/>
                  <a:pt x="3006130" y="3324330"/>
                </a:cubicBezTo>
                <a:cubicBezTo>
                  <a:pt x="3011088" y="3322844"/>
                  <a:pt x="3018521" y="3317392"/>
                  <a:pt x="3019018" y="3312930"/>
                </a:cubicBezTo>
                <a:cubicBezTo>
                  <a:pt x="3019512" y="3307476"/>
                  <a:pt x="3015547" y="3300044"/>
                  <a:pt x="3011088" y="3296575"/>
                </a:cubicBezTo>
                <a:cubicBezTo>
                  <a:pt x="3006626" y="3293601"/>
                  <a:pt x="2997705" y="3293104"/>
                  <a:pt x="2993739" y="3296078"/>
                </a:cubicBezTo>
                <a:close/>
                <a:moveTo>
                  <a:pt x="2619525" y="3291617"/>
                </a:moveTo>
                <a:cubicBezTo>
                  <a:pt x="2612089" y="3293599"/>
                  <a:pt x="2604654" y="3294592"/>
                  <a:pt x="2597714" y="3297565"/>
                </a:cubicBezTo>
                <a:cubicBezTo>
                  <a:pt x="2582844" y="3304010"/>
                  <a:pt x="2567975" y="3311445"/>
                  <a:pt x="2553604" y="3318878"/>
                </a:cubicBezTo>
                <a:cubicBezTo>
                  <a:pt x="2545672" y="3322348"/>
                  <a:pt x="2538237" y="3327800"/>
                  <a:pt x="2530803" y="3332261"/>
                </a:cubicBezTo>
                <a:cubicBezTo>
                  <a:pt x="2531792" y="3335235"/>
                  <a:pt x="2533279" y="3338210"/>
                  <a:pt x="2534272" y="3340688"/>
                </a:cubicBezTo>
                <a:cubicBezTo>
                  <a:pt x="2561531" y="3336227"/>
                  <a:pt x="2588793" y="3331767"/>
                  <a:pt x="2618035" y="3326810"/>
                </a:cubicBezTo>
                <a:cubicBezTo>
                  <a:pt x="2619029" y="3324826"/>
                  <a:pt x="2622002" y="3320364"/>
                  <a:pt x="2622001" y="3315905"/>
                </a:cubicBezTo>
                <a:cubicBezTo>
                  <a:pt x="2622001" y="3307974"/>
                  <a:pt x="2620515" y="3299547"/>
                  <a:pt x="2619525" y="3291617"/>
                </a:cubicBezTo>
                <a:close/>
                <a:moveTo>
                  <a:pt x="1836891" y="3291122"/>
                </a:moveTo>
                <a:cubicBezTo>
                  <a:pt x="1824996" y="3292113"/>
                  <a:pt x="1814090" y="3297070"/>
                  <a:pt x="1802689" y="3300539"/>
                </a:cubicBezTo>
                <a:cubicBezTo>
                  <a:pt x="1809628" y="3305991"/>
                  <a:pt x="1816569" y="3311445"/>
                  <a:pt x="1826481" y="3319870"/>
                </a:cubicBezTo>
                <a:cubicBezTo>
                  <a:pt x="1836889" y="3312929"/>
                  <a:pt x="1844821" y="3308470"/>
                  <a:pt x="1852255" y="3303513"/>
                </a:cubicBezTo>
                <a:cubicBezTo>
                  <a:pt x="1847298" y="3299053"/>
                  <a:pt x="1841847" y="3290627"/>
                  <a:pt x="1836891" y="3291122"/>
                </a:cubicBezTo>
                <a:close/>
                <a:moveTo>
                  <a:pt x="1325580" y="3290153"/>
                </a:moveTo>
                <a:cubicBezTo>
                  <a:pt x="1320795" y="3289201"/>
                  <a:pt x="1315341" y="3289512"/>
                  <a:pt x="1309023" y="3291618"/>
                </a:cubicBezTo>
                <a:cubicBezTo>
                  <a:pt x="1292665" y="3296576"/>
                  <a:pt x="1268377" y="3329782"/>
                  <a:pt x="1268875" y="3353573"/>
                </a:cubicBezTo>
                <a:cubicBezTo>
                  <a:pt x="1272838" y="3360513"/>
                  <a:pt x="1278291" y="3374392"/>
                  <a:pt x="1288203" y="3382322"/>
                </a:cubicBezTo>
                <a:cubicBezTo>
                  <a:pt x="1291675" y="3385297"/>
                  <a:pt x="1307039" y="3375878"/>
                  <a:pt x="1315962" y="3370922"/>
                </a:cubicBezTo>
                <a:cubicBezTo>
                  <a:pt x="1325876" y="3364974"/>
                  <a:pt x="1336283" y="3359026"/>
                  <a:pt x="1343221" y="3350104"/>
                </a:cubicBezTo>
                <a:cubicBezTo>
                  <a:pt x="1350161" y="3340686"/>
                  <a:pt x="1360075" y="3323340"/>
                  <a:pt x="1356109" y="3318383"/>
                </a:cubicBezTo>
                <a:cubicBezTo>
                  <a:pt x="1348302" y="3307232"/>
                  <a:pt x="1339938" y="3293012"/>
                  <a:pt x="1325580" y="3290153"/>
                </a:cubicBezTo>
                <a:close/>
                <a:moveTo>
                  <a:pt x="2089921" y="3279598"/>
                </a:moveTo>
                <a:cubicBezTo>
                  <a:pt x="2075918" y="3279846"/>
                  <a:pt x="2062906" y="3283687"/>
                  <a:pt x="2055473" y="3290626"/>
                </a:cubicBezTo>
                <a:cubicBezTo>
                  <a:pt x="2053490" y="3292610"/>
                  <a:pt x="2052004" y="3297071"/>
                  <a:pt x="2052496" y="3299052"/>
                </a:cubicBezTo>
                <a:cubicBezTo>
                  <a:pt x="2053489" y="3302026"/>
                  <a:pt x="2056960" y="3306985"/>
                  <a:pt x="2059437" y="3306983"/>
                </a:cubicBezTo>
                <a:cubicBezTo>
                  <a:pt x="2083228" y="3306983"/>
                  <a:pt x="2108011" y="3309461"/>
                  <a:pt x="2130314" y="3290131"/>
                </a:cubicBezTo>
                <a:cubicBezTo>
                  <a:pt x="2118916" y="3282695"/>
                  <a:pt x="2103922" y="3279350"/>
                  <a:pt x="2089921" y="3279598"/>
                </a:cubicBezTo>
                <a:close/>
                <a:moveTo>
                  <a:pt x="4083430" y="3274394"/>
                </a:moveTo>
                <a:cubicBezTo>
                  <a:pt x="4075993" y="3276004"/>
                  <a:pt x="4069798" y="3280218"/>
                  <a:pt x="4063355" y="3286662"/>
                </a:cubicBezTo>
                <a:cubicBezTo>
                  <a:pt x="4032623" y="3318383"/>
                  <a:pt x="4001398" y="3350104"/>
                  <a:pt x="3966207" y="3376871"/>
                </a:cubicBezTo>
                <a:cubicBezTo>
                  <a:pt x="3882444" y="3440313"/>
                  <a:pt x="3787279" y="3483930"/>
                  <a:pt x="3691122" y="3524574"/>
                </a:cubicBezTo>
                <a:cubicBezTo>
                  <a:pt x="3684678" y="3527549"/>
                  <a:pt x="3679721" y="3533992"/>
                  <a:pt x="3674268" y="3538947"/>
                </a:cubicBezTo>
                <a:cubicBezTo>
                  <a:pt x="3681206" y="3541427"/>
                  <a:pt x="3688642" y="3547375"/>
                  <a:pt x="3695087" y="3546382"/>
                </a:cubicBezTo>
                <a:cubicBezTo>
                  <a:pt x="3742668" y="3541426"/>
                  <a:pt x="3790745" y="3540932"/>
                  <a:pt x="3834859" y="3517635"/>
                </a:cubicBezTo>
                <a:cubicBezTo>
                  <a:pt x="3916642" y="3474514"/>
                  <a:pt x="3996441" y="3428418"/>
                  <a:pt x="4057902" y="3357540"/>
                </a:cubicBezTo>
                <a:cubicBezTo>
                  <a:pt x="4077728" y="3334244"/>
                  <a:pt x="4092599" y="3305992"/>
                  <a:pt x="4110937" y="3277740"/>
                </a:cubicBezTo>
                <a:cubicBezTo>
                  <a:pt x="4099537" y="3273775"/>
                  <a:pt x="4090864" y="3272782"/>
                  <a:pt x="4083430" y="3274394"/>
                </a:cubicBezTo>
                <a:close/>
                <a:moveTo>
                  <a:pt x="4674987" y="3273278"/>
                </a:moveTo>
                <a:cubicBezTo>
                  <a:pt x="4715632" y="3311940"/>
                  <a:pt x="4771144" y="3308965"/>
                  <a:pt x="4818233" y="3331272"/>
                </a:cubicBezTo>
                <a:cubicBezTo>
                  <a:pt x="4813275" y="3376870"/>
                  <a:pt x="4818231" y="3419495"/>
                  <a:pt x="4854909" y="3461130"/>
                </a:cubicBezTo>
                <a:cubicBezTo>
                  <a:pt x="4855901" y="3450226"/>
                  <a:pt x="4857389" y="3445765"/>
                  <a:pt x="4856396" y="3442296"/>
                </a:cubicBezTo>
                <a:cubicBezTo>
                  <a:pt x="4849458" y="3406114"/>
                  <a:pt x="4842517" y="3369931"/>
                  <a:pt x="4834587" y="3333748"/>
                </a:cubicBezTo>
                <a:cubicBezTo>
                  <a:pt x="4831119" y="3318878"/>
                  <a:pt x="4833100" y="3309957"/>
                  <a:pt x="4849457" y="3308470"/>
                </a:cubicBezTo>
                <a:cubicBezTo>
                  <a:pt x="4866805" y="3343166"/>
                  <a:pt x="4869284" y="3383809"/>
                  <a:pt x="4891092" y="3415530"/>
                </a:cubicBezTo>
                <a:cubicBezTo>
                  <a:pt x="4895554" y="3414045"/>
                  <a:pt x="4900015" y="3412557"/>
                  <a:pt x="4904475" y="3411070"/>
                </a:cubicBezTo>
                <a:cubicBezTo>
                  <a:pt x="4894561" y="3371416"/>
                  <a:pt x="4884648" y="3331272"/>
                  <a:pt x="4873745" y="3291619"/>
                </a:cubicBezTo>
                <a:cubicBezTo>
                  <a:pt x="4872754" y="3287653"/>
                  <a:pt x="4862344" y="3283192"/>
                  <a:pt x="4858380" y="3284183"/>
                </a:cubicBezTo>
                <a:cubicBezTo>
                  <a:pt x="4814761" y="3300045"/>
                  <a:pt x="4772138" y="3287158"/>
                  <a:pt x="4729014" y="3280713"/>
                </a:cubicBezTo>
                <a:cubicBezTo>
                  <a:pt x="4711170" y="3278234"/>
                  <a:pt x="4693327" y="3275758"/>
                  <a:pt x="4674987" y="3273278"/>
                </a:cubicBezTo>
                <a:close/>
                <a:moveTo>
                  <a:pt x="3168835" y="3265951"/>
                </a:moveTo>
                <a:cubicBezTo>
                  <a:pt x="3164245" y="3266742"/>
                  <a:pt x="3159411" y="3268571"/>
                  <a:pt x="3154332" y="3271791"/>
                </a:cubicBezTo>
                <a:cubicBezTo>
                  <a:pt x="3169697" y="3279721"/>
                  <a:pt x="3181095" y="3286166"/>
                  <a:pt x="3195470" y="3293600"/>
                </a:cubicBezTo>
                <a:cubicBezTo>
                  <a:pt x="3183575" y="3301036"/>
                  <a:pt x="3174651" y="3305991"/>
                  <a:pt x="3166228" y="3310947"/>
                </a:cubicBezTo>
                <a:cubicBezTo>
                  <a:pt x="3167215" y="3313426"/>
                  <a:pt x="3167714" y="3316400"/>
                  <a:pt x="3168704" y="3318878"/>
                </a:cubicBezTo>
                <a:cubicBezTo>
                  <a:pt x="3185062" y="3314419"/>
                  <a:pt x="3200922" y="3309957"/>
                  <a:pt x="3217280" y="3304999"/>
                </a:cubicBezTo>
                <a:cubicBezTo>
                  <a:pt x="3212819" y="3295583"/>
                  <a:pt x="3211330" y="3282200"/>
                  <a:pt x="3203896" y="3277244"/>
                </a:cubicBezTo>
                <a:cubicBezTo>
                  <a:pt x="3194231" y="3270554"/>
                  <a:pt x="3182614" y="3263583"/>
                  <a:pt x="3168835" y="3265951"/>
                </a:cubicBezTo>
                <a:close/>
                <a:moveTo>
                  <a:pt x="2443467" y="3265092"/>
                </a:moveTo>
                <a:cubicBezTo>
                  <a:pt x="2424112" y="3266279"/>
                  <a:pt x="2417793" y="3273528"/>
                  <a:pt x="2419279" y="3289140"/>
                </a:cubicBezTo>
                <a:cubicBezTo>
                  <a:pt x="2438608" y="3289636"/>
                  <a:pt x="2457446" y="3291617"/>
                  <a:pt x="2467361" y="3265845"/>
                </a:cubicBezTo>
                <a:cubicBezTo>
                  <a:pt x="2457817" y="3264977"/>
                  <a:pt x="2449918" y="3264698"/>
                  <a:pt x="2443467" y="3265092"/>
                </a:cubicBezTo>
                <a:close/>
                <a:moveTo>
                  <a:pt x="710772" y="3264854"/>
                </a:moveTo>
                <a:cubicBezTo>
                  <a:pt x="708789" y="3266835"/>
                  <a:pt x="706806" y="3269312"/>
                  <a:pt x="705320" y="3271295"/>
                </a:cubicBezTo>
                <a:cubicBezTo>
                  <a:pt x="708294" y="3314418"/>
                  <a:pt x="731590" y="3351591"/>
                  <a:pt x="761824" y="3373897"/>
                </a:cubicBezTo>
                <a:cubicBezTo>
                  <a:pt x="789581" y="3394218"/>
                  <a:pt x="831712" y="3396696"/>
                  <a:pt x="873345" y="3393226"/>
                </a:cubicBezTo>
                <a:cubicBezTo>
                  <a:pt x="864425" y="3366462"/>
                  <a:pt x="841625" y="3365471"/>
                  <a:pt x="825268" y="3358531"/>
                </a:cubicBezTo>
                <a:cubicBezTo>
                  <a:pt x="789580" y="3342669"/>
                  <a:pt x="754389" y="3328297"/>
                  <a:pt x="738528" y="3287653"/>
                </a:cubicBezTo>
                <a:cubicBezTo>
                  <a:pt x="734066" y="3278235"/>
                  <a:pt x="720188" y="3272288"/>
                  <a:pt x="710772" y="3264854"/>
                </a:cubicBezTo>
                <a:close/>
                <a:moveTo>
                  <a:pt x="4309383" y="3259463"/>
                </a:moveTo>
                <a:cubicBezTo>
                  <a:pt x="4302136" y="3258906"/>
                  <a:pt x="4295815" y="3259152"/>
                  <a:pt x="4293339" y="3262373"/>
                </a:cubicBezTo>
                <a:cubicBezTo>
                  <a:pt x="4270040" y="3293601"/>
                  <a:pt x="4250712" y="3327305"/>
                  <a:pt x="4226921" y="3364478"/>
                </a:cubicBezTo>
                <a:cubicBezTo>
                  <a:pt x="4272024" y="3370425"/>
                  <a:pt x="4338937" y="3299053"/>
                  <a:pt x="4331005" y="3261383"/>
                </a:cubicBezTo>
                <a:cubicBezTo>
                  <a:pt x="4324811" y="3261383"/>
                  <a:pt x="4316632" y="3260019"/>
                  <a:pt x="4309383" y="3259463"/>
                </a:cubicBezTo>
                <a:close/>
                <a:moveTo>
                  <a:pt x="2283835" y="3258215"/>
                </a:moveTo>
                <a:cubicBezTo>
                  <a:pt x="2262717" y="3261445"/>
                  <a:pt x="2240970" y="3275758"/>
                  <a:pt x="2230932" y="3295086"/>
                </a:cubicBezTo>
                <a:cubicBezTo>
                  <a:pt x="2270587" y="3298061"/>
                  <a:pt x="2299828" y="3283191"/>
                  <a:pt x="2304289" y="3258906"/>
                </a:cubicBezTo>
                <a:cubicBezTo>
                  <a:pt x="2297844" y="3257293"/>
                  <a:pt x="2290874" y="3257138"/>
                  <a:pt x="2283835" y="3258215"/>
                </a:cubicBezTo>
                <a:close/>
                <a:moveTo>
                  <a:pt x="2979907" y="3254203"/>
                </a:moveTo>
                <a:cubicBezTo>
                  <a:pt x="2956815" y="3251996"/>
                  <a:pt x="2931908" y="3265471"/>
                  <a:pt x="2924844" y="3288148"/>
                </a:cubicBezTo>
                <a:cubicBezTo>
                  <a:pt x="2956071" y="3291618"/>
                  <a:pt x="2979860" y="3281703"/>
                  <a:pt x="3001669" y="3261878"/>
                </a:cubicBezTo>
                <a:cubicBezTo>
                  <a:pt x="2995103" y="3257417"/>
                  <a:pt x="2987606" y="3254941"/>
                  <a:pt x="2979907" y="3254203"/>
                </a:cubicBezTo>
                <a:close/>
                <a:moveTo>
                  <a:pt x="2584759" y="3253313"/>
                </a:moveTo>
                <a:cubicBezTo>
                  <a:pt x="2561966" y="3255591"/>
                  <a:pt x="2548027" y="3271669"/>
                  <a:pt x="2553601" y="3293601"/>
                </a:cubicBezTo>
                <a:cubicBezTo>
                  <a:pt x="2573427" y="3280220"/>
                  <a:pt x="2591766" y="3267826"/>
                  <a:pt x="2610107" y="3255931"/>
                </a:cubicBezTo>
                <a:cubicBezTo>
                  <a:pt x="2600938" y="3253329"/>
                  <a:pt x="2592357" y="3252556"/>
                  <a:pt x="2584759" y="3253313"/>
                </a:cubicBezTo>
                <a:close/>
                <a:moveTo>
                  <a:pt x="1804177" y="3247504"/>
                </a:moveTo>
                <a:cubicBezTo>
                  <a:pt x="1800706" y="3257914"/>
                  <a:pt x="1797735" y="3266835"/>
                  <a:pt x="1793768" y="3279723"/>
                </a:cubicBezTo>
                <a:cubicBezTo>
                  <a:pt x="1812602" y="3279723"/>
                  <a:pt x="1826977" y="3280218"/>
                  <a:pt x="1841847" y="3279225"/>
                </a:cubicBezTo>
                <a:cubicBezTo>
                  <a:pt x="1844819" y="3279227"/>
                  <a:pt x="1850768" y="3274767"/>
                  <a:pt x="1850767" y="3273773"/>
                </a:cubicBezTo>
                <a:cubicBezTo>
                  <a:pt x="1850272" y="3269810"/>
                  <a:pt x="1847793" y="3264356"/>
                  <a:pt x="1844325" y="3262869"/>
                </a:cubicBezTo>
                <a:cubicBezTo>
                  <a:pt x="1831934" y="3257419"/>
                  <a:pt x="1819048" y="3252958"/>
                  <a:pt x="1804177" y="3247504"/>
                </a:cubicBezTo>
                <a:close/>
                <a:moveTo>
                  <a:pt x="2839593" y="3241557"/>
                </a:moveTo>
                <a:cubicBezTo>
                  <a:pt x="2820756" y="3237096"/>
                  <a:pt x="2755333" y="3267332"/>
                  <a:pt x="2745913" y="3287157"/>
                </a:cubicBezTo>
                <a:cubicBezTo>
                  <a:pt x="2757315" y="3287654"/>
                  <a:pt x="2767723" y="3289636"/>
                  <a:pt x="2777636" y="3288644"/>
                </a:cubicBezTo>
                <a:cubicBezTo>
                  <a:pt x="2827697" y="3285175"/>
                  <a:pt x="2834636" y="3279721"/>
                  <a:pt x="2839593" y="3241557"/>
                </a:cubicBezTo>
                <a:close/>
                <a:moveTo>
                  <a:pt x="4907944" y="3229166"/>
                </a:moveTo>
                <a:cubicBezTo>
                  <a:pt x="4852928" y="3251470"/>
                  <a:pt x="4800390" y="3235608"/>
                  <a:pt x="4747353" y="3232635"/>
                </a:cubicBezTo>
                <a:cubicBezTo>
                  <a:pt x="4756275" y="3240565"/>
                  <a:pt x="4765693" y="3246512"/>
                  <a:pt x="4775604" y="3248992"/>
                </a:cubicBezTo>
                <a:cubicBezTo>
                  <a:pt x="4794937" y="3253949"/>
                  <a:pt x="4814266" y="3258906"/>
                  <a:pt x="4833596" y="3259896"/>
                </a:cubicBezTo>
                <a:cubicBezTo>
                  <a:pt x="4879197" y="3262372"/>
                  <a:pt x="4902494" y="3290130"/>
                  <a:pt x="4917363" y="3328791"/>
                </a:cubicBezTo>
                <a:cubicBezTo>
                  <a:pt x="4920334" y="3337218"/>
                  <a:pt x="4922318" y="3346139"/>
                  <a:pt x="4926283" y="3354070"/>
                </a:cubicBezTo>
                <a:cubicBezTo>
                  <a:pt x="4929257" y="3359522"/>
                  <a:pt x="4935206" y="3363488"/>
                  <a:pt x="4939667" y="3367949"/>
                </a:cubicBezTo>
                <a:cubicBezTo>
                  <a:pt x="4942145" y="3361505"/>
                  <a:pt x="4947100" y="3354564"/>
                  <a:pt x="4946109" y="3349111"/>
                </a:cubicBezTo>
                <a:cubicBezTo>
                  <a:pt x="4941648" y="3332756"/>
                  <a:pt x="4933720" y="3317391"/>
                  <a:pt x="4928761" y="3301035"/>
                </a:cubicBezTo>
                <a:cubicBezTo>
                  <a:pt x="4920831" y="3278234"/>
                  <a:pt x="4914882" y="3254445"/>
                  <a:pt x="4907944" y="3229166"/>
                </a:cubicBezTo>
                <a:close/>
                <a:moveTo>
                  <a:pt x="2458933" y="3220245"/>
                </a:moveTo>
                <a:cubicBezTo>
                  <a:pt x="2432662" y="3231643"/>
                  <a:pt x="2410358" y="3241558"/>
                  <a:pt x="2388054" y="3251470"/>
                </a:cubicBezTo>
                <a:cubicBezTo>
                  <a:pt x="2389044" y="3254442"/>
                  <a:pt x="2390037" y="3257417"/>
                  <a:pt x="2391028" y="3260887"/>
                </a:cubicBezTo>
                <a:cubicBezTo>
                  <a:pt x="2415315" y="3257913"/>
                  <a:pt x="2439601" y="3255435"/>
                  <a:pt x="2467854" y="3251965"/>
                </a:cubicBezTo>
                <a:cubicBezTo>
                  <a:pt x="2464882" y="3240069"/>
                  <a:pt x="2461906" y="3230157"/>
                  <a:pt x="2458933" y="3220245"/>
                </a:cubicBezTo>
                <a:close/>
                <a:moveTo>
                  <a:pt x="2959540" y="3217270"/>
                </a:moveTo>
                <a:cubicBezTo>
                  <a:pt x="2943679" y="3220740"/>
                  <a:pt x="2928315" y="3224705"/>
                  <a:pt x="2912949" y="3228670"/>
                </a:cubicBezTo>
                <a:cubicBezTo>
                  <a:pt x="2913940" y="3231643"/>
                  <a:pt x="2914436" y="3234620"/>
                  <a:pt x="2915427" y="3237593"/>
                </a:cubicBezTo>
                <a:cubicBezTo>
                  <a:pt x="2934756" y="3247507"/>
                  <a:pt x="2949627" y="3241062"/>
                  <a:pt x="2961523" y="3225200"/>
                </a:cubicBezTo>
                <a:cubicBezTo>
                  <a:pt x="2961028" y="3222723"/>
                  <a:pt x="2960036" y="3219749"/>
                  <a:pt x="2959540" y="3217270"/>
                </a:cubicBezTo>
                <a:close/>
                <a:moveTo>
                  <a:pt x="2275541" y="3214296"/>
                </a:moveTo>
                <a:cubicBezTo>
                  <a:pt x="2257201" y="3220245"/>
                  <a:pt x="2239854" y="3230652"/>
                  <a:pt x="2223002" y="3240071"/>
                </a:cubicBezTo>
                <a:cubicBezTo>
                  <a:pt x="2222508" y="3240565"/>
                  <a:pt x="2224984" y="3250974"/>
                  <a:pt x="2228454" y="3252461"/>
                </a:cubicBezTo>
                <a:cubicBezTo>
                  <a:pt x="2243324" y="3259402"/>
                  <a:pt x="2292888" y="3239574"/>
                  <a:pt x="2305279" y="3220741"/>
                </a:cubicBezTo>
                <a:cubicBezTo>
                  <a:pt x="2294377" y="3218260"/>
                  <a:pt x="2283471" y="3211323"/>
                  <a:pt x="2275541" y="3214296"/>
                </a:cubicBezTo>
                <a:close/>
                <a:moveTo>
                  <a:pt x="2578881" y="3205871"/>
                </a:moveTo>
                <a:cubicBezTo>
                  <a:pt x="2568472" y="3208845"/>
                  <a:pt x="2559055" y="3217270"/>
                  <a:pt x="2550132" y="3224705"/>
                </a:cubicBezTo>
                <a:cubicBezTo>
                  <a:pt x="2548150" y="3226190"/>
                  <a:pt x="2550132" y="3233133"/>
                  <a:pt x="2550626" y="3237593"/>
                </a:cubicBezTo>
                <a:cubicBezTo>
                  <a:pt x="2565497" y="3235112"/>
                  <a:pt x="2580366" y="3234120"/>
                  <a:pt x="2594742" y="3230158"/>
                </a:cubicBezTo>
                <a:cubicBezTo>
                  <a:pt x="2600687" y="3228175"/>
                  <a:pt x="2605645" y="3221237"/>
                  <a:pt x="2615062" y="3213305"/>
                </a:cubicBezTo>
                <a:cubicBezTo>
                  <a:pt x="2597714" y="3209341"/>
                  <a:pt x="2587308" y="3203888"/>
                  <a:pt x="2578881" y="3205871"/>
                </a:cubicBezTo>
                <a:close/>
                <a:moveTo>
                  <a:pt x="513503" y="3195957"/>
                </a:moveTo>
                <a:cubicBezTo>
                  <a:pt x="499129" y="3199427"/>
                  <a:pt x="481285" y="3217270"/>
                  <a:pt x="477319" y="3231645"/>
                </a:cubicBezTo>
                <a:cubicBezTo>
                  <a:pt x="471373" y="3254444"/>
                  <a:pt x="498632" y="3269314"/>
                  <a:pt x="540267" y="3270306"/>
                </a:cubicBezTo>
                <a:cubicBezTo>
                  <a:pt x="567032" y="3271296"/>
                  <a:pt x="575460" y="3264853"/>
                  <a:pt x="575956" y="3245025"/>
                </a:cubicBezTo>
                <a:cubicBezTo>
                  <a:pt x="576450" y="3224706"/>
                  <a:pt x="537791" y="3190505"/>
                  <a:pt x="513503" y="3195957"/>
                </a:cubicBezTo>
                <a:close/>
                <a:moveTo>
                  <a:pt x="2062411" y="3195461"/>
                </a:moveTo>
                <a:cubicBezTo>
                  <a:pt x="2056958" y="3212313"/>
                  <a:pt x="2053984" y="3221236"/>
                  <a:pt x="2051011" y="3231147"/>
                </a:cubicBezTo>
                <a:cubicBezTo>
                  <a:pt x="2062411" y="3232636"/>
                  <a:pt x="2071334" y="3233627"/>
                  <a:pt x="2084716" y="3235115"/>
                </a:cubicBezTo>
                <a:cubicBezTo>
                  <a:pt x="2062909" y="3241061"/>
                  <a:pt x="2047046" y="3245026"/>
                  <a:pt x="2031184" y="3249487"/>
                </a:cubicBezTo>
                <a:cubicBezTo>
                  <a:pt x="2031682" y="3252461"/>
                  <a:pt x="2032176" y="3255435"/>
                  <a:pt x="2032672" y="3258906"/>
                </a:cubicBezTo>
                <a:cubicBezTo>
                  <a:pt x="2041097" y="3259897"/>
                  <a:pt x="2051012" y="3264853"/>
                  <a:pt x="2057952" y="3261878"/>
                </a:cubicBezTo>
                <a:cubicBezTo>
                  <a:pt x="2075299" y="3254940"/>
                  <a:pt x="2091655" y="3244529"/>
                  <a:pt x="2108011" y="3235113"/>
                </a:cubicBezTo>
                <a:cubicBezTo>
                  <a:pt x="2094133" y="3223220"/>
                  <a:pt x="2080750" y="3211322"/>
                  <a:pt x="2062411" y="3195461"/>
                </a:cubicBezTo>
                <a:close/>
                <a:moveTo>
                  <a:pt x="5468339" y="3192116"/>
                </a:moveTo>
                <a:cubicBezTo>
                  <a:pt x="5458861" y="3192860"/>
                  <a:pt x="5449443" y="3195709"/>
                  <a:pt x="5443742" y="3200419"/>
                </a:cubicBezTo>
                <a:cubicBezTo>
                  <a:pt x="5423421" y="3216774"/>
                  <a:pt x="5409542" y="3241061"/>
                  <a:pt x="5388229" y="3267826"/>
                </a:cubicBezTo>
                <a:cubicBezTo>
                  <a:pt x="5432342" y="3272783"/>
                  <a:pt x="5465055" y="3272287"/>
                  <a:pt x="5491325" y="3241558"/>
                </a:cubicBezTo>
                <a:cubicBezTo>
                  <a:pt x="5504707" y="3225696"/>
                  <a:pt x="5505699" y="3203887"/>
                  <a:pt x="5493309" y="3196453"/>
                </a:cubicBezTo>
                <a:cubicBezTo>
                  <a:pt x="5487361" y="3192736"/>
                  <a:pt x="5477819" y="3191371"/>
                  <a:pt x="5468339" y="3192116"/>
                </a:cubicBezTo>
                <a:close/>
                <a:moveTo>
                  <a:pt x="2438609" y="3189016"/>
                </a:moveTo>
                <a:cubicBezTo>
                  <a:pt x="2429195" y="3191495"/>
                  <a:pt x="2419776" y="3194967"/>
                  <a:pt x="2411350" y="3198931"/>
                </a:cubicBezTo>
                <a:cubicBezTo>
                  <a:pt x="2406393" y="3201410"/>
                  <a:pt x="2402924" y="3206365"/>
                  <a:pt x="2398957" y="3210332"/>
                </a:cubicBezTo>
                <a:cubicBezTo>
                  <a:pt x="2403915" y="3212809"/>
                  <a:pt x="2409367" y="3217766"/>
                  <a:pt x="2414324" y="3217767"/>
                </a:cubicBezTo>
                <a:cubicBezTo>
                  <a:pt x="2433158" y="3217270"/>
                  <a:pt x="2451497" y="3214791"/>
                  <a:pt x="2472316" y="3212809"/>
                </a:cubicBezTo>
                <a:cubicBezTo>
                  <a:pt x="2470332" y="3190011"/>
                  <a:pt x="2457446" y="3184061"/>
                  <a:pt x="2438609" y="3189016"/>
                </a:cubicBezTo>
                <a:close/>
                <a:moveTo>
                  <a:pt x="2804401" y="3186044"/>
                </a:moveTo>
                <a:cubicBezTo>
                  <a:pt x="2778627" y="3197941"/>
                  <a:pt x="2753844" y="3211820"/>
                  <a:pt x="2727078" y="3225697"/>
                </a:cubicBezTo>
                <a:cubicBezTo>
                  <a:pt x="2729560" y="3228670"/>
                  <a:pt x="2731540" y="3232138"/>
                  <a:pt x="2732531" y="3232138"/>
                </a:cubicBezTo>
                <a:cubicBezTo>
                  <a:pt x="2761280" y="3230158"/>
                  <a:pt x="2790523" y="3228670"/>
                  <a:pt x="2819271" y="3223713"/>
                </a:cubicBezTo>
                <a:cubicBezTo>
                  <a:pt x="2822741" y="3223219"/>
                  <a:pt x="2824228" y="3203392"/>
                  <a:pt x="2823730" y="3192487"/>
                </a:cubicBezTo>
                <a:cubicBezTo>
                  <a:pt x="2823733" y="3189514"/>
                  <a:pt x="2809359" y="3184061"/>
                  <a:pt x="2804401" y="3186044"/>
                </a:cubicBezTo>
                <a:close/>
                <a:moveTo>
                  <a:pt x="1535039" y="3185549"/>
                </a:moveTo>
                <a:cubicBezTo>
                  <a:pt x="1503811" y="3186540"/>
                  <a:pt x="1481508" y="3208845"/>
                  <a:pt x="1481012" y="3240070"/>
                </a:cubicBezTo>
                <a:cubicBezTo>
                  <a:pt x="1480518" y="3261383"/>
                  <a:pt x="1487952" y="3273775"/>
                  <a:pt x="1509264" y="3270306"/>
                </a:cubicBezTo>
                <a:cubicBezTo>
                  <a:pt x="1538509" y="3270801"/>
                  <a:pt x="1567256" y="3252959"/>
                  <a:pt x="1567752" y="3236106"/>
                </a:cubicBezTo>
                <a:cubicBezTo>
                  <a:pt x="1567751" y="3208845"/>
                  <a:pt x="1552882" y="3185053"/>
                  <a:pt x="1535039" y="3185549"/>
                </a:cubicBezTo>
                <a:close/>
                <a:moveTo>
                  <a:pt x="4748344" y="3176129"/>
                </a:moveTo>
                <a:cubicBezTo>
                  <a:pt x="4747849" y="3178610"/>
                  <a:pt x="4747353" y="3180591"/>
                  <a:pt x="4746857" y="3183070"/>
                </a:cubicBezTo>
                <a:cubicBezTo>
                  <a:pt x="4753301" y="3185549"/>
                  <a:pt x="4759248" y="3189514"/>
                  <a:pt x="4765692" y="3191001"/>
                </a:cubicBezTo>
                <a:cubicBezTo>
                  <a:pt x="4803856" y="3197443"/>
                  <a:pt x="4841526" y="3206860"/>
                  <a:pt x="4879693" y="3207852"/>
                </a:cubicBezTo>
                <a:cubicBezTo>
                  <a:pt x="4917858" y="3209341"/>
                  <a:pt x="4936196" y="3228670"/>
                  <a:pt x="4947597" y="3260392"/>
                </a:cubicBezTo>
                <a:cubicBezTo>
                  <a:pt x="4955033" y="3278235"/>
                  <a:pt x="4961971" y="3297071"/>
                  <a:pt x="4970894" y="3319374"/>
                </a:cubicBezTo>
                <a:cubicBezTo>
                  <a:pt x="4976345" y="3312435"/>
                  <a:pt x="4978325" y="3310949"/>
                  <a:pt x="4977832" y="3309957"/>
                </a:cubicBezTo>
                <a:cubicBezTo>
                  <a:pt x="4967422" y="3267827"/>
                  <a:pt x="4957510" y="3225697"/>
                  <a:pt x="4946108" y="3184061"/>
                </a:cubicBezTo>
                <a:cubicBezTo>
                  <a:pt x="4945116" y="3180592"/>
                  <a:pt x="4935701" y="3178115"/>
                  <a:pt x="4930249" y="3178115"/>
                </a:cubicBezTo>
                <a:cubicBezTo>
                  <a:pt x="4893571" y="3178115"/>
                  <a:pt x="4856893" y="3179601"/>
                  <a:pt x="4819720" y="3179600"/>
                </a:cubicBezTo>
                <a:cubicBezTo>
                  <a:pt x="4795927" y="3179599"/>
                  <a:pt x="4772136" y="3177123"/>
                  <a:pt x="4748344" y="3176129"/>
                </a:cubicBezTo>
                <a:close/>
                <a:moveTo>
                  <a:pt x="848253" y="3171173"/>
                </a:moveTo>
                <a:cubicBezTo>
                  <a:pt x="832331" y="3173281"/>
                  <a:pt x="817585" y="3180840"/>
                  <a:pt x="808913" y="3191992"/>
                </a:cubicBezTo>
                <a:cubicBezTo>
                  <a:pt x="788093" y="3216774"/>
                  <a:pt x="803460" y="3235610"/>
                  <a:pt x="814364" y="3264358"/>
                </a:cubicBezTo>
                <a:cubicBezTo>
                  <a:pt x="835181" y="3255932"/>
                  <a:pt x="855503" y="3248993"/>
                  <a:pt x="874337" y="3239574"/>
                </a:cubicBezTo>
                <a:cubicBezTo>
                  <a:pt x="893667" y="3229661"/>
                  <a:pt x="906554" y="3192486"/>
                  <a:pt x="894658" y="3183071"/>
                </a:cubicBezTo>
                <a:cubicBezTo>
                  <a:pt x="881276" y="3172413"/>
                  <a:pt x="864175" y="3169066"/>
                  <a:pt x="848253" y="3171173"/>
                </a:cubicBezTo>
                <a:close/>
                <a:moveTo>
                  <a:pt x="2801924" y="3160766"/>
                </a:moveTo>
                <a:cubicBezTo>
                  <a:pt x="2775652" y="3158288"/>
                  <a:pt x="2758801" y="3169193"/>
                  <a:pt x="2757812" y="3197941"/>
                </a:cubicBezTo>
                <a:cubicBezTo>
                  <a:pt x="2776645" y="3186044"/>
                  <a:pt x="2792009" y="3177619"/>
                  <a:pt x="2806878" y="3168696"/>
                </a:cubicBezTo>
                <a:cubicBezTo>
                  <a:pt x="2805392" y="3166219"/>
                  <a:pt x="2803408" y="3163243"/>
                  <a:pt x="2801924" y="3160766"/>
                </a:cubicBezTo>
                <a:close/>
                <a:moveTo>
                  <a:pt x="1945440" y="3160270"/>
                </a:moveTo>
                <a:cubicBezTo>
                  <a:pt x="1913715" y="3160766"/>
                  <a:pt x="1881995" y="3163739"/>
                  <a:pt x="1850272" y="3166714"/>
                </a:cubicBezTo>
                <a:cubicBezTo>
                  <a:pt x="1844821" y="3167208"/>
                  <a:pt x="1840359" y="3174148"/>
                  <a:pt x="1835403" y="3178114"/>
                </a:cubicBezTo>
                <a:cubicBezTo>
                  <a:pt x="1840360" y="3182080"/>
                  <a:pt x="1844820" y="3189514"/>
                  <a:pt x="1850272" y="3190010"/>
                </a:cubicBezTo>
                <a:cubicBezTo>
                  <a:pt x="1868115" y="3191496"/>
                  <a:pt x="1885463" y="3190505"/>
                  <a:pt x="1902812" y="3190506"/>
                </a:cubicBezTo>
                <a:cubicBezTo>
                  <a:pt x="1918177" y="3191001"/>
                  <a:pt x="1934039" y="3190506"/>
                  <a:pt x="1949404" y="3191001"/>
                </a:cubicBezTo>
                <a:cubicBezTo>
                  <a:pt x="1962290" y="3191496"/>
                  <a:pt x="1975673" y="3188522"/>
                  <a:pt x="1972203" y="3174148"/>
                </a:cubicBezTo>
                <a:cubicBezTo>
                  <a:pt x="1970716" y="3167704"/>
                  <a:pt x="1954856" y="3160271"/>
                  <a:pt x="1945440" y="3160270"/>
                </a:cubicBezTo>
                <a:close/>
                <a:moveTo>
                  <a:pt x="2250691" y="3157985"/>
                </a:moveTo>
                <a:cubicBezTo>
                  <a:pt x="2246050" y="3157079"/>
                  <a:pt x="2240847" y="3157296"/>
                  <a:pt x="2234900" y="3158784"/>
                </a:cubicBezTo>
                <a:cubicBezTo>
                  <a:pt x="2224488" y="3161261"/>
                  <a:pt x="2213586" y="3161756"/>
                  <a:pt x="2204167" y="3165722"/>
                </a:cubicBezTo>
                <a:cubicBezTo>
                  <a:pt x="2199211" y="3167705"/>
                  <a:pt x="2195741" y="3175636"/>
                  <a:pt x="2194748" y="3181583"/>
                </a:cubicBezTo>
                <a:cubicBezTo>
                  <a:pt x="2194254" y="3184061"/>
                  <a:pt x="2203673" y="3190009"/>
                  <a:pt x="2208629" y="3190010"/>
                </a:cubicBezTo>
                <a:cubicBezTo>
                  <a:pt x="2218540" y="3190010"/>
                  <a:pt x="2228456" y="3187035"/>
                  <a:pt x="2238367" y="3185547"/>
                </a:cubicBezTo>
                <a:cubicBezTo>
                  <a:pt x="2234402" y="3192486"/>
                  <a:pt x="2228454" y="3194966"/>
                  <a:pt x="2223497" y="3198436"/>
                </a:cubicBezTo>
                <a:cubicBezTo>
                  <a:pt x="2219037" y="3201904"/>
                  <a:pt x="2216064" y="3207356"/>
                  <a:pt x="2212594" y="3211818"/>
                </a:cubicBezTo>
                <a:cubicBezTo>
                  <a:pt x="2218046" y="3213800"/>
                  <a:pt x="2224984" y="3218756"/>
                  <a:pt x="2229448" y="3217270"/>
                </a:cubicBezTo>
                <a:cubicBezTo>
                  <a:pt x="2246793" y="3209835"/>
                  <a:pt x="2264142" y="3200914"/>
                  <a:pt x="2281984" y="3192487"/>
                </a:cubicBezTo>
                <a:cubicBezTo>
                  <a:pt x="2273435" y="3173529"/>
                  <a:pt x="2264607" y="3160704"/>
                  <a:pt x="2250691" y="3157985"/>
                </a:cubicBezTo>
                <a:close/>
                <a:moveTo>
                  <a:pt x="3977607" y="3153331"/>
                </a:moveTo>
                <a:cubicBezTo>
                  <a:pt x="3971660" y="3159774"/>
                  <a:pt x="3965710" y="3165723"/>
                  <a:pt x="3960258" y="3172660"/>
                </a:cubicBezTo>
                <a:cubicBezTo>
                  <a:pt x="3941424" y="3194471"/>
                  <a:pt x="3924572" y="3218262"/>
                  <a:pt x="3903754" y="3237593"/>
                </a:cubicBezTo>
                <a:cubicBezTo>
                  <a:pt x="3828415" y="3309958"/>
                  <a:pt x="3744154" y="3371417"/>
                  <a:pt x="3650478" y="3418504"/>
                </a:cubicBezTo>
                <a:cubicBezTo>
                  <a:pt x="3644528" y="3420983"/>
                  <a:pt x="3641060" y="3428417"/>
                  <a:pt x="3633129" y="3437340"/>
                </a:cubicBezTo>
                <a:cubicBezTo>
                  <a:pt x="3645025" y="3437835"/>
                  <a:pt x="3651469" y="3439817"/>
                  <a:pt x="3656424" y="3438331"/>
                </a:cubicBezTo>
                <a:cubicBezTo>
                  <a:pt x="3691616" y="3426930"/>
                  <a:pt x="3730277" y="3420489"/>
                  <a:pt x="3760017" y="3401158"/>
                </a:cubicBezTo>
                <a:cubicBezTo>
                  <a:pt x="3811067" y="3367948"/>
                  <a:pt x="3859642" y="3329286"/>
                  <a:pt x="3904252" y="3287158"/>
                </a:cubicBezTo>
                <a:cubicBezTo>
                  <a:pt x="3933494" y="3259897"/>
                  <a:pt x="3955304" y="3223713"/>
                  <a:pt x="3978599" y="3190010"/>
                </a:cubicBezTo>
                <a:cubicBezTo>
                  <a:pt x="3984546" y="3181087"/>
                  <a:pt x="3983059" y="3167209"/>
                  <a:pt x="3985535" y="3155810"/>
                </a:cubicBezTo>
                <a:cubicBezTo>
                  <a:pt x="3983059" y="3154817"/>
                  <a:pt x="3980086" y="3153828"/>
                  <a:pt x="3977607" y="3153331"/>
                </a:cubicBezTo>
                <a:close/>
                <a:moveTo>
                  <a:pt x="3126574" y="3148374"/>
                </a:moveTo>
                <a:cubicBezTo>
                  <a:pt x="3102783" y="3161261"/>
                  <a:pt x="3083948" y="3171671"/>
                  <a:pt x="3064618" y="3182079"/>
                </a:cubicBezTo>
                <a:cubicBezTo>
                  <a:pt x="3065610" y="3185055"/>
                  <a:pt x="3067097" y="3188027"/>
                  <a:pt x="3068087" y="3191000"/>
                </a:cubicBezTo>
                <a:cubicBezTo>
                  <a:pt x="3092374" y="3190009"/>
                  <a:pt x="3116661" y="3189017"/>
                  <a:pt x="3145410" y="3187532"/>
                </a:cubicBezTo>
                <a:cubicBezTo>
                  <a:pt x="3138470" y="3172660"/>
                  <a:pt x="3133017" y="3161261"/>
                  <a:pt x="3126574" y="3148374"/>
                </a:cubicBezTo>
                <a:close/>
                <a:moveTo>
                  <a:pt x="2655271" y="3135117"/>
                </a:moveTo>
                <a:cubicBezTo>
                  <a:pt x="2647653" y="3137841"/>
                  <a:pt x="2639845" y="3147383"/>
                  <a:pt x="2630925" y="3164235"/>
                </a:cubicBezTo>
                <a:cubicBezTo>
                  <a:pt x="2649261" y="3157792"/>
                  <a:pt x="2663635" y="3152339"/>
                  <a:pt x="2678506" y="3146887"/>
                </a:cubicBezTo>
                <a:cubicBezTo>
                  <a:pt x="2670329" y="3136479"/>
                  <a:pt x="2662892" y="3132389"/>
                  <a:pt x="2655271" y="3135117"/>
                </a:cubicBezTo>
                <a:close/>
                <a:moveTo>
                  <a:pt x="4848468" y="3130034"/>
                </a:moveTo>
                <a:cubicBezTo>
                  <a:pt x="4839544" y="3130035"/>
                  <a:pt x="4830129" y="3134993"/>
                  <a:pt x="4820213" y="3137967"/>
                </a:cubicBezTo>
                <a:cubicBezTo>
                  <a:pt x="4820213" y="3140443"/>
                  <a:pt x="4820709" y="3142427"/>
                  <a:pt x="4820710" y="3144905"/>
                </a:cubicBezTo>
                <a:cubicBezTo>
                  <a:pt x="4830128" y="3146887"/>
                  <a:pt x="4839049" y="3148871"/>
                  <a:pt x="4848466" y="3150357"/>
                </a:cubicBezTo>
                <a:cubicBezTo>
                  <a:pt x="4875230" y="3154321"/>
                  <a:pt x="4902492" y="3155312"/>
                  <a:pt x="4928761" y="3161756"/>
                </a:cubicBezTo>
                <a:cubicBezTo>
                  <a:pt x="4942640" y="3165226"/>
                  <a:pt x="4959492" y="3174148"/>
                  <a:pt x="4966432" y="3185548"/>
                </a:cubicBezTo>
                <a:cubicBezTo>
                  <a:pt x="4985266" y="3216774"/>
                  <a:pt x="4999143" y="3250973"/>
                  <a:pt x="5015499" y="3284182"/>
                </a:cubicBezTo>
                <a:cubicBezTo>
                  <a:pt x="5017980" y="3289636"/>
                  <a:pt x="5021943" y="3295088"/>
                  <a:pt x="5024918" y="3300045"/>
                </a:cubicBezTo>
                <a:cubicBezTo>
                  <a:pt x="5027891" y="3299052"/>
                  <a:pt x="5030866" y="3298557"/>
                  <a:pt x="5033840" y="3297565"/>
                </a:cubicBezTo>
                <a:cubicBezTo>
                  <a:pt x="5032848" y="3285175"/>
                  <a:pt x="5033839" y="3272783"/>
                  <a:pt x="5029875" y="3261384"/>
                </a:cubicBezTo>
                <a:cubicBezTo>
                  <a:pt x="5017980" y="3222723"/>
                  <a:pt x="5005094" y="3184061"/>
                  <a:pt x="4991214" y="3145896"/>
                </a:cubicBezTo>
                <a:cubicBezTo>
                  <a:pt x="4988734" y="3139452"/>
                  <a:pt x="4980309" y="3131027"/>
                  <a:pt x="4974360" y="3130532"/>
                </a:cubicBezTo>
                <a:cubicBezTo>
                  <a:pt x="4932230" y="3129046"/>
                  <a:pt x="4890597" y="3129043"/>
                  <a:pt x="4848468" y="3130034"/>
                </a:cubicBezTo>
                <a:close/>
                <a:moveTo>
                  <a:pt x="2421264" y="3121114"/>
                </a:moveTo>
                <a:cubicBezTo>
                  <a:pt x="2405897" y="3120123"/>
                  <a:pt x="2390038" y="3129542"/>
                  <a:pt x="2374671" y="3135984"/>
                </a:cubicBezTo>
                <a:cubicBezTo>
                  <a:pt x="2370706" y="3137965"/>
                  <a:pt x="2368228" y="3143914"/>
                  <a:pt x="2365254" y="3148376"/>
                </a:cubicBezTo>
                <a:cubicBezTo>
                  <a:pt x="2370211" y="3150358"/>
                  <a:pt x="2375168" y="3154818"/>
                  <a:pt x="2379628" y="3154322"/>
                </a:cubicBezTo>
                <a:cubicBezTo>
                  <a:pt x="2391524" y="3152833"/>
                  <a:pt x="2403418" y="3149366"/>
                  <a:pt x="2414818" y="3146886"/>
                </a:cubicBezTo>
                <a:cubicBezTo>
                  <a:pt x="2415314" y="3148375"/>
                  <a:pt x="2415811" y="3149863"/>
                  <a:pt x="2416802" y="3151348"/>
                </a:cubicBezTo>
                <a:cubicBezTo>
                  <a:pt x="2403914" y="3157792"/>
                  <a:pt x="2392019" y="3164236"/>
                  <a:pt x="2380124" y="3171174"/>
                </a:cubicBezTo>
                <a:cubicBezTo>
                  <a:pt x="2406890" y="3186043"/>
                  <a:pt x="2428202" y="3176131"/>
                  <a:pt x="2448028" y="3163740"/>
                </a:cubicBezTo>
                <a:cubicBezTo>
                  <a:pt x="2451993" y="3161261"/>
                  <a:pt x="2453975" y="3148870"/>
                  <a:pt x="2451496" y="3145895"/>
                </a:cubicBezTo>
                <a:cubicBezTo>
                  <a:pt x="2442576" y="3135982"/>
                  <a:pt x="2431671" y="3121608"/>
                  <a:pt x="2421264" y="3121114"/>
                </a:cubicBezTo>
                <a:close/>
                <a:moveTo>
                  <a:pt x="1696126" y="3115164"/>
                </a:moveTo>
                <a:cubicBezTo>
                  <a:pt x="1693151" y="3116652"/>
                  <a:pt x="1689681" y="3118139"/>
                  <a:pt x="1686708" y="3119627"/>
                </a:cubicBezTo>
                <a:cubicBezTo>
                  <a:pt x="1694638" y="3167208"/>
                  <a:pt x="1686708" y="3211324"/>
                  <a:pt x="1664403" y="3252957"/>
                </a:cubicBezTo>
                <a:cubicBezTo>
                  <a:pt x="1641604" y="3295582"/>
                  <a:pt x="1607403" y="3325819"/>
                  <a:pt x="1563787" y="3345643"/>
                </a:cubicBezTo>
                <a:cubicBezTo>
                  <a:pt x="1575187" y="3368940"/>
                  <a:pt x="1590550" y="3370921"/>
                  <a:pt x="1608892" y="3357539"/>
                </a:cubicBezTo>
                <a:cubicBezTo>
                  <a:pt x="1619796" y="3350104"/>
                  <a:pt x="1631690" y="3343661"/>
                  <a:pt x="1640117" y="3333748"/>
                </a:cubicBezTo>
                <a:cubicBezTo>
                  <a:pt x="1661428" y="3307976"/>
                  <a:pt x="1681256" y="3280714"/>
                  <a:pt x="1701579" y="3253452"/>
                </a:cubicBezTo>
                <a:cubicBezTo>
                  <a:pt x="1708021" y="3244531"/>
                  <a:pt x="1716943" y="3234122"/>
                  <a:pt x="1716942" y="3224209"/>
                </a:cubicBezTo>
                <a:cubicBezTo>
                  <a:pt x="1717438" y="3194967"/>
                  <a:pt x="1714959" y="3165226"/>
                  <a:pt x="1711491" y="3135984"/>
                </a:cubicBezTo>
                <a:cubicBezTo>
                  <a:pt x="1710002" y="3128548"/>
                  <a:pt x="1701082" y="3122104"/>
                  <a:pt x="1696126" y="3115164"/>
                </a:cubicBezTo>
                <a:close/>
                <a:moveTo>
                  <a:pt x="3103773" y="3107732"/>
                </a:moveTo>
                <a:cubicBezTo>
                  <a:pt x="3078497" y="3117643"/>
                  <a:pt x="3054705" y="3132018"/>
                  <a:pt x="3029922" y="3144410"/>
                </a:cubicBezTo>
                <a:cubicBezTo>
                  <a:pt x="3030418" y="3147384"/>
                  <a:pt x="3030912" y="3150854"/>
                  <a:pt x="3031410" y="3153829"/>
                </a:cubicBezTo>
                <a:cubicBezTo>
                  <a:pt x="3066601" y="3151845"/>
                  <a:pt x="3100799" y="3142923"/>
                  <a:pt x="3134504" y="3124088"/>
                </a:cubicBezTo>
                <a:cubicBezTo>
                  <a:pt x="3124592" y="3116157"/>
                  <a:pt x="3111705" y="3104757"/>
                  <a:pt x="3103773" y="3107732"/>
                </a:cubicBezTo>
                <a:close/>
                <a:moveTo>
                  <a:pt x="4473258" y="3102775"/>
                </a:moveTo>
                <a:cubicBezTo>
                  <a:pt x="4448475" y="3106739"/>
                  <a:pt x="4411797" y="3156800"/>
                  <a:pt x="4419232" y="3180591"/>
                </a:cubicBezTo>
                <a:cubicBezTo>
                  <a:pt x="4423198" y="3193480"/>
                  <a:pt x="4428153" y="3214295"/>
                  <a:pt x="4447979" y="3203887"/>
                </a:cubicBezTo>
                <a:cubicBezTo>
                  <a:pt x="4474745" y="3189513"/>
                  <a:pt x="4499527" y="3170181"/>
                  <a:pt x="4524310" y="3152836"/>
                </a:cubicBezTo>
                <a:cubicBezTo>
                  <a:pt x="4519355" y="3141930"/>
                  <a:pt x="4514891" y="3133505"/>
                  <a:pt x="4511422" y="3124583"/>
                </a:cubicBezTo>
                <a:cubicBezTo>
                  <a:pt x="4504484" y="3106244"/>
                  <a:pt x="4492589" y="3099801"/>
                  <a:pt x="4473258" y="3102775"/>
                </a:cubicBezTo>
                <a:close/>
                <a:moveTo>
                  <a:pt x="2902045" y="3083444"/>
                </a:moveTo>
                <a:cubicBezTo>
                  <a:pt x="2885690" y="3085426"/>
                  <a:pt x="2869826" y="3090880"/>
                  <a:pt x="2852481" y="3095340"/>
                </a:cubicBezTo>
                <a:cubicBezTo>
                  <a:pt x="2867845" y="3131028"/>
                  <a:pt x="2890147" y="3107235"/>
                  <a:pt x="2913443" y="3106243"/>
                </a:cubicBezTo>
                <a:cubicBezTo>
                  <a:pt x="2909480" y="3098314"/>
                  <a:pt x="2905018" y="3082950"/>
                  <a:pt x="2902045" y="3083444"/>
                </a:cubicBezTo>
                <a:close/>
                <a:moveTo>
                  <a:pt x="3876494" y="3080967"/>
                </a:moveTo>
                <a:cubicBezTo>
                  <a:pt x="3838329" y="3116157"/>
                  <a:pt x="3804624" y="3151844"/>
                  <a:pt x="3766458" y="3181087"/>
                </a:cubicBezTo>
                <a:cubicBezTo>
                  <a:pt x="3684182" y="3244532"/>
                  <a:pt x="3590505" y="3286662"/>
                  <a:pt x="3492365" y="3318878"/>
                </a:cubicBezTo>
                <a:cubicBezTo>
                  <a:pt x="3483442" y="3321853"/>
                  <a:pt x="3475513" y="3328296"/>
                  <a:pt x="3467086" y="3332755"/>
                </a:cubicBezTo>
                <a:cubicBezTo>
                  <a:pt x="3468078" y="3335731"/>
                  <a:pt x="3469566" y="3338207"/>
                  <a:pt x="3470557" y="3341184"/>
                </a:cubicBezTo>
                <a:cubicBezTo>
                  <a:pt x="3478486" y="3341183"/>
                  <a:pt x="3486417" y="3342175"/>
                  <a:pt x="3494348" y="3341183"/>
                </a:cubicBezTo>
                <a:cubicBezTo>
                  <a:pt x="3528548" y="3335732"/>
                  <a:pt x="3562251" y="3330277"/>
                  <a:pt x="3595956" y="3323339"/>
                </a:cubicBezTo>
                <a:cubicBezTo>
                  <a:pt x="3609339" y="3320366"/>
                  <a:pt x="3624209" y="3316897"/>
                  <a:pt x="3635112" y="3309462"/>
                </a:cubicBezTo>
                <a:cubicBezTo>
                  <a:pt x="3705494" y="3262375"/>
                  <a:pt x="3774885" y="3214298"/>
                  <a:pt x="3845268" y="3166714"/>
                </a:cubicBezTo>
                <a:cubicBezTo>
                  <a:pt x="3870547" y="3149862"/>
                  <a:pt x="3865590" y="3118139"/>
                  <a:pt x="3880955" y="3096332"/>
                </a:cubicBezTo>
                <a:cubicBezTo>
                  <a:pt x="3883434" y="3093358"/>
                  <a:pt x="3877981" y="3084931"/>
                  <a:pt x="3876494" y="3080967"/>
                </a:cubicBezTo>
                <a:close/>
                <a:moveTo>
                  <a:pt x="2687088" y="3071208"/>
                </a:moveTo>
                <a:cubicBezTo>
                  <a:pt x="2684330" y="3070186"/>
                  <a:pt x="2680985" y="3070186"/>
                  <a:pt x="2677018" y="3071549"/>
                </a:cubicBezTo>
                <a:cubicBezTo>
                  <a:pt x="2654219" y="3079480"/>
                  <a:pt x="2634890" y="3097322"/>
                  <a:pt x="2614070" y="3110707"/>
                </a:cubicBezTo>
                <a:cubicBezTo>
                  <a:pt x="2615559" y="3113183"/>
                  <a:pt x="2617046" y="3115165"/>
                  <a:pt x="2618036" y="3117644"/>
                </a:cubicBezTo>
                <a:cubicBezTo>
                  <a:pt x="2643810" y="3111200"/>
                  <a:pt x="2669583" y="3105254"/>
                  <a:pt x="2696846" y="3098811"/>
                </a:cubicBezTo>
                <a:cubicBezTo>
                  <a:pt x="2698332" y="3086542"/>
                  <a:pt x="2695358" y="3074275"/>
                  <a:pt x="2687088" y="3071208"/>
                </a:cubicBezTo>
                <a:close/>
                <a:moveTo>
                  <a:pt x="4217465" y="3070658"/>
                </a:moveTo>
                <a:cubicBezTo>
                  <a:pt x="4204987" y="3068358"/>
                  <a:pt x="4194950" y="3080346"/>
                  <a:pt x="4183798" y="3085923"/>
                </a:cubicBezTo>
                <a:cubicBezTo>
                  <a:pt x="4186277" y="3090878"/>
                  <a:pt x="4188258" y="3099307"/>
                  <a:pt x="4191728" y="3100296"/>
                </a:cubicBezTo>
                <a:cubicBezTo>
                  <a:pt x="4210562" y="3105252"/>
                  <a:pt x="4222458" y="3095340"/>
                  <a:pt x="4230884" y="3078488"/>
                </a:cubicBezTo>
                <a:cubicBezTo>
                  <a:pt x="4226052" y="3073779"/>
                  <a:pt x="4221623" y="3071425"/>
                  <a:pt x="4217465" y="3070658"/>
                </a:cubicBezTo>
                <a:close/>
                <a:moveTo>
                  <a:pt x="1366022" y="3070557"/>
                </a:moveTo>
                <a:cubicBezTo>
                  <a:pt x="1336779" y="3101783"/>
                  <a:pt x="1313483" y="3126566"/>
                  <a:pt x="1289691" y="3151350"/>
                </a:cubicBezTo>
                <a:cubicBezTo>
                  <a:pt x="1265899" y="3176131"/>
                  <a:pt x="1242604" y="3201409"/>
                  <a:pt x="1239631" y="3242051"/>
                </a:cubicBezTo>
                <a:cubicBezTo>
                  <a:pt x="1247066" y="3241060"/>
                  <a:pt x="1252519" y="3241557"/>
                  <a:pt x="1254503" y="3239573"/>
                </a:cubicBezTo>
                <a:cubicBezTo>
                  <a:pt x="1289692" y="3199922"/>
                  <a:pt x="1325874" y="3160765"/>
                  <a:pt x="1358587" y="3119627"/>
                </a:cubicBezTo>
                <a:cubicBezTo>
                  <a:pt x="1366516" y="3109713"/>
                  <a:pt x="1363543" y="3090879"/>
                  <a:pt x="1366022" y="3070557"/>
                </a:cubicBezTo>
                <a:close/>
                <a:moveTo>
                  <a:pt x="5002613" y="3066594"/>
                </a:moveTo>
                <a:cubicBezTo>
                  <a:pt x="4958998" y="3067583"/>
                  <a:pt x="4915378" y="3068079"/>
                  <a:pt x="4871761" y="3068574"/>
                </a:cubicBezTo>
                <a:cubicBezTo>
                  <a:pt x="4864823" y="3068575"/>
                  <a:pt x="4857387" y="3070062"/>
                  <a:pt x="4850448" y="3071054"/>
                </a:cubicBezTo>
                <a:cubicBezTo>
                  <a:pt x="4849954" y="3073530"/>
                  <a:pt x="4849955" y="3076506"/>
                  <a:pt x="4849455" y="3078982"/>
                </a:cubicBezTo>
                <a:cubicBezTo>
                  <a:pt x="4861354" y="3082949"/>
                  <a:pt x="4873250" y="3088897"/>
                  <a:pt x="4885144" y="3090878"/>
                </a:cubicBezTo>
                <a:cubicBezTo>
                  <a:pt x="4907944" y="3094844"/>
                  <a:pt x="4930745" y="3097818"/>
                  <a:pt x="4953543" y="3099800"/>
                </a:cubicBezTo>
                <a:cubicBezTo>
                  <a:pt x="4972875" y="3101287"/>
                  <a:pt x="4989232" y="3108722"/>
                  <a:pt x="4997656" y="3126071"/>
                </a:cubicBezTo>
                <a:cubicBezTo>
                  <a:pt x="5020458" y="3173652"/>
                  <a:pt x="5042762" y="3222226"/>
                  <a:pt x="5065066" y="3270305"/>
                </a:cubicBezTo>
                <a:cubicBezTo>
                  <a:pt x="5068534" y="3279722"/>
                  <a:pt x="5070518" y="3289139"/>
                  <a:pt x="5073491" y="3298063"/>
                </a:cubicBezTo>
                <a:cubicBezTo>
                  <a:pt x="5077952" y="3297565"/>
                  <a:pt x="5081919" y="3297566"/>
                  <a:pt x="5086378" y="3297070"/>
                </a:cubicBezTo>
                <a:cubicBezTo>
                  <a:pt x="5085387" y="3284183"/>
                  <a:pt x="5088857" y="3268322"/>
                  <a:pt x="5082413" y="3258409"/>
                </a:cubicBezTo>
                <a:cubicBezTo>
                  <a:pt x="5048710" y="3207357"/>
                  <a:pt x="5036812" y="3149859"/>
                  <a:pt x="5028882" y="3090880"/>
                </a:cubicBezTo>
                <a:cubicBezTo>
                  <a:pt x="5026406" y="3073035"/>
                  <a:pt x="5019959" y="3066095"/>
                  <a:pt x="5002613" y="3066594"/>
                </a:cubicBezTo>
                <a:close/>
                <a:moveTo>
                  <a:pt x="3064308" y="3063806"/>
                </a:moveTo>
                <a:cubicBezTo>
                  <a:pt x="3053714" y="3066097"/>
                  <a:pt x="3042313" y="3073779"/>
                  <a:pt x="3027442" y="3087409"/>
                </a:cubicBezTo>
                <a:cubicBezTo>
                  <a:pt x="3056193" y="3097320"/>
                  <a:pt x="3076514" y="3089392"/>
                  <a:pt x="3096339" y="3072540"/>
                </a:cubicBezTo>
                <a:cubicBezTo>
                  <a:pt x="3084692" y="3064610"/>
                  <a:pt x="3074903" y="3061512"/>
                  <a:pt x="3064308" y="3063806"/>
                </a:cubicBezTo>
                <a:close/>
                <a:moveTo>
                  <a:pt x="1452761" y="3039829"/>
                </a:moveTo>
                <a:cubicBezTo>
                  <a:pt x="1446317" y="3075019"/>
                  <a:pt x="1441360" y="3104755"/>
                  <a:pt x="1435909" y="3134496"/>
                </a:cubicBezTo>
                <a:cubicBezTo>
                  <a:pt x="1438881" y="3134991"/>
                  <a:pt x="1441855" y="3135982"/>
                  <a:pt x="1444830" y="3136478"/>
                </a:cubicBezTo>
                <a:cubicBezTo>
                  <a:pt x="1450780" y="3126565"/>
                  <a:pt x="1456230" y="3115661"/>
                  <a:pt x="1463169" y="3106739"/>
                </a:cubicBezTo>
                <a:cubicBezTo>
                  <a:pt x="1481510" y="3083444"/>
                  <a:pt x="1481012" y="3071053"/>
                  <a:pt x="1452761" y="3039829"/>
                </a:cubicBezTo>
                <a:close/>
                <a:moveTo>
                  <a:pt x="2909975" y="3035367"/>
                </a:moveTo>
                <a:cubicBezTo>
                  <a:pt x="2862888" y="3037350"/>
                  <a:pt x="2844053" y="3048748"/>
                  <a:pt x="2848514" y="3073036"/>
                </a:cubicBezTo>
                <a:cubicBezTo>
                  <a:pt x="2863880" y="3070558"/>
                  <a:pt x="2878749" y="3067583"/>
                  <a:pt x="2894113" y="3066592"/>
                </a:cubicBezTo>
                <a:cubicBezTo>
                  <a:pt x="2917905" y="3064609"/>
                  <a:pt x="2918895" y="3052715"/>
                  <a:pt x="2909975" y="3035367"/>
                </a:cubicBezTo>
                <a:close/>
                <a:moveTo>
                  <a:pt x="1566264" y="3033382"/>
                </a:moveTo>
                <a:cubicBezTo>
                  <a:pt x="1563787" y="3034869"/>
                  <a:pt x="1560812" y="3035863"/>
                  <a:pt x="1558334" y="3037348"/>
                </a:cubicBezTo>
                <a:cubicBezTo>
                  <a:pt x="1564779" y="3056679"/>
                  <a:pt x="1570724" y="3076505"/>
                  <a:pt x="1577168" y="3095835"/>
                </a:cubicBezTo>
                <a:cubicBezTo>
                  <a:pt x="1578161" y="3098314"/>
                  <a:pt x="1584110" y="3100793"/>
                  <a:pt x="1586586" y="3099800"/>
                </a:cubicBezTo>
                <a:cubicBezTo>
                  <a:pt x="1589561" y="3098809"/>
                  <a:pt x="1592534" y="3094349"/>
                  <a:pt x="1592534" y="3090879"/>
                </a:cubicBezTo>
                <a:cubicBezTo>
                  <a:pt x="1593030" y="3074522"/>
                  <a:pt x="1593031" y="3058663"/>
                  <a:pt x="1593032" y="3042306"/>
                </a:cubicBezTo>
                <a:cubicBezTo>
                  <a:pt x="1583117" y="3039332"/>
                  <a:pt x="1574691" y="3036356"/>
                  <a:pt x="1566264" y="3033382"/>
                </a:cubicBezTo>
                <a:close/>
                <a:moveTo>
                  <a:pt x="525338" y="3033322"/>
                </a:moveTo>
                <a:cubicBezTo>
                  <a:pt x="511768" y="3036605"/>
                  <a:pt x="499625" y="3044784"/>
                  <a:pt x="487233" y="3058662"/>
                </a:cubicBezTo>
                <a:cubicBezTo>
                  <a:pt x="504581" y="3065106"/>
                  <a:pt x="520937" y="3077993"/>
                  <a:pt x="532834" y="3074522"/>
                </a:cubicBezTo>
                <a:cubicBezTo>
                  <a:pt x="546711" y="3070061"/>
                  <a:pt x="557119" y="3052218"/>
                  <a:pt x="571989" y="3037349"/>
                </a:cubicBezTo>
                <a:cubicBezTo>
                  <a:pt x="553899" y="3031649"/>
                  <a:pt x="538905" y="3030039"/>
                  <a:pt x="525338" y="3033322"/>
                </a:cubicBezTo>
                <a:close/>
                <a:moveTo>
                  <a:pt x="5589960" y="3031897"/>
                </a:moveTo>
                <a:cubicBezTo>
                  <a:pt x="5574100" y="3062132"/>
                  <a:pt x="5531968" y="3067583"/>
                  <a:pt x="5525028" y="3108226"/>
                </a:cubicBezTo>
                <a:cubicBezTo>
                  <a:pt x="5582029" y="3113678"/>
                  <a:pt x="5608298" y="3104261"/>
                  <a:pt x="5615238" y="3074521"/>
                </a:cubicBezTo>
                <a:cubicBezTo>
                  <a:pt x="5619699" y="3056185"/>
                  <a:pt x="5609290" y="3042304"/>
                  <a:pt x="5589960" y="3031897"/>
                </a:cubicBezTo>
                <a:close/>
                <a:moveTo>
                  <a:pt x="2672597" y="3028356"/>
                </a:moveTo>
                <a:cubicBezTo>
                  <a:pt x="2653847" y="3023502"/>
                  <a:pt x="2640465" y="3038093"/>
                  <a:pt x="2625967" y="3041811"/>
                </a:cubicBezTo>
                <a:cubicBezTo>
                  <a:pt x="2624480" y="3042304"/>
                  <a:pt x="2622001" y="3048253"/>
                  <a:pt x="2622992" y="3049741"/>
                </a:cubicBezTo>
                <a:cubicBezTo>
                  <a:pt x="2624479" y="3052715"/>
                  <a:pt x="2628941" y="3056182"/>
                  <a:pt x="2631419" y="3055688"/>
                </a:cubicBezTo>
                <a:cubicBezTo>
                  <a:pt x="2650253" y="3052217"/>
                  <a:pt x="2669089" y="3046766"/>
                  <a:pt x="2693374" y="3040818"/>
                </a:cubicBezTo>
                <a:cubicBezTo>
                  <a:pt x="2685694" y="3033755"/>
                  <a:pt x="2678847" y="3029975"/>
                  <a:pt x="2672597" y="3028356"/>
                </a:cubicBezTo>
                <a:close/>
                <a:moveTo>
                  <a:pt x="761823" y="3022480"/>
                </a:moveTo>
                <a:cubicBezTo>
                  <a:pt x="728616" y="3022478"/>
                  <a:pt x="728118" y="3023470"/>
                  <a:pt x="728121" y="3059653"/>
                </a:cubicBezTo>
                <a:cubicBezTo>
                  <a:pt x="728120" y="3084929"/>
                  <a:pt x="739023" y="3090879"/>
                  <a:pt x="776198" y="3092862"/>
                </a:cubicBezTo>
                <a:cubicBezTo>
                  <a:pt x="797510" y="3093853"/>
                  <a:pt x="806928" y="3084436"/>
                  <a:pt x="807919" y="3065602"/>
                </a:cubicBezTo>
                <a:cubicBezTo>
                  <a:pt x="809406" y="3040322"/>
                  <a:pt x="789579" y="3022479"/>
                  <a:pt x="761823" y="3022480"/>
                </a:cubicBezTo>
                <a:close/>
                <a:moveTo>
                  <a:pt x="1247065" y="3021985"/>
                </a:moveTo>
                <a:cubicBezTo>
                  <a:pt x="1215345" y="3049244"/>
                  <a:pt x="1188580" y="3071053"/>
                  <a:pt x="1163302" y="3094349"/>
                </a:cubicBezTo>
                <a:cubicBezTo>
                  <a:pt x="1151407" y="3105253"/>
                  <a:pt x="1141493" y="3118635"/>
                  <a:pt x="1132571" y="3132513"/>
                </a:cubicBezTo>
                <a:cubicBezTo>
                  <a:pt x="1128605" y="3138461"/>
                  <a:pt x="1130587" y="3148375"/>
                  <a:pt x="1130092" y="3156305"/>
                </a:cubicBezTo>
                <a:cubicBezTo>
                  <a:pt x="1138024" y="3155808"/>
                  <a:pt x="1148432" y="3158288"/>
                  <a:pt x="1154380" y="3154817"/>
                </a:cubicBezTo>
                <a:cubicBezTo>
                  <a:pt x="1173216" y="3141931"/>
                  <a:pt x="1192544" y="3128549"/>
                  <a:pt x="1207911" y="3112191"/>
                </a:cubicBezTo>
                <a:cubicBezTo>
                  <a:pt x="1228232" y="3088897"/>
                  <a:pt x="1243101" y="3061635"/>
                  <a:pt x="1247065" y="3021985"/>
                </a:cubicBezTo>
                <a:close/>
                <a:moveTo>
                  <a:pt x="3037380" y="3021419"/>
                </a:moveTo>
                <a:cubicBezTo>
                  <a:pt x="3015983" y="3019445"/>
                  <a:pt x="3003159" y="3029667"/>
                  <a:pt x="2998696" y="3052714"/>
                </a:cubicBezTo>
                <a:cubicBezTo>
                  <a:pt x="3029921" y="3060645"/>
                  <a:pt x="3050740" y="3051723"/>
                  <a:pt x="3061644" y="3027435"/>
                </a:cubicBezTo>
                <a:cubicBezTo>
                  <a:pt x="3052598" y="3024090"/>
                  <a:pt x="3044513" y="3022078"/>
                  <a:pt x="3037380" y="3021419"/>
                </a:cubicBezTo>
                <a:close/>
                <a:moveTo>
                  <a:pt x="359355" y="3020496"/>
                </a:moveTo>
                <a:cubicBezTo>
                  <a:pt x="331103" y="3020993"/>
                  <a:pt x="312267" y="3042305"/>
                  <a:pt x="311772" y="3077001"/>
                </a:cubicBezTo>
                <a:cubicBezTo>
                  <a:pt x="311277" y="3091868"/>
                  <a:pt x="309790" y="3108722"/>
                  <a:pt x="332095" y="3108722"/>
                </a:cubicBezTo>
                <a:cubicBezTo>
                  <a:pt x="372737" y="3108722"/>
                  <a:pt x="388102" y="3093357"/>
                  <a:pt x="388599" y="3048747"/>
                </a:cubicBezTo>
                <a:cubicBezTo>
                  <a:pt x="395041" y="3026444"/>
                  <a:pt x="381658" y="3020002"/>
                  <a:pt x="359355" y="3020496"/>
                </a:cubicBezTo>
                <a:close/>
                <a:moveTo>
                  <a:pt x="505457" y="3012194"/>
                </a:moveTo>
                <a:cubicBezTo>
                  <a:pt x="489124" y="3010334"/>
                  <a:pt x="479553" y="3026322"/>
                  <a:pt x="466911" y="3033383"/>
                </a:cubicBezTo>
                <a:cubicBezTo>
                  <a:pt x="468397" y="3036853"/>
                  <a:pt x="469886" y="3040323"/>
                  <a:pt x="470878" y="3043295"/>
                </a:cubicBezTo>
                <a:cubicBezTo>
                  <a:pt x="488720" y="3035860"/>
                  <a:pt x="506563" y="3028426"/>
                  <a:pt x="524408" y="3020993"/>
                </a:cubicBezTo>
                <a:cubicBezTo>
                  <a:pt x="517099" y="3015417"/>
                  <a:pt x="510899" y="3012814"/>
                  <a:pt x="505457" y="3012194"/>
                </a:cubicBezTo>
                <a:close/>
                <a:moveTo>
                  <a:pt x="1974186" y="3007115"/>
                </a:moveTo>
                <a:cubicBezTo>
                  <a:pt x="1967742" y="3069069"/>
                  <a:pt x="1976664" y="3144907"/>
                  <a:pt x="1990543" y="3153827"/>
                </a:cubicBezTo>
                <a:cubicBezTo>
                  <a:pt x="2005907" y="3115661"/>
                  <a:pt x="2011361" y="3113678"/>
                  <a:pt x="2050519" y="3131522"/>
                </a:cubicBezTo>
                <a:cubicBezTo>
                  <a:pt x="2068855" y="3139452"/>
                  <a:pt x="2087690" y="3142921"/>
                  <a:pt x="2103055" y="3130035"/>
                </a:cubicBezTo>
                <a:cubicBezTo>
                  <a:pt x="2059437" y="3088401"/>
                  <a:pt x="2017803" y="3048748"/>
                  <a:pt x="1974186" y="3007115"/>
                </a:cubicBezTo>
                <a:close/>
                <a:moveTo>
                  <a:pt x="2874040" y="2995954"/>
                </a:moveTo>
                <a:cubicBezTo>
                  <a:pt x="2851364" y="2996581"/>
                  <a:pt x="2821997" y="3012192"/>
                  <a:pt x="2809357" y="3033384"/>
                </a:cubicBezTo>
                <a:cubicBezTo>
                  <a:pt x="2810350" y="3036357"/>
                  <a:pt x="2811341" y="3039331"/>
                  <a:pt x="2812332" y="3042305"/>
                </a:cubicBezTo>
                <a:cubicBezTo>
                  <a:pt x="2843061" y="3034869"/>
                  <a:pt x="2873297" y="3027436"/>
                  <a:pt x="2908984" y="3018514"/>
                </a:cubicBezTo>
                <a:cubicBezTo>
                  <a:pt x="2902045" y="3010583"/>
                  <a:pt x="2898574" y="3004140"/>
                  <a:pt x="2893618" y="3000671"/>
                </a:cubicBezTo>
                <a:cubicBezTo>
                  <a:pt x="2888414" y="2997201"/>
                  <a:pt x="2881600" y="2995745"/>
                  <a:pt x="2874040" y="2995954"/>
                </a:cubicBezTo>
                <a:close/>
                <a:moveTo>
                  <a:pt x="2628444" y="2991376"/>
                </a:moveTo>
                <a:cubicBezTo>
                  <a:pt x="2616921" y="2994847"/>
                  <a:pt x="2605645" y="3002158"/>
                  <a:pt x="2595731" y="3013062"/>
                </a:cubicBezTo>
                <a:cubicBezTo>
                  <a:pt x="2616550" y="3028427"/>
                  <a:pt x="2648768" y="3018514"/>
                  <a:pt x="2662644" y="2992740"/>
                </a:cubicBezTo>
                <a:cubicBezTo>
                  <a:pt x="2651741" y="2988279"/>
                  <a:pt x="2639967" y="2987909"/>
                  <a:pt x="2628444" y="2991376"/>
                </a:cubicBezTo>
                <a:close/>
                <a:moveTo>
                  <a:pt x="497238" y="2978436"/>
                </a:moveTo>
                <a:cubicBezTo>
                  <a:pt x="476608" y="2978367"/>
                  <a:pt x="448448" y="2991749"/>
                  <a:pt x="436180" y="3009592"/>
                </a:cubicBezTo>
                <a:cubicBezTo>
                  <a:pt x="469886" y="3019010"/>
                  <a:pt x="489216" y="2995714"/>
                  <a:pt x="514495" y="2983323"/>
                </a:cubicBezTo>
                <a:cubicBezTo>
                  <a:pt x="510157" y="2979976"/>
                  <a:pt x="504118" y="2978460"/>
                  <a:pt x="497238" y="2978436"/>
                </a:cubicBezTo>
                <a:close/>
                <a:moveTo>
                  <a:pt x="1672335" y="2975889"/>
                </a:moveTo>
                <a:cubicBezTo>
                  <a:pt x="1679770" y="3005626"/>
                  <a:pt x="1704057" y="3027932"/>
                  <a:pt x="1731811" y="3027930"/>
                </a:cubicBezTo>
                <a:cubicBezTo>
                  <a:pt x="1736275" y="3027932"/>
                  <a:pt x="1745194" y="3017028"/>
                  <a:pt x="1744203" y="3012071"/>
                </a:cubicBezTo>
                <a:cubicBezTo>
                  <a:pt x="1741230" y="2994229"/>
                  <a:pt x="1691664" y="2970435"/>
                  <a:pt x="1672335" y="2975889"/>
                </a:cubicBezTo>
                <a:close/>
                <a:moveTo>
                  <a:pt x="4313660" y="2974896"/>
                </a:moveTo>
                <a:cubicBezTo>
                  <a:pt x="4297302" y="2980844"/>
                  <a:pt x="4285407" y="2984315"/>
                  <a:pt x="4274999" y="2990263"/>
                </a:cubicBezTo>
                <a:cubicBezTo>
                  <a:pt x="4273016" y="2991253"/>
                  <a:pt x="4277973" y="3003644"/>
                  <a:pt x="4279954" y="3012072"/>
                </a:cubicBezTo>
                <a:cubicBezTo>
                  <a:pt x="4257651" y="3020991"/>
                  <a:pt x="4234354" y="3030410"/>
                  <a:pt x="4211554" y="3039827"/>
                </a:cubicBezTo>
                <a:cubicBezTo>
                  <a:pt x="4212546" y="3042303"/>
                  <a:pt x="4213041" y="3044784"/>
                  <a:pt x="4214032" y="3047263"/>
                </a:cubicBezTo>
                <a:cubicBezTo>
                  <a:pt x="4226922" y="3047262"/>
                  <a:pt x="4239311" y="3047262"/>
                  <a:pt x="4253684" y="3047263"/>
                </a:cubicBezTo>
                <a:cubicBezTo>
                  <a:pt x="4242779" y="3075018"/>
                  <a:pt x="4237823" y="3100790"/>
                  <a:pt x="4246250" y="3126567"/>
                </a:cubicBezTo>
                <a:cubicBezTo>
                  <a:pt x="4248727" y="3127061"/>
                  <a:pt x="4251207" y="3127061"/>
                  <a:pt x="4253191" y="3127558"/>
                </a:cubicBezTo>
                <a:cubicBezTo>
                  <a:pt x="4262606" y="3109218"/>
                  <a:pt x="4271528" y="3090880"/>
                  <a:pt x="4281441" y="3071547"/>
                </a:cubicBezTo>
                <a:cubicBezTo>
                  <a:pt x="4289373" y="3077495"/>
                  <a:pt x="4293832" y="3080967"/>
                  <a:pt x="4303250" y="3087905"/>
                </a:cubicBezTo>
                <a:cubicBezTo>
                  <a:pt x="4306721" y="3048746"/>
                  <a:pt x="4310190" y="3015540"/>
                  <a:pt x="4313660" y="2974896"/>
                </a:cubicBezTo>
                <a:close/>
                <a:moveTo>
                  <a:pt x="2152496" y="2973967"/>
                </a:moveTo>
                <a:cubicBezTo>
                  <a:pt x="2148903" y="2975392"/>
                  <a:pt x="2146673" y="2980103"/>
                  <a:pt x="2145186" y="2988776"/>
                </a:cubicBezTo>
                <a:cubicBezTo>
                  <a:pt x="2139237" y="3027435"/>
                  <a:pt x="2131307" y="3066096"/>
                  <a:pt x="2125855" y="3105252"/>
                </a:cubicBezTo>
                <a:cubicBezTo>
                  <a:pt x="2124862" y="3115166"/>
                  <a:pt x="2128828" y="3126566"/>
                  <a:pt x="2130314" y="3137470"/>
                </a:cubicBezTo>
                <a:cubicBezTo>
                  <a:pt x="2133289" y="3136974"/>
                  <a:pt x="2136760" y="3136974"/>
                  <a:pt x="2139733" y="3136480"/>
                </a:cubicBezTo>
                <a:cubicBezTo>
                  <a:pt x="2146672" y="3129045"/>
                  <a:pt x="2154603" y="3121608"/>
                  <a:pt x="2161044" y="3113183"/>
                </a:cubicBezTo>
                <a:cubicBezTo>
                  <a:pt x="2167987" y="3105253"/>
                  <a:pt x="2173932" y="3096329"/>
                  <a:pt x="2180375" y="3087905"/>
                </a:cubicBezTo>
                <a:cubicBezTo>
                  <a:pt x="2202679" y="3058661"/>
                  <a:pt x="2218047" y="3056184"/>
                  <a:pt x="2251750" y="3067584"/>
                </a:cubicBezTo>
                <a:cubicBezTo>
                  <a:pt x="2277028" y="3076010"/>
                  <a:pt x="2304786" y="3079479"/>
                  <a:pt x="2331052" y="3084931"/>
                </a:cubicBezTo>
                <a:cubicBezTo>
                  <a:pt x="2333036" y="3080967"/>
                  <a:pt x="2334524" y="3077002"/>
                  <a:pt x="2336505" y="3073036"/>
                </a:cubicBezTo>
                <a:cubicBezTo>
                  <a:pt x="2330065" y="3067089"/>
                  <a:pt x="2324611" y="3059158"/>
                  <a:pt x="2316681" y="3056182"/>
                </a:cubicBezTo>
                <a:cubicBezTo>
                  <a:pt x="2302306" y="3050235"/>
                  <a:pt x="2285453" y="3049741"/>
                  <a:pt x="2272565" y="3042802"/>
                </a:cubicBezTo>
                <a:cubicBezTo>
                  <a:pt x="2236879" y="3022974"/>
                  <a:pt x="2202186" y="3000671"/>
                  <a:pt x="2167985" y="2978862"/>
                </a:cubicBezTo>
                <a:cubicBezTo>
                  <a:pt x="2161046" y="2974401"/>
                  <a:pt x="2156089" y="2972540"/>
                  <a:pt x="2152496" y="2973967"/>
                </a:cubicBezTo>
                <a:close/>
                <a:moveTo>
                  <a:pt x="1160326" y="2966967"/>
                </a:moveTo>
                <a:cubicBezTo>
                  <a:pt x="1146945" y="2972417"/>
                  <a:pt x="1133067" y="2976879"/>
                  <a:pt x="1120676" y="2983819"/>
                </a:cubicBezTo>
                <a:cubicBezTo>
                  <a:pt x="1092918" y="2999183"/>
                  <a:pt x="1066153" y="3016531"/>
                  <a:pt x="1037902" y="3031897"/>
                </a:cubicBezTo>
                <a:cubicBezTo>
                  <a:pt x="1023528" y="3039827"/>
                  <a:pt x="1007667" y="3045775"/>
                  <a:pt x="992302" y="3052715"/>
                </a:cubicBezTo>
                <a:cubicBezTo>
                  <a:pt x="1004693" y="3074522"/>
                  <a:pt x="1020555" y="3078490"/>
                  <a:pt x="1038893" y="3068079"/>
                </a:cubicBezTo>
                <a:cubicBezTo>
                  <a:pt x="1079041" y="3045776"/>
                  <a:pt x="1118693" y="3022974"/>
                  <a:pt x="1157848" y="2998689"/>
                </a:cubicBezTo>
                <a:cubicBezTo>
                  <a:pt x="1163299" y="2994228"/>
                  <a:pt x="1164789" y="2983818"/>
                  <a:pt x="1168258" y="2976384"/>
                </a:cubicBezTo>
                <a:cubicBezTo>
                  <a:pt x="1165778" y="2973409"/>
                  <a:pt x="1162805" y="2969939"/>
                  <a:pt x="1160326" y="2966967"/>
                </a:cubicBezTo>
                <a:close/>
                <a:moveTo>
                  <a:pt x="3776374" y="2961512"/>
                </a:moveTo>
                <a:cubicBezTo>
                  <a:pt x="3769434" y="2967958"/>
                  <a:pt x="3763980" y="2972914"/>
                  <a:pt x="3759025" y="2977868"/>
                </a:cubicBezTo>
                <a:cubicBezTo>
                  <a:pt x="3737215" y="3000175"/>
                  <a:pt x="3716398" y="3023471"/>
                  <a:pt x="3694094" y="3045278"/>
                </a:cubicBezTo>
                <a:cubicBezTo>
                  <a:pt x="3628670" y="3109714"/>
                  <a:pt x="3559774" y="3168201"/>
                  <a:pt x="3469565" y="3196947"/>
                </a:cubicBezTo>
                <a:cubicBezTo>
                  <a:pt x="3453209" y="3202399"/>
                  <a:pt x="3439330" y="3216278"/>
                  <a:pt x="3423965" y="3226191"/>
                </a:cubicBezTo>
                <a:cubicBezTo>
                  <a:pt x="3586537" y="3232635"/>
                  <a:pt x="3766955" y="3072045"/>
                  <a:pt x="3776374" y="2961512"/>
                </a:cubicBezTo>
                <a:close/>
                <a:moveTo>
                  <a:pt x="4615775" y="2955217"/>
                </a:moveTo>
                <a:cubicBezTo>
                  <a:pt x="4593981" y="2950825"/>
                  <a:pt x="4578460" y="2964488"/>
                  <a:pt x="4565450" y="2986791"/>
                </a:cubicBezTo>
                <a:cubicBezTo>
                  <a:pt x="4563468" y="2990263"/>
                  <a:pt x="4558014" y="2993235"/>
                  <a:pt x="4558016" y="2996210"/>
                </a:cubicBezTo>
                <a:cubicBezTo>
                  <a:pt x="4558014" y="3007115"/>
                  <a:pt x="4558014" y="3018513"/>
                  <a:pt x="4561485" y="3028922"/>
                </a:cubicBezTo>
                <a:cubicBezTo>
                  <a:pt x="4562476" y="3032889"/>
                  <a:pt x="4572388" y="3036853"/>
                  <a:pt x="4577840" y="3036355"/>
                </a:cubicBezTo>
                <a:cubicBezTo>
                  <a:pt x="4608572" y="3033878"/>
                  <a:pt x="4639304" y="2997201"/>
                  <a:pt x="4639798" y="2965976"/>
                </a:cubicBezTo>
                <a:cubicBezTo>
                  <a:pt x="4630999" y="2960152"/>
                  <a:pt x="4623037" y="2956683"/>
                  <a:pt x="4615775" y="2955217"/>
                </a:cubicBezTo>
                <a:close/>
                <a:moveTo>
                  <a:pt x="2839592" y="2953583"/>
                </a:moveTo>
                <a:cubicBezTo>
                  <a:pt x="2825218" y="2964983"/>
                  <a:pt x="2811341" y="2975393"/>
                  <a:pt x="2796966" y="2986296"/>
                </a:cubicBezTo>
                <a:cubicBezTo>
                  <a:pt x="2822244" y="2998687"/>
                  <a:pt x="2864376" y="2985303"/>
                  <a:pt x="2874288" y="2963001"/>
                </a:cubicBezTo>
                <a:cubicBezTo>
                  <a:pt x="2862392" y="2960027"/>
                  <a:pt x="2850496" y="2956559"/>
                  <a:pt x="2839592" y="2953583"/>
                </a:cubicBezTo>
                <a:close/>
                <a:moveTo>
                  <a:pt x="493676" y="2940697"/>
                </a:moveTo>
                <a:cubicBezTo>
                  <a:pt x="467407" y="2936731"/>
                  <a:pt x="422797" y="2963000"/>
                  <a:pt x="413380" y="2985306"/>
                </a:cubicBezTo>
                <a:cubicBezTo>
                  <a:pt x="453033" y="2991749"/>
                  <a:pt x="468397" y="2957549"/>
                  <a:pt x="493676" y="2940697"/>
                </a:cubicBezTo>
                <a:close/>
                <a:moveTo>
                  <a:pt x="2803409" y="2927438"/>
                </a:moveTo>
                <a:cubicBezTo>
                  <a:pt x="2797462" y="2926572"/>
                  <a:pt x="2791762" y="2926323"/>
                  <a:pt x="2787055" y="2928305"/>
                </a:cubicBezTo>
                <a:cubicBezTo>
                  <a:pt x="2780115" y="2931280"/>
                  <a:pt x="2777635" y="2945653"/>
                  <a:pt x="2773672" y="2954575"/>
                </a:cubicBezTo>
                <a:cubicBezTo>
                  <a:pt x="2775653" y="2956558"/>
                  <a:pt x="2778132" y="2958540"/>
                  <a:pt x="2780114" y="2960028"/>
                </a:cubicBezTo>
                <a:cubicBezTo>
                  <a:pt x="2793496" y="2954078"/>
                  <a:pt x="2807374" y="2947636"/>
                  <a:pt x="2821748" y="2941687"/>
                </a:cubicBezTo>
                <a:cubicBezTo>
                  <a:pt x="2821751" y="2937723"/>
                  <a:pt x="2821254" y="2934253"/>
                  <a:pt x="2821254" y="2930288"/>
                </a:cubicBezTo>
                <a:cubicBezTo>
                  <a:pt x="2815553" y="2929793"/>
                  <a:pt x="2809359" y="2928307"/>
                  <a:pt x="2803409" y="2927438"/>
                </a:cubicBezTo>
                <a:close/>
                <a:moveTo>
                  <a:pt x="2351871" y="2915914"/>
                </a:moveTo>
                <a:cubicBezTo>
                  <a:pt x="2349392" y="2918391"/>
                  <a:pt x="2346916" y="2920873"/>
                  <a:pt x="2344439" y="2923349"/>
                </a:cubicBezTo>
                <a:cubicBezTo>
                  <a:pt x="2344437" y="2958538"/>
                  <a:pt x="2343942" y="2993732"/>
                  <a:pt x="2344931" y="3029417"/>
                </a:cubicBezTo>
                <a:cubicBezTo>
                  <a:pt x="2344932" y="3035368"/>
                  <a:pt x="2348401" y="3046271"/>
                  <a:pt x="2350879" y="3046271"/>
                </a:cubicBezTo>
                <a:cubicBezTo>
                  <a:pt x="2358316" y="3046766"/>
                  <a:pt x="2367237" y="3045280"/>
                  <a:pt x="2372688" y="3040819"/>
                </a:cubicBezTo>
                <a:cubicBezTo>
                  <a:pt x="2391028" y="3025453"/>
                  <a:pt x="2410854" y="3020495"/>
                  <a:pt x="2434645" y="3025454"/>
                </a:cubicBezTo>
                <a:cubicBezTo>
                  <a:pt x="2459923" y="3030904"/>
                  <a:pt x="2482724" y="3023469"/>
                  <a:pt x="2505027" y="3000670"/>
                </a:cubicBezTo>
                <a:cubicBezTo>
                  <a:pt x="2451993" y="2970931"/>
                  <a:pt x="2401932" y="2943669"/>
                  <a:pt x="2351871" y="2915914"/>
                </a:cubicBezTo>
                <a:close/>
                <a:moveTo>
                  <a:pt x="3795703" y="2910958"/>
                </a:moveTo>
                <a:cubicBezTo>
                  <a:pt x="3781826" y="2912443"/>
                  <a:pt x="3760016" y="2908478"/>
                  <a:pt x="3762495" y="2932767"/>
                </a:cubicBezTo>
                <a:cubicBezTo>
                  <a:pt x="3763485" y="2941193"/>
                  <a:pt x="3775382" y="2948628"/>
                  <a:pt x="3782322" y="2956063"/>
                </a:cubicBezTo>
                <a:cubicBezTo>
                  <a:pt x="3809582" y="2955071"/>
                  <a:pt x="3807600" y="2935740"/>
                  <a:pt x="3811069" y="2923844"/>
                </a:cubicBezTo>
                <a:cubicBezTo>
                  <a:pt x="3812058" y="2921366"/>
                  <a:pt x="3800659" y="2910462"/>
                  <a:pt x="3795703" y="2910958"/>
                </a:cubicBezTo>
                <a:close/>
                <a:moveTo>
                  <a:pt x="506565" y="2891131"/>
                </a:moveTo>
                <a:cubicBezTo>
                  <a:pt x="462451" y="2905506"/>
                  <a:pt x="424781" y="2917898"/>
                  <a:pt x="384137" y="2930784"/>
                </a:cubicBezTo>
                <a:cubicBezTo>
                  <a:pt x="386616" y="2941190"/>
                  <a:pt x="389095" y="2953088"/>
                  <a:pt x="392564" y="2967956"/>
                </a:cubicBezTo>
                <a:cubicBezTo>
                  <a:pt x="435686" y="2949123"/>
                  <a:pt x="474346" y="2931278"/>
                  <a:pt x="506565" y="2891131"/>
                </a:cubicBezTo>
                <a:close/>
                <a:moveTo>
                  <a:pt x="1749159" y="2890635"/>
                </a:moveTo>
                <a:cubicBezTo>
                  <a:pt x="1742716" y="2892124"/>
                  <a:pt x="1736769" y="2895592"/>
                  <a:pt x="1730325" y="2898070"/>
                </a:cubicBezTo>
                <a:cubicBezTo>
                  <a:pt x="1733298" y="2905011"/>
                  <a:pt x="1734787" y="2913436"/>
                  <a:pt x="1739741" y="2918888"/>
                </a:cubicBezTo>
                <a:cubicBezTo>
                  <a:pt x="1747176" y="2927314"/>
                  <a:pt x="1758082" y="2932768"/>
                  <a:pt x="1766509" y="2940697"/>
                </a:cubicBezTo>
                <a:cubicBezTo>
                  <a:pt x="1789803" y="2962010"/>
                  <a:pt x="1797733" y="2962010"/>
                  <a:pt x="1824500" y="2935740"/>
                </a:cubicBezTo>
                <a:cubicBezTo>
                  <a:pt x="1796742" y="2921366"/>
                  <a:pt x="1788317" y="2882210"/>
                  <a:pt x="1749159" y="2890635"/>
                </a:cubicBezTo>
                <a:close/>
                <a:moveTo>
                  <a:pt x="5149326" y="2879731"/>
                </a:moveTo>
                <a:cubicBezTo>
                  <a:pt x="5084398" y="2892619"/>
                  <a:pt x="5028387" y="2904016"/>
                  <a:pt x="4971883" y="2915419"/>
                </a:cubicBezTo>
                <a:cubicBezTo>
                  <a:pt x="4972380" y="2917897"/>
                  <a:pt x="4972874" y="2920377"/>
                  <a:pt x="4973370" y="2922358"/>
                </a:cubicBezTo>
                <a:cubicBezTo>
                  <a:pt x="5016986" y="2924340"/>
                  <a:pt x="5060605" y="2926818"/>
                  <a:pt x="5107692" y="2929297"/>
                </a:cubicBezTo>
                <a:cubicBezTo>
                  <a:pt x="5077952" y="2954077"/>
                  <a:pt x="5046726" y="2954574"/>
                  <a:pt x="5015502" y="2955072"/>
                </a:cubicBezTo>
                <a:cubicBezTo>
                  <a:pt x="4957511" y="2956062"/>
                  <a:pt x="4943136" y="2959036"/>
                  <a:pt x="4924301" y="2975888"/>
                </a:cubicBezTo>
                <a:cubicBezTo>
                  <a:pt x="4973867" y="2978366"/>
                  <a:pt x="5022441" y="2970931"/>
                  <a:pt x="5065067" y="2998192"/>
                </a:cubicBezTo>
                <a:cubicBezTo>
                  <a:pt x="5044248" y="3005626"/>
                  <a:pt x="5023432" y="3010088"/>
                  <a:pt x="5002119" y="3011079"/>
                </a:cubicBezTo>
                <a:cubicBezTo>
                  <a:pt x="4962466" y="3012071"/>
                  <a:pt x="4922814" y="3010088"/>
                  <a:pt x="4883161" y="3011576"/>
                </a:cubicBezTo>
                <a:cubicBezTo>
                  <a:pt x="4866309" y="3011575"/>
                  <a:pt x="4849953" y="3018019"/>
                  <a:pt x="4833597" y="3021488"/>
                </a:cubicBezTo>
                <a:cubicBezTo>
                  <a:pt x="4834092" y="3024462"/>
                  <a:pt x="4834588" y="3026940"/>
                  <a:pt x="4835083" y="3029914"/>
                </a:cubicBezTo>
                <a:cubicBezTo>
                  <a:pt x="4901501" y="3035862"/>
                  <a:pt x="4967917" y="3042303"/>
                  <a:pt x="5033840" y="3048253"/>
                </a:cubicBezTo>
                <a:cubicBezTo>
                  <a:pt x="5040780" y="3111199"/>
                  <a:pt x="5084396" y="3182573"/>
                  <a:pt x="5121073" y="3192983"/>
                </a:cubicBezTo>
                <a:cubicBezTo>
                  <a:pt x="5099266" y="3135984"/>
                  <a:pt x="5056637" y="3087409"/>
                  <a:pt x="5062092" y="3020992"/>
                </a:cubicBezTo>
                <a:cubicBezTo>
                  <a:pt x="5091335" y="3066095"/>
                  <a:pt x="5121073" y="3111202"/>
                  <a:pt x="5150315" y="3156304"/>
                </a:cubicBezTo>
                <a:cubicBezTo>
                  <a:pt x="5153292" y="3155314"/>
                  <a:pt x="5156266" y="3154323"/>
                  <a:pt x="5159238" y="3153827"/>
                </a:cubicBezTo>
                <a:cubicBezTo>
                  <a:pt x="5157257" y="3143418"/>
                  <a:pt x="5157256" y="3132018"/>
                  <a:pt x="5152797" y="3122602"/>
                </a:cubicBezTo>
                <a:cubicBezTo>
                  <a:pt x="5132969" y="3079478"/>
                  <a:pt x="5111160" y="3036854"/>
                  <a:pt x="5091335" y="2993731"/>
                </a:cubicBezTo>
                <a:cubicBezTo>
                  <a:pt x="5087866" y="2986793"/>
                  <a:pt x="5089353" y="2977376"/>
                  <a:pt x="5088362" y="2969444"/>
                </a:cubicBezTo>
                <a:cubicBezTo>
                  <a:pt x="5089848" y="2969444"/>
                  <a:pt x="5091337" y="2968950"/>
                  <a:pt x="5092822" y="2968948"/>
                </a:cubicBezTo>
                <a:cubicBezTo>
                  <a:pt x="5126030" y="3020002"/>
                  <a:pt x="5159239" y="3071054"/>
                  <a:pt x="5194432" y="3125079"/>
                </a:cubicBezTo>
                <a:cubicBezTo>
                  <a:pt x="5210786" y="3102279"/>
                  <a:pt x="5205831" y="3087905"/>
                  <a:pt x="5194431" y="3073035"/>
                </a:cubicBezTo>
                <a:cubicBezTo>
                  <a:pt x="5163205" y="3032393"/>
                  <a:pt x="5148334" y="2983817"/>
                  <a:pt x="5134952" y="2935244"/>
                </a:cubicBezTo>
                <a:cubicBezTo>
                  <a:pt x="5151806" y="2954574"/>
                  <a:pt x="5166180" y="2975392"/>
                  <a:pt x="5181048" y="2995715"/>
                </a:cubicBezTo>
                <a:cubicBezTo>
                  <a:pt x="5195919" y="3016037"/>
                  <a:pt x="5209300" y="3039332"/>
                  <a:pt x="5242013" y="3045280"/>
                </a:cubicBezTo>
                <a:cubicBezTo>
                  <a:pt x="5208309" y="2984811"/>
                  <a:pt x="5176586" y="2928305"/>
                  <a:pt x="5149326" y="2879731"/>
                </a:cubicBezTo>
                <a:close/>
                <a:moveTo>
                  <a:pt x="1091929" y="2874774"/>
                </a:moveTo>
                <a:cubicBezTo>
                  <a:pt x="1061692" y="2882209"/>
                  <a:pt x="1031953" y="2891132"/>
                  <a:pt x="1002216" y="2900054"/>
                </a:cubicBezTo>
                <a:cubicBezTo>
                  <a:pt x="976441" y="2908479"/>
                  <a:pt x="950668" y="2916905"/>
                  <a:pt x="937285" y="2948629"/>
                </a:cubicBezTo>
                <a:cubicBezTo>
                  <a:pt x="967023" y="2948626"/>
                  <a:pt x="996762" y="2956062"/>
                  <a:pt x="1019561" y="2946644"/>
                </a:cubicBezTo>
                <a:cubicBezTo>
                  <a:pt x="1055248" y="2932272"/>
                  <a:pt x="1086475" y="2906496"/>
                  <a:pt x="1119685" y="2885184"/>
                </a:cubicBezTo>
                <a:cubicBezTo>
                  <a:pt x="1119685" y="2882705"/>
                  <a:pt x="1119683" y="2880723"/>
                  <a:pt x="1119685" y="2878245"/>
                </a:cubicBezTo>
                <a:cubicBezTo>
                  <a:pt x="1110267" y="2876758"/>
                  <a:pt x="1100355" y="2872793"/>
                  <a:pt x="1091929" y="2874774"/>
                </a:cubicBezTo>
                <a:close/>
                <a:moveTo>
                  <a:pt x="438165" y="2866845"/>
                </a:moveTo>
                <a:cubicBezTo>
                  <a:pt x="413382" y="2874280"/>
                  <a:pt x="388102" y="2882706"/>
                  <a:pt x="364312" y="2893114"/>
                </a:cubicBezTo>
                <a:cubicBezTo>
                  <a:pt x="357868" y="2896086"/>
                  <a:pt x="354895" y="2906498"/>
                  <a:pt x="349936" y="2913932"/>
                </a:cubicBezTo>
                <a:cubicBezTo>
                  <a:pt x="355388" y="2916904"/>
                  <a:pt x="362330" y="2922852"/>
                  <a:pt x="365801" y="2921366"/>
                </a:cubicBezTo>
                <a:cubicBezTo>
                  <a:pt x="398015" y="2907982"/>
                  <a:pt x="429739" y="2893116"/>
                  <a:pt x="460965" y="2879237"/>
                </a:cubicBezTo>
                <a:cubicBezTo>
                  <a:pt x="460466" y="2876759"/>
                  <a:pt x="460469" y="2874280"/>
                  <a:pt x="459972" y="2871801"/>
                </a:cubicBezTo>
                <a:cubicBezTo>
                  <a:pt x="452537" y="2869820"/>
                  <a:pt x="444607" y="2864864"/>
                  <a:pt x="438165" y="2866845"/>
                </a:cubicBezTo>
                <a:close/>
                <a:moveTo>
                  <a:pt x="217187" y="2866039"/>
                </a:moveTo>
                <a:cubicBezTo>
                  <a:pt x="196628" y="2863715"/>
                  <a:pt x="177948" y="2875890"/>
                  <a:pt x="173486" y="2900054"/>
                </a:cubicBezTo>
                <a:cubicBezTo>
                  <a:pt x="167042" y="2935244"/>
                  <a:pt x="178442" y="2949123"/>
                  <a:pt x="218590" y="2955071"/>
                </a:cubicBezTo>
                <a:cubicBezTo>
                  <a:pt x="259233" y="2960523"/>
                  <a:pt x="263200" y="2957550"/>
                  <a:pt x="264687" y="2915419"/>
                </a:cubicBezTo>
                <a:cubicBezTo>
                  <a:pt x="268155" y="2895097"/>
                  <a:pt x="256261" y="2884192"/>
                  <a:pt x="237921" y="2873288"/>
                </a:cubicBezTo>
                <a:cubicBezTo>
                  <a:pt x="231105" y="2869199"/>
                  <a:pt x="224043" y="2866813"/>
                  <a:pt x="217187" y="2866039"/>
                </a:cubicBezTo>
                <a:close/>
                <a:moveTo>
                  <a:pt x="754388" y="2847514"/>
                </a:moveTo>
                <a:cubicBezTo>
                  <a:pt x="741502" y="2842558"/>
                  <a:pt x="723658" y="2867836"/>
                  <a:pt x="723163" y="2887167"/>
                </a:cubicBezTo>
                <a:cubicBezTo>
                  <a:pt x="723162" y="2903523"/>
                  <a:pt x="752408" y="2940201"/>
                  <a:pt x="765789" y="2940201"/>
                </a:cubicBezTo>
                <a:cubicBezTo>
                  <a:pt x="784128" y="2940201"/>
                  <a:pt x="810894" y="2901045"/>
                  <a:pt x="806928" y="2866349"/>
                </a:cubicBezTo>
                <a:cubicBezTo>
                  <a:pt x="803953" y="2837105"/>
                  <a:pt x="772232" y="2854949"/>
                  <a:pt x="754388" y="2847514"/>
                </a:cubicBezTo>
                <a:close/>
                <a:moveTo>
                  <a:pt x="5791691" y="2847019"/>
                </a:moveTo>
                <a:cubicBezTo>
                  <a:pt x="5727751" y="2845533"/>
                  <a:pt x="5714369" y="2858419"/>
                  <a:pt x="5714368" y="2918392"/>
                </a:cubicBezTo>
                <a:cubicBezTo>
                  <a:pt x="5714366" y="2921861"/>
                  <a:pt x="5713377" y="2925332"/>
                  <a:pt x="5714368" y="2928304"/>
                </a:cubicBezTo>
                <a:cubicBezTo>
                  <a:pt x="5717342" y="2935740"/>
                  <a:pt x="5721309" y="2949619"/>
                  <a:pt x="5724282" y="2949617"/>
                </a:cubicBezTo>
                <a:cubicBezTo>
                  <a:pt x="5734689" y="2949124"/>
                  <a:pt x="5746089" y="2945654"/>
                  <a:pt x="5754022" y="2939211"/>
                </a:cubicBezTo>
                <a:cubicBezTo>
                  <a:pt x="5762942" y="2932270"/>
                  <a:pt x="5766413" y="2918888"/>
                  <a:pt x="5775333" y="2912445"/>
                </a:cubicBezTo>
                <a:cubicBezTo>
                  <a:pt x="5799124" y="2895099"/>
                  <a:pt x="5796646" y="2872296"/>
                  <a:pt x="5791691" y="2847019"/>
                </a:cubicBezTo>
                <a:close/>
                <a:moveTo>
                  <a:pt x="4150093" y="2846026"/>
                </a:moveTo>
                <a:cubicBezTo>
                  <a:pt x="4095076" y="2838593"/>
                  <a:pt x="4068312" y="2878740"/>
                  <a:pt x="4036590" y="2908975"/>
                </a:cubicBezTo>
                <a:cubicBezTo>
                  <a:pt x="4027669" y="2917898"/>
                  <a:pt x="4021721" y="2930783"/>
                  <a:pt x="4017259" y="2942678"/>
                </a:cubicBezTo>
                <a:cubicBezTo>
                  <a:pt x="4014779" y="2949123"/>
                  <a:pt x="4016764" y="2958043"/>
                  <a:pt x="4016763" y="2965478"/>
                </a:cubicBezTo>
                <a:cubicBezTo>
                  <a:pt x="4024198" y="2964486"/>
                  <a:pt x="4033615" y="2965480"/>
                  <a:pt x="4039563" y="2961515"/>
                </a:cubicBezTo>
                <a:cubicBezTo>
                  <a:pt x="4079711" y="2933757"/>
                  <a:pt x="4119365" y="2904513"/>
                  <a:pt x="4159017" y="2876262"/>
                </a:cubicBezTo>
                <a:cubicBezTo>
                  <a:pt x="4156040" y="2866348"/>
                  <a:pt x="4153563" y="2856931"/>
                  <a:pt x="4150093" y="2846026"/>
                </a:cubicBezTo>
                <a:close/>
                <a:moveTo>
                  <a:pt x="2071335" y="2829176"/>
                </a:moveTo>
                <a:cubicBezTo>
                  <a:pt x="2046550" y="2824715"/>
                  <a:pt x="2033169" y="2831158"/>
                  <a:pt x="2034656" y="2859906"/>
                </a:cubicBezTo>
                <a:cubicBezTo>
                  <a:pt x="2119908" y="2893611"/>
                  <a:pt x="2169967" y="2890634"/>
                  <a:pt x="2189299" y="2848505"/>
                </a:cubicBezTo>
                <a:cubicBezTo>
                  <a:pt x="2184341" y="2846522"/>
                  <a:pt x="2179385" y="2843548"/>
                  <a:pt x="2173933" y="2842558"/>
                </a:cubicBezTo>
                <a:cubicBezTo>
                  <a:pt x="2139734" y="2838096"/>
                  <a:pt x="2105036" y="2835123"/>
                  <a:pt x="2071335" y="2829176"/>
                </a:cubicBezTo>
                <a:close/>
                <a:moveTo>
                  <a:pt x="472364" y="2818271"/>
                </a:moveTo>
                <a:cubicBezTo>
                  <a:pt x="463937" y="2819263"/>
                  <a:pt x="455014" y="2818767"/>
                  <a:pt x="447085" y="2821246"/>
                </a:cubicBezTo>
                <a:cubicBezTo>
                  <a:pt x="411894" y="2831158"/>
                  <a:pt x="376703" y="2841566"/>
                  <a:pt x="341513" y="2853460"/>
                </a:cubicBezTo>
                <a:cubicBezTo>
                  <a:pt x="337051" y="2854949"/>
                  <a:pt x="331102" y="2866349"/>
                  <a:pt x="332589" y="2870809"/>
                </a:cubicBezTo>
                <a:cubicBezTo>
                  <a:pt x="338539" y="2887165"/>
                  <a:pt x="349443" y="2893115"/>
                  <a:pt x="367284" y="2883697"/>
                </a:cubicBezTo>
                <a:cubicBezTo>
                  <a:pt x="388598" y="2871802"/>
                  <a:pt x="411398" y="2861888"/>
                  <a:pt x="433206" y="2850985"/>
                </a:cubicBezTo>
                <a:cubicBezTo>
                  <a:pt x="447581" y="2843053"/>
                  <a:pt x="460965" y="2835122"/>
                  <a:pt x="475339" y="2827192"/>
                </a:cubicBezTo>
                <a:cubicBezTo>
                  <a:pt x="474347" y="2824218"/>
                  <a:pt x="473354" y="2821245"/>
                  <a:pt x="472364" y="2818271"/>
                </a:cubicBezTo>
                <a:close/>
                <a:moveTo>
                  <a:pt x="659720" y="2815298"/>
                </a:moveTo>
                <a:cubicBezTo>
                  <a:pt x="621060" y="2853462"/>
                  <a:pt x="595783" y="2953087"/>
                  <a:pt x="606685" y="3001661"/>
                </a:cubicBezTo>
                <a:cubicBezTo>
                  <a:pt x="615111" y="3039332"/>
                  <a:pt x="616597" y="3079975"/>
                  <a:pt x="652286" y="3105253"/>
                </a:cubicBezTo>
                <a:cubicBezTo>
                  <a:pt x="661207" y="3111202"/>
                  <a:pt x="670624" y="3117645"/>
                  <a:pt x="684503" y="3127556"/>
                </a:cubicBezTo>
                <a:cubicBezTo>
                  <a:pt x="682520" y="3118139"/>
                  <a:pt x="683016" y="3107236"/>
                  <a:pt x="679049" y="3099303"/>
                </a:cubicBezTo>
                <a:cubicBezTo>
                  <a:pt x="636422" y="3017028"/>
                  <a:pt x="613127" y="2932766"/>
                  <a:pt x="654763" y="2842558"/>
                </a:cubicBezTo>
                <a:cubicBezTo>
                  <a:pt x="658730" y="2834626"/>
                  <a:pt x="658233" y="2824219"/>
                  <a:pt x="659720" y="2815298"/>
                </a:cubicBezTo>
                <a:close/>
                <a:moveTo>
                  <a:pt x="3703513" y="2803401"/>
                </a:moveTo>
                <a:cubicBezTo>
                  <a:pt x="3643042" y="2862879"/>
                  <a:pt x="3584060" y="2923843"/>
                  <a:pt x="3521607" y="2981837"/>
                </a:cubicBezTo>
                <a:cubicBezTo>
                  <a:pt x="3458661" y="3040321"/>
                  <a:pt x="3382825" y="3080966"/>
                  <a:pt x="3306993" y="3122600"/>
                </a:cubicBezTo>
                <a:cubicBezTo>
                  <a:pt x="3320374" y="3127061"/>
                  <a:pt x="3332766" y="3127061"/>
                  <a:pt x="3344166" y="3124088"/>
                </a:cubicBezTo>
                <a:cubicBezTo>
                  <a:pt x="3368452" y="3117644"/>
                  <a:pt x="3392244" y="3104261"/>
                  <a:pt x="3417026" y="3102279"/>
                </a:cubicBezTo>
                <a:cubicBezTo>
                  <a:pt x="3499800" y="3095339"/>
                  <a:pt x="3561755" y="3056184"/>
                  <a:pt x="3606364" y="2988279"/>
                </a:cubicBezTo>
                <a:cubicBezTo>
                  <a:pt x="3638582" y="2938712"/>
                  <a:pt x="3669311" y="2888655"/>
                  <a:pt x="3700042" y="2838098"/>
                </a:cubicBezTo>
                <a:cubicBezTo>
                  <a:pt x="3704999" y="2829173"/>
                  <a:pt x="3706486" y="2817774"/>
                  <a:pt x="3709955" y="2807366"/>
                </a:cubicBezTo>
                <a:cubicBezTo>
                  <a:pt x="3707972" y="2805878"/>
                  <a:pt x="3705494" y="2804888"/>
                  <a:pt x="3703513" y="2803401"/>
                </a:cubicBezTo>
                <a:close/>
                <a:moveTo>
                  <a:pt x="4746363" y="2801914"/>
                </a:moveTo>
                <a:cubicBezTo>
                  <a:pt x="4728023" y="2801914"/>
                  <a:pt x="4709684" y="2801421"/>
                  <a:pt x="4690849" y="2802410"/>
                </a:cubicBezTo>
                <a:cubicBezTo>
                  <a:pt x="4686388" y="2802410"/>
                  <a:pt x="4678458" y="2806872"/>
                  <a:pt x="4677466" y="2809846"/>
                </a:cubicBezTo>
                <a:cubicBezTo>
                  <a:pt x="4673502" y="2834627"/>
                  <a:pt x="4670528" y="2859907"/>
                  <a:pt x="4667553" y="2884688"/>
                </a:cubicBezTo>
                <a:cubicBezTo>
                  <a:pt x="4670526" y="2886175"/>
                  <a:pt x="4673501" y="2887663"/>
                  <a:pt x="4676972" y="2889150"/>
                </a:cubicBezTo>
                <a:cubicBezTo>
                  <a:pt x="4693822" y="2877253"/>
                  <a:pt x="4709189" y="2862878"/>
                  <a:pt x="4727031" y="2853957"/>
                </a:cubicBezTo>
                <a:cubicBezTo>
                  <a:pt x="4750822" y="2842558"/>
                  <a:pt x="4753797" y="2826200"/>
                  <a:pt x="4746363" y="2801914"/>
                </a:cubicBezTo>
                <a:close/>
                <a:moveTo>
                  <a:pt x="1065162" y="2796463"/>
                </a:moveTo>
                <a:cubicBezTo>
                  <a:pt x="1027988" y="2802411"/>
                  <a:pt x="991309" y="2809350"/>
                  <a:pt x="954136" y="2817280"/>
                </a:cubicBezTo>
                <a:cubicBezTo>
                  <a:pt x="947692" y="2818767"/>
                  <a:pt x="942736" y="2825707"/>
                  <a:pt x="937285" y="2830662"/>
                </a:cubicBezTo>
                <a:cubicBezTo>
                  <a:pt x="942736" y="2835123"/>
                  <a:pt x="947694" y="2842559"/>
                  <a:pt x="953641" y="2843051"/>
                </a:cubicBezTo>
                <a:cubicBezTo>
                  <a:pt x="1003702" y="2848505"/>
                  <a:pt x="1051284" y="2842063"/>
                  <a:pt x="1097380" y="2798940"/>
                </a:cubicBezTo>
                <a:cubicBezTo>
                  <a:pt x="1083007" y="2797949"/>
                  <a:pt x="1073589" y="2794974"/>
                  <a:pt x="1065162" y="2796463"/>
                </a:cubicBezTo>
                <a:close/>
                <a:moveTo>
                  <a:pt x="5954265" y="2795472"/>
                </a:moveTo>
                <a:cubicBezTo>
                  <a:pt x="5945836" y="2815793"/>
                  <a:pt x="5937411" y="2835618"/>
                  <a:pt x="5927996" y="2857923"/>
                </a:cubicBezTo>
                <a:cubicBezTo>
                  <a:pt x="5957238" y="2860897"/>
                  <a:pt x="5956743" y="2838097"/>
                  <a:pt x="5964177" y="2825210"/>
                </a:cubicBezTo>
                <a:cubicBezTo>
                  <a:pt x="5968141" y="2818270"/>
                  <a:pt x="5963681" y="2806375"/>
                  <a:pt x="5963186" y="2796463"/>
                </a:cubicBezTo>
                <a:cubicBezTo>
                  <a:pt x="5960209" y="2795967"/>
                  <a:pt x="5957236" y="2795964"/>
                  <a:pt x="5954265" y="2795472"/>
                </a:cubicBezTo>
                <a:close/>
                <a:moveTo>
                  <a:pt x="414371" y="2787542"/>
                </a:moveTo>
                <a:cubicBezTo>
                  <a:pt x="394546" y="2791507"/>
                  <a:pt x="374225" y="2796461"/>
                  <a:pt x="355390" y="2802907"/>
                </a:cubicBezTo>
                <a:cubicBezTo>
                  <a:pt x="342503" y="2807365"/>
                  <a:pt x="330606" y="2814800"/>
                  <a:pt x="319207" y="2822235"/>
                </a:cubicBezTo>
                <a:cubicBezTo>
                  <a:pt x="316233" y="2824220"/>
                  <a:pt x="313754" y="2832645"/>
                  <a:pt x="315241" y="2834130"/>
                </a:cubicBezTo>
                <a:cubicBezTo>
                  <a:pt x="318713" y="2838098"/>
                  <a:pt x="325651" y="2842558"/>
                  <a:pt x="329120" y="2841071"/>
                </a:cubicBezTo>
                <a:cubicBezTo>
                  <a:pt x="366790" y="2827192"/>
                  <a:pt x="404459" y="2812323"/>
                  <a:pt x="442624" y="2797950"/>
                </a:cubicBezTo>
                <a:cubicBezTo>
                  <a:pt x="442128" y="2794975"/>
                  <a:pt x="442129" y="2792001"/>
                  <a:pt x="441633" y="2789028"/>
                </a:cubicBezTo>
                <a:cubicBezTo>
                  <a:pt x="432711" y="2788532"/>
                  <a:pt x="423294" y="2785556"/>
                  <a:pt x="414371" y="2787542"/>
                </a:cubicBezTo>
                <a:close/>
                <a:moveTo>
                  <a:pt x="1801202" y="2785559"/>
                </a:moveTo>
                <a:cubicBezTo>
                  <a:pt x="1791289" y="2783576"/>
                  <a:pt x="1779890" y="2790019"/>
                  <a:pt x="1763534" y="2794480"/>
                </a:cubicBezTo>
                <a:cubicBezTo>
                  <a:pt x="1805665" y="2839583"/>
                  <a:pt x="1850271" y="2859907"/>
                  <a:pt x="1903804" y="2870314"/>
                </a:cubicBezTo>
                <a:cubicBezTo>
                  <a:pt x="1903804" y="2862880"/>
                  <a:pt x="1905289" y="2858419"/>
                  <a:pt x="1903802" y="2856930"/>
                </a:cubicBezTo>
                <a:cubicBezTo>
                  <a:pt x="1872081" y="2829176"/>
                  <a:pt x="1844820" y="2794974"/>
                  <a:pt x="1801202" y="2785559"/>
                </a:cubicBezTo>
                <a:close/>
                <a:moveTo>
                  <a:pt x="4482675" y="2771185"/>
                </a:moveTo>
                <a:cubicBezTo>
                  <a:pt x="4465329" y="2775148"/>
                  <a:pt x="4448971" y="2784071"/>
                  <a:pt x="4432616" y="2791009"/>
                </a:cubicBezTo>
                <a:cubicBezTo>
                  <a:pt x="4433605" y="2792993"/>
                  <a:pt x="4434101" y="2795470"/>
                  <a:pt x="4435093" y="2797454"/>
                </a:cubicBezTo>
                <a:cubicBezTo>
                  <a:pt x="4446493" y="2797453"/>
                  <a:pt x="4457894" y="2797454"/>
                  <a:pt x="4469293" y="2797453"/>
                </a:cubicBezTo>
                <a:cubicBezTo>
                  <a:pt x="4470286" y="2799933"/>
                  <a:pt x="4470780" y="2801914"/>
                  <a:pt x="4471772" y="2804394"/>
                </a:cubicBezTo>
                <a:cubicBezTo>
                  <a:pt x="4454921" y="2819262"/>
                  <a:pt x="4440546" y="2838591"/>
                  <a:pt x="4421214" y="2848504"/>
                </a:cubicBezTo>
                <a:cubicBezTo>
                  <a:pt x="4398415" y="2860400"/>
                  <a:pt x="4371650" y="2864862"/>
                  <a:pt x="4346373" y="2873287"/>
                </a:cubicBezTo>
                <a:cubicBezTo>
                  <a:pt x="4337944" y="2876262"/>
                  <a:pt x="4331006" y="2881713"/>
                  <a:pt x="4323077" y="2886175"/>
                </a:cubicBezTo>
                <a:cubicBezTo>
                  <a:pt x="4324066" y="2889645"/>
                  <a:pt x="4325059" y="2892618"/>
                  <a:pt x="4326547" y="2896087"/>
                </a:cubicBezTo>
                <a:cubicBezTo>
                  <a:pt x="4349344" y="2891132"/>
                  <a:pt x="4371648" y="2886173"/>
                  <a:pt x="4394449" y="2881217"/>
                </a:cubicBezTo>
                <a:cubicBezTo>
                  <a:pt x="4395442" y="2884191"/>
                  <a:pt x="4396433" y="2887662"/>
                  <a:pt x="4397426" y="2890636"/>
                </a:cubicBezTo>
                <a:cubicBezTo>
                  <a:pt x="4359258" y="2906497"/>
                  <a:pt x="4320598" y="2922358"/>
                  <a:pt x="4282431" y="2938219"/>
                </a:cubicBezTo>
                <a:cubicBezTo>
                  <a:pt x="4275000" y="2941192"/>
                  <a:pt x="4267564" y="2945653"/>
                  <a:pt x="4260128" y="2949618"/>
                </a:cubicBezTo>
                <a:cubicBezTo>
                  <a:pt x="4261120" y="2952096"/>
                  <a:pt x="4262110" y="2954574"/>
                  <a:pt x="4262606" y="2957053"/>
                </a:cubicBezTo>
                <a:cubicBezTo>
                  <a:pt x="4274502" y="2957052"/>
                  <a:pt x="4286398" y="2957550"/>
                  <a:pt x="4298294" y="2957053"/>
                </a:cubicBezTo>
                <a:cubicBezTo>
                  <a:pt x="4310189" y="2956062"/>
                  <a:pt x="4322085" y="2953584"/>
                  <a:pt x="4338937" y="2951105"/>
                </a:cubicBezTo>
                <a:cubicBezTo>
                  <a:pt x="4312668" y="2982827"/>
                  <a:pt x="4316138" y="3022974"/>
                  <a:pt x="4343892" y="3038835"/>
                </a:cubicBezTo>
                <a:cubicBezTo>
                  <a:pt x="4347363" y="3010584"/>
                  <a:pt x="4350831" y="2982827"/>
                  <a:pt x="4354798" y="2950114"/>
                </a:cubicBezTo>
                <a:cubicBezTo>
                  <a:pt x="4365702" y="2976384"/>
                  <a:pt x="4373634" y="2996210"/>
                  <a:pt x="4381563" y="3015540"/>
                </a:cubicBezTo>
                <a:cubicBezTo>
                  <a:pt x="4384042" y="3015044"/>
                  <a:pt x="4386025" y="3014548"/>
                  <a:pt x="4388504" y="3014053"/>
                </a:cubicBezTo>
                <a:cubicBezTo>
                  <a:pt x="4392964" y="2981834"/>
                  <a:pt x="4397424" y="2949618"/>
                  <a:pt x="4401886" y="2916904"/>
                </a:cubicBezTo>
                <a:cubicBezTo>
                  <a:pt x="4404857" y="2916905"/>
                  <a:pt x="4407340" y="2916905"/>
                  <a:pt x="4410312" y="2916904"/>
                </a:cubicBezTo>
                <a:cubicBezTo>
                  <a:pt x="4418240" y="2933757"/>
                  <a:pt x="4426666" y="2950610"/>
                  <a:pt x="4434596" y="2967956"/>
                </a:cubicBezTo>
                <a:cubicBezTo>
                  <a:pt x="4437571" y="2967463"/>
                  <a:pt x="4440545" y="2966967"/>
                  <a:pt x="4444016" y="2966966"/>
                </a:cubicBezTo>
                <a:cubicBezTo>
                  <a:pt x="4444016" y="2936237"/>
                  <a:pt x="4444015" y="2905010"/>
                  <a:pt x="4444015" y="2868828"/>
                </a:cubicBezTo>
                <a:cubicBezTo>
                  <a:pt x="4457396" y="2885678"/>
                  <a:pt x="4465822" y="2896089"/>
                  <a:pt x="4474250" y="2906498"/>
                </a:cubicBezTo>
                <a:cubicBezTo>
                  <a:pt x="4476729" y="2905011"/>
                  <a:pt x="4478708" y="2903523"/>
                  <a:pt x="4481188" y="2901540"/>
                </a:cubicBezTo>
                <a:cubicBezTo>
                  <a:pt x="4481188" y="2872298"/>
                  <a:pt x="4481187" y="2843051"/>
                  <a:pt x="4481189" y="2806870"/>
                </a:cubicBezTo>
                <a:cubicBezTo>
                  <a:pt x="4487137" y="2826697"/>
                  <a:pt x="4490607" y="2839089"/>
                  <a:pt x="4494571" y="2851975"/>
                </a:cubicBezTo>
                <a:cubicBezTo>
                  <a:pt x="4497547" y="2851976"/>
                  <a:pt x="4500518" y="2851480"/>
                  <a:pt x="4503989" y="2851478"/>
                </a:cubicBezTo>
                <a:cubicBezTo>
                  <a:pt x="4509937" y="2832150"/>
                  <a:pt x="4513903" y="2812323"/>
                  <a:pt x="4502007" y="2792001"/>
                </a:cubicBezTo>
                <a:cubicBezTo>
                  <a:pt x="4497051" y="2783575"/>
                  <a:pt x="4487633" y="2770194"/>
                  <a:pt x="4482675" y="2771185"/>
                </a:cubicBezTo>
                <a:close/>
                <a:moveTo>
                  <a:pt x="5175408" y="2757988"/>
                </a:moveTo>
                <a:cubicBezTo>
                  <a:pt x="5166922" y="2754085"/>
                  <a:pt x="5156265" y="2755077"/>
                  <a:pt x="5140900" y="2759785"/>
                </a:cubicBezTo>
                <a:cubicBezTo>
                  <a:pt x="5110664" y="2769201"/>
                  <a:pt x="5078942" y="2775148"/>
                  <a:pt x="5048212" y="2783081"/>
                </a:cubicBezTo>
                <a:cubicBezTo>
                  <a:pt x="5030865" y="2787539"/>
                  <a:pt x="5013520" y="2793985"/>
                  <a:pt x="4996666" y="2799435"/>
                </a:cubicBezTo>
                <a:cubicBezTo>
                  <a:pt x="4997161" y="2801913"/>
                  <a:pt x="4997657" y="2803896"/>
                  <a:pt x="4998153" y="2806375"/>
                </a:cubicBezTo>
                <a:cubicBezTo>
                  <a:pt x="5051684" y="2806375"/>
                  <a:pt x="5105214" y="2806375"/>
                  <a:pt x="5158744" y="2806375"/>
                </a:cubicBezTo>
                <a:cubicBezTo>
                  <a:pt x="5112153" y="2841071"/>
                  <a:pt x="5048710" y="2817279"/>
                  <a:pt x="4997656" y="2856931"/>
                </a:cubicBezTo>
                <a:cubicBezTo>
                  <a:pt x="5007074" y="2858419"/>
                  <a:pt x="5011039" y="2859905"/>
                  <a:pt x="5014510" y="2859907"/>
                </a:cubicBezTo>
                <a:cubicBezTo>
                  <a:pt x="5044247" y="2858419"/>
                  <a:pt x="5073492" y="2855939"/>
                  <a:pt x="5103231" y="2854455"/>
                </a:cubicBezTo>
                <a:cubicBezTo>
                  <a:pt x="5129997" y="2852964"/>
                  <a:pt x="5153787" y="2860898"/>
                  <a:pt x="5171136" y="2882705"/>
                </a:cubicBezTo>
                <a:cubicBezTo>
                  <a:pt x="5192942" y="2910463"/>
                  <a:pt x="5213762" y="2938712"/>
                  <a:pt x="5235074" y="2966965"/>
                </a:cubicBezTo>
                <a:cubicBezTo>
                  <a:pt x="5240030" y="2973905"/>
                  <a:pt x="5245484" y="2980349"/>
                  <a:pt x="5250934" y="2987287"/>
                </a:cubicBezTo>
                <a:cubicBezTo>
                  <a:pt x="5252918" y="2985801"/>
                  <a:pt x="5255397" y="2984314"/>
                  <a:pt x="5257377" y="2982827"/>
                </a:cubicBezTo>
                <a:cubicBezTo>
                  <a:pt x="5246475" y="2925332"/>
                  <a:pt x="5201866" y="2883697"/>
                  <a:pt x="5179066" y="2831654"/>
                </a:cubicBezTo>
                <a:cubicBezTo>
                  <a:pt x="5189473" y="2843549"/>
                  <a:pt x="5196414" y="2857428"/>
                  <a:pt x="5206326" y="2869325"/>
                </a:cubicBezTo>
                <a:cubicBezTo>
                  <a:pt x="5235072" y="2904017"/>
                  <a:pt x="5264317" y="2938218"/>
                  <a:pt x="5294551" y="2971924"/>
                </a:cubicBezTo>
                <a:cubicBezTo>
                  <a:pt x="5298024" y="2976383"/>
                  <a:pt x="5309420" y="2974896"/>
                  <a:pt x="5317352" y="2976384"/>
                </a:cubicBezTo>
                <a:cubicBezTo>
                  <a:pt x="5318840" y="2973905"/>
                  <a:pt x="5319830" y="2970931"/>
                  <a:pt x="5321317" y="2968454"/>
                </a:cubicBezTo>
                <a:cubicBezTo>
                  <a:pt x="5316856" y="2963003"/>
                  <a:pt x="5313388" y="2956558"/>
                  <a:pt x="5308430" y="2952097"/>
                </a:cubicBezTo>
                <a:cubicBezTo>
                  <a:pt x="5257874" y="2905011"/>
                  <a:pt x="5224664" y="2847017"/>
                  <a:pt x="5196908" y="2785559"/>
                </a:cubicBezTo>
                <a:cubicBezTo>
                  <a:pt x="5190218" y="2770690"/>
                  <a:pt x="5183898" y="2761891"/>
                  <a:pt x="5175408" y="2757988"/>
                </a:cubicBezTo>
                <a:close/>
                <a:moveTo>
                  <a:pt x="391512" y="2747223"/>
                </a:moveTo>
                <a:cubicBezTo>
                  <a:pt x="358985" y="2750616"/>
                  <a:pt x="328131" y="2771432"/>
                  <a:pt x="293929" y="2763253"/>
                </a:cubicBezTo>
                <a:cubicBezTo>
                  <a:pt x="300867" y="2803401"/>
                  <a:pt x="308799" y="2807863"/>
                  <a:pt x="338042" y="2794481"/>
                </a:cubicBezTo>
                <a:cubicBezTo>
                  <a:pt x="360344" y="2784567"/>
                  <a:pt x="383642" y="2776141"/>
                  <a:pt x="406444" y="2767220"/>
                </a:cubicBezTo>
                <a:cubicBezTo>
                  <a:pt x="413382" y="2764243"/>
                  <a:pt x="419826" y="2761270"/>
                  <a:pt x="426762" y="2758296"/>
                </a:cubicBezTo>
                <a:cubicBezTo>
                  <a:pt x="426267" y="2755819"/>
                  <a:pt x="425276" y="2753341"/>
                  <a:pt x="424780" y="2751357"/>
                </a:cubicBezTo>
                <a:cubicBezTo>
                  <a:pt x="413381" y="2746898"/>
                  <a:pt x="402354" y="2746093"/>
                  <a:pt x="391512" y="2747223"/>
                </a:cubicBezTo>
                <a:close/>
                <a:moveTo>
                  <a:pt x="2277028" y="2742437"/>
                </a:moveTo>
                <a:cubicBezTo>
                  <a:pt x="2240349" y="2741444"/>
                  <a:pt x="2204169" y="2744916"/>
                  <a:pt x="2167489" y="2747887"/>
                </a:cubicBezTo>
                <a:cubicBezTo>
                  <a:pt x="2163525" y="2748382"/>
                  <a:pt x="2157081" y="2756314"/>
                  <a:pt x="2157575" y="2758794"/>
                </a:cubicBezTo>
                <a:cubicBezTo>
                  <a:pt x="2159561" y="2764740"/>
                  <a:pt x="2164019" y="2771680"/>
                  <a:pt x="2169474" y="2774157"/>
                </a:cubicBezTo>
                <a:cubicBezTo>
                  <a:pt x="2188307" y="2781593"/>
                  <a:pt x="2207639" y="2788532"/>
                  <a:pt x="2227464" y="2792993"/>
                </a:cubicBezTo>
                <a:cubicBezTo>
                  <a:pt x="2247290" y="2797948"/>
                  <a:pt x="2267612" y="2803401"/>
                  <a:pt x="2287436" y="2802905"/>
                </a:cubicBezTo>
                <a:cubicBezTo>
                  <a:pt x="2316184" y="2802907"/>
                  <a:pt x="2325107" y="2789522"/>
                  <a:pt x="2323620" y="2760280"/>
                </a:cubicBezTo>
                <a:cubicBezTo>
                  <a:pt x="2306768" y="2753341"/>
                  <a:pt x="2291897" y="2742932"/>
                  <a:pt x="2277028" y="2742437"/>
                </a:cubicBezTo>
                <a:close/>
                <a:moveTo>
                  <a:pt x="5958227" y="2736489"/>
                </a:moveTo>
                <a:cubicBezTo>
                  <a:pt x="5945837" y="2758297"/>
                  <a:pt x="5933445" y="2780108"/>
                  <a:pt x="5921055" y="2801914"/>
                </a:cubicBezTo>
                <a:cubicBezTo>
                  <a:pt x="5956245" y="2791010"/>
                  <a:pt x="5970123" y="2768705"/>
                  <a:pt x="5966656" y="2741446"/>
                </a:cubicBezTo>
                <a:cubicBezTo>
                  <a:pt x="5963680" y="2739958"/>
                  <a:pt x="5961201" y="2738471"/>
                  <a:pt x="5958227" y="2736489"/>
                </a:cubicBezTo>
                <a:close/>
                <a:moveTo>
                  <a:pt x="2568967" y="2733515"/>
                </a:moveTo>
                <a:cubicBezTo>
                  <a:pt x="2568472" y="2735992"/>
                  <a:pt x="2568470" y="2738967"/>
                  <a:pt x="2567975" y="2741446"/>
                </a:cubicBezTo>
                <a:cubicBezTo>
                  <a:pt x="2575907" y="2743429"/>
                  <a:pt x="2584827" y="2744418"/>
                  <a:pt x="2591767" y="2748384"/>
                </a:cubicBezTo>
                <a:cubicBezTo>
                  <a:pt x="2600687" y="2752845"/>
                  <a:pt x="2612584" y="2757802"/>
                  <a:pt x="2615560" y="2765732"/>
                </a:cubicBezTo>
                <a:cubicBezTo>
                  <a:pt x="2631916" y="2807366"/>
                  <a:pt x="2645793" y="2849497"/>
                  <a:pt x="2662645" y="2896585"/>
                </a:cubicBezTo>
                <a:cubicBezTo>
                  <a:pt x="2595732" y="2893113"/>
                  <a:pt x="2543689" y="2869322"/>
                  <a:pt x="2490653" y="2846523"/>
                </a:cubicBezTo>
                <a:cubicBezTo>
                  <a:pt x="2489663" y="2852470"/>
                  <a:pt x="2488175" y="2855445"/>
                  <a:pt x="2488177" y="2858419"/>
                </a:cubicBezTo>
                <a:cubicBezTo>
                  <a:pt x="2493628" y="2897079"/>
                  <a:pt x="2499079" y="2935739"/>
                  <a:pt x="2506021" y="2974402"/>
                </a:cubicBezTo>
                <a:cubicBezTo>
                  <a:pt x="2506517" y="2978367"/>
                  <a:pt x="2514445" y="2983324"/>
                  <a:pt x="2519896" y="2984314"/>
                </a:cubicBezTo>
                <a:cubicBezTo>
                  <a:pt x="2522376" y="2984811"/>
                  <a:pt x="2528322" y="2978366"/>
                  <a:pt x="2529810" y="2973905"/>
                </a:cubicBezTo>
                <a:cubicBezTo>
                  <a:pt x="2536748" y="2952592"/>
                  <a:pt x="2542696" y="2930783"/>
                  <a:pt x="2549638" y="2908481"/>
                </a:cubicBezTo>
                <a:cubicBezTo>
                  <a:pt x="2558061" y="2910959"/>
                  <a:pt x="2561531" y="2910958"/>
                  <a:pt x="2564010" y="2912940"/>
                </a:cubicBezTo>
                <a:cubicBezTo>
                  <a:pt x="2588297" y="2928305"/>
                  <a:pt x="2613576" y="2918888"/>
                  <a:pt x="2638359" y="2917400"/>
                </a:cubicBezTo>
                <a:cubicBezTo>
                  <a:pt x="2681480" y="2915418"/>
                  <a:pt x="2664132" y="2880228"/>
                  <a:pt x="2673550" y="2859411"/>
                </a:cubicBezTo>
                <a:cubicBezTo>
                  <a:pt x="2694863" y="2811826"/>
                  <a:pt x="2649263" y="2749871"/>
                  <a:pt x="2597713" y="2734011"/>
                </a:cubicBezTo>
                <a:cubicBezTo>
                  <a:pt x="2588792" y="2731532"/>
                  <a:pt x="2578882" y="2733516"/>
                  <a:pt x="2568967" y="2733515"/>
                </a:cubicBezTo>
                <a:close/>
                <a:moveTo>
                  <a:pt x="3592984" y="2704271"/>
                </a:moveTo>
                <a:cubicBezTo>
                  <a:pt x="3586042" y="2727069"/>
                  <a:pt x="3585548" y="2747394"/>
                  <a:pt x="3575138" y="2760775"/>
                </a:cubicBezTo>
                <a:cubicBezTo>
                  <a:pt x="3551348" y="2791010"/>
                  <a:pt x="3525077" y="2819262"/>
                  <a:pt x="3496827" y="2845532"/>
                </a:cubicBezTo>
                <a:cubicBezTo>
                  <a:pt x="3421984" y="2913932"/>
                  <a:pt x="3345155" y="2979357"/>
                  <a:pt x="3246522" y="3012070"/>
                </a:cubicBezTo>
                <a:cubicBezTo>
                  <a:pt x="3243052" y="3013060"/>
                  <a:pt x="3238590" y="3019504"/>
                  <a:pt x="3239089" y="3022975"/>
                </a:cubicBezTo>
                <a:cubicBezTo>
                  <a:pt x="3239583" y="3026444"/>
                  <a:pt x="3246026" y="3030906"/>
                  <a:pt x="3249495" y="3030905"/>
                </a:cubicBezTo>
                <a:cubicBezTo>
                  <a:pt x="3257922" y="3030410"/>
                  <a:pt x="3266843" y="3028428"/>
                  <a:pt x="3275269" y="3025453"/>
                </a:cubicBezTo>
                <a:cubicBezTo>
                  <a:pt x="3295095" y="3018019"/>
                  <a:pt x="3314426" y="3010088"/>
                  <a:pt x="3334253" y="3002652"/>
                </a:cubicBezTo>
                <a:cubicBezTo>
                  <a:pt x="3357051" y="2993731"/>
                  <a:pt x="3382330" y="2988775"/>
                  <a:pt x="3402156" y="2975391"/>
                </a:cubicBezTo>
                <a:cubicBezTo>
                  <a:pt x="3485428" y="2918393"/>
                  <a:pt x="3548869" y="2841566"/>
                  <a:pt x="3602895" y="2757304"/>
                </a:cubicBezTo>
                <a:cubicBezTo>
                  <a:pt x="3612808" y="2741941"/>
                  <a:pt x="3619746" y="2725087"/>
                  <a:pt x="3630649" y="2705263"/>
                </a:cubicBezTo>
                <a:cubicBezTo>
                  <a:pt x="3610823" y="2704271"/>
                  <a:pt x="3598928" y="2704270"/>
                  <a:pt x="3592984" y="2704271"/>
                </a:cubicBezTo>
                <a:close/>
                <a:moveTo>
                  <a:pt x="401485" y="2696836"/>
                </a:moveTo>
                <a:cubicBezTo>
                  <a:pt x="370258" y="2703776"/>
                  <a:pt x="339530" y="2711706"/>
                  <a:pt x="308798" y="2720627"/>
                </a:cubicBezTo>
                <a:cubicBezTo>
                  <a:pt x="301363" y="2723107"/>
                  <a:pt x="293434" y="2729054"/>
                  <a:pt x="288973" y="2734999"/>
                </a:cubicBezTo>
                <a:cubicBezTo>
                  <a:pt x="286989" y="2737481"/>
                  <a:pt x="292939" y="2749871"/>
                  <a:pt x="296903" y="2750862"/>
                </a:cubicBezTo>
                <a:cubicBezTo>
                  <a:pt x="305824" y="2752846"/>
                  <a:pt x="316232" y="2751853"/>
                  <a:pt x="324659" y="2748880"/>
                </a:cubicBezTo>
                <a:cubicBezTo>
                  <a:pt x="345478" y="2741444"/>
                  <a:pt x="364809" y="2731036"/>
                  <a:pt x="385128" y="2723106"/>
                </a:cubicBezTo>
                <a:cubicBezTo>
                  <a:pt x="397520" y="2717655"/>
                  <a:pt x="410903" y="2713689"/>
                  <a:pt x="423790" y="2709230"/>
                </a:cubicBezTo>
                <a:cubicBezTo>
                  <a:pt x="423788" y="2706749"/>
                  <a:pt x="423791" y="2704271"/>
                  <a:pt x="423293" y="2701793"/>
                </a:cubicBezTo>
                <a:cubicBezTo>
                  <a:pt x="415860" y="2699811"/>
                  <a:pt x="408425" y="2695349"/>
                  <a:pt x="401485" y="2696836"/>
                </a:cubicBezTo>
                <a:close/>
                <a:moveTo>
                  <a:pt x="4538685" y="2695845"/>
                </a:moveTo>
                <a:lnTo>
                  <a:pt x="4538739" y="2696243"/>
                </a:lnTo>
                <a:lnTo>
                  <a:pt x="4538414" y="2695982"/>
                </a:lnTo>
                <a:close/>
                <a:moveTo>
                  <a:pt x="1113735" y="2695349"/>
                </a:moveTo>
                <a:cubicBezTo>
                  <a:pt x="1064668" y="2707246"/>
                  <a:pt x="1022536" y="2717158"/>
                  <a:pt x="981398" y="2728558"/>
                </a:cubicBezTo>
                <a:cubicBezTo>
                  <a:pt x="976441" y="2730045"/>
                  <a:pt x="973467" y="2739958"/>
                  <a:pt x="966530" y="2752349"/>
                </a:cubicBezTo>
                <a:cubicBezTo>
                  <a:pt x="1023032" y="2741940"/>
                  <a:pt x="1079041" y="2755322"/>
                  <a:pt x="1113735" y="2695349"/>
                </a:cubicBezTo>
                <a:close/>
                <a:moveTo>
                  <a:pt x="5932949" y="2684446"/>
                </a:moveTo>
                <a:cubicBezTo>
                  <a:pt x="5916096" y="2717656"/>
                  <a:pt x="5900238" y="2747888"/>
                  <a:pt x="5884375" y="2778124"/>
                </a:cubicBezTo>
                <a:cubicBezTo>
                  <a:pt x="5885864" y="2779113"/>
                  <a:pt x="5887350" y="2779610"/>
                  <a:pt x="5888836" y="2780601"/>
                </a:cubicBezTo>
                <a:cubicBezTo>
                  <a:pt x="5912628" y="2759784"/>
                  <a:pt x="5935924" y="2738471"/>
                  <a:pt x="5960210" y="2716662"/>
                </a:cubicBezTo>
                <a:cubicBezTo>
                  <a:pt x="5950297" y="2705262"/>
                  <a:pt x="5941375" y="2694854"/>
                  <a:pt x="5932949" y="2684446"/>
                </a:cubicBezTo>
                <a:close/>
                <a:moveTo>
                  <a:pt x="191826" y="2678992"/>
                </a:moveTo>
                <a:cubicBezTo>
                  <a:pt x="171009" y="2678994"/>
                  <a:pt x="150190" y="2677010"/>
                  <a:pt x="130364" y="2679490"/>
                </a:cubicBezTo>
                <a:cubicBezTo>
                  <a:pt x="114008" y="2681472"/>
                  <a:pt x="95668" y="2712203"/>
                  <a:pt x="103600" y="2720627"/>
                </a:cubicBezTo>
                <a:cubicBezTo>
                  <a:pt x="117972" y="2736983"/>
                  <a:pt x="155147" y="2750367"/>
                  <a:pt x="171009" y="2743429"/>
                </a:cubicBezTo>
                <a:cubicBezTo>
                  <a:pt x="192817" y="2734011"/>
                  <a:pt x="189347" y="2712697"/>
                  <a:pt x="191826" y="2694853"/>
                </a:cubicBezTo>
                <a:cubicBezTo>
                  <a:pt x="192321" y="2689896"/>
                  <a:pt x="191825" y="2684943"/>
                  <a:pt x="191826" y="2678992"/>
                </a:cubicBezTo>
                <a:close/>
                <a:moveTo>
                  <a:pt x="4254490" y="2677321"/>
                </a:moveTo>
                <a:cubicBezTo>
                  <a:pt x="4247489" y="2677506"/>
                  <a:pt x="4241294" y="2680234"/>
                  <a:pt x="4237824" y="2690393"/>
                </a:cubicBezTo>
                <a:cubicBezTo>
                  <a:pt x="4229397" y="2716662"/>
                  <a:pt x="4222460" y="2743430"/>
                  <a:pt x="4214032" y="2772175"/>
                </a:cubicBezTo>
                <a:cubicBezTo>
                  <a:pt x="4217998" y="2780106"/>
                  <a:pt x="4219982" y="2790018"/>
                  <a:pt x="4225928" y="2793984"/>
                </a:cubicBezTo>
                <a:cubicBezTo>
                  <a:pt x="4229398" y="2795965"/>
                  <a:pt x="4240799" y="2790018"/>
                  <a:pt x="4246250" y="2784568"/>
                </a:cubicBezTo>
                <a:cubicBezTo>
                  <a:pt x="4269545" y="2762263"/>
                  <a:pt x="4283918" y="2735002"/>
                  <a:pt x="4284416" y="2702289"/>
                </a:cubicBezTo>
                <a:cubicBezTo>
                  <a:pt x="4284414" y="2694358"/>
                  <a:pt x="4278964" y="2679488"/>
                  <a:pt x="4275989" y="2679487"/>
                </a:cubicBezTo>
                <a:cubicBezTo>
                  <a:pt x="4269297" y="2679488"/>
                  <a:pt x="4261490" y="2677136"/>
                  <a:pt x="4254490" y="2677321"/>
                </a:cubicBezTo>
                <a:close/>
                <a:moveTo>
                  <a:pt x="1800707" y="2674037"/>
                </a:moveTo>
                <a:cubicBezTo>
                  <a:pt x="1787325" y="2674035"/>
                  <a:pt x="1772456" y="2672552"/>
                  <a:pt x="1770969" y="2691384"/>
                </a:cubicBezTo>
                <a:cubicBezTo>
                  <a:pt x="1769482" y="2709227"/>
                  <a:pt x="1781873" y="2716662"/>
                  <a:pt x="1796742" y="2718645"/>
                </a:cubicBezTo>
                <a:cubicBezTo>
                  <a:pt x="1834412" y="2723108"/>
                  <a:pt x="1872081" y="2726574"/>
                  <a:pt x="1909751" y="2730044"/>
                </a:cubicBezTo>
                <a:cubicBezTo>
                  <a:pt x="1914707" y="2730046"/>
                  <a:pt x="1920159" y="2727567"/>
                  <a:pt x="1929083" y="2725584"/>
                </a:cubicBezTo>
                <a:cubicBezTo>
                  <a:pt x="1892899" y="2684940"/>
                  <a:pt x="1848786" y="2675028"/>
                  <a:pt x="1800707" y="2674037"/>
                </a:cubicBezTo>
                <a:close/>
                <a:moveTo>
                  <a:pt x="384139" y="2669081"/>
                </a:moveTo>
                <a:cubicBezTo>
                  <a:pt x="355388" y="2670567"/>
                  <a:pt x="327139" y="2671558"/>
                  <a:pt x="298886" y="2674533"/>
                </a:cubicBezTo>
                <a:cubicBezTo>
                  <a:pt x="293435" y="2675027"/>
                  <a:pt x="286988" y="2685932"/>
                  <a:pt x="285007" y="2692871"/>
                </a:cubicBezTo>
                <a:cubicBezTo>
                  <a:pt x="284016" y="2696835"/>
                  <a:pt x="292938" y="2707246"/>
                  <a:pt x="296407" y="2706750"/>
                </a:cubicBezTo>
                <a:cubicBezTo>
                  <a:pt x="329121" y="2703776"/>
                  <a:pt x="359851" y="2695350"/>
                  <a:pt x="384139" y="2669081"/>
                </a:cubicBezTo>
                <a:close/>
                <a:moveTo>
                  <a:pt x="2353855" y="2653467"/>
                </a:moveTo>
                <a:cubicBezTo>
                  <a:pt x="2320027" y="2657309"/>
                  <a:pt x="2285950" y="2667099"/>
                  <a:pt x="2252247" y="2666106"/>
                </a:cubicBezTo>
                <a:cubicBezTo>
                  <a:pt x="2251751" y="2669574"/>
                  <a:pt x="2250759" y="2673045"/>
                  <a:pt x="2250263" y="2676515"/>
                </a:cubicBezTo>
                <a:cubicBezTo>
                  <a:pt x="2266621" y="2686429"/>
                  <a:pt x="2281985" y="2701792"/>
                  <a:pt x="2299828" y="2705261"/>
                </a:cubicBezTo>
                <a:cubicBezTo>
                  <a:pt x="2335019" y="2711209"/>
                  <a:pt x="2371202" y="2709229"/>
                  <a:pt x="2406394" y="2712201"/>
                </a:cubicBezTo>
                <a:cubicBezTo>
                  <a:pt x="2433158" y="2714680"/>
                  <a:pt x="2449019" y="2704269"/>
                  <a:pt x="2453977" y="2676513"/>
                </a:cubicBezTo>
                <a:cubicBezTo>
                  <a:pt x="2421263" y="2651732"/>
                  <a:pt x="2387684" y="2649624"/>
                  <a:pt x="2353855" y="2653467"/>
                </a:cubicBezTo>
                <a:close/>
                <a:moveTo>
                  <a:pt x="4548844" y="2652228"/>
                </a:moveTo>
                <a:cubicBezTo>
                  <a:pt x="4542773" y="2651485"/>
                  <a:pt x="4535710" y="2653715"/>
                  <a:pt x="4528276" y="2658176"/>
                </a:cubicBezTo>
                <a:cubicBezTo>
                  <a:pt x="4508944" y="2669574"/>
                  <a:pt x="4487630" y="2678498"/>
                  <a:pt x="4467807" y="2689403"/>
                </a:cubicBezTo>
                <a:cubicBezTo>
                  <a:pt x="4461362" y="2692871"/>
                  <a:pt x="4456407" y="2699810"/>
                  <a:pt x="4450954" y="2705262"/>
                </a:cubicBezTo>
                <a:cubicBezTo>
                  <a:pt x="4458884" y="2705263"/>
                  <a:pt x="4467308" y="2706253"/>
                  <a:pt x="4475242" y="2705759"/>
                </a:cubicBezTo>
                <a:cubicBezTo>
                  <a:pt x="4478215" y="2705758"/>
                  <a:pt x="4481188" y="2702785"/>
                  <a:pt x="4484162" y="2701296"/>
                </a:cubicBezTo>
                <a:cubicBezTo>
                  <a:pt x="4505725" y="2690392"/>
                  <a:pt x="4520098" y="2686303"/>
                  <a:pt x="4531499" y="2690393"/>
                </a:cubicBezTo>
                <a:lnTo>
                  <a:pt x="4538414" y="2695982"/>
                </a:lnTo>
                <a:lnTo>
                  <a:pt x="4440051" y="2745905"/>
                </a:lnTo>
                <a:cubicBezTo>
                  <a:pt x="4441041" y="2748880"/>
                  <a:pt x="4442527" y="2751854"/>
                  <a:pt x="4443521" y="2754827"/>
                </a:cubicBezTo>
                <a:cubicBezTo>
                  <a:pt x="4464832" y="2749375"/>
                  <a:pt x="4486640" y="2743924"/>
                  <a:pt x="4508448" y="2738471"/>
                </a:cubicBezTo>
                <a:cubicBezTo>
                  <a:pt x="4515883" y="2766226"/>
                  <a:pt x="4521336" y="2792001"/>
                  <a:pt x="4554547" y="2806375"/>
                </a:cubicBezTo>
                <a:cubicBezTo>
                  <a:pt x="4551323" y="2785807"/>
                  <a:pt x="4548474" y="2766723"/>
                  <a:pt x="4545871" y="2748508"/>
                </a:cubicBezTo>
                <a:lnTo>
                  <a:pt x="4538739" y="2696243"/>
                </a:lnTo>
                <a:lnTo>
                  <a:pt x="4546893" y="2702831"/>
                </a:lnTo>
                <a:cubicBezTo>
                  <a:pt x="4551635" y="2709135"/>
                  <a:pt x="4556156" y="2717653"/>
                  <a:pt x="4560989" y="2728558"/>
                </a:cubicBezTo>
                <a:cubicBezTo>
                  <a:pt x="4563468" y="2734506"/>
                  <a:pt x="4569416" y="2738472"/>
                  <a:pt x="4573875" y="2743428"/>
                </a:cubicBezTo>
                <a:cubicBezTo>
                  <a:pt x="4576354" y="2737974"/>
                  <a:pt x="4579823" y="2732027"/>
                  <a:pt x="4583292" y="2726081"/>
                </a:cubicBezTo>
                <a:cubicBezTo>
                  <a:pt x="4576850" y="2704271"/>
                  <a:pt x="4572387" y="2682958"/>
                  <a:pt x="4563467" y="2664124"/>
                </a:cubicBezTo>
                <a:cubicBezTo>
                  <a:pt x="4559996" y="2656689"/>
                  <a:pt x="4554916" y="2652972"/>
                  <a:pt x="4548844" y="2652228"/>
                </a:cubicBezTo>
                <a:close/>
                <a:moveTo>
                  <a:pt x="5898254" y="2647270"/>
                </a:moveTo>
                <a:cubicBezTo>
                  <a:pt x="5887350" y="2675522"/>
                  <a:pt x="5877932" y="2699810"/>
                  <a:pt x="5868515" y="2723602"/>
                </a:cubicBezTo>
                <a:cubicBezTo>
                  <a:pt x="5870498" y="2725089"/>
                  <a:pt x="5871983" y="2727071"/>
                  <a:pt x="5873968" y="2728557"/>
                </a:cubicBezTo>
                <a:cubicBezTo>
                  <a:pt x="5899742" y="2716663"/>
                  <a:pt x="5911143" y="2688410"/>
                  <a:pt x="5938402" y="2669576"/>
                </a:cubicBezTo>
                <a:cubicBezTo>
                  <a:pt x="5923038" y="2660653"/>
                  <a:pt x="5912133" y="2654705"/>
                  <a:pt x="5898254" y="2647270"/>
                </a:cubicBezTo>
                <a:close/>
                <a:moveTo>
                  <a:pt x="1584162" y="2646939"/>
                </a:moveTo>
                <a:cubicBezTo>
                  <a:pt x="1549381" y="2650306"/>
                  <a:pt x="1518434" y="2666848"/>
                  <a:pt x="1489440" y="2688410"/>
                </a:cubicBezTo>
                <a:cubicBezTo>
                  <a:pt x="1483986" y="2692376"/>
                  <a:pt x="1481013" y="2701793"/>
                  <a:pt x="1479032" y="2709227"/>
                </a:cubicBezTo>
                <a:cubicBezTo>
                  <a:pt x="1478533" y="2711209"/>
                  <a:pt x="1483492" y="2715176"/>
                  <a:pt x="1485969" y="2718148"/>
                </a:cubicBezTo>
                <a:cubicBezTo>
                  <a:pt x="1491916" y="2713194"/>
                  <a:pt x="1498856" y="2709230"/>
                  <a:pt x="1503317" y="2703280"/>
                </a:cubicBezTo>
                <a:cubicBezTo>
                  <a:pt x="1528594" y="2670568"/>
                  <a:pt x="1561805" y="2670070"/>
                  <a:pt x="1596996" y="2681967"/>
                </a:cubicBezTo>
                <a:cubicBezTo>
                  <a:pt x="1621777" y="2689897"/>
                  <a:pt x="1634169" y="2712201"/>
                  <a:pt x="1635655" y="2734507"/>
                </a:cubicBezTo>
                <a:cubicBezTo>
                  <a:pt x="1637144" y="2758792"/>
                  <a:pt x="1627726" y="2783575"/>
                  <a:pt x="1624751" y="2808359"/>
                </a:cubicBezTo>
                <a:cubicBezTo>
                  <a:pt x="1617318" y="2871800"/>
                  <a:pt x="1576672" y="2901045"/>
                  <a:pt x="1518683" y="2911453"/>
                </a:cubicBezTo>
                <a:cubicBezTo>
                  <a:pt x="1476055" y="2919384"/>
                  <a:pt x="1432441" y="2924339"/>
                  <a:pt x="1389318" y="2931281"/>
                </a:cubicBezTo>
                <a:cubicBezTo>
                  <a:pt x="1383866" y="2932271"/>
                  <a:pt x="1379404" y="2937226"/>
                  <a:pt x="1373952" y="2940697"/>
                </a:cubicBezTo>
                <a:cubicBezTo>
                  <a:pt x="1379404" y="2944166"/>
                  <a:pt x="1384857" y="2950115"/>
                  <a:pt x="1390804" y="2950114"/>
                </a:cubicBezTo>
                <a:cubicBezTo>
                  <a:pt x="1419552" y="2951104"/>
                  <a:pt x="1448300" y="2951600"/>
                  <a:pt x="1477544" y="2950612"/>
                </a:cubicBezTo>
                <a:cubicBezTo>
                  <a:pt x="1507779" y="2949617"/>
                  <a:pt x="1537022" y="2949122"/>
                  <a:pt x="1564780" y="2932765"/>
                </a:cubicBezTo>
                <a:cubicBezTo>
                  <a:pt x="1625742" y="2896585"/>
                  <a:pt x="1664900" y="2847019"/>
                  <a:pt x="1674317" y="2769200"/>
                </a:cubicBezTo>
                <a:cubicBezTo>
                  <a:pt x="1663910" y="2734506"/>
                  <a:pt x="1652508" y="2695349"/>
                  <a:pt x="1639126" y="2656688"/>
                </a:cubicBezTo>
                <a:cubicBezTo>
                  <a:pt x="1637640" y="2652229"/>
                  <a:pt x="1627229" y="2649749"/>
                  <a:pt x="1620291" y="2648262"/>
                </a:cubicBezTo>
                <a:cubicBezTo>
                  <a:pt x="1607775" y="2646155"/>
                  <a:pt x="1595757" y="2645815"/>
                  <a:pt x="1584162" y="2646939"/>
                </a:cubicBezTo>
                <a:close/>
                <a:moveTo>
                  <a:pt x="5722082" y="2633439"/>
                </a:moveTo>
                <a:cubicBezTo>
                  <a:pt x="5700426" y="2637947"/>
                  <a:pt x="5684629" y="2656813"/>
                  <a:pt x="5663812" y="2658671"/>
                </a:cubicBezTo>
                <a:cubicBezTo>
                  <a:pt x="5663315" y="2661149"/>
                  <a:pt x="5662821" y="2663626"/>
                  <a:pt x="5661828" y="2665609"/>
                </a:cubicBezTo>
                <a:cubicBezTo>
                  <a:pt x="5673724" y="2674035"/>
                  <a:pt x="5686115" y="2682464"/>
                  <a:pt x="5699499" y="2691383"/>
                </a:cubicBezTo>
                <a:cubicBezTo>
                  <a:pt x="5707924" y="2674532"/>
                  <a:pt x="5713870" y="2661646"/>
                  <a:pt x="5720316" y="2649253"/>
                </a:cubicBezTo>
                <a:cubicBezTo>
                  <a:pt x="5725767" y="2657182"/>
                  <a:pt x="5730229" y="2662638"/>
                  <a:pt x="5737167" y="2672551"/>
                </a:cubicBezTo>
                <a:cubicBezTo>
                  <a:pt x="5741133" y="2656194"/>
                  <a:pt x="5743115" y="2646281"/>
                  <a:pt x="5746089" y="2634880"/>
                </a:cubicBezTo>
                <a:cubicBezTo>
                  <a:pt x="5737169" y="2632031"/>
                  <a:pt x="5729302" y="2631937"/>
                  <a:pt x="5722082" y="2633439"/>
                </a:cubicBezTo>
                <a:close/>
                <a:moveTo>
                  <a:pt x="3503765" y="2628931"/>
                </a:moveTo>
                <a:cubicBezTo>
                  <a:pt x="3506737" y="2644297"/>
                  <a:pt x="3508225" y="2651235"/>
                  <a:pt x="3508224" y="2651733"/>
                </a:cubicBezTo>
                <a:cubicBezTo>
                  <a:pt x="3443294" y="2703777"/>
                  <a:pt x="3382826" y="2751359"/>
                  <a:pt x="3322852" y="2799436"/>
                </a:cubicBezTo>
                <a:cubicBezTo>
                  <a:pt x="3270314" y="2841565"/>
                  <a:pt x="3217773" y="2884689"/>
                  <a:pt x="3150861" y="2903027"/>
                </a:cubicBezTo>
                <a:cubicBezTo>
                  <a:pt x="3145410" y="2904514"/>
                  <a:pt x="3140948" y="2910958"/>
                  <a:pt x="3135991" y="2915418"/>
                </a:cubicBezTo>
                <a:cubicBezTo>
                  <a:pt x="3137478" y="2918392"/>
                  <a:pt x="3138471" y="2921366"/>
                  <a:pt x="3139956" y="2924341"/>
                </a:cubicBezTo>
                <a:cubicBezTo>
                  <a:pt x="3153836" y="2920869"/>
                  <a:pt x="3168703" y="2918888"/>
                  <a:pt x="3181590" y="2912940"/>
                </a:cubicBezTo>
                <a:cubicBezTo>
                  <a:pt x="3210835" y="2900549"/>
                  <a:pt x="3238591" y="2883697"/>
                  <a:pt x="3268827" y="2873288"/>
                </a:cubicBezTo>
                <a:cubicBezTo>
                  <a:pt x="3339703" y="2848506"/>
                  <a:pt x="3402156" y="2814305"/>
                  <a:pt x="3446766" y="2751853"/>
                </a:cubicBezTo>
                <a:cubicBezTo>
                  <a:pt x="3468078" y="2722116"/>
                  <a:pt x="3495339" y="2695845"/>
                  <a:pt x="3519130" y="2668089"/>
                </a:cubicBezTo>
                <a:cubicBezTo>
                  <a:pt x="3525078" y="2661149"/>
                  <a:pt x="3530033" y="2653715"/>
                  <a:pt x="3535486" y="2646280"/>
                </a:cubicBezTo>
                <a:cubicBezTo>
                  <a:pt x="3526564" y="2641322"/>
                  <a:pt x="3517642" y="2636367"/>
                  <a:pt x="3503765" y="2628931"/>
                </a:cubicBezTo>
                <a:close/>
                <a:moveTo>
                  <a:pt x="377694" y="2627446"/>
                </a:moveTo>
                <a:cubicBezTo>
                  <a:pt x="355391" y="2627942"/>
                  <a:pt x="333580" y="2633889"/>
                  <a:pt x="312268" y="2632400"/>
                </a:cubicBezTo>
                <a:cubicBezTo>
                  <a:pt x="288973" y="2631411"/>
                  <a:pt x="280548" y="2638846"/>
                  <a:pt x="281538" y="2665114"/>
                </a:cubicBezTo>
                <a:cubicBezTo>
                  <a:pt x="319702" y="2664618"/>
                  <a:pt x="349442" y="2648759"/>
                  <a:pt x="377694" y="2627446"/>
                </a:cubicBezTo>
                <a:close/>
                <a:moveTo>
                  <a:pt x="5872171" y="2623690"/>
                </a:moveTo>
                <a:cubicBezTo>
                  <a:pt x="5858417" y="2622272"/>
                  <a:pt x="5857488" y="2627200"/>
                  <a:pt x="5852655" y="2645785"/>
                </a:cubicBezTo>
                <a:cubicBezTo>
                  <a:pt x="5849682" y="2658670"/>
                  <a:pt x="5845222" y="2670567"/>
                  <a:pt x="5842245" y="2683454"/>
                </a:cubicBezTo>
                <a:cubicBezTo>
                  <a:pt x="5841255" y="2688410"/>
                  <a:pt x="5842740" y="2693863"/>
                  <a:pt x="5844228" y="2704765"/>
                </a:cubicBezTo>
                <a:cubicBezTo>
                  <a:pt x="5862072" y="2675523"/>
                  <a:pt x="5875953" y="2652724"/>
                  <a:pt x="5890821" y="2626948"/>
                </a:cubicBezTo>
                <a:cubicBezTo>
                  <a:pt x="5882765" y="2625339"/>
                  <a:pt x="5876756" y="2624162"/>
                  <a:pt x="5872171" y="2623690"/>
                </a:cubicBezTo>
                <a:close/>
                <a:moveTo>
                  <a:pt x="5817961" y="2615054"/>
                </a:moveTo>
                <a:cubicBezTo>
                  <a:pt x="5813993" y="2641820"/>
                  <a:pt x="5810029" y="2665115"/>
                  <a:pt x="5806559" y="2688411"/>
                </a:cubicBezTo>
                <a:cubicBezTo>
                  <a:pt x="5809533" y="2689402"/>
                  <a:pt x="5812012" y="2690889"/>
                  <a:pt x="5814985" y="2691880"/>
                </a:cubicBezTo>
                <a:cubicBezTo>
                  <a:pt x="5828367" y="2667593"/>
                  <a:pt x="5841750" y="2643306"/>
                  <a:pt x="5857614" y="2615054"/>
                </a:cubicBezTo>
                <a:cubicBezTo>
                  <a:pt x="5847945" y="2615055"/>
                  <a:pt x="5840637" y="2615055"/>
                  <a:pt x="5834439" y="2615054"/>
                </a:cubicBezTo>
                <a:cubicBezTo>
                  <a:pt x="5828243" y="2615054"/>
                  <a:pt x="5823163" y="2615054"/>
                  <a:pt x="5817961" y="2615054"/>
                </a:cubicBezTo>
                <a:close/>
                <a:moveTo>
                  <a:pt x="4582797" y="2605141"/>
                </a:moveTo>
                <a:cubicBezTo>
                  <a:pt x="4577841" y="2606627"/>
                  <a:pt x="4572884" y="2612576"/>
                  <a:pt x="4571397" y="2617532"/>
                </a:cubicBezTo>
                <a:cubicBezTo>
                  <a:pt x="4565447" y="2635873"/>
                  <a:pt x="4590232" y="2696341"/>
                  <a:pt x="4607579" y="2708236"/>
                </a:cubicBezTo>
                <a:cubicBezTo>
                  <a:pt x="4607579" y="2708236"/>
                  <a:pt x="4609067" y="2707741"/>
                  <a:pt x="4613528" y="2706255"/>
                </a:cubicBezTo>
                <a:cubicBezTo>
                  <a:pt x="4608073" y="2675029"/>
                  <a:pt x="4603120" y="2642811"/>
                  <a:pt x="4596674" y="2610595"/>
                </a:cubicBezTo>
                <a:cubicBezTo>
                  <a:pt x="4596180" y="2607620"/>
                  <a:pt x="4586761" y="2604149"/>
                  <a:pt x="4582797" y="2605141"/>
                </a:cubicBezTo>
                <a:close/>
                <a:moveTo>
                  <a:pt x="4822578" y="2589520"/>
                </a:moveTo>
                <a:cubicBezTo>
                  <a:pt x="4813121" y="2591819"/>
                  <a:pt x="4809310" y="2605758"/>
                  <a:pt x="4806335" y="2613567"/>
                </a:cubicBezTo>
                <a:cubicBezTo>
                  <a:pt x="4799396" y="2631905"/>
                  <a:pt x="4797415" y="2651732"/>
                  <a:pt x="4794439" y="2671063"/>
                </a:cubicBezTo>
                <a:cubicBezTo>
                  <a:pt x="4789978" y="2695349"/>
                  <a:pt x="4801380" y="2709723"/>
                  <a:pt x="4826657" y="2716662"/>
                </a:cubicBezTo>
                <a:cubicBezTo>
                  <a:pt x="4840535" y="2690393"/>
                  <a:pt x="4855405" y="2666601"/>
                  <a:pt x="4866308" y="2641324"/>
                </a:cubicBezTo>
                <a:cubicBezTo>
                  <a:pt x="4876717" y="2616540"/>
                  <a:pt x="4860859" y="2606132"/>
                  <a:pt x="4834092" y="2591759"/>
                </a:cubicBezTo>
                <a:cubicBezTo>
                  <a:pt x="4829507" y="2589279"/>
                  <a:pt x="4825729" y="2588753"/>
                  <a:pt x="4822578" y="2589520"/>
                </a:cubicBezTo>
                <a:close/>
                <a:moveTo>
                  <a:pt x="1301092" y="2587793"/>
                </a:moveTo>
                <a:cubicBezTo>
                  <a:pt x="1293658" y="2591758"/>
                  <a:pt x="1282753" y="2593741"/>
                  <a:pt x="1278788" y="2599689"/>
                </a:cubicBezTo>
                <a:cubicBezTo>
                  <a:pt x="1267389" y="2617533"/>
                  <a:pt x="1255988" y="2636366"/>
                  <a:pt x="1248553" y="2656192"/>
                </a:cubicBezTo>
                <a:cubicBezTo>
                  <a:pt x="1232197" y="2701793"/>
                  <a:pt x="1215840" y="2748385"/>
                  <a:pt x="1251031" y="2793983"/>
                </a:cubicBezTo>
                <a:cubicBezTo>
                  <a:pt x="1256980" y="2801419"/>
                  <a:pt x="1259457" y="2811826"/>
                  <a:pt x="1264911" y="2820254"/>
                </a:cubicBezTo>
                <a:cubicBezTo>
                  <a:pt x="1277300" y="2839087"/>
                  <a:pt x="1285727" y="2861888"/>
                  <a:pt x="1317447" y="2866844"/>
                </a:cubicBezTo>
                <a:cubicBezTo>
                  <a:pt x="1307534" y="2846027"/>
                  <a:pt x="1298116" y="2829670"/>
                  <a:pt x="1292171" y="2812324"/>
                </a:cubicBezTo>
                <a:cubicBezTo>
                  <a:pt x="1281763" y="2781594"/>
                  <a:pt x="1265403" y="2749871"/>
                  <a:pt x="1267387" y="2719141"/>
                </a:cubicBezTo>
                <a:cubicBezTo>
                  <a:pt x="1269867" y="2681967"/>
                  <a:pt x="1288203" y="2646280"/>
                  <a:pt x="1299603" y="2609602"/>
                </a:cubicBezTo>
                <a:cubicBezTo>
                  <a:pt x="1301588" y="2602664"/>
                  <a:pt x="1300597" y="2595229"/>
                  <a:pt x="1301092" y="2587793"/>
                </a:cubicBezTo>
                <a:close/>
                <a:moveTo>
                  <a:pt x="3789756" y="2582341"/>
                </a:moveTo>
                <a:cubicBezTo>
                  <a:pt x="3780833" y="2596715"/>
                  <a:pt x="3766461" y="2610097"/>
                  <a:pt x="3778850" y="2630916"/>
                </a:cubicBezTo>
                <a:cubicBezTo>
                  <a:pt x="3786287" y="2643307"/>
                  <a:pt x="3789754" y="2658176"/>
                  <a:pt x="3796201" y="2671559"/>
                </a:cubicBezTo>
                <a:cubicBezTo>
                  <a:pt x="3810078" y="2701297"/>
                  <a:pt x="3820981" y="2734010"/>
                  <a:pt x="3853695" y="2752843"/>
                </a:cubicBezTo>
                <a:cubicBezTo>
                  <a:pt x="3840311" y="2696837"/>
                  <a:pt x="3827425" y="2642809"/>
                  <a:pt x="3813051" y="2588784"/>
                </a:cubicBezTo>
                <a:cubicBezTo>
                  <a:pt x="3812059" y="2584324"/>
                  <a:pt x="3791242" y="2579864"/>
                  <a:pt x="3789756" y="2582341"/>
                </a:cubicBezTo>
                <a:close/>
                <a:moveTo>
                  <a:pt x="373232" y="2576889"/>
                </a:moveTo>
                <a:cubicBezTo>
                  <a:pt x="345974" y="2582837"/>
                  <a:pt x="318713" y="2588290"/>
                  <a:pt x="291947" y="2595725"/>
                </a:cubicBezTo>
                <a:cubicBezTo>
                  <a:pt x="288477" y="2596714"/>
                  <a:pt x="286495" y="2606629"/>
                  <a:pt x="285502" y="2612079"/>
                </a:cubicBezTo>
                <a:cubicBezTo>
                  <a:pt x="285505" y="2613566"/>
                  <a:pt x="293432" y="2619019"/>
                  <a:pt x="296407" y="2618027"/>
                </a:cubicBezTo>
                <a:cubicBezTo>
                  <a:pt x="323172" y="2609107"/>
                  <a:pt x="349937" y="2598697"/>
                  <a:pt x="376207" y="2589280"/>
                </a:cubicBezTo>
                <a:cubicBezTo>
                  <a:pt x="375216" y="2585314"/>
                  <a:pt x="374225" y="2580855"/>
                  <a:pt x="373232" y="2576889"/>
                </a:cubicBezTo>
                <a:close/>
                <a:moveTo>
                  <a:pt x="996141" y="2576764"/>
                </a:moveTo>
                <a:cubicBezTo>
                  <a:pt x="962934" y="2577386"/>
                  <a:pt x="928363" y="2580606"/>
                  <a:pt x="915477" y="2585811"/>
                </a:cubicBezTo>
                <a:cubicBezTo>
                  <a:pt x="842119" y="2615550"/>
                  <a:pt x="783139" y="2662637"/>
                  <a:pt x="741998" y="2730045"/>
                </a:cubicBezTo>
                <a:cubicBezTo>
                  <a:pt x="743982" y="2732523"/>
                  <a:pt x="745965" y="2735001"/>
                  <a:pt x="747948" y="2737479"/>
                </a:cubicBezTo>
                <a:cubicBezTo>
                  <a:pt x="752406" y="2734507"/>
                  <a:pt x="758850" y="2732028"/>
                  <a:pt x="761825" y="2727567"/>
                </a:cubicBezTo>
                <a:cubicBezTo>
                  <a:pt x="787599" y="2687418"/>
                  <a:pt x="825267" y="2663132"/>
                  <a:pt x="868391" y="2647271"/>
                </a:cubicBezTo>
                <a:cubicBezTo>
                  <a:pt x="913990" y="2630915"/>
                  <a:pt x="960580" y="2618523"/>
                  <a:pt x="1007170" y="2604149"/>
                </a:cubicBezTo>
                <a:cubicBezTo>
                  <a:pt x="1026997" y="2598202"/>
                  <a:pt x="1046329" y="2590767"/>
                  <a:pt x="1068632" y="2583331"/>
                </a:cubicBezTo>
                <a:cubicBezTo>
                  <a:pt x="1061198" y="2578127"/>
                  <a:pt x="1029351" y="2576146"/>
                  <a:pt x="996141" y="2576764"/>
                </a:cubicBezTo>
                <a:close/>
                <a:moveTo>
                  <a:pt x="4606588" y="2556071"/>
                </a:moveTo>
                <a:cubicBezTo>
                  <a:pt x="4575361" y="2572428"/>
                  <a:pt x="4547111" y="2587794"/>
                  <a:pt x="4518857" y="2603160"/>
                </a:cubicBezTo>
                <a:cubicBezTo>
                  <a:pt x="4520344" y="2606628"/>
                  <a:pt x="4521833" y="2610097"/>
                  <a:pt x="4523318" y="2613568"/>
                </a:cubicBezTo>
                <a:cubicBezTo>
                  <a:pt x="4536702" y="2609601"/>
                  <a:pt x="4550084" y="2605635"/>
                  <a:pt x="4563467" y="2601177"/>
                </a:cubicBezTo>
                <a:cubicBezTo>
                  <a:pt x="4595682" y="2589777"/>
                  <a:pt x="4600145" y="2592254"/>
                  <a:pt x="4611051" y="2624966"/>
                </a:cubicBezTo>
                <a:cubicBezTo>
                  <a:pt x="4613528" y="2633394"/>
                  <a:pt x="4618980" y="2640827"/>
                  <a:pt x="4623440" y="2648758"/>
                </a:cubicBezTo>
                <a:cubicBezTo>
                  <a:pt x="4625919" y="2647272"/>
                  <a:pt x="4628893" y="2646280"/>
                  <a:pt x="4631369" y="2644793"/>
                </a:cubicBezTo>
                <a:cubicBezTo>
                  <a:pt x="4638805" y="2610592"/>
                  <a:pt x="4620467" y="2583332"/>
                  <a:pt x="4606588" y="2556071"/>
                </a:cubicBezTo>
                <a:close/>
                <a:moveTo>
                  <a:pt x="336556" y="2551348"/>
                </a:moveTo>
                <a:cubicBezTo>
                  <a:pt x="306723" y="2548884"/>
                  <a:pt x="299753" y="2558550"/>
                  <a:pt x="296407" y="2588290"/>
                </a:cubicBezTo>
                <a:cubicBezTo>
                  <a:pt x="322678" y="2577879"/>
                  <a:pt x="345477" y="2568958"/>
                  <a:pt x="374718" y="2557559"/>
                </a:cubicBezTo>
                <a:cubicBezTo>
                  <a:pt x="358983" y="2554337"/>
                  <a:pt x="346499" y="2552168"/>
                  <a:pt x="336556" y="2551348"/>
                </a:cubicBezTo>
                <a:close/>
                <a:moveTo>
                  <a:pt x="2552114" y="2547644"/>
                </a:moveTo>
                <a:cubicBezTo>
                  <a:pt x="2521383" y="2551114"/>
                  <a:pt x="2490653" y="2558551"/>
                  <a:pt x="2460418" y="2564001"/>
                </a:cubicBezTo>
                <a:cubicBezTo>
                  <a:pt x="2438610" y="2567968"/>
                  <a:pt x="2416307" y="2570445"/>
                  <a:pt x="2394993" y="2575403"/>
                </a:cubicBezTo>
                <a:cubicBezTo>
                  <a:pt x="2387557" y="2576889"/>
                  <a:pt x="2381116" y="2583829"/>
                  <a:pt x="2369716" y="2591263"/>
                </a:cubicBezTo>
                <a:cubicBezTo>
                  <a:pt x="2379132" y="2593742"/>
                  <a:pt x="2382106" y="2595228"/>
                  <a:pt x="2385080" y="2595228"/>
                </a:cubicBezTo>
                <a:cubicBezTo>
                  <a:pt x="2455958" y="2598698"/>
                  <a:pt x="2526340" y="2600682"/>
                  <a:pt x="2597220" y="2605140"/>
                </a:cubicBezTo>
                <a:cubicBezTo>
                  <a:pt x="2623982" y="2607124"/>
                  <a:pt x="2639350" y="2593245"/>
                  <a:pt x="2655210" y="2569950"/>
                </a:cubicBezTo>
                <a:cubicBezTo>
                  <a:pt x="2635383" y="2564002"/>
                  <a:pt x="2618038" y="2557559"/>
                  <a:pt x="2599698" y="2553593"/>
                </a:cubicBezTo>
                <a:cubicBezTo>
                  <a:pt x="2583836" y="2550123"/>
                  <a:pt x="2567481" y="2546159"/>
                  <a:pt x="2552114" y="2547644"/>
                </a:cubicBezTo>
                <a:close/>
                <a:moveTo>
                  <a:pt x="1850769" y="2544671"/>
                </a:moveTo>
                <a:cubicBezTo>
                  <a:pt x="1812606" y="2552105"/>
                  <a:pt x="1771464" y="2553097"/>
                  <a:pt x="1740736" y="2580854"/>
                </a:cubicBezTo>
                <a:cubicBezTo>
                  <a:pt x="1734290" y="2586801"/>
                  <a:pt x="1733299" y="2598697"/>
                  <a:pt x="1729830" y="2608115"/>
                </a:cubicBezTo>
                <a:cubicBezTo>
                  <a:pt x="1741726" y="2610096"/>
                  <a:pt x="1754117" y="2615053"/>
                  <a:pt x="1765021" y="2613070"/>
                </a:cubicBezTo>
                <a:cubicBezTo>
                  <a:pt x="1780883" y="2609601"/>
                  <a:pt x="1795751" y="2601670"/>
                  <a:pt x="1810125" y="2594236"/>
                </a:cubicBezTo>
                <a:cubicBezTo>
                  <a:pt x="1830445" y="2583332"/>
                  <a:pt x="1850272" y="2571932"/>
                  <a:pt x="1870594" y="2560533"/>
                </a:cubicBezTo>
                <a:cubicBezTo>
                  <a:pt x="1869603" y="2557559"/>
                  <a:pt x="1869105" y="2555080"/>
                  <a:pt x="1868117" y="2552107"/>
                </a:cubicBezTo>
                <a:cubicBezTo>
                  <a:pt x="1862169" y="2549628"/>
                  <a:pt x="1856220" y="2543679"/>
                  <a:pt x="1850769" y="2544671"/>
                </a:cubicBezTo>
                <a:close/>
                <a:moveTo>
                  <a:pt x="6115348" y="2543679"/>
                </a:moveTo>
                <a:cubicBezTo>
                  <a:pt x="6103454" y="2565985"/>
                  <a:pt x="6092055" y="2586802"/>
                  <a:pt x="6080654" y="2607619"/>
                </a:cubicBezTo>
                <a:cubicBezTo>
                  <a:pt x="6083133" y="2609105"/>
                  <a:pt x="6085114" y="2610593"/>
                  <a:pt x="6087593" y="2612080"/>
                </a:cubicBezTo>
                <a:cubicBezTo>
                  <a:pt x="6096021" y="2605638"/>
                  <a:pt x="6104447" y="2599689"/>
                  <a:pt x="6117829" y="2589776"/>
                </a:cubicBezTo>
                <a:cubicBezTo>
                  <a:pt x="6109898" y="2614062"/>
                  <a:pt x="6103455" y="2633393"/>
                  <a:pt x="6097008" y="2652724"/>
                </a:cubicBezTo>
                <a:cubicBezTo>
                  <a:pt x="6134184" y="2633393"/>
                  <a:pt x="6142608" y="2572923"/>
                  <a:pt x="6115348" y="2543679"/>
                </a:cubicBezTo>
                <a:close/>
                <a:moveTo>
                  <a:pt x="3818503" y="2542690"/>
                </a:moveTo>
                <a:cubicBezTo>
                  <a:pt x="3814539" y="2580854"/>
                  <a:pt x="3831885" y="2611090"/>
                  <a:pt x="3866084" y="2626950"/>
                </a:cubicBezTo>
                <a:cubicBezTo>
                  <a:pt x="3857659" y="2593741"/>
                  <a:pt x="3847250" y="2565986"/>
                  <a:pt x="3818503" y="2542690"/>
                </a:cubicBezTo>
                <a:close/>
                <a:moveTo>
                  <a:pt x="4334337" y="2524621"/>
                </a:moveTo>
                <a:cubicBezTo>
                  <a:pt x="4322022" y="2526829"/>
                  <a:pt x="4317377" y="2538723"/>
                  <a:pt x="4316633" y="2555081"/>
                </a:cubicBezTo>
                <a:cubicBezTo>
                  <a:pt x="4316136" y="2571436"/>
                  <a:pt x="4313161" y="2587793"/>
                  <a:pt x="4314153" y="2604147"/>
                </a:cubicBezTo>
                <a:cubicBezTo>
                  <a:pt x="4314651" y="2611089"/>
                  <a:pt x="4320597" y="2621495"/>
                  <a:pt x="4326546" y="2623480"/>
                </a:cubicBezTo>
                <a:cubicBezTo>
                  <a:pt x="4339928" y="2627941"/>
                  <a:pt x="4354302" y="2627940"/>
                  <a:pt x="4369170" y="2629924"/>
                </a:cubicBezTo>
                <a:cubicBezTo>
                  <a:pt x="4369171" y="2597704"/>
                  <a:pt x="4370162" y="2569454"/>
                  <a:pt x="4368180" y="2541203"/>
                </a:cubicBezTo>
                <a:cubicBezTo>
                  <a:pt x="4367686" y="2535750"/>
                  <a:pt x="4356780" y="2527818"/>
                  <a:pt x="4349346" y="2525836"/>
                </a:cubicBezTo>
                <a:cubicBezTo>
                  <a:pt x="4343399" y="2524227"/>
                  <a:pt x="4338443" y="2523885"/>
                  <a:pt x="4334337" y="2524621"/>
                </a:cubicBezTo>
                <a:close/>
                <a:moveTo>
                  <a:pt x="1702569" y="2493620"/>
                </a:moveTo>
                <a:cubicBezTo>
                  <a:pt x="1654987" y="2496099"/>
                  <a:pt x="1624256" y="2518898"/>
                  <a:pt x="1617812" y="2554583"/>
                </a:cubicBezTo>
                <a:cubicBezTo>
                  <a:pt x="1648048" y="2565490"/>
                  <a:pt x="1690177" y="2536246"/>
                  <a:pt x="1702569" y="2493620"/>
                </a:cubicBezTo>
                <a:close/>
                <a:moveTo>
                  <a:pt x="1488450" y="2491637"/>
                </a:moveTo>
                <a:cubicBezTo>
                  <a:pt x="1482500" y="2535751"/>
                  <a:pt x="1429960" y="2564994"/>
                  <a:pt x="1454743" y="2621498"/>
                </a:cubicBezTo>
                <a:cubicBezTo>
                  <a:pt x="1505299" y="2558054"/>
                  <a:pt x="1515708" y="2520385"/>
                  <a:pt x="1488450" y="2491637"/>
                </a:cubicBezTo>
                <a:close/>
                <a:moveTo>
                  <a:pt x="110042" y="2481725"/>
                </a:moveTo>
                <a:cubicBezTo>
                  <a:pt x="88730" y="2481227"/>
                  <a:pt x="61468" y="2516419"/>
                  <a:pt x="65433" y="2546160"/>
                </a:cubicBezTo>
                <a:cubicBezTo>
                  <a:pt x="67417" y="2559542"/>
                  <a:pt x="80302" y="2580855"/>
                  <a:pt x="90217" y="2581845"/>
                </a:cubicBezTo>
                <a:cubicBezTo>
                  <a:pt x="131357" y="2585811"/>
                  <a:pt x="154652" y="2564497"/>
                  <a:pt x="154155" y="2530793"/>
                </a:cubicBezTo>
                <a:cubicBezTo>
                  <a:pt x="154156" y="2494116"/>
                  <a:pt x="143746" y="2482717"/>
                  <a:pt x="110042" y="2481725"/>
                </a:cubicBezTo>
                <a:close/>
                <a:moveTo>
                  <a:pt x="6099987" y="2473794"/>
                </a:moveTo>
                <a:cubicBezTo>
                  <a:pt x="6078672" y="2512949"/>
                  <a:pt x="6057360" y="2551115"/>
                  <a:pt x="6036541" y="2588785"/>
                </a:cubicBezTo>
                <a:cubicBezTo>
                  <a:pt x="6038028" y="2590766"/>
                  <a:pt x="6039020" y="2593244"/>
                  <a:pt x="6040506" y="2595229"/>
                </a:cubicBezTo>
                <a:cubicBezTo>
                  <a:pt x="6047446" y="2592750"/>
                  <a:pt x="6056863" y="2592253"/>
                  <a:pt x="6060828" y="2587299"/>
                </a:cubicBezTo>
                <a:cubicBezTo>
                  <a:pt x="6078177" y="2564992"/>
                  <a:pt x="6093543" y="2540707"/>
                  <a:pt x="6110890" y="2517906"/>
                </a:cubicBezTo>
                <a:cubicBezTo>
                  <a:pt x="6122787" y="2500559"/>
                  <a:pt x="6127245" y="2485689"/>
                  <a:pt x="6099987" y="2473794"/>
                </a:cubicBezTo>
                <a:close/>
                <a:moveTo>
                  <a:pt x="3881451" y="2471316"/>
                </a:moveTo>
                <a:cubicBezTo>
                  <a:pt x="3872529" y="2482218"/>
                  <a:pt x="3866086" y="2492626"/>
                  <a:pt x="3857164" y="2500560"/>
                </a:cubicBezTo>
                <a:cubicBezTo>
                  <a:pt x="3841797" y="2513942"/>
                  <a:pt x="3840809" y="2528314"/>
                  <a:pt x="3852206" y="2543680"/>
                </a:cubicBezTo>
                <a:cubicBezTo>
                  <a:pt x="3870547" y="2568958"/>
                  <a:pt x="3888885" y="2593741"/>
                  <a:pt x="3908216" y="2618029"/>
                </a:cubicBezTo>
                <a:cubicBezTo>
                  <a:pt x="3913668" y="2624966"/>
                  <a:pt x="3923085" y="2628436"/>
                  <a:pt x="3930521" y="2633888"/>
                </a:cubicBezTo>
                <a:cubicBezTo>
                  <a:pt x="3932007" y="2632402"/>
                  <a:pt x="3933495" y="2630916"/>
                  <a:pt x="3934981" y="2629429"/>
                </a:cubicBezTo>
                <a:cubicBezTo>
                  <a:pt x="3919618" y="2597212"/>
                  <a:pt x="3903755" y="2564992"/>
                  <a:pt x="3888390" y="2532777"/>
                </a:cubicBezTo>
                <a:cubicBezTo>
                  <a:pt x="3889382" y="2532281"/>
                  <a:pt x="3890372" y="2531786"/>
                  <a:pt x="3891364" y="2531784"/>
                </a:cubicBezTo>
                <a:cubicBezTo>
                  <a:pt x="3907223" y="2545664"/>
                  <a:pt x="3922591" y="2560038"/>
                  <a:pt x="3938449" y="2573915"/>
                </a:cubicBezTo>
                <a:cubicBezTo>
                  <a:pt x="3940433" y="2571933"/>
                  <a:pt x="3942416" y="2570446"/>
                  <a:pt x="3944399" y="2568463"/>
                </a:cubicBezTo>
                <a:cubicBezTo>
                  <a:pt x="3931016" y="2531289"/>
                  <a:pt x="3914658" y="2497089"/>
                  <a:pt x="3881451" y="2471316"/>
                </a:cubicBezTo>
                <a:close/>
                <a:moveTo>
                  <a:pt x="5265309" y="2466359"/>
                </a:moveTo>
                <a:cubicBezTo>
                  <a:pt x="5220203" y="2482219"/>
                  <a:pt x="5175101" y="2497090"/>
                  <a:pt x="5130986" y="2514933"/>
                </a:cubicBezTo>
                <a:cubicBezTo>
                  <a:pt x="5102735" y="2526828"/>
                  <a:pt x="5072007" y="2538229"/>
                  <a:pt x="5060605" y="2573419"/>
                </a:cubicBezTo>
                <a:cubicBezTo>
                  <a:pt x="5117110" y="2549133"/>
                  <a:pt x="5173612" y="2526828"/>
                  <a:pt x="5235572" y="2525339"/>
                </a:cubicBezTo>
                <a:cubicBezTo>
                  <a:pt x="5236065" y="2527324"/>
                  <a:pt x="5237057" y="2529306"/>
                  <a:pt x="5237553" y="2531289"/>
                </a:cubicBezTo>
                <a:cubicBezTo>
                  <a:pt x="5186502" y="2556072"/>
                  <a:pt x="5134952" y="2580854"/>
                  <a:pt x="5083901" y="2605638"/>
                </a:cubicBezTo>
                <a:cubicBezTo>
                  <a:pt x="5084396" y="2608116"/>
                  <a:pt x="5085387" y="2610591"/>
                  <a:pt x="5085884" y="2613070"/>
                </a:cubicBezTo>
                <a:cubicBezTo>
                  <a:pt x="5130988" y="2604646"/>
                  <a:pt x="5176091" y="2596220"/>
                  <a:pt x="5220699" y="2587297"/>
                </a:cubicBezTo>
                <a:cubicBezTo>
                  <a:pt x="5226649" y="2620011"/>
                  <a:pt x="5221691" y="2628436"/>
                  <a:pt x="5201370" y="2633393"/>
                </a:cubicBezTo>
                <a:cubicBezTo>
                  <a:pt x="5167170" y="2641819"/>
                  <a:pt x="5132971" y="2650741"/>
                  <a:pt x="5099266" y="2661150"/>
                </a:cubicBezTo>
                <a:cubicBezTo>
                  <a:pt x="5091829" y="2663130"/>
                  <a:pt x="5086379" y="2670569"/>
                  <a:pt x="5079936" y="2675027"/>
                </a:cubicBezTo>
                <a:cubicBezTo>
                  <a:pt x="5081422" y="2677504"/>
                  <a:pt x="5082908" y="2679983"/>
                  <a:pt x="5083900" y="2682462"/>
                </a:cubicBezTo>
                <a:cubicBezTo>
                  <a:pt x="5123551" y="2674036"/>
                  <a:pt x="5163204" y="2666107"/>
                  <a:pt x="5205336" y="2657184"/>
                </a:cubicBezTo>
                <a:cubicBezTo>
                  <a:pt x="5202858" y="2683455"/>
                  <a:pt x="5186997" y="2685435"/>
                  <a:pt x="5171632" y="2688907"/>
                </a:cubicBezTo>
                <a:cubicBezTo>
                  <a:pt x="5141398" y="2696341"/>
                  <a:pt x="5110665" y="2703279"/>
                  <a:pt x="5081423" y="2713193"/>
                </a:cubicBezTo>
                <a:cubicBezTo>
                  <a:pt x="5068534" y="2717653"/>
                  <a:pt x="5058126" y="2728061"/>
                  <a:pt x="5046231" y="2735992"/>
                </a:cubicBezTo>
                <a:cubicBezTo>
                  <a:pt x="5047222" y="2738966"/>
                  <a:pt x="5048214" y="2741445"/>
                  <a:pt x="5049701" y="2744419"/>
                </a:cubicBezTo>
                <a:cubicBezTo>
                  <a:pt x="5096291" y="2728557"/>
                  <a:pt x="5143378" y="2719141"/>
                  <a:pt x="5191952" y="2727566"/>
                </a:cubicBezTo>
                <a:cubicBezTo>
                  <a:pt x="5201866" y="2775149"/>
                  <a:pt x="5294551" y="2888653"/>
                  <a:pt x="5330735" y="2893611"/>
                </a:cubicBezTo>
                <a:cubicBezTo>
                  <a:pt x="5327760" y="2884192"/>
                  <a:pt x="5327267" y="2873784"/>
                  <a:pt x="5322309" y="2869819"/>
                </a:cubicBezTo>
                <a:cubicBezTo>
                  <a:pt x="5279681" y="2839582"/>
                  <a:pt x="5256387" y="2794478"/>
                  <a:pt x="5228630" y="2752844"/>
                </a:cubicBezTo>
                <a:cubicBezTo>
                  <a:pt x="5218223" y="2737480"/>
                  <a:pt x="5210789" y="2720626"/>
                  <a:pt x="5201867" y="2704273"/>
                </a:cubicBezTo>
                <a:cubicBezTo>
                  <a:pt x="5250438" y="2756809"/>
                  <a:pt x="5296536" y="2809846"/>
                  <a:pt x="5357005" y="2847018"/>
                </a:cubicBezTo>
                <a:cubicBezTo>
                  <a:pt x="5359482" y="2845037"/>
                  <a:pt x="5361465" y="2843053"/>
                  <a:pt x="5363943" y="2841071"/>
                </a:cubicBezTo>
                <a:cubicBezTo>
                  <a:pt x="5316855" y="2777133"/>
                  <a:pt x="5269770" y="2713193"/>
                  <a:pt x="5222188" y="2649254"/>
                </a:cubicBezTo>
                <a:cubicBezTo>
                  <a:pt x="5224167" y="2647766"/>
                  <a:pt x="5226648" y="2645784"/>
                  <a:pt x="5228630" y="2644296"/>
                </a:cubicBezTo>
                <a:cubicBezTo>
                  <a:pt x="5283648" y="2700801"/>
                  <a:pt x="5335195" y="2760280"/>
                  <a:pt x="5401614" y="2803402"/>
                </a:cubicBezTo>
                <a:cubicBezTo>
                  <a:pt x="5403595" y="2801419"/>
                  <a:pt x="5406072" y="2799933"/>
                  <a:pt x="5408057" y="2797948"/>
                </a:cubicBezTo>
                <a:cubicBezTo>
                  <a:pt x="5356508" y="2732029"/>
                  <a:pt x="5305455" y="2665609"/>
                  <a:pt x="5253908" y="2599690"/>
                </a:cubicBezTo>
                <a:cubicBezTo>
                  <a:pt x="5255396" y="2598697"/>
                  <a:pt x="5256883" y="2598202"/>
                  <a:pt x="5257874" y="2597212"/>
                </a:cubicBezTo>
                <a:cubicBezTo>
                  <a:pt x="5294055" y="2622984"/>
                  <a:pt x="5330241" y="2649254"/>
                  <a:pt x="5367908" y="2676514"/>
                </a:cubicBezTo>
                <a:cubicBezTo>
                  <a:pt x="5377821" y="2657183"/>
                  <a:pt x="5369893" y="2650741"/>
                  <a:pt x="5359980" y="2640828"/>
                </a:cubicBezTo>
                <a:cubicBezTo>
                  <a:pt x="5326274" y="2609106"/>
                  <a:pt x="5294055" y="2574906"/>
                  <a:pt x="5261342" y="2541203"/>
                </a:cubicBezTo>
                <a:cubicBezTo>
                  <a:pt x="5263823" y="2539218"/>
                  <a:pt x="5266301" y="2536742"/>
                  <a:pt x="5269274" y="2534758"/>
                </a:cubicBezTo>
                <a:cubicBezTo>
                  <a:pt x="5304961" y="2570445"/>
                  <a:pt x="5343621" y="2602168"/>
                  <a:pt x="5392197" y="2618028"/>
                </a:cubicBezTo>
                <a:cubicBezTo>
                  <a:pt x="5393683" y="2616541"/>
                  <a:pt x="5395171" y="2614558"/>
                  <a:pt x="5396656" y="2613073"/>
                </a:cubicBezTo>
                <a:cubicBezTo>
                  <a:pt x="5353039" y="2571932"/>
                  <a:pt x="5308926" y="2530298"/>
                  <a:pt x="5262333" y="2486186"/>
                </a:cubicBezTo>
                <a:cubicBezTo>
                  <a:pt x="5271256" y="2481724"/>
                  <a:pt x="5278194" y="2478253"/>
                  <a:pt x="5285134" y="2474786"/>
                </a:cubicBezTo>
                <a:cubicBezTo>
                  <a:pt x="5283648" y="2472305"/>
                  <a:pt x="5282161" y="2469829"/>
                  <a:pt x="5280674" y="2467351"/>
                </a:cubicBezTo>
                <a:cubicBezTo>
                  <a:pt x="5275718" y="2466854"/>
                  <a:pt x="5269769" y="2464871"/>
                  <a:pt x="5265309" y="2466359"/>
                </a:cubicBezTo>
                <a:close/>
                <a:moveTo>
                  <a:pt x="300372" y="2466358"/>
                </a:moveTo>
                <a:cubicBezTo>
                  <a:pt x="290459" y="2465863"/>
                  <a:pt x="280052" y="2474289"/>
                  <a:pt x="269642" y="2478751"/>
                </a:cubicBezTo>
                <a:cubicBezTo>
                  <a:pt x="270633" y="2481725"/>
                  <a:pt x="271625" y="2485193"/>
                  <a:pt x="272121" y="2488166"/>
                </a:cubicBezTo>
                <a:cubicBezTo>
                  <a:pt x="294920" y="2486186"/>
                  <a:pt x="318216" y="2484202"/>
                  <a:pt x="343494" y="2482220"/>
                </a:cubicBezTo>
                <a:cubicBezTo>
                  <a:pt x="339527" y="2489654"/>
                  <a:pt x="336060" y="2496099"/>
                  <a:pt x="332095" y="2503037"/>
                </a:cubicBezTo>
                <a:cubicBezTo>
                  <a:pt x="329120" y="2514435"/>
                  <a:pt x="325653" y="2525837"/>
                  <a:pt x="320197" y="2542193"/>
                </a:cubicBezTo>
                <a:cubicBezTo>
                  <a:pt x="348946" y="2535257"/>
                  <a:pt x="371746" y="2529306"/>
                  <a:pt x="400989" y="2522368"/>
                </a:cubicBezTo>
                <a:cubicBezTo>
                  <a:pt x="373234" y="2514437"/>
                  <a:pt x="352415" y="2508488"/>
                  <a:pt x="332095" y="2503037"/>
                </a:cubicBezTo>
                <a:cubicBezTo>
                  <a:pt x="341514" y="2502541"/>
                  <a:pt x="351919" y="2504029"/>
                  <a:pt x="360841" y="2501055"/>
                </a:cubicBezTo>
                <a:cubicBezTo>
                  <a:pt x="383146" y="2493123"/>
                  <a:pt x="401981" y="2491139"/>
                  <a:pt x="410902" y="2520386"/>
                </a:cubicBezTo>
                <a:cubicBezTo>
                  <a:pt x="418338" y="2511462"/>
                  <a:pt x="426269" y="2505019"/>
                  <a:pt x="428251" y="2497586"/>
                </a:cubicBezTo>
                <a:cubicBezTo>
                  <a:pt x="429737" y="2492131"/>
                  <a:pt x="424780" y="2478750"/>
                  <a:pt x="421807" y="2478254"/>
                </a:cubicBezTo>
                <a:cubicBezTo>
                  <a:pt x="381660" y="2472804"/>
                  <a:pt x="341015" y="2468340"/>
                  <a:pt x="300372" y="2466358"/>
                </a:cubicBezTo>
                <a:close/>
                <a:moveTo>
                  <a:pt x="1904793" y="2465367"/>
                </a:moveTo>
                <a:cubicBezTo>
                  <a:pt x="1898351" y="2465861"/>
                  <a:pt x="1888933" y="2471811"/>
                  <a:pt x="1887447" y="2477264"/>
                </a:cubicBezTo>
                <a:cubicBezTo>
                  <a:pt x="1885464" y="2482714"/>
                  <a:pt x="1889429" y="2494612"/>
                  <a:pt x="1893890" y="2497088"/>
                </a:cubicBezTo>
                <a:cubicBezTo>
                  <a:pt x="1909255" y="2504523"/>
                  <a:pt x="1925611" y="2511464"/>
                  <a:pt x="1941968" y="2514437"/>
                </a:cubicBezTo>
                <a:cubicBezTo>
                  <a:pt x="1971210" y="2519889"/>
                  <a:pt x="1988558" y="2535255"/>
                  <a:pt x="1997978" y="2563010"/>
                </a:cubicBezTo>
                <a:cubicBezTo>
                  <a:pt x="2001943" y="2574905"/>
                  <a:pt x="2012350" y="2584322"/>
                  <a:pt x="2019785" y="2594235"/>
                </a:cubicBezTo>
                <a:cubicBezTo>
                  <a:pt x="2023256" y="2592749"/>
                  <a:pt x="2026230" y="2591262"/>
                  <a:pt x="2029697" y="2589281"/>
                </a:cubicBezTo>
                <a:cubicBezTo>
                  <a:pt x="2029697" y="2566480"/>
                  <a:pt x="2029697" y="2543680"/>
                  <a:pt x="2029698" y="2520881"/>
                </a:cubicBezTo>
                <a:cubicBezTo>
                  <a:pt x="2029698" y="2518402"/>
                  <a:pt x="2026724" y="2515428"/>
                  <a:pt x="2024247" y="2513446"/>
                </a:cubicBezTo>
                <a:cubicBezTo>
                  <a:pt x="1990047" y="2483212"/>
                  <a:pt x="1952377" y="2461898"/>
                  <a:pt x="1904793" y="2465367"/>
                </a:cubicBezTo>
                <a:close/>
                <a:moveTo>
                  <a:pt x="388102" y="2434141"/>
                </a:moveTo>
                <a:cubicBezTo>
                  <a:pt x="394051" y="2446532"/>
                  <a:pt x="396032" y="2456445"/>
                  <a:pt x="399998" y="2457436"/>
                </a:cubicBezTo>
                <a:cubicBezTo>
                  <a:pt x="413877" y="2459914"/>
                  <a:pt x="428249" y="2459419"/>
                  <a:pt x="442625" y="2459917"/>
                </a:cubicBezTo>
                <a:cubicBezTo>
                  <a:pt x="443122" y="2455455"/>
                  <a:pt x="443616" y="2450991"/>
                  <a:pt x="444111" y="2447029"/>
                </a:cubicBezTo>
                <a:cubicBezTo>
                  <a:pt x="428252" y="2443561"/>
                  <a:pt x="411893" y="2439594"/>
                  <a:pt x="388102" y="2434141"/>
                </a:cubicBezTo>
                <a:close/>
                <a:moveTo>
                  <a:pt x="3910199" y="2421750"/>
                </a:moveTo>
                <a:cubicBezTo>
                  <a:pt x="3899791" y="2440089"/>
                  <a:pt x="3893345" y="2451489"/>
                  <a:pt x="3887397" y="2461899"/>
                </a:cubicBezTo>
                <a:cubicBezTo>
                  <a:pt x="3918130" y="2488167"/>
                  <a:pt x="3945885" y="2511958"/>
                  <a:pt x="3974137" y="2535750"/>
                </a:cubicBezTo>
                <a:cubicBezTo>
                  <a:pt x="3976615" y="2533767"/>
                  <a:pt x="3979096" y="2531288"/>
                  <a:pt x="3981572" y="2529307"/>
                </a:cubicBezTo>
                <a:cubicBezTo>
                  <a:pt x="3959268" y="2495107"/>
                  <a:pt x="3936467" y="2461402"/>
                  <a:pt x="3910199" y="2421750"/>
                </a:cubicBezTo>
                <a:close/>
                <a:moveTo>
                  <a:pt x="2717664" y="2417785"/>
                </a:moveTo>
                <a:cubicBezTo>
                  <a:pt x="2690401" y="2418776"/>
                  <a:pt x="2663141" y="2417786"/>
                  <a:pt x="2636374" y="2421750"/>
                </a:cubicBezTo>
                <a:cubicBezTo>
                  <a:pt x="2595732" y="2428194"/>
                  <a:pt x="2556082" y="2438108"/>
                  <a:pt x="2515933" y="2446038"/>
                </a:cubicBezTo>
                <a:cubicBezTo>
                  <a:pt x="2500070" y="2449505"/>
                  <a:pt x="2484706" y="2452480"/>
                  <a:pt x="2468844" y="2455950"/>
                </a:cubicBezTo>
                <a:cubicBezTo>
                  <a:pt x="2468846" y="2459420"/>
                  <a:pt x="2468845" y="2462393"/>
                  <a:pt x="2468845" y="2465863"/>
                </a:cubicBezTo>
                <a:cubicBezTo>
                  <a:pt x="2476280" y="2466854"/>
                  <a:pt x="2483714" y="2468836"/>
                  <a:pt x="2491148" y="2469333"/>
                </a:cubicBezTo>
                <a:cubicBezTo>
                  <a:pt x="2511966" y="2469828"/>
                  <a:pt x="2532288" y="2468837"/>
                  <a:pt x="2553106" y="2469331"/>
                </a:cubicBezTo>
                <a:cubicBezTo>
                  <a:pt x="2596724" y="2471314"/>
                  <a:pt x="2639846" y="2475776"/>
                  <a:pt x="2683463" y="2475777"/>
                </a:cubicBezTo>
                <a:cubicBezTo>
                  <a:pt x="2714688" y="2475776"/>
                  <a:pt x="2746904" y="2474289"/>
                  <a:pt x="2776644" y="2466855"/>
                </a:cubicBezTo>
                <a:cubicBezTo>
                  <a:pt x="2790524" y="2463383"/>
                  <a:pt x="2808367" y="2445046"/>
                  <a:pt x="2810349" y="2431663"/>
                </a:cubicBezTo>
                <a:cubicBezTo>
                  <a:pt x="2812331" y="2414315"/>
                  <a:pt x="2790524" y="2417785"/>
                  <a:pt x="2777140" y="2417785"/>
                </a:cubicBezTo>
                <a:cubicBezTo>
                  <a:pt x="2757314" y="2417786"/>
                  <a:pt x="2737486" y="2417290"/>
                  <a:pt x="2717664" y="2417785"/>
                </a:cubicBezTo>
                <a:close/>
                <a:moveTo>
                  <a:pt x="6063804" y="2416299"/>
                </a:moveTo>
                <a:cubicBezTo>
                  <a:pt x="6047447" y="2456446"/>
                  <a:pt x="6032575" y="2491637"/>
                  <a:pt x="6017706" y="2527325"/>
                </a:cubicBezTo>
                <a:cubicBezTo>
                  <a:pt x="6021176" y="2529306"/>
                  <a:pt x="6024150" y="2531288"/>
                  <a:pt x="6027621" y="2533269"/>
                </a:cubicBezTo>
                <a:cubicBezTo>
                  <a:pt x="6053888" y="2505516"/>
                  <a:pt x="6072227" y="2471811"/>
                  <a:pt x="6095028" y="2438602"/>
                </a:cubicBezTo>
                <a:cubicBezTo>
                  <a:pt x="6085115" y="2431664"/>
                  <a:pt x="6076689" y="2425715"/>
                  <a:pt x="6063804" y="2416299"/>
                </a:cubicBezTo>
                <a:close/>
                <a:moveTo>
                  <a:pt x="4895552" y="2406385"/>
                </a:moveTo>
                <a:cubicBezTo>
                  <a:pt x="4886136" y="2406882"/>
                  <a:pt x="4872256" y="2409360"/>
                  <a:pt x="4867796" y="2416299"/>
                </a:cubicBezTo>
                <a:cubicBezTo>
                  <a:pt x="4849952" y="2444054"/>
                  <a:pt x="4865320" y="2487176"/>
                  <a:pt x="4895552" y="2500064"/>
                </a:cubicBezTo>
                <a:cubicBezTo>
                  <a:pt x="4921327" y="2510967"/>
                  <a:pt x="4929258" y="2507497"/>
                  <a:pt x="4935205" y="2479741"/>
                </a:cubicBezTo>
                <a:cubicBezTo>
                  <a:pt x="4937684" y="2469332"/>
                  <a:pt x="4938179" y="2458428"/>
                  <a:pt x="4939665" y="2448020"/>
                </a:cubicBezTo>
                <a:cubicBezTo>
                  <a:pt x="4939169" y="2406384"/>
                  <a:pt x="4938674" y="2405394"/>
                  <a:pt x="4895552" y="2406385"/>
                </a:cubicBezTo>
                <a:close/>
                <a:moveTo>
                  <a:pt x="5680663" y="2405889"/>
                </a:moveTo>
                <a:cubicBezTo>
                  <a:pt x="5628620" y="2437115"/>
                  <a:pt x="5622673" y="2453967"/>
                  <a:pt x="5653899" y="2482715"/>
                </a:cubicBezTo>
                <a:cubicBezTo>
                  <a:pt x="5683639" y="2444549"/>
                  <a:pt x="5689584" y="2427202"/>
                  <a:pt x="5680663" y="2405889"/>
                </a:cubicBezTo>
                <a:close/>
                <a:moveTo>
                  <a:pt x="2077228" y="2404945"/>
                </a:moveTo>
                <a:cubicBezTo>
                  <a:pt x="2067617" y="2403039"/>
                  <a:pt x="2057331" y="2403040"/>
                  <a:pt x="2046055" y="2405889"/>
                </a:cubicBezTo>
                <a:cubicBezTo>
                  <a:pt x="2037629" y="2407873"/>
                  <a:pt x="2030689" y="2415802"/>
                  <a:pt x="2022759" y="2420759"/>
                </a:cubicBezTo>
                <a:cubicBezTo>
                  <a:pt x="2030691" y="2426210"/>
                  <a:pt x="2038124" y="2432160"/>
                  <a:pt x="2046552" y="2436619"/>
                </a:cubicBezTo>
                <a:cubicBezTo>
                  <a:pt x="2066376" y="2446534"/>
                  <a:pt x="2089673" y="2452977"/>
                  <a:pt x="2106030" y="2466358"/>
                </a:cubicBezTo>
                <a:cubicBezTo>
                  <a:pt x="2126350" y="2483706"/>
                  <a:pt x="2140723" y="2507002"/>
                  <a:pt x="2158072" y="2527325"/>
                </a:cubicBezTo>
                <a:cubicBezTo>
                  <a:pt x="2169473" y="2512455"/>
                  <a:pt x="2168975" y="2456940"/>
                  <a:pt x="2154107" y="2448020"/>
                </a:cubicBezTo>
                <a:cubicBezTo>
                  <a:pt x="2128828" y="2433522"/>
                  <a:pt x="2106060" y="2410660"/>
                  <a:pt x="2077228" y="2404945"/>
                </a:cubicBezTo>
                <a:close/>
                <a:moveTo>
                  <a:pt x="4658012" y="2397463"/>
                </a:moveTo>
                <a:cubicBezTo>
                  <a:pt x="4654915" y="2397463"/>
                  <a:pt x="4652190" y="2397961"/>
                  <a:pt x="4651695" y="2398952"/>
                </a:cubicBezTo>
                <a:cubicBezTo>
                  <a:pt x="4633847" y="2437114"/>
                  <a:pt x="4592709" y="2447523"/>
                  <a:pt x="4564955" y="2473298"/>
                </a:cubicBezTo>
                <a:cubicBezTo>
                  <a:pt x="4559005" y="2478749"/>
                  <a:pt x="4554545" y="2485689"/>
                  <a:pt x="4549590" y="2492132"/>
                </a:cubicBezTo>
                <a:cubicBezTo>
                  <a:pt x="4550580" y="2493126"/>
                  <a:pt x="4552066" y="2494610"/>
                  <a:pt x="4553058" y="2495602"/>
                </a:cubicBezTo>
                <a:cubicBezTo>
                  <a:pt x="4578831" y="2482218"/>
                  <a:pt x="4604608" y="2468340"/>
                  <a:pt x="4630875" y="2454959"/>
                </a:cubicBezTo>
                <a:cubicBezTo>
                  <a:pt x="4632857" y="2456942"/>
                  <a:pt x="4634840" y="2459420"/>
                  <a:pt x="4636824" y="2461402"/>
                </a:cubicBezTo>
                <a:cubicBezTo>
                  <a:pt x="4631371" y="2471315"/>
                  <a:pt x="4628397" y="2485193"/>
                  <a:pt x="4619970" y="2490151"/>
                </a:cubicBezTo>
                <a:cubicBezTo>
                  <a:pt x="4584779" y="2510967"/>
                  <a:pt x="4548100" y="2529307"/>
                  <a:pt x="4512415" y="2549130"/>
                </a:cubicBezTo>
                <a:cubicBezTo>
                  <a:pt x="4508448" y="2551612"/>
                  <a:pt x="4505971" y="2557064"/>
                  <a:pt x="4502999" y="2561028"/>
                </a:cubicBezTo>
                <a:cubicBezTo>
                  <a:pt x="4504486" y="2563508"/>
                  <a:pt x="4505971" y="2566481"/>
                  <a:pt x="4507457" y="2568958"/>
                </a:cubicBezTo>
                <a:cubicBezTo>
                  <a:pt x="4520842" y="2564003"/>
                  <a:pt x="4534223" y="2559045"/>
                  <a:pt x="4547109" y="2553098"/>
                </a:cubicBezTo>
                <a:cubicBezTo>
                  <a:pt x="4597666" y="2529802"/>
                  <a:pt x="4611048" y="2530299"/>
                  <a:pt x="4635335" y="2574906"/>
                </a:cubicBezTo>
                <a:cubicBezTo>
                  <a:pt x="4640293" y="2583332"/>
                  <a:pt x="4643762" y="2592749"/>
                  <a:pt x="4649709" y="2600679"/>
                </a:cubicBezTo>
                <a:cubicBezTo>
                  <a:pt x="4652683" y="2604646"/>
                  <a:pt x="4659126" y="2606628"/>
                  <a:pt x="4664083" y="2609603"/>
                </a:cubicBezTo>
                <a:cubicBezTo>
                  <a:pt x="4666067" y="2604149"/>
                  <a:pt x="4669537" y="2598202"/>
                  <a:pt x="4669039" y="2592751"/>
                </a:cubicBezTo>
                <a:cubicBezTo>
                  <a:pt x="4668049" y="2586802"/>
                  <a:pt x="4663588" y="2580854"/>
                  <a:pt x="4660614" y="2574906"/>
                </a:cubicBezTo>
                <a:cubicBezTo>
                  <a:pt x="4651693" y="2554090"/>
                  <a:pt x="4643266" y="2533271"/>
                  <a:pt x="4634346" y="2512951"/>
                </a:cubicBezTo>
                <a:cubicBezTo>
                  <a:pt x="4636824" y="2511957"/>
                  <a:pt x="4638806" y="2510472"/>
                  <a:pt x="4641284" y="2509479"/>
                </a:cubicBezTo>
                <a:cubicBezTo>
                  <a:pt x="4648719" y="2519889"/>
                  <a:pt x="4656648" y="2530298"/>
                  <a:pt x="4663093" y="2541203"/>
                </a:cubicBezTo>
                <a:cubicBezTo>
                  <a:pt x="4670528" y="2554089"/>
                  <a:pt x="4677466" y="2565986"/>
                  <a:pt x="4698285" y="2552107"/>
                </a:cubicBezTo>
                <a:cubicBezTo>
                  <a:pt x="4680936" y="2516419"/>
                  <a:pt x="4664084" y="2481229"/>
                  <a:pt x="4644752" y="2441575"/>
                </a:cubicBezTo>
                <a:cubicBezTo>
                  <a:pt x="4667553" y="2465864"/>
                  <a:pt x="4686388" y="2486185"/>
                  <a:pt x="4708694" y="2509977"/>
                </a:cubicBezTo>
                <a:cubicBezTo>
                  <a:pt x="4714145" y="2482714"/>
                  <a:pt x="4682423" y="2407375"/>
                  <a:pt x="4666561" y="2398950"/>
                </a:cubicBezTo>
                <a:cubicBezTo>
                  <a:pt x="4664579" y="2397960"/>
                  <a:pt x="4661109" y="2397463"/>
                  <a:pt x="4658012" y="2397463"/>
                </a:cubicBezTo>
                <a:close/>
                <a:moveTo>
                  <a:pt x="3924078" y="2394986"/>
                </a:moveTo>
                <a:cubicBezTo>
                  <a:pt x="3912181" y="2413324"/>
                  <a:pt x="3914659" y="2425715"/>
                  <a:pt x="3935973" y="2435133"/>
                </a:cubicBezTo>
                <a:cubicBezTo>
                  <a:pt x="3945388" y="2439098"/>
                  <a:pt x="3952825" y="2448020"/>
                  <a:pt x="3960258" y="2454959"/>
                </a:cubicBezTo>
                <a:cubicBezTo>
                  <a:pt x="3974634" y="2468341"/>
                  <a:pt x="3988016" y="2482219"/>
                  <a:pt x="4004868" y="2498080"/>
                </a:cubicBezTo>
                <a:cubicBezTo>
                  <a:pt x="4012797" y="2470820"/>
                  <a:pt x="3951833" y="2399446"/>
                  <a:pt x="3924078" y="2394986"/>
                </a:cubicBezTo>
                <a:close/>
                <a:moveTo>
                  <a:pt x="6043976" y="2386062"/>
                </a:moveTo>
                <a:cubicBezTo>
                  <a:pt x="6036540" y="2390028"/>
                  <a:pt x="6025638" y="2392012"/>
                  <a:pt x="6022663" y="2397959"/>
                </a:cubicBezTo>
                <a:cubicBezTo>
                  <a:pt x="6010767" y="2422246"/>
                  <a:pt x="6001353" y="2447523"/>
                  <a:pt x="5991439" y="2472307"/>
                </a:cubicBezTo>
                <a:cubicBezTo>
                  <a:pt x="5987472" y="2482219"/>
                  <a:pt x="5984993" y="2492132"/>
                  <a:pt x="5982019" y="2502044"/>
                </a:cubicBezTo>
                <a:cubicBezTo>
                  <a:pt x="5984498" y="2503037"/>
                  <a:pt x="5986978" y="2504524"/>
                  <a:pt x="5988959" y="2505514"/>
                </a:cubicBezTo>
                <a:cubicBezTo>
                  <a:pt x="6014733" y="2475777"/>
                  <a:pt x="6042488" y="2447027"/>
                  <a:pt x="6054385" y="2407874"/>
                </a:cubicBezTo>
                <a:cubicBezTo>
                  <a:pt x="6055872" y="2402420"/>
                  <a:pt x="6047445" y="2393500"/>
                  <a:pt x="6043976" y="2386062"/>
                </a:cubicBezTo>
                <a:close/>
                <a:moveTo>
                  <a:pt x="1068633" y="2384577"/>
                </a:moveTo>
                <a:cubicBezTo>
                  <a:pt x="1066155" y="2388046"/>
                  <a:pt x="1062189" y="2391515"/>
                  <a:pt x="1061693" y="2395480"/>
                </a:cubicBezTo>
                <a:cubicBezTo>
                  <a:pt x="1056242" y="2427698"/>
                  <a:pt x="1051779" y="2459914"/>
                  <a:pt x="1046329" y="2495107"/>
                </a:cubicBezTo>
                <a:cubicBezTo>
                  <a:pt x="1054754" y="2495105"/>
                  <a:pt x="1064170" y="2496098"/>
                  <a:pt x="1077555" y="2496593"/>
                </a:cubicBezTo>
                <a:cubicBezTo>
                  <a:pt x="1077555" y="2460412"/>
                  <a:pt x="1078048" y="2428194"/>
                  <a:pt x="1077059" y="2396472"/>
                </a:cubicBezTo>
                <a:cubicBezTo>
                  <a:pt x="1077057" y="2392508"/>
                  <a:pt x="1071607" y="2388541"/>
                  <a:pt x="1068633" y="2384577"/>
                </a:cubicBezTo>
                <a:close/>
                <a:moveTo>
                  <a:pt x="991807" y="2369211"/>
                </a:moveTo>
                <a:cubicBezTo>
                  <a:pt x="989328" y="2369211"/>
                  <a:pt x="986354" y="2369707"/>
                  <a:pt x="983876" y="2369707"/>
                </a:cubicBezTo>
                <a:cubicBezTo>
                  <a:pt x="974955" y="2410847"/>
                  <a:pt x="966034" y="2451986"/>
                  <a:pt x="957111" y="2493125"/>
                </a:cubicBezTo>
                <a:cubicBezTo>
                  <a:pt x="978918" y="2500559"/>
                  <a:pt x="989330" y="2496098"/>
                  <a:pt x="989328" y="2471810"/>
                </a:cubicBezTo>
                <a:cubicBezTo>
                  <a:pt x="989329" y="2454463"/>
                  <a:pt x="994781" y="2437610"/>
                  <a:pt x="995275" y="2420264"/>
                </a:cubicBezTo>
                <a:cubicBezTo>
                  <a:pt x="995772" y="2403907"/>
                  <a:pt x="993294" y="2386559"/>
                  <a:pt x="991807" y="2369211"/>
                </a:cubicBezTo>
                <a:close/>
                <a:moveTo>
                  <a:pt x="1163301" y="2368715"/>
                </a:moveTo>
                <a:cubicBezTo>
                  <a:pt x="1156858" y="2394986"/>
                  <a:pt x="1150414" y="2421254"/>
                  <a:pt x="1143476" y="2447525"/>
                </a:cubicBezTo>
                <a:cubicBezTo>
                  <a:pt x="1141494" y="2447029"/>
                  <a:pt x="1139509" y="2446533"/>
                  <a:pt x="1137527" y="2446037"/>
                </a:cubicBezTo>
                <a:cubicBezTo>
                  <a:pt x="1141989" y="2408864"/>
                  <a:pt x="1140005" y="2401429"/>
                  <a:pt x="1125135" y="2389037"/>
                </a:cubicBezTo>
                <a:cubicBezTo>
                  <a:pt x="1119686" y="2421254"/>
                  <a:pt x="1114728" y="2452975"/>
                  <a:pt x="1109275" y="2484698"/>
                </a:cubicBezTo>
                <a:cubicBezTo>
                  <a:pt x="1137033" y="2489653"/>
                  <a:pt x="1173214" y="2474288"/>
                  <a:pt x="1184613" y="2452480"/>
                </a:cubicBezTo>
                <a:cubicBezTo>
                  <a:pt x="1197005" y="2429185"/>
                  <a:pt x="1188580" y="2396472"/>
                  <a:pt x="1163301" y="2368715"/>
                </a:cubicBezTo>
                <a:close/>
                <a:moveTo>
                  <a:pt x="5741134" y="2357315"/>
                </a:moveTo>
                <a:cubicBezTo>
                  <a:pt x="5738159" y="2372186"/>
                  <a:pt x="5734690" y="2383089"/>
                  <a:pt x="5734194" y="2394489"/>
                </a:cubicBezTo>
                <a:cubicBezTo>
                  <a:pt x="5734193" y="2404402"/>
                  <a:pt x="5737664" y="2414811"/>
                  <a:pt x="5739647" y="2424725"/>
                </a:cubicBezTo>
                <a:cubicBezTo>
                  <a:pt x="5743613" y="2416794"/>
                  <a:pt x="5747575" y="2409359"/>
                  <a:pt x="5751540" y="2401428"/>
                </a:cubicBezTo>
                <a:cubicBezTo>
                  <a:pt x="5753524" y="2397958"/>
                  <a:pt x="5755012" y="2393994"/>
                  <a:pt x="5756995" y="2390523"/>
                </a:cubicBezTo>
                <a:cubicBezTo>
                  <a:pt x="5765419" y="2374662"/>
                  <a:pt x="5758978" y="2366238"/>
                  <a:pt x="5741134" y="2357315"/>
                </a:cubicBezTo>
                <a:close/>
                <a:moveTo>
                  <a:pt x="5802098" y="2354341"/>
                </a:moveTo>
                <a:cubicBezTo>
                  <a:pt x="5788220" y="2356821"/>
                  <a:pt x="5771864" y="2357317"/>
                  <a:pt x="5771368" y="2360785"/>
                </a:cubicBezTo>
                <a:cubicBezTo>
                  <a:pt x="5768890" y="2377140"/>
                  <a:pt x="5770377" y="2394489"/>
                  <a:pt x="5770375" y="2411343"/>
                </a:cubicBezTo>
                <a:cubicBezTo>
                  <a:pt x="5773352" y="2411837"/>
                  <a:pt x="5776324" y="2411836"/>
                  <a:pt x="5779794" y="2412334"/>
                </a:cubicBezTo>
                <a:cubicBezTo>
                  <a:pt x="5786732" y="2394490"/>
                  <a:pt x="5793672" y="2377141"/>
                  <a:pt x="5802098" y="2354341"/>
                </a:cubicBezTo>
                <a:close/>
                <a:moveTo>
                  <a:pt x="6011264" y="2350872"/>
                </a:moveTo>
                <a:cubicBezTo>
                  <a:pt x="6005812" y="2353846"/>
                  <a:pt x="5998376" y="2355828"/>
                  <a:pt x="5995403" y="2360290"/>
                </a:cubicBezTo>
                <a:cubicBezTo>
                  <a:pt x="5988958" y="2370700"/>
                  <a:pt x="5984496" y="2382097"/>
                  <a:pt x="5980035" y="2393994"/>
                </a:cubicBezTo>
                <a:cubicBezTo>
                  <a:pt x="5971610" y="2420761"/>
                  <a:pt x="5962688" y="2447525"/>
                  <a:pt x="5953767" y="2474290"/>
                </a:cubicBezTo>
                <a:cubicBezTo>
                  <a:pt x="5956741" y="2475777"/>
                  <a:pt x="5960210" y="2477264"/>
                  <a:pt x="5963186" y="2478750"/>
                </a:cubicBezTo>
                <a:cubicBezTo>
                  <a:pt x="5970620" y="2467847"/>
                  <a:pt x="5980038" y="2457934"/>
                  <a:pt x="5985489" y="2446038"/>
                </a:cubicBezTo>
                <a:cubicBezTo>
                  <a:pt x="5997881" y="2420263"/>
                  <a:pt x="6009280" y="2394489"/>
                  <a:pt x="6019194" y="2367724"/>
                </a:cubicBezTo>
                <a:cubicBezTo>
                  <a:pt x="6020681" y="2363761"/>
                  <a:pt x="6014238" y="2356821"/>
                  <a:pt x="6011264" y="2350872"/>
                </a:cubicBezTo>
                <a:close/>
                <a:moveTo>
                  <a:pt x="1560812" y="2341951"/>
                </a:moveTo>
                <a:cubicBezTo>
                  <a:pt x="1558334" y="2342446"/>
                  <a:pt x="1555856" y="2343439"/>
                  <a:pt x="1553379" y="2343933"/>
                </a:cubicBezTo>
                <a:cubicBezTo>
                  <a:pt x="1549909" y="2360786"/>
                  <a:pt x="1546935" y="2378133"/>
                  <a:pt x="1543465" y="2396472"/>
                </a:cubicBezTo>
                <a:cubicBezTo>
                  <a:pt x="1557838" y="2400438"/>
                  <a:pt x="1570230" y="2403412"/>
                  <a:pt x="1582126" y="2406880"/>
                </a:cubicBezTo>
                <a:cubicBezTo>
                  <a:pt x="1584605" y="2404899"/>
                  <a:pt x="1586585" y="2402915"/>
                  <a:pt x="1589064" y="2401429"/>
                </a:cubicBezTo>
                <a:cubicBezTo>
                  <a:pt x="1579647" y="2381602"/>
                  <a:pt x="1570231" y="2361777"/>
                  <a:pt x="1560812" y="2341951"/>
                </a:cubicBezTo>
                <a:close/>
                <a:moveTo>
                  <a:pt x="4372268" y="2341332"/>
                </a:moveTo>
                <a:cubicBezTo>
                  <a:pt x="4362107" y="2341332"/>
                  <a:pt x="4353064" y="2345917"/>
                  <a:pt x="4348355" y="2355333"/>
                </a:cubicBezTo>
                <a:cubicBezTo>
                  <a:pt x="4342407" y="2364750"/>
                  <a:pt x="4344390" y="2378133"/>
                  <a:pt x="4342900" y="2388541"/>
                </a:cubicBezTo>
                <a:cubicBezTo>
                  <a:pt x="4341416" y="2411340"/>
                  <a:pt x="4381563" y="2450499"/>
                  <a:pt x="4402876" y="2448020"/>
                </a:cubicBezTo>
                <a:cubicBezTo>
                  <a:pt x="4406842" y="2447523"/>
                  <a:pt x="4410806" y="2444052"/>
                  <a:pt x="4413284" y="2440585"/>
                </a:cubicBezTo>
                <a:cubicBezTo>
                  <a:pt x="4431128" y="2413324"/>
                  <a:pt x="4426667" y="2377636"/>
                  <a:pt x="4402876" y="2354838"/>
                </a:cubicBezTo>
                <a:cubicBezTo>
                  <a:pt x="4393707" y="2345917"/>
                  <a:pt x="4382429" y="2341332"/>
                  <a:pt x="4372268" y="2341332"/>
                </a:cubicBezTo>
                <a:close/>
                <a:moveTo>
                  <a:pt x="955623" y="2339472"/>
                </a:moveTo>
                <a:cubicBezTo>
                  <a:pt x="942241" y="2380116"/>
                  <a:pt x="929352" y="2415803"/>
                  <a:pt x="918944" y="2452479"/>
                </a:cubicBezTo>
                <a:cubicBezTo>
                  <a:pt x="911511" y="2478749"/>
                  <a:pt x="921422" y="2490151"/>
                  <a:pt x="949675" y="2494115"/>
                </a:cubicBezTo>
                <a:cubicBezTo>
                  <a:pt x="954136" y="2469331"/>
                  <a:pt x="960083" y="2444550"/>
                  <a:pt x="962068" y="2419272"/>
                </a:cubicBezTo>
                <a:cubicBezTo>
                  <a:pt x="964049" y="2394490"/>
                  <a:pt x="974459" y="2368219"/>
                  <a:pt x="955623" y="2339472"/>
                </a:cubicBezTo>
                <a:close/>
                <a:moveTo>
                  <a:pt x="3957780" y="2336002"/>
                </a:moveTo>
                <a:cubicBezTo>
                  <a:pt x="3940928" y="2361281"/>
                  <a:pt x="3939937" y="2371689"/>
                  <a:pt x="3956294" y="2385072"/>
                </a:cubicBezTo>
                <a:cubicBezTo>
                  <a:pt x="3981573" y="2405889"/>
                  <a:pt x="4008336" y="2424229"/>
                  <a:pt x="4035103" y="2443064"/>
                </a:cubicBezTo>
                <a:cubicBezTo>
                  <a:pt x="4038570" y="2445542"/>
                  <a:pt x="4044520" y="2445045"/>
                  <a:pt x="4048981" y="2446037"/>
                </a:cubicBezTo>
                <a:cubicBezTo>
                  <a:pt x="4050467" y="2443560"/>
                  <a:pt x="4052451" y="2441080"/>
                  <a:pt x="4053938" y="2439098"/>
                </a:cubicBezTo>
                <a:cubicBezTo>
                  <a:pt x="4022214" y="2404898"/>
                  <a:pt x="3990494" y="2371195"/>
                  <a:pt x="3957780" y="2336002"/>
                </a:cubicBezTo>
                <a:close/>
                <a:moveTo>
                  <a:pt x="5877932" y="2335012"/>
                </a:moveTo>
                <a:cubicBezTo>
                  <a:pt x="5861577" y="2362769"/>
                  <a:pt x="5847698" y="2391020"/>
                  <a:pt x="5854140" y="2424724"/>
                </a:cubicBezTo>
                <a:cubicBezTo>
                  <a:pt x="5864550" y="2395481"/>
                  <a:pt x="5891810" y="2371193"/>
                  <a:pt x="5877932" y="2335012"/>
                </a:cubicBezTo>
                <a:close/>
                <a:moveTo>
                  <a:pt x="1028980" y="2335012"/>
                </a:moveTo>
                <a:cubicBezTo>
                  <a:pt x="1018075" y="2380115"/>
                  <a:pt x="1009648" y="2425715"/>
                  <a:pt x="1003703" y="2471812"/>
                </a:cubicBezTo>
                <a:cubicBezTo>
                  <a:pt x="1001718" y="2487176"/>
                  <a:pt x="1007669" y="2503038"/>
                  <a:pt x="1033441" y="2502541"/>
                </a:cubicBezTo>
                <a:cubicBezTo>
                  <a:pt x="1024518" y="2446532"/>
                  <a:pt x="1061694" y="2391021"/>
                  <a:pt x="1028980" y="2335012"/>
                </a:cubicBezTo>
                <a:close/>
                <a:moveTo>
                  <a:pt x="5840262" y="2334019"/>
                </a:moveTo>
                <a:cubicBezTo>
                  <a:pt x="5828369" y="2338481"/>
                  <a:pt x="5807552" y="2341950"/>
                  <a:pt x="5807055" y="2347897"/>
                </a:cubicBezTo>
                <a:cubicBezTo>
                  <a:pt x="5803585" y="2374168"/>
                  <a:pt x="5806063" y="2401427"/>
                  <a:pt x="5806560" y="2428194"/>
                </a:cubicBezTo>
                <a:cubicBezTo>
                  <a:pt x="5810027" y="2428195"/>
                  <a:pt x="5813003" y="2428688"/>
                  <a:pt x="5816473" y="2428689"/>
                </a:cubicBezTo>
                <a:cubicBezTo>
                  <a:pt x="5826385" y="2399940"/>
                  <a:pt x="5835803" y="2371195"/>
                  <a:pt x="5845715" y="2342447"/>
                </a:cubicBezTo>
                <a:cubicBezTo>
                  <a:pt x="5843733" y="2339473"/>
                  <a:pt x="5842248" y="2336500"/>
                  <a:pt x="5840262" y="2334019"/>
                </a:cubicBezTo>
                <a:close/>
                <a:moveTo>
                  <a:pt x="5949306" y="2329063"/>
                </a:moveTo>
                <a:cubicBezTo>
                  <a:pt x="5935925" y="2374662"/>
                  <a:pt x="5924028" y="2415802"/>
                  <a:pt x="5912132" y="2456941"/>
                </a:cubicBezTo>
                <a:cubicBezTo>
                  <a:pt x="5915602" y="2458429"/>
                  <a:pt x="5918578" y="2459420"/>
                  <a:pt x="5922045" y="2460907"/>
                </a:cubicBezTo>
                <a:cubicBezTo>
                  <a:pt x="5943855" y="2422740"/>
                  <a:pt x="5966161" y="2385073"/>
                  <a:pt x="5991438" y="2341950"/>
                </a:cubicBezTo>
                <a:cubicBezTo>
                  <a:pt x="5975577" y="2336995"/>
                  <a:pt x="5961699" y="2333028"/>
                  <a:pt x="5949306" y="2329063"/>
                </a:cubicBezTo>
                <a:close/>
                <a:moveTo>
                  <a:pt x="926379" y="2328074"/>
                </a:moveTo>
                <a:cubicBezTo>
                  <a:pt x="894658" y="2368221"/>
                  <a:pt x="874337" y="2413821"/>
                  <a:pt x="864424" y="2465862"/>
                </a:cubicBezTo>
                <a:cubicBezTo>
                  <a:pt x="888710" y="2473793"/>
                  <a:pt x="899120" y="2468838"/>
                  <a:pt x="902590" y="2445046"/>
                </a:cubicBezTo>
                <a:cubicBezTo>
                  <a:pt x="905563" y="2423237"/>
                  <a:pt x="914483" y="2402420"/>
                  <a:pt x="920431" y="2381107"/>
                </a:cubicBezTo>
                <a:cubicBezTo>
                  <a:pt x="924892" y="2364256"/>
                  <a:pt x="929355" y="2347403"/>
                  <a:pt x="933813" y="2330552"/>
                </a:cubicBezTo>
                <a:cubicBezTo>
                  <a:pt x="931336" y="2329559"/>
                  <a:pt x="928858" y="2329063"/>
                  <a:pt x="926379" y="2328074"/>
                </a:cubicBezTo>
                <a:close/>
                <a:moveTo>
                  <a:pt x="5929977" y="2328071"/>
                </a:moveTo>
                <a:cubicBezTo>
                  <a:pt x="5923036" y="2330055"/>
                  <a:pt x="5910645" y="2331048"/>
                  <a:pt x="5909160" y="2335012"/>
                </a:cubicBezTo>
                <a:cubicBezTo>
                  <a:pt x="5899246" y="2366733"/>
                  <a:pt x="5891810" y="2399446"/>
                  <a:pt x="5883881" y="2432158"/>
                </a:cubicBezTo>
                <a:cubicBezTo>
                  <a:pt x="5883383" y="2435135"/>
                  <a:pt x="5888343" y="2439099"/>
                  <a:pt x="5890820" y="2442566"/>
                </a:cubicBezTo>
                <a:cubicBezTo>
                  <a:pt x="5893794" y="2440088"/>
                  <a:pt x="5898256" y="2438602"/>
                  <a:pt x="5899246" y="2435627"/>
                </a:cubicBezTo>
                <a:cubicBezTo>
                  <a:pt x="5911636" y="2401925"/>
                  <a:pt x="5923036" y="2368221"/>
                  <a:pt x="5934933" y="2334021"/>
                </a:cubicBezTo>
                <a:cubicBezTo>
                  <a:pt x="5933445" y="2332038"/>
                  <a:pt x="5931958" y="2330055"/>
                  <a:pt x="5929977" y="2328071"/>
                </a:cubicBezTo>
                <a:close/>
                <a:moveTo>
                  <a:pt x="883754" y="2313699"/>
                </a:moveTo>
                <a:cubicBezTo>
                  <a:pt x="871364" y="2336994"/>
                  <a:pt x="857483" y="2359794"/>
                  <a:pt x="846581" y="2384081"/>
                </a:cubicBezTo>
                <a:cubicBezTo>
                  <a:pt x="839641" y="2399447"/>
                  <a:pt x="835674" y="2416794"/>
                  <a:pt x="831710" y="2433647"/>
                </a:cubicBezTo>
                <a:cubicBezTo>
                  <a:pt x="830720" y="2437610"/>
                  <a:pt x="835181" y="2444055"/>
                  <a:pt x="839145" y="2446535"/>
                </a:cubicBezTo>
                <a:cubicBezTo>
                  <a:pt x="840632" y="2448019"/>
                  <a:pt x="849057" y="2444054"/>
                  <a:pt x="850544" y="2441081"/>
                </a:cubicBezTo>
                <a:cubicBezTo>
                  <a:pt x="870867" y="2401923"/>
                  <a:pt x="891685" y="2362769"/>
                  <a:pt x="890694" y="2317169"/>
                </a:cubicBezTo>
                <a:cubicBezTo>
                  <a:pt x="888216" y="2316176"/>
                  <a:pt x="886232" y="2314688"/>
                  <a:pt x="883754" y="2313699"/>
                </a:cubicBezTo>
                <a:close/>
                <a:moveTo>
                  <a:pt x="2207204" y="2310539"/>
                </a:moveTo>
                <a:cubicBezTo>
                  <a:pt x="2190166" y="2310353"/>
                  <a:pt x="2172447" y="2313946"/>
                  <a:pt x="2155595" y="2311220"/>
                </a:cubicBezTo>
                <a:cubicBezTo>
                  <a:pt x="2154602" y="2314195"/>
                  <a:pt x="2153611" y="2316673"/>
                  <a:pt x="2152621" y="2319647"/>
                </a:cubicBezTo>
                <a:cubicBezTo>
                  <a:pt x="2160549" y="2324603"/>
                  <a:pt x="2168480" y="2330551"/>
                  <a:pt x="2176908" y="2334515"/>
                </a:cubicBezTo>
                <a:cubicBezTo>
                  <a:pt x="2196732" y="2343935"/>
                  <a:pt x="2218045" y="2351367"/>
                  <a:pt x="2237376" y="2362273"/>
                </a:cubicBezTo>
                <a:cubicBezTo>
                  <a:pt x="2269595" y="2380115"/>
                  <a:pt x="2280498" y="2408367"/>
                  <a:pt x="2271080" y="2443560"/>
                </a:cubicBezTo>
                <a:cubicBezTo>
                  <a:pt x="2269098" y="2451488"/>
                  <a:pt x="2267612" y="2459419"/>
                  <a:pt x="2266124" y="2467351"/>
                </a:cubicBezTo>
                <a:cubicBezTo>
                  <a:pt x="2269098" y="2468339"/>
                  <a:pt x="2272072" y="2469827"/>
                  <a:pt x="2275045" y="2470821"/>
                </a:cubicBezTo>
                <a:cubicBezTo>
                  <a:pt x="2282480" y="2457437"/>
                  <a:pt x="2289418" y="2443064"/>
                  <a:pt x="2297845" y="2430176"/>
                </a:cubicBezTo>
                <a:cubicBezTo>
                  <a:pt x="2307262" y="2414812"/>
                  <a:pt x="2309743" y="2400437"/>
                  <a:pt x="2308254" y="2380613"/>
                </a:cubicBezTo>
                <a:cubicBezTo>
                  <a:pt x="2306272" y="2352855"/>
                  <a:pt x="2288429" y="2352856"/>
                  <a:pt x="2273064" y="2344923"/>
                </a:cubicBezTo>
                <a:cubicBezTo>
                  <a:pt x="2266618" y="2341455"/>
                  <a:pt x="2259184" y="2337985"/>
                  <a:pt x="2254724" y="2332533"/>
                </a:cubicBezTo>
                <a:cubicBezTo>
                  <a:pt x="2240599" y="2314691"/>
                  <a:pt x="2224243" y="2310725"/>
                  <a:pt x="2207204" y="2310539"/>
                </a:cubicBezTo>
                <a:close/>
                <a:moveTo>
                  <a:pt x="4676475" y="2257194"/>
                </a:moveTo>
                <a:cubicBezTo>
                  <a:pt x="4658135" y="2279003"/>
                  <a:pt x="4643265" y="2296847"/>
                  <a:pt x="4628892" y="2314196"/>
                </a:cubicBezTo>
                <a:cubicBezTo>
                  <a:pt x="4630380" y="2316177"/>
                  <a:pt x="4632362" y="2318159"/>
                  <a:pt x="4633848" y="2319647"/>
                </a:cubicBezTo>
                <a:cubicBezTo>
                  <a:pt x="4644257" y="2312212"/>
                  <a:pt x="4654667" y="2305768"/>
                  <a:pt x="4669040" y="2296847"/>
                </a:cubicBezTo>
                <a:cubicBezTo>
                  <a:pt x="4668048" y="2321631"/>
                  <a:pt x="4664084" y="2340462"/>
                  <a:pt x="4642772" y="2351864"/>
                </a:cubicBezTo>
                <a:cubicBezTo>
                  <a:pt x="4622451" y="2362769"/>
                  <a:pt x="4603121" y="2374663"/>
                  <a:pt x="4583789" y="2387055"/>
                </a:cubicBezTo>
                <a:cubicBezTo>
                  <a:pt x="4579327" y="2390028"/>
                  <a:pt x="4576849" y="2396471"/>
                  <a:pt x="4573381" y="2401428"/>
                </a:cubicBezTo>
                <a:cubicBezTo>
                  <a:pt x="4579824" y="2403413"/>
                  <a:pt x="4586763" y="2407872"/>
                  <a:pt x="4592213" y="2406880"/>
                </a:cubicBezTo>
                <a:cubicBezTo>
                  <a:pt x="4598658" y="2405394"/>
                  <a:pt x="4604111" y="2397959"/>
                  <a:pt x="4610555" y="2394986"/>
                </a:cubicBezTo>
                <a:cubicBezTo>
                  <a:pt x="4626910" y="2387549"/>
                  <a:pt x="4643267" y="2378133"/>
                  <a:pt x="4660117" y="2376151"/>
                </a:cubicBezTo>
                <a:cubicBezTo>
                  <a:pt x="4666562" y="2375654"/>
                  <a:pt x="4674987" y="2393003"/>
                  <a:pt x="4682917" y="2402420"/>
                </a:cubicBezTo>
                <a:cubicBezTo>
                  <a:pt x="4688866" y="2409854"/>
                  <a:pt x="4694814" y="2418281"/>
                  <a:pt x="4701754" y="2425220"/>
                </a:cubicBezTo>
                <a:cubicBezTo>
                  <a:pt x="4714145" y="2437116"/>
                  <a:pt x="4727528" y="2447524"/>
                  <a:pt x="4740909" y="2458922"/>
                </a:cubicBezTo>
                <a:cubicBezTo>
                  <a:pt x="4742893" y="2457436"/>
                  <a:pt x="4744379" y="2455949"/>
                  <a:pt x="4746362" y="2453968"/>
                </a:cubicBezTo>
                <a:cubicBezTo>
                  <a:pt x="4730500" y="2417785"/>
                  <a:pt x="4715135" y="2381602"/>
                  <a:pt x="4698779" y="2344429"/>
                </a:cubicBezTo>
                <a:cubicBezTo>
                  <a:pt x="4713154" y="2351370"/>
                  <a:pt x="4725049" y="2356821"/>
                  <a:pt x="4736449" y="2362767"/>
                </a:cubicBezTo>
                <a:cubicBezTo>
                  <a:pt x="4738432" y="2360290"/>
                  <a:pt x="4739916" y="2357812"/>
                  <a:pt x="4741903" y="2355828"/>
                </a:cubicBezTo>
                <a:cubicBezTo>
                  <a:pt x="4720588" y="2323610"/>
                  <a:pt x="4698779" y="2291394"/>
                  <a:pt x="4676475" y="2257194"/>
                </a:cubicBezTo>
                <a:close/>
                <a:moveTo>
                  <a:pt x="2973419" y="2253231"/>
                </a:moveTo>
                <a:cubicBezTo>
                  <a:pt x="2952105" y="2258186"/>
                  <a:pt x="2930793" y="2262647"/>
                  <a:pt x="2909479" y="2268098"/>
                </a:cubicBezTo>
                <a:cubicBezTo>
                  <a:pt x="2868836" y="2277516"/>
                  <a:pt x="2828194" y="2288420"/>
                  <a:pt x="2787548" y="2296847"/>
                </a:cubicBezTo>
                <a:cubicBezTo>
                  <a:pt x="2748890" y="2304777"/>
                  <a:pt x="2709732" y="2309733"/>
                  <a:pt x="2671071" y="2317170"/>
                </a:cubicBezTo>
                <a:cubicBezTo>
                  <a:pt x="2666116" y="2318160"/>
                  <a:pt x="2661654" y="2324108"/>
                  <a:pt x="2657192" y="2327578"/>
                </a:cubicBezTo>
                <a:cubicBezTo>
                  <a:pt x="2660167" y="2330550"/>
                  <a:pt x="2663140" y="2336001"/>
                  <a:pt x="2666610" y="2336499"/>
                </a:cubicBezTo>
                <a:cubicBezTo>
                  <a:pt x="2698826" y="2340464"/>
                  <a:pt x="2732036" y="2348890"/>
                  <a:pt x="2763757" y="2346411"/>
                </a:cubicBezTo>
                <a:cubicBezTo>
                  <a:pt x="2812825" y="2342942"/>
                  <a:pt x="2861401" y="2333526"/>
                  <a:pt x="2909974" y="2324601"/>
                </a:cubicBezTo>
                <a:cubicBezTo>
                  <a:pt x="2939219" y="2319150"/>
                  <a:pt x="2968463" y="2312707"/>
                  <a:pt x="2995722" y="2302298"/>
                </a:cubicBezTo>
                <a:cubicBezTo>
                  <a:pt x="3007619" y="2297837"/>
                  <a:pt x="3015548" y="2281484"/>
                  <a:pt x="3024966" y="2270575"/>
                </a:cubicBezTo>
                <a:cubicBezTo>
                  <a:pt x="3014060" y="2266117"/>
                  <a:pt x="3003157" y="2261160"/>
                  <a:pt x="2991260" y="2257691"/>
                </a:cubicBezTo>
                <a:cubicBezTo>
                  <a:pt x="2986802" y="2255707"/>
                  <a:pt x="2980357" y="2257194"/>
                  <a:pt x="2974410" y="2257194"/>
                </a:cubicBezTo>
                <a:cubicBezTo>
                  <a:pt x="2973915" y="2255708"/>
                  <a:pt x="2973914" y="2254717"/>
                  <a:pt x="2973419" y="2253231"/>
                </a:cubicBezTo>
                <a:close/>
                <a:moveTo>
                  <a:pt x="875823" y="2248272"/>
                </a:moveTo>
                <a:cubicBezTo>
                  <a:pt x="849553" y="2289907"/>
                  <a:pt x="823780" y="2332532"/>
                  <a:pt x="796518" y="2374663"/>
                </a:cubicBezTo>
                <a:cubicBezTo>
                  <a:pt x="784129" y="2393994"/>
                  <a:pt x="782641" y="2410351"/>
                  <a:pt x="806432" y="2422247"/>
                </a:cubicBezTo>
                <a:cubicBezTo>
                  <a:pt x="851535" y="2363760"/>
                  <a:pt x="886728" y="2274541"/>
                  <a:pt x="875823" y="2248272"/>
                </a:cubicBezTo>
                <a:close/>
                <a:moveTo>
                  <a:pt x="2320446" y="2222260"/>
                </a:moveTo>
                <a:cubicBezTo>
                  <a:pt x="2293632" y="2220147"/>
                  <a:pt x="2278392" y="2227580"/>
                  <a:pt x="2267611" y="2247281"/>
                </a:cubicBezTo>
                <a:cubicBezTo>
                  <a:pt x="2287934" y="2251247"/>
                  <a:pt x="2306767" y="2257194"/>
                  <a:pt x="2326098" y="2257692"/>
                </a:cubicBezTo>
                <a:cubicBezTo>
                  <a:pt x="2358809" y="2258186"/>
                  <a:pt x="2377646" y="2273550"/>
                  <a:pt x="2390038" y="2302298"/>
                </a:cubicBezTo>
                <a:cubicBezTo>
                  <a:pt x="2395490" y="2315681"/>
                  <a:pt x="2404412" y="2327576"/>
                  <a:pt x="2411845" y="2340465"/>
                </a:cubicBezTo>
                <a:cubicBezTo>
                  <a:pt x="2413827" y="2339473"/>
                  <a:pt x="2416307" y="2337986"/>
                  <a:pt x="2418290" y="2336995"/>
                </a:cubicBezTo>
                <a:cubicBezTo>
                  <a:pt x="2416307" y="2265125"/>
                  <a:pt x="2400447" y="2238854"/>
                  <a:pt x="2351377" y="2227455"/>
                </a:cubicBezTo>
                <a:cubicBezTo>
                  <a:pt x="2339607" y="2224731"/>
                  <a:pt x="2329382" y="2222962"/>
                  <a:pt x="2320446" y="2222260"/>
                </a:cubicBezTo>
                <a:close/>
                <a:moveTo>
                  <a:pt x="849555" y="2191272"/>
                </a:moveTo>
                <a:cubicBezTo>
                  <a:pt x="835676" y="2215065"/>
                  <a:pt x="823781" y="2240343"/>
                  <a:pt x="808417" y="2262645"/>
                </a:cubicBezTo>
                <a:cubicBezTo>
                  <a:pt x="792553" y="2285446"/>
                  <a:pt x="770250" y="2303787"/>
                  <a:pt x="755878" y="2327081"/>
                </a:cubicBezTo>
                <a:cubicBezTo>
                  <a:pt x="750918" y="2335012"/>
                  <a:pt x="761330" y="2352358"/>
                  <a:pt x="766286" y="2364750"/>
                </a:cubicBezTo>
                <a:cubicBezTo>
                  <a:pt x="766780" y="2365742"/>
                  <a:pt x="782641" y="2363760"/>
                  <a:pt x="785119" y="2359794"/>
                </a:cubicBezTo>
                <a:cubicBezTo>
                  <a:pt x="807425" y="2318161"/>
                  <a:pt x="829233" y="2275534"/>
                  <a:pt x="849553" y="2232907"/>
                </a:cubicBezTo>
                <a:cubicBezTo>
                  <a:pt x="855006" y="2221012"/>
                  <a:pt x="854511" y="2206143"/>
                  <a:pt x="856989" y="2192760"/>
                </a:cubicBezTo>
                <a:cubicBezTo>
                  <a:pt x="854511" y="2192266"/>
                  <a:pt x="852030" y="2191769"/>
                  <a:pt x="849555" y="2191272"/>
                </a:cubicBezTo>
                <a:close/>
                <a:moveTo>
                  <a:pt x="489649" y="2189353"/>
                </a:moveTo>
                <a:cubicBezTo>
                  <a:pt x="484756" y="2190406"/>
                  <a:pt x="480046" y="2192513"/>
                  <a:pt x="477321" y="2195239"/>
                </a:cubicBezTo>
                <a:cubicBezTo>
                  <a:pt x="440641" y="2232908"/>
                  <a:pt x="418337" y="2278011"/>
                  <a:pt x="421807" y="2339968"/>
                </a:cubicBezTo>
                <a:cubicBezTo>
                  <a:pt x="434693" y="2335508"/>
                  <a:pt x="449562" y="2335010"/>
                  <a:pt x="453531" y="2328569"/>
                </a:cubicBezTo>
                <a:cubicBezTo>
                  <a:pt x="473851" y="2290898"/>
                  <a:pt x="492190" y="2252238"/>
                  <a:pt x="509537" y="2213579"/>
                </a:cubicBezTo>
                <a:cubicBezTo>
                  <a:pt x="512511" y="2207135"/>
                  <a:pt x="508049" y="2191768"/>
                  <a:pt x="503094" y="2189785"/>
                </a:cubicBezTo>
                <a:cubicBezTo>
                  <a:pt x="499624" y="2188300"/>
                  <a:pt x="494545" y="2188300"/>
                  <a:pt x="489649" y="2189353"/>
                </a:cubicBezTo>
                <a:close/>
                <a:moveTo>
                  <a:pt x="803458" y="2189291"/>
                </a:moveTo>
                <a:cubicBezTo>
                  <a:pt x="773223" y="2228449"/>
                  <a:pt x="726633" y="2257195"/>
                  <a:pt x="723660" y="2317664"/>
                </a:cubicBezTo>
                <a:cubicBezTo>
                  <a:pt x="732084" y="2317168"/>
                  <a:pt x="741999" y="2319150"/>
                  <a:pt x="743486" y="2316177"/>
                </a:cubicBezTo>
                <a:cubicBezTo>
                  <a:pt x="767276" y="2276525"/>
                  <a:pt x="790077" y="2235882"/>
                  <a:pt x="813371" y="2195238"/>
                </a:cubicBezTo>
                <a:cubicBezTo>
                  <a:pt x="809902" y="2193256"/>
                  <a:pt x="806930" y="2191274"/>
                  <a:pt x="803458" y="2189291"/>
                </a:cubicBezTo>
                <a:close/>
                <a:moveTo>
                  <a:pt x="4919345" y="2188794"/>
                </a:moveTo>
                <a:cubicBezTo>
                  <a:pt x="4901998" y="2191272"/>
                  <a:pt x="4877215" y="2190777"/>
                  <a:pt x="4869283" y="2201682"/>
                </a:cubicBezTo>
                <a:cubicBezTo>
                  <a:pt x="4841031" y="2239846"/>
                  <a:pt x="4864821" y="2286440"/>
                  <a:pt x="4916369" y="2297342"/>
                </a:cubicBezTo>
                <a:cubicBezTo>
                  <a:pt x="4920337" y="2269090"/>
                  <a:pt x="4925293" y="2242325"/>
                  <a:pt x="4927275" y="2215560"/>
                </a:cubicBezTo>
                <a:cubicBezTo>
                  <a:pt x="4928266" y="2206638"/>
                  <a:pt x="4920832" y="2188300"/>
                  <a:pt x="4919345" y="2188794"/>
                </a:cubicBezTo>
                <a:close/>
                <a:moveTo>
                  <a:pt x="4386024" y="2165498"/>
                </a:moveTo>
                <a:cubicBezTo>
                  <a:pt x="4384040" y="2165501"/>
                  <a:pt x="4380076" y="2172935"/>
                  <a:pt x="4380076" y="2176899"/>
                </a:cubicBezTo>
                <a:cubicBezTo>
                  <a:pt x="4380075" y="2210109"/>
                  <a:pt x="4417745" y="2244803"/>
                  <a:pt x="4454919" y="2242820"/>
                </a:cubicBezTo>
                <a:cubicBezTo>
                  <a:pt x="4452440" y="2222003"/>
                  <a:pt x="4450953" y="2203169"/>
                  <a:pt x="4447485" y="2184830"/>
                </a:cubicBezTo>
                <a:cubicBezTo>
                  <a:pt x="4446493" y="2178883"/>
                  <a:pt x="4441042" y="2169960"/>
                  <a:pt x="4436582" y="2168968"/>
                </a:cubicBezTo>
                <a:cubicBezTo>
                  <a:pt x="4419727" y="2165996"/>
                  <a:pt x="4402876" y="2165499"/>
                  <a:pt x="4386024" y="2165498"/>
                </a:cubicBezTo>
                <a:close/>
                <a:moveTo>
                  <a:pt x="3960261" y="2163020"/>
                </a:moveTo>
                <a:cubicBezTo>
                  <a:pt x="3884425" y="2165006"/>
                  <a:pt x="3808590" y="2173429"/>
                  <a:pt x="3733251" y="2170951"/>
                </a:cubicBezTo>
                <a:cubicBezTo>
                  <a:pt x="3693105" y="2169466"/>
                  <a:pt x="3653451" y="2167977"/>
                  <a:pt x="3613802" y="2168970"/>
                </a:cubicBezTo>
                <a:cubicBezTo>
                  <a:pt x="3607355" y="2168473"/>
                  <a:pt x="3600913" y="2170456"/>
                  <a:pt x="3593973" y="2171446"/>
                </a:cubicBezTo>
                <a:cubicBezTo>
                  <a:pt x="3593475" y="2173925"/>
                  <a:pt x="3592982" y="2175906"/>
                  <a:pt x="3592486" y="2178386"/>
                </a:cubicBezTo>
                <a:cubicBezTo>
                  <a:pt x="3659895" y="2212091"/>
                  <a:pt x="3727800" y="2246291"/>
                  <a:pt x="3802147" y="2283463"/>
                </a:cubicBezTo>
                <a:cubicBezTo>
                  <a:pt x="3790250" y="2284456"/>
                  <a:pt x="3786782" y="2285447"/>
                  <a:pt x="3782814" y="2285446"/>
                </a:cubicBezTo>
                <a:cubicBezTo>
                  <a:pt x="3747626" y="2283464"/>
                  <a:pt x="3712435" y="2281482"/>
                  <a:pt x="3677739" y="2278508"/>
                </a:cubicBezTo>
                <a:cubicBezTo>
                  <a:pt x="3641060" y="2275533"/>
                  <a:pt x="3603886" y="2273056"/>
                  <a:pt x="3567208" y="2268595"/>
                </a:cubicBezTo>
                <a:cubicBezTo>
                  <a:pt x="3513183" y="2262648"/>
                  <a:pt x="3459652" y="2254716"/>
                  <a:pt x="3405627" y="2248770"/>
                </a:cubicBezTo>
                <a:cubicBezTo>
                  <a:pt x="3397695" y="2247777"/>
                  <a:pt x="3388775" y="2253726"/>
                  <a:pt x="3380346" y="2256699"/>
                </a:cubicBezTo>
                <a:cubicBezTo>
                  <a:pt x="3386296" y="2260169"/>
                  <a:pt x="3392740" y="2263142"/>
                  <a:pt x="3398686" y="2266612"/>
                </a:cubicBezTo>
                <a:cubicBezTo>
                  <a:pt x="3401661" y="2268099"/>
                  <a:pt x="3403644" y="2270577"/>
                  <a:pt x="3406616" y="2272560"/>
                </a:cubicBezTo>
                <a:cubicBezTo>
                  <a:pt x="3447259" y="2297837"/>
                  <a:pt x="3486911" y="2324603"/>
                  <a:pt x="3528548" y="2347402"/>
                </a:cubicBezTo>
                <a:cubicBezTo>
                  <a:pt x="3573157" y="2371689"/>
                  <a:pt x="3619748" y="2391515"/>
                  <a:pt x="3665347" y="2413325"/>
                </a:cubicBezTo>
                <a:cubicBezTo>
                  <a:pt x="3664850" y="2415308"/>
                  <a:pt x="3664356" y="2417289"/>
                  <a:pt x="3663859" y="2419767"/>
                </a:cubicBezTo>
                <a:cubicBezTo>
                  <a:pt x="3549364" y="2404898"/>
                  <a:pt x="3434868" y="2389533"/>
                  <a:pt x="3320374" y="2374664"/>
                </a:cubicBezTo>
                <a:cubicBezTo>
                  <a:pt x="3318889" y="2378133"/>
                  <a:pt x="3317400" y="2381603"/>
                  <a:pt x="3316410" y="2385073"/>
                </a:cubicBezTo>
                <a:cubicBezTo>
                  <a:pt x="3382331" y="2433645"/>
                  <a:pt x="3462130" y="2463880"/>
                  <a:pt x="3517642" y="2536244"/>
                </a:cubicBezTo>
                <a:cubicBezTo>
                  <a:pt x="3413557" y="2489159"/>
                  <a:pt x="3308975" y="2477263"/>
                  <a:pt x="3204391" y="2464375"/>
                </a:cubicBezTo>
                <a:cubicBezTo>
                  <a:pt x="3203401" y="2467350"/>
                  <a:pt x="3202410" y="2470324"/>
                  <a:pt x="3201417" y="2473300"/>
                </a:cubicBezTo>
                <a:cubicBezTo>
                  <a:pt x="3261391" y="2520385"/>
                  <a:pt x="3321363" y="2567968"/>
                  <a:pt x="3375391" y="2610097"/>
                </a:cubicBezTo>
                <a:cubicBezTo>
                  <a:pt x="3339208" y="2598697"/>
                  <a:pt x="3295095" y="2583332"/>
                  <a:pt x="3250487" y="2571932"/>
                </a:cubicBezTo>
                <a:cubicBezTo>
                  <a:pt x="3205879" y="2560532"/>
                  <a:pt x="3159783" y="2553097"/>
                  <a:pt x="3114678" y="2543679"/>
                </a:cubicBezTo>
                <a:cubicBezTo>
                  <a:pt x="3113687" y="2547150"/>
                  <a:pt x="3112201" y="2550619"/>
                  <a:pt x="3111209" y="2554088"/>
                </a:cubicBezTo>
                <a:cubicBezTo>
                  <a:pt x="3168209" y="2594732"/>
                  <a:pt x="3224714" y="2635376"/>
                  <a:pt x="3281712" y="2676021"/>
                </a:cubicBezTo>
                <a:cubicBezTo>
                  <a:pt x="3192991" y="2640334"/>
                  <a:pt x="3099809" y="2625461"/>
                  <a:pt x="3006130" y="2614062"/>
                </a:cubicBezTo>
                <a:cubicBezTo>
                  <a:pt x="3004148" y="2617532"/>
                  <a:pt x="3002660" y="2621002"/>
                  <a:pt x="3000681" y="2624472"/>
                </a:cubicBezTo>
                <a:cubicBezTo>
                  <a:pt x="3050244" y="2662140"/>
                  <a:pt x="3099312" y="2700305"/>
                  <a:pt x="3149375" y="2738471"/>
                </a:cubicBezTo>
                <a:cubicBezTo>
                  <a:pt x="3068583" y="2715175"/>
                  <a:pt x="2987296" y="2695349"/>
                  <a:pt x="2903036" y="2693369"/>
                </a:cubicBezTo>
                <a:cubicBezTo>
                  <a:pt x="2901055" y="2696836"/>
                  <a:pt x="2899565" y="2700306"/>
                  <a:pt x="2897582" y="2704273"/>
                </a:cubicBezTo>
                <a:cubicBezTo>
                  <a:pt x="2921869" y="2724096"/>
                  <a:pt x="2945661" y="2743428"/>
                  <a:pt x="2965487" y="2759784"/>
                </a:cubicBezTo>
                <a:cubicBezTo>
                  <a:pt x="2908984" y="2747889"/>
                  <a:pt x="2847027" y="2735002"/>
                  <a:pt x="2785071" y="2722610"/>
                </a:cubicBezTo>
                <a:cubicBezTo>
                  <a:pt x="2783584" y="2725584"/>
                  <a:pt x="2782096" y="2728557"/>
                  <a:pt x="2780609" y="2731531"/>
                </a:cubicBezTo>
                <a:cubicBezTo>
                  <a:pt x="2803907" y="2757801"/>
                  <a:pt x="2837610" y="2769697"/>
                  <a:pt x="2868834" y="2789523"/>
                </a:cubicBezTo>
                <a:cubicBezTo>
                  <a:pt x="2850001" y="2799435"/>
                  <a:pt x="2833644" y="2807862"/>
                  <a:pt x="2817288" y="2816287"/>
                </a:cubicBezTo>
                <a:cubicBezTo>
                  <a:pt x="2817785" y="2818766"/>
                  <a:pt x="2818776" y="2821739"/>
                  <a:pt x="2819269" y="2824220"/>
                </a:cubicBezTo>
                <a:cubicBezTo>
                  <a:pt x="2838106" y="2824219"/>
                  <a:pt x="2857932" y="2820750"/>
                  <a:pt x="2876270" y="2824713"/>
                </a:cubicBezTo>
                <a:cubicBezTo>
                  <a:pt x="2927322" y="2836115"/>
                  <a:pt x="2975896" y="2831654"/>
                  <a:pt x="3024470" y="2814307"/>
                </a:cubicBezTo>
                <a:cubicBezTo>
                  <a:pt x="3090393" y="2791010"/>
                  <a:pt x="3158296" y="2773662"/>
                  <a:pt x="3222234" y="2745906"/>
                </a:cubicBezTo>
                <a:cubicBezTo>
                  <a:pt x="3280226" y="2720626"/>
                  <a:pt x="3334252" y="2686923"/>
                  <a:pt x="3388278" y="2654210"/>
                </a:cubicBezTo>
                <a:cubicBezTo>
                  <a:pt x="3478485" y="2600185"/>
                  <a:pt x="3570182" y="2547151"/>
                  <a:pt x="3647008" y="2474289"/>
                </a:cubicBezTo>
                <a:cubicBezTo>
                  <a:pt x="3680215" y="2442567"/>
                  <a:pt x="3709956" y="2406881"/>
                  <a:pt x="3743163" y="2374663"/>
                </a:cubicBezTo>
                <a:cubicBezTo>
                  <a:pt x="3768442" y="2349880"/>
                  <a:pt x="3798677" y="2332533"/>
                  <a:pt x="3837832" y="2322621"/>
                </a:cubicBezTo>
                <a:cubicBezTo>
                  <a:pt x="3782816" y="2387549"/>
                  <a:pt x="3734738" y="2451985"/>
                  <a:pt x="3705001" y="2527819"/>
                </a:cubicBezTo>
                <a:cubicBezTo>
                  <a:pt x="3788766" y="2453472"/>
                  <a:pt x="3873024" y="2379124"/>
                  <a:pt x="3953817" y="2307256"/>
                </a:cubicBezTo>
                <a:cubicBezTo>
                  <a:pt x="3986033" y="2349881"/>
                  <a:pt x="4021720" y="2376150"/>
                  <a:pt x="4063356" y="2394490"/>
                </a:cubicBezTo>
                <a:cubicBezTo>
                  <a:pt x="4064842" y="2393002"/>
                  <a:pt x="4066824" y="2391515"/>
                  <a:pt x="4068310" y="2390028"/>
                </a:cubicBezTo>
                <a:cubicBezTo>
                  <a:pt x="4041050" y="2357812"/>
                  <a:pt x="4013294" y="2326089"/>
                  <a:pt x="3986031" y="2293873"/>
                </a:cubicBezTo>
                <a:cubicBezTo>
                  <a:pt x="3987520" y="2292385"/>
                  <a:pt x="3989503" y="2290900"/>
                  <a:pt x="3990990" y="2289411"/>
                </a:cubicBezTo>
                <a:cubicBezTo>
                  <a:pt x="4020232" y="2303785"/>
                  <a:pt x="4049475" y="2318655"/>
                  <a:pt x="4078224" y="2333028"/>
                </a:cubicBezTo>
                <a:cubicBezTo>
                  <a:pt x="4079711" y="2330055"/>
                  <a:pt x="4081695" y="2327576"/>
                  <a:pt x="4083181" y="2324603"/>
                </a:cubicBezTo>
                <a:cubicBezTo>
                  <a:pt x="4054927" y="2302298"/>
                  <a:pt x="4026182" y="2279995"/>
                  <a:pt x="3997929" y="2258186"/>
                </a:cubicBezTo>
                <a:cubicBezTo>
                  <a:pt x="3998921" y="2255707"/>
                  <a:pt x="3999910" y="2253723"/>
                  <a:pt x="4000903" y="2251247"/>
                </a:cubicBezTo>
                <a:cubicBezTo>
                  <a:pt x="4029153" y="2258186"/>
                  <a:pt x="4056910" y="2265124"/>
                  <a:pt x="4085163" y="2272064"/>
                </a:cubicBezTo>
                <a:cubicBezTo>
                  <a:pt x="4086156" y="2269586"/>
                  <a:pt x="4087145" y="2267107"/>
                  <a:pt x="4088138" y="2265126"/>
                </a:cubicBezTo>
                <a:cubicBezTo>
                  <a:pt x="4058895" y="2249761"/>
                  <a:pt x="4029652" y="2234395"/>
                  <a:pt x="4000407" y="2219030"/>
                </a:cubicBezTo>
                <a:cubicBezTo>
                  <a:pt x="4028659" y="2214568"/>
                  <a:pt x="4055424" y="2238855"/>
                  <a:pt x="4086651" y="2216551"/>
                </a:cubicBezTo>
                <a:cubicBezTo>
                  <a:pt x="4049476" y="2209612"/>
                  <a:pt x="4016268" y="2206640"/>
                  <a:pt x="3987022" y="2176404"/>
                </a:cubicBezTo>
                <a:cubicBezTo>
                  <a:pt x="4027173" y="2176405"/>
                  <a:pt x="4060875" y="2176403"/>
                  <a:pt x="4095076" y="2176404"/>
                </a:cubicBezTo>
                <a:cubicBezTo>
                  <a:pt x="4095076" y="2172934"/>
                  <a:pt x="4095078" y="2169959"/>
                  <a:pt x="4095076" y="2166491"/>
                </a:cubicBezTo>
                <a:cubicBezTo>
                  <a:pt x="4049972" y="2165500"/>
                  <a:pt x="4005363" y="2162031"/>
                  <a:pt x="3960261" y="2163020"/>
                </a:cubicBezTo>
                <a:close/>
                <a:moveTo>
                  <a:pt x="721677" y="2143196"/>
                </a:moveTo>
                <a:cubicBezTo>
                  <a:pt x="710278" y="2161535"/>
                  <a:pt x="698876" y="2179380"/>
                  <a:pt x="688468" y="2198211"/>
                </a:cubicBezTo>
                <a:cubicBezTo>
                  <a:pt x="687476" y="2200195"/>
                  <a:pt x="689954" y="2205647"/>
                  <a:pt x="692432" y="2208124"/>
                </a:cubicBezTo>
                <a:cubicBezTo>
                  <a:pt x="693425" y="2209116"/>
                  <a:pt x="699867" y="2208621"/>
                  <a:pt x="700859" y="2206638"/>
                </a:cubicBezTo>
                <a:cubicBezTo>
                  <a:pt x="711269" y="2188300"/>
                  <a:pt x="721676" y="2169464"/>
                  <a:pt x="732581" y="2150134"/>
                </a:cubicBezTo>
                <a:cubicBezTo>
                  <a:pt x="729112" y="2147657"/>
                  <a:pt x="725148" y="2145674"/>
                  <a:pt x="721677" y="2143196"/>
                </a:cubicBezTo>
                <a:close/>
                <a:moveTo>
                  <a:pt x="4688867" y="2128820"/>
                </a:moveTo>
                <a:cubicBezTo>
                  <a:pt x="4642274" y="2134769"/>
                  <a:pt x="4620467" y="2160047"/>
                  <a:pt x="4610059" y="2215064"/>
                </a:cubicBezTo>
                <a:cubicBezTo>
                  <a:pt x="4630875" y="2205646"/>
                  <a:pt x="4647727" y="2198211"/>
                  <a:pt x="4666068" y="2189786"/>
                </a:cubicBezTo>
                <a:lnTo>
                  <a:pt x="4675428" y="2208017"/>
                </a:lnTo>
                <a:lnTo>
                  <a:pt x="4673999" y="2207629"/>
                </a:lnTo>
                <a:lnTo>
                  <a:pt x="4674712" y="2208418"/>
                </a:lnTo>
                <a:lnTo>
                  <a:pt x="4657147" y="2215065"/>
                </a:lnTo>
                <a:cubicBezTo>
                  <a:pt x="4643267" y="2225968"/>
                  <a:pt x="4629885" y="2238359"/>
                  <a:pt x="4616997" y="2250256"/>
                </a:cubicBezTo>
                <a:cubicBezTo>
                  <a:pt x="4612042" y="2255211"/>
                  <a:pt x="4608075" y="2261159"/>
                  <a:pt x="4603615" y="2267107"/>
                </a:cubicBezTo>
                <a:cubicBezTo>
                  <a:pt x="4612039" y="2267110"/>
                  <a:pt x="4620961" y="2268594"/>
                  <a:pt x="4629387" y="2267107"/>
                </a:cubicBezTo>
                <a:cubicBezTo>
                  <a:pt x="4635337" y="2266117"/>
                  <a:pt x="4640293" y="2260169"/>
                  <a:pt x="4645745" y="2256698"/>
                </a:cubicBezTo>
                <a:cubicBezTo>
                  <a:pt x="4665570" y="2244805"/>
                  <a:pt x="4682424" y="2242821"/>
                  <a:pt x="4699276" y="2264631"/>
                </a:cubicBezTo>
                <a:cubicBezTo>
                  <a:pt x="4708196" y="2276526"/>
                  <a:pt x="4724058" y="2282472"/>
                  <a:pt x="4736946" y="2291395"/>
                </a:cubicBezTo>
                <a:cubicBezTo>
                  <a:pt x="4738925" y="2288916"/>
                  <a:pt x="4741405" y="2286438"/>
                  <a:pt x="4743389" y="2283961"/>
                </a:cubicBezTo>
                <a:lnTo>
                  <a:pt x="4674712" y="2208418"/>
                </a:lnTo>
                <a:lnTo>
                  <a:pt x="4675485" y="2208125"/>
                </a:lnTo>
                <a:lnTo>
                  <a:pt x="4675428" y="2208017"/>
                </a:lnTo>
                <a:lnTo>
                  <a:pt x="4720093" y="2220021"/>
                </a:lnTo>
                <a:cubicBezTo>
                  <a:pt x="4721577" y="2217047"/>
                  <a:pt x="4722572" y="2214073"/>
                  <a:pt x="4724057" y="2211100"/>
                </a:cubicBezTo>
                <a:cubicBezTo>
                  <a:pt x="4712163" y="2202673"/>
                  <a:pt x="4699772" y="2193752"/>
                  <a:pt x="4685894" y="2183838"/>
                </a:cubicBezTo>
                <a:cubicBezTo>
                  <a:pt x="4696797" y="2179874"/>
                  <a:pt x="4703735" y="2176899"/>
                  <a:pt x="4712162" y="2173926"/>
                </a:cubicBezTo>
                <a:cubicBezTo>
                  <a:pt x="4704231" y="2165498"/>
                  <a:pt x="4698781" y="2159057"/>
                  <a:pt x="4687874" y="2146666"/>
                </a:cubicBezTo>
                <a:cubicBezTo>
                  <a:pt x="4718604" y="2154098"/>
                  <a:pt x="4741902" y="2159551"/>
                  <a:pt x="4765692" y="2165004"/>
                </a:cubicBezTo>
                <a:cubicBezTo>
                  <a:pt x="4766683" y="2161534"/>
                  <a:pt x="4767179" y="2158561"/>
                  <a:pt x="4768171" y="2155091"/>
                </a:cubicBezTo>
                <a:cubicBezTo>
                  <a:pt x="4744379" y="2139726"/>
                  <a:pt x="4717615" y="2125352"/>
                  <a:pt x="4688867" y="2128820"/>
                </a:cubicBezTo>
                <a:close/>
                <a:moveTo>
                  <a:pt x="796023" y="2119900"/>
                </a:moveTo>
                <a:cubicBezTo>
                  <a:pt x="767773" y="2142204"/>
                  <a:pt x="742992" y="2166986"/>
                  <a:pt x="720189" y="2193256"/>
                </a:cubicBezTo>
                <a:cubicBezTo>
                  <a:pt x="693920" y="2222995"/>
                  <a:pt x="692432" y="2238361"/>
                  <a:pt x="710771" y="2264631"/>
                </a:cubicBezTo>
                <a:cubicBezTo>
                  <a:pt x="749928" y="2221012"/>
                  <a:pt x="786606" y="2178882"/>
                  <a:pt x="796023" y="2119900"/>
                </a:cubicBezTo>
                <a:close/>
                <a:moveTo>
                  <a:pt x="2427892" y="2095861"/>
                </a:moveTo>
                <a:cubicBezTo>
                  <a:pt x="2405898" y="2094375"/>
                  <a:pt x="2383840" y="2095365"/>
                  <a:pt x="2361785" y="2101065"/>
                </a:cubicBezTo>
                <a:cubicBezTo>
                  <a:pt x="2347410" y="2104534"/>
                  <a:pt x="2341462" y="2113457"/>
                  <a:pt x="2345923" y="2124856"/>
                </a:cubicBezTo>
                <a:cubicBezTo>
                  <a:pt x="2379133" y="2130307"/>
                  <a:pt x="2411349" y="2130307"/>
                  <a:pt x="2439602" y="2141215"/>
                </a:cubicBezTo>
                <a:cubicBezTo>
                  <a:pt x="2467359" y="2152118"/>
                  <a:pt x="2491645" y="2173431"/>
                  <a:pt x="2518905" y="2190779"/>
                </a:cubicBezTo>
                <a:cubicBezTo>
                  <a:pt x="2530305" y="2157568"/>
                  <a:pt x="2504533" y="2135759"/>
                  <a:pt x="2500071" y="2108995"/>
                </a:cubicBezTo>
                <a:cubicBezTo>
                  <a:pt x="2500073" y="2107510"/>
                  <a:pt x="2496105" y="2106021"/>
                  <a:pt x="2493629" y="2105526"/>
                </a:cubicBezTo>
                <a:cubicBezTo>
                  <a:pt x="2471819" y="2101313"/>
                  <a:pt x="2449889" y="2097348"/>
                  <a:pt x="2427892" y="2095861"/>
                </a:cubicBezTo>
                <a:close/>
                <a:moveTo>
                  <a:pt x="3001114" y="2071079"/>
                </a:moveTo>
                <a:cubicBezTo>
                  <a:pt x="2990642" y="2072688"/>
                  <a:pt x="2980359" y="2076036"/>
                  <a:pt x="2969453" y="2080745"/>
                </a:cubicBezTo>
                <a:cubicBezTo>
                  <a:pt x="2918402" y="2103046"/>
                  <a:pt x="2864872" y="2119404"/>
                  <a:pt x="2811838" y="2138240"/>
                </a:cubicBezTo>
                <a:cubicBezTo>
                  <a:pt x="2768714" y="2154099"/>
                  <a:pt x="2729558" y="2176405"/>
                  <a:pt x="2697341" y="2217542"/>
                </a:cubicBezTo>
                <a:cubicBezTo>
                  <a:pt x="2708245" y="2218534"/>
                  <a:pt x="2716176" y="2220517"/>
                  <a:pt x="2723611" y="2219524"/>
                </a:cubicBezTo>
                <a:cubicBezTo>
                  <a:pt x="2741948" y="2217045"/>
                  <a:pt x="2760288" y="2210603"/>
                  <a:pt x="2779123" y="2209612"/>
                </a:cubicBezTo>
                <a:cubicBezTo>
                  <a:pt x="2862888" y="2206638"/>
                  <a:pt x="2931784" y="2167483"/>
                  <a:pt x="2997705" y="2121881"/>
                </a:cubicBezTo>
                <a:cubicBezTo>
                  <a:pt x="3014060" y="2110481"/>
                  <a:pt x="3033886" y="2098091"/>
                  <a:pt x="3033887" y="2071819"/>
                </a:cubicBezTo>
                <a:cubicBezTo>
                  <a:pt x="3022239" y="2069591"/>
                  <a:pt x="3011583" y="2069467"/>
                  <a:pt x="3001114" y="2071079"/>
                </a:cubicBezTo>
                <a:close/>
                <a:moveTo>
                  <a:pt x="466415" y="2024736"/>
                </a:moveTo>
                <a:cubicBezTo>
                  <a:pt x="430234" y="2076779"/>
                  <a:pt x="371250" y="2106518"/>
                  <a:pt x="358860" y="2172438"/>
                </a:cubicBezTo>
                <a:cubicBezTo>
                  <a:pt x="418833" y="2181358"/>
                  <a:pt x="418833" y="2181358"/>
                  <a:pt x="444609" y="2132784"/>
                </a:cubicBezTo>
                <a:cubicBezTo>
                  <a:pt x="449565" y="2123368"/>
                  <a:pt x="456008" y="2114447"/>
                  <a:pt x="459474" y="2104534"/>
                </a:cubicBezTo>
                <a:cubicBezTo>
                  <a:pt x="467408" y="2081240"/>
                  <a:pt x="485251" y="2058440"/>
                  <a:pt x="466415" y="2024736"/>
                </a:cubicBezTo>
                <a:close/>
                <a:moveTo>
                  <a:pt x="1534543" y="2006395"/>
                </a:moveTo>
                <a:cubicBezTo>
                  <a:pt x="1503317" y="2089168"/>
                  <a:pt x="1465648" y="2169959"/>
                  <a:pt x="1479032" y="2262151"/>
                </a:cubicBezTo>
                <a:cubicBezTo>
                  <a:pt x="1512239" y="2180369"/>
                  <a:pt x="1523145" y="2093136"/>
                  <a:pt x="1534543" y="2006395"/>
                </a:cubicBezTo>
                <a:close/>
                <a:moveTo>
                  <a:pt x="2819812" y="1968711"/>
                </a:moveTo>
                <a:cubicBezTo>
                  <a:pt x="2793373" y="1964855"/>
                  <a:pt x="2771812" y="1978142"/>
                  <a:pt x="2751366" y="1998963"/>
                </a:cubicBezTo>
                <a:cubicBezTo>
                  <a:pt x="2738975" y="2011848"/>
                  <a:pt x="2722618" y="2021265"/>
                  <a:pt x="2709733" y="2033160"/>
                </a:cubicBezTo>
                <a:cubicBezTo>
                  <a:pt x="2682967" y="2057943"/>
                  <a:pt x="2653226" y="2080744"/>
                  <a:pt x="2640339" y="2122377"/>
                </a:cubicBezTo>
                <a:cubicBezTo>
                  <a:pt x="2650255" y="2121388"/>
                  <a:pt x="2658184" y="2122873"/>
                  <a:pt x="2663635" y="2119901"/>
                </a:cubicBezTo>
                <a:cubicBezTo>
                  <a:pt x="2710226" y="2095614"/>
                  <a:pt x="2757315" y="2071821"/>
                  <a:pt x="2801923" y="2045056"/>
                </a:cubicBezTo>
                <a:cubicBezTo>
                  <a:pt x="2826706" y="2030187"/>
                  <a:pt x="2847028" y="2009370"/>
                  <a:pt x="2848018" y="1978640"/>
                </a:cubicBezTo>
                <a:cubicBezTo>
                  <a:pt x="2837981" y="1973187"/>
                  <a:pt x="2828626" y="1969995"/>
                  <a:pt x="2819812" y="1968711"/>
                </a:cubicBezTo>
                <a:close/>
                <a:moveTo>
                  <a:pt x="4367987" y="1967657"/>
                </a:moveTo>
                <a:cubicBezTo>
                  <a:pt x="4363130" y="1968509"/>
                  <a:pt x="4359383" y="1970587"/>
                  <a:pt x="4357772" y="1974177"/>
                </a:cubicBezTo>
                <a:cubicBezTo>
                  <a:pt x="4350830" y="1989542"/>
                  <a:pt x="4353310" y="2010855"/>
                  <a:pt x="4357275" y="2028203"/>
                </a:cubicBezTo>
                <a:cubicBezTo>
                  <a:pt x="4360745" y="2043075"/>
                  <a:pt x="4358267" y="2065875"/>
                  <a:pt x="4381068" y="2068847"/>
                </a:cubicBezTo>
                <a:cubicBezTo>
                  <a:pt x="4404363" y="2072317"/>
                  <a:pt x="4428153" y="2072812"/>
                  <a:pt x="4457892" y="2075290"/>
                </a:cubicBezTo>
                <a:cubicBezTo>
                  <a:pt x="4455415" y="2064882"/>
                  <a:pt x="4454919" y="2055961"/>
                  <a:pt x="4450954" y="2049021"/>
                </a:cubicBezTo>
                <a:cubicBezTo>
                  <a:pt x="4439060" y="2027214"/>
                  <a:pt x="4426172" y="2006397"/>
                  <a:pt x="4413779" y="1985082"/>
                </a:cubicBezTo>
                <a:cubicBezTo>
                  <a:pt x="4407089" y="1973559"/>
                  <a:pt x="4382554" y="1965100"/>
                  <a:pt x="4367987" y="1967657"/>
                </a:cubicBezTo>
                <a:close/>
                <a:moveTo>
                  <a:pt x="4872018" y="1964242"/>
                </a:moveTo>
                <a:cubicBezTo>
                  <a:pt x="4858100" y="1964732"/>
                  <a:pt x="4855405" y="1973932"/>
                  <a:pt x="4852431" y="2002926"/>
                </a:cubicBezTo>
                <a:cubicBezTo>
                  <a:pt x="4851937" y="2009369"/>
                  <a:pt x="4849953" y="2015813"/>
                  <a:pt x="4849458" y="2022256"/>
                </a:cubicBezTo>
                <a:cubicBezTo>
                  <a:pt x="4845989" y="2057944"/>
                  <a:pt x="4849459" y="2062899"/>
                  <a:pt x="4887621" y="2076777"/>
                </a:cubicBezTo>
                <a:cubicBezTo>
                  <a:pt x="4896544" y="2063891"/>
                  <a:pt x="4904971" y="2051995"/>
                  <a:pt x="4912406" y="2039605"/>
                </a:cubicBezTo>
                <a:cubicBezTo>
                  <a:pt x="4915875" y="2033160"/>
                  <a:pt x="4917857" y="2025729"/>
                  <a:pt x="4919840" y="2018787"/>
                </a:cubicBezTo>
                <a:cubicBezTo>
                  <a:pt x="4926283" y="1992024"/>
                  <a:pt x="4914388" y="1970708"/>
                  <a:pt x="4890101" y="1966249"/>
                </a:cubicBezTo>
                <a:cubicBezTo>
                  <a:pt x="4882544" y="1964886"/>
                  <a:pt x="4876656" y="1964079"/>
                  <a:pt x="4872018" y="1964242"/>
                </a:cubicBezTo>
                <a:close/>
                <a:moveTo>
                  <a:pt x="1422029" y="1959309"/>
                </a:moveTo>
                <a:cubicBezTo>
                  <a:pt x="1361065" y="2025727"/>
                  <a:pt x="1301586" y="2206142"/>
                  <a:pt x="1367014" y="2269090"/>
                </a:cubicBezTo>
                <a:cubicBezTo>
                  <a:pt x="1385351" y="2167482"/>
                  <a:pt x="1403196" y="2066370"/>
                  <a:pt x="1422029" y="1959309"/>
                </a:cubicBezTo>
                <a:close/>
                <a:moveTo>
                  <a:pt x="420879" y="1950014"/>
                </a:moveTo>
                <a:cubicBezTo>
                  <a:pt x="414126" y="1949767"/>
                  <a:pt x="407433" y="1949891"/>
                  <a:pt x="400989" y="1951379"/>
                </a:cubicBezTo>
                <a:cubicBezTo>
                  <a:pt x="376207" y="1957326"/>
                  <a:pt x="352912" y="1967736"/>
                  <a:pt x="328128" y="1974178"/>
                </a:cubicBezTo>
                <a:cubicBezTo>
                  <a:pt x="299876" y="1981613"/>
                  <a:pt x="286494" y="2001440"/>
                  <a:pt x="277572" y="2027708"/>
                </a:cubicBezTo>
                <a:cubicBezTo>
                  <a:pt x="314745" y="2045056"/>
                  <a:pt x="347461" y="2050013"/>
                  <a:pt x="373729" y="2013334"/>
                </a:cubicBezTo>
                <a:cubicBezTo>
                  <a:pt x="375216" y="2011354"/>
                  <a:pt x="377695" y="2010856"/>
                  <a:pt x="379678" y="2008874"/>
                </a:cubicBezTo>
                <a:cubicBezTo>
                  <a:pt x="400493" y="1992517"/>
                  <a:pt x="421312" y="1976162"/>
                  <a:pt x="442626" y="1959310"/>
                </a:cubicBezTo>
                <a:cubicBezTo>
                  <a:pt x="442128" y="1956334"/>
                  <a:pt x="441633" y="1953856"/>
                  <a:pt x="441139" y="1950884"/>
                </a:cubicBezTo>
                <a:cubicBezTo>
                  <a:pt x="434447" y="1950882"/>
                  <a:pt x="427631" y="1950262"/>
                  <a:pt x="420879" y="1950014"/>
                </a:cubicBezTo>
                <a:close/>
                <a:moveTo>
                  <a:pt x="778180" y="1918171"/>
                </a:moveTo>
                <a:cubicBezTo>
                  <a:pt x="773225" y="1921143"/>
                  <a:pt x="767774" y="1923623"/>
                  <a:pt x="763805" y="1927587"/>
                </a:cubicBezTo>
                <a:cubicBezTo>
                  <a:pt x="752408" y="1938491"/>
                  <a:pt x="742989" y="1951379"/>
                  <a:pt x="730598" y="1960795"/>
                </a:cubicBezTo>
                <a:cubicBezTo>
                  <a:pt x="661206" y="2013334"/>
                  <a:pt x="623040" y="2086195"/>
                  <a:pt x="595284" y="2165995"/>
                </a:cubicBezTo>
                <a:cubicBezTo>
                  <a:pt x="546215" y="2307751"/>
                  <a:pt x="512511" y="2452482"/>
                  <a:pt x="511520" y="2603157"/>
                </a:cubicBezTo>
                <a:cubicBezTo>
                  <a:pt x="511022" y="2652725"/>
                  <a:pt x="522920" y="2702783"/>
                  <a:pt x="528870" y="2752349"/>
                </a:cubicBezTo>
                <a:cubicBezTo>
                  <a:pt x="530850" y="2766226"/>
                  <a:pt x="538781" y="2774158"/>
                  <a:pt x="552165" y="2769697"/>
                </a:cubicBezTo>
                <a:cubicBezTo>
                  <a:pt x="555135" y="2768705"/>
                  <a:pt x="554145" y="2754828"/>
                  <a:pt x="554641" y="2746897"/>
                </a:cubicBezTo>
                <a:cubicBezTo>
                  <a:pt x="555137" y="2739463"/>
                  <a:pt x="553649" y="2725584"/>
                  <a:pt x="555136" y="2725583"/>
                </a:cubicBezTo>
                <a:cubicBezTo>
                  <a:pt x="572485" y="2722116"/>
                  <a:pt x="563069" y="2710714"/>
                  <a:pt x="560588" y="2704768"/>
                </a:cubicBezTo>
                <a:cubicBezTo>
                  <a:pt x="541260" y="2658672"/>
                  <a:pt x="539772" y="2610098"/>
                  <a:pt x="540763" y="2561523"/>
                </a:cubicBezTo>
                <a:cubicBezTo>
                  <a:pt x="542250" y="2446036"/>
                  <a:pt x="568024" y="2335012"/>
                  <a:pt x="602720" y="2225473"/>
                </a:cubicBezTo>
                <a:cubicBezTo>
                  <a:pt x="631469" y="2134769"/>
                  <a:pt x="671120" y="2051004"/>
                  <a:pt x="742990" y="1985083"/>
                </a:cubicBezTo>
                <a:cubicBezTo>
                  <a:pt x="760338" y="1969222"/>
                  <a:pt x="771241" y="1945926"/>
                  <a:pt x="785118" y="1925605"/>
                </a:cubicBezTo>
                <a:cubicBezTo>
                  <a:pt x="782641" y="1923126"/>
                  <a:pt x="780660" y="1920646"/>
                  <a:pt x="778180" y="1918171"/>
                </a:cubicBezTo>
                <a:close/>
                <a:moveTo>
                  <a:pt x="684502" y="1853239"/>
                </a:moveTo>
                <a:cubicBezTo>
                  <a:pt x="647824" y="1845804"/>
                  <a:pt x="557615" y="1956830"/>
                  <a:pt x="567529" y="1997474"/>
                </a:cubicBezTo>
                <a:cubicBezTo>
                  <a:pt x="622546" y="1963275"/>
                  <a:pt x="658234" y="1913214"/>
                  <a:pt x="684502" y="1853239"/>
                </a:cubicBezTo>
                <a:close/>
                <a:moveTo>
                  <a:pt x="1364534" y="1850762"/>
                </a:moveTo>
                <a:cubicBezTo>
                  <a:pt x="1313482" y="1929074"/>
                  <a:pt x="1263916" y="2008378"/>
                  <a:pt x="1235171" y="2098091"/>
                </a:cubicBezTo>
                <a:cubicBezTo>
                  <a:pt x="1217326" y="2153109"/>
                  <a:pt x="1209399" y="2209117"/>
                  <a:pt x="1225258" y="2265621"/>
                </a:cubicBezTo>
                <a:cubicBezTo>
                  <a:pt x="1229719" y="2282473"/>
                  <a:pt x="1240126" y="2298334"/>
                  <a:pt x="1247561" y="2314195"/>
                </a:cubicBezTo>
                <a:cubicBezTo>
                  <a:pt x="1249545" y="2313202"/>
                  <a:pt x="1252023" y="2312708"/>
                  <a:pt x="1254005" y="2311716"/>
                </a:cubicBezTo>
                <a:cubicBezTo>
                  <a:pt x="1255989" y="2262647"/>
                  <a:pt x="1256486" y="2213578"/>
                  <a:pt x="1260946" y="2164509"/>
                </a:cubicBezTo>
                <a:cubicBezTo>
                  <a:pt x="1269866" y="2068847"/>
                  <a:pt x="1282752" y="1974675"/>
                  <a:pt x="1351647" y="1899336"/>
                </a:cubicBezTo>
                <a:cubicBezTo>
                  <a:pt x="1362552" y="1887936"/>
                  <a:pt x="1367509" y="1870589"/>
                  <a:pt x="1375440" y="1855719"/>
                </a:cubicBezTo>
                <a:cubicBezTo>
                  <a:pt x="1371970" y="1854230"/>
                  <a:pt x="1368500" y="1852744"/>
                  <a:pt x="1364534" y="1850762"/>
                </a:cubicBezTo>
                <a:close/>
                <a:moveTo>
                  <a:pt x="370257" y="1816066"/>
                </a:moveTo>
                <a:cubicBezTo>
                  <a:pt x="344486" y="1822510"/>
                  <a:pt x="318217" y="1828457"/>
                  <a:pt x="292937" y="1836885"/>
                </a:cubicBezTo>
                <a:cubicBezTo>
                  <a:pt x="286000" y="1839361"/>
                  <a:pt x="278070" y="1849275"/>
                  <a:pt x="277572" y="1855720"/>
                </a:cubicBezTo>
                <a:cubicBezTo>
                  <a:pt x="277572" y="1862657"/>
                  <a:pt x="285008" y="1871579"/>
                  <a:pt x="291947" y="1876039"/>
                </a:cubicBezTo>
                <a:cubicBezTo>
                  <a:pt x="317225" y="1893387"/>
                  <a:pt x="341512" y="1893884"/>
                  <a:pt x="363319" y="1869100"/>
                </a:cubicBezTo>
                <a:cubicBezTo>
                  <a:pt x="367782" y="1863648"/>
                  <a:pt x="375714" y="1861666"/>
                  <a:pt x="381658" y="1857204"/>
                </a:cubicBezTo>
                <a:cubicBezTo>
                  <a:pt x="393556" y="1848284"/>
                  <a:pt x="404955" y="1838864"/>
                  <a:pt x="416355" y="1829450"/>
                </a:cubicBezTo>
                <a:cubicBezTo>
                  <a:pt x="401982" y="1825484"/>
                  <a:pt x="387607" y="1821024"/>
                  <a:pt x="370257" y="1816066"/>
                </a:cubicBezTo>
                <a:close/>
                <a:moveTo>
                  <a:pt x="962470" y="1813001"/>
                </a:moveTo>
                <a:cubicBezTo>
                  <a:pt x="939050" y="1814022"/>
                  <a:pt x="935427" y="1829820"/>
                  <a:pt x="943232" y="1869597"/>
                </a:cubicBezTo>
                <a:cubicBezTo>
                  <a:pt x="961571" y="1850264"/>
                  <a:pt x="975450" y="1834899"/>
                  <a:pt x="992797" y="1816562"/>
                </a:cubicBezTo>
                <a:cubicBezTo>
                  <a:pt x="980280" y="1813960"/>
                  <a:pt x="970276" y="1812658"/>
                  <a:pt x="962470" y="1813001"/>
                </a:cubicBezTo>
                <a:close/>
                <a:moveTo>
                  <a:pt x="4301640" y="1798408"/>
                </a:moveTo>
                <a:cubicBezTo>
                  <a:pt x="4291108" y="1798347"/>
                  <a:pt x="4280697" y="1799708"/>
                  <a:pt x="4271527" y="1802683"/>
                </a:cubicBezTo>
                <a:cubicBezTo>
                  <a:pt x="4261120" y="1806154"/>
                  <a:pt x="4259137" y="1827961"/>
                  <a:pt x="4272024" y="1838865"/>
                </a:cubicBezTo>
                <a:cubicBezTo>
                  <a:pt x="4286400" y="1851257"/>
                  <a:pt x="4295319" y="1877030"/>
                  <a:pt x="4319608" y="1869596"/>
                </a:cubicBezTo>
                <a:cubicBezTo>
                  <a:pt x="4335963" y="1864144"/>
                  <a:pt x="4350336" y="1850266"/>
                  <a:pt x="4367190" y="1839361"/>
                </a:cubicBezTo>
                <a:cubicBezTo>
                  <a:pt x="4352319" y="1823005"/>
                  <a:pt x="4344390" y="1806152"/>
                  <a:pt x="4332494" y="1802684"/>
                </a:cubicBezTo>
                <a:cubicBezTo>
                  <a:pt x="4322830" y="1799955"/>
                  <a:pt x="4312172" y="1798471"/>
                  <a:pt x="4301640" y="1798408"/>
                </a:cubicBezTo>
                <a:close/>
                <a:moveTo>
                  <a:pt x="638407" y="1776414"/>
                </a:moveTo>
                <a:cubicBezTo>
                  <a:pt x="592312" y="1772944"/>
                  <a:pt x="558111" y="1799710"/>
                  <a:pt x="524408" y="1824988"/>
                </a:cubicBezTo>
                <a:cubicBezTo>
                  <a:pt x="511025" y="1835396"/>
                  <a:pt x="502596" y="1852744"/>
                  <a:pt x="492190" y="1866622"/>
                </a:cubicBezTo>
                <a:cubicBezTo>
                  <a:pt x="493676" y="1869103"/>
                  <a:pt x="495164" y="1871578"/>
                  <a:pt x="496651" y="1874057"/>
                </a:cubicBezTo>
                <a:cubicBezTo>
                  <a:pt x="508544" y="1871083"/>
                  <a:pt x="521432" y="1870091"/>
                  <a:pt x="531842" y="1864640"/>
                </a:cubicBezTo>
                <a:cubicBezTo>
                  <a:pt x="569511" y="1843327"/>
                  <a:pt x="606188" y="1820031"/>
                  <a:pt x="643363" y="1797233"/>
                </a:cubicBezTo>
                <a:cubicBezTo>
                  <a:pt x="648321" y="1794257"/>
                  <a:pt x="651788" y="1788806"/>
                  <a:pt x="656250" y="1784345"/>
                </a:cubicBezTo>
                <a:cubicBezTo>
                  <a:pt x="650302" y="1781370"/>
                  <a:pt x="644355" y="1776910"/>
                  <a:pt x="638407" y="1776414"/>
                </a:cubicBezTo>
                <a:close/>
                <a:moveTo>
                  <a:pt x="1334113" y="1725795"/>
                </a:moveTo>
                <a:cubicBezTo>
                  <a:pt x="1330459" y="1725731"/>
                  <a:pt x="1326865" y="1728335"/>
                  <a:pt x="1319430" y="1733292"/>
                </a:cubicBezTo>
                <a:cubicBezTo>
                  <a:pt x="1309517" y="1740231"/>
                  <a:pt x="1297126" y="1744196"/>
                  <a:pt x="1287707" y="1752126"/>
                </a:cubicBezTo>
                <a:cubicBezTo>
                  <a:pt x="1267386" y="1769473"/>
                  <a:pt x="1242110" y="1784345"/>
                  <a:pt x="1229719" y="1806647"/>
                </a:cubicBezTo>
                <a:cubicBezTo>
                  <a:pt x="1200971" y="1858196"/>
                  <a:pt x="1175692" y="1912222"/>
                  <a:pt x="1153884" y="1967240"/>
                </a:cubicBezTo>
                <a:cubicBezTo>
                  <a:pt x="1131581" y="2023743"/>
                  <a:pt x="1113240" y="2082229"/>
                  <a:pt x="1119684" y="2144681"/>
                </a:cubicBezTo>
                <a:cubicBezTo>
                  <a:pt x="1120675" y="2156082"/>
                  <a:pt x="1126622" y="2166986"/>
                  <a:pt x="1130092" y="2178387"/>
                </a:cubicBezTo>
                <a:cubicBezTo>
                  <a:pt x="1142981" y="1998961"/>
                  <a:pt x="1202457" y="1846795"/>
                  <a:pt x="1349169" y="1734284"/>
                </a:cubicBezTo>
                <a:cubicBezTo>
                  <a:pt x="1341488" y="1728582"/>
                  <a:pt x="1337770" y="1725857"/>
                  <a:pt x="1334113" y="1725795"/>
                </a:cubicBezTo>
                <a:close/>
                <a:moveTo>
                  <a:pt x="4886421" y="1716007"/>
                </a:moveTo>
                <a:cubicBezTo>
                  <a:pt x="4881675" y="1714922"/>
                  <a:pt x="4877213" y="1715077"/>
                  <a:pt x="4873744" y="1716935"/>
                </a:cubicBezTo>
                <a:cubicBezTo>
                  <a:pt x="4850944" y="1728831"/>
                  <a:pt x="4838553" y="1752126"/>
                  <a:pt x="4841032" y="1778397"/>
                </a:cubicBezTo>
                <a:cubicBezTo>
                  <a:pt x="4844997" y="1814577"/>
                  <a:pt x="4853423" y="1824987"/>
                  <a:pt x="4888118" y="1834900"/>
                </a:cubicBezTo>
                <a:cubicBezTo>
                  <a:pt x="4909431" y="1808134"/>
                  <a:pt x="4919344" y="1779388"/>
                  <a:pt x="4917857" y="1746673"/>
                </a:cubicBezTo>
                <a:cubicBezTo>
                  <a:pt x="4917485" y="1733664"/>
                  <a:pt x="4900663" y="1719260"/>
                  <a:pt x="4886421" y="1716007"/>
                </a:cubicBezTo>
                <a:close/>
                <a:moveTo>
                  <a:pt x="2008386" y="1713466"/>
                </a:moveTo>
                <a:cubicBezTo>
                  <a:pt x="1990544" y="1745188"/>
                  <a:pt x="1966751" y="1753117"/>
                  <a:pt x="1935526" y="1748161"/>
                </a:cubicBezTo>
                <a:cubicBezTo>
                  <a:pt x="1922640" y="1746179"/>
                  <a:pt x="1907768" y="1753120"/>
                  <a:pt x="1887942" y="1757083"/>
                </a:cubicBezTo>
                <a:cubicBezTo>
                  <a:pt x="1903805" y="1768980"/>
                  <a:pt x="1913222" y="1779387"/>
                  <a:pt x="1924619" y="1783848"/>
                </a:cubicBezTo>
                <a:cubicBezTo>
                  <a:pt x="1943456" y="1791284"/>
                  <a:pt x="1963777" y="1798222"/>
                  <a:pt x="1983604" y="1798223"/>
                </a:cubicBezTo>
                <a:cubicBezTo>
                  <a:pt x="1997978" y="1798222"/>
                  <a:pt x="2017802" y="1735770"/>
                  <a:pt x="2008386" y="1713466"/>
                </a:cubicBezTo>
                <a:close/>
                <a:moveTo>
                  <a:pt x="805441" y="1692648"/>
                </a:moveTo>
                <a:cubicBezTo>
                  <a:pt x="793546" y="1695127"/>
                  <a:pt x="780658" y="1699091"/>
                  <a:pt x="771737" y="1706527"/>
                </a:cubicBezTo>
                <a:cubicBezTo>
                  <a:pt x="762320" y="1713959"/>
                  <a:pt x="748936" y="1730813"/>
                  <a:pt x="751416" y="1736264"/>
                </a:cubicBezTo>
                <a:cubicBezTo>
                  <a:pt x="756869" y="1747170"/>
                  <a:pt x="772232" y="1753117"/>
                  <a:pt x="778179" y="1757082"/>
                </a:cubicBezTo>
                <a:cubicBezTo>
                  <a:pt x="804945" y="1753613"/>
                  <a:pt x="823286" y="1752622"/>
                  <a:pt x="840632" y="1748658"/>
                </a:cubicBezTo>
                <a:cubicBezTo>
                  <a:pt x="846085" y="1747665"/>
                  <a:pt x="853520" y="1738249"/>
                  <a:pt x="853519" y="1732796"/>
                </a:cubicBezTo>
                <a:cubicBezTo>
                  <a:pt x="854016" y="1705534"/>
                  <a:pt x="831711" y="1687195"/>
                  <a:pt x="805441" y="1692648"/>
                </a:cubicBezTo>
                <a:close/>
                <a:moveTo>
                  <a:pt x="330856" y="1683851"/>
                </a:moveTo>
                <a:cubicBezTo>
                  <a:pt x="315987" y="1685461"/>
                  <a:pt x="301363" y="1690418"/>
                  <a:pt x="286493" y="1694632"/>
                </a:cubicBezTo>
                <a:cubicBezTo>
                  <a:pt x="281539" y="1696118"/>
                  <a:pt x="276086" y="1707021"/>
                  <a:pt x="276086" y="1713465"/>
                </a:cubicBezTo>
                <a:cubicBezTo>
                  <a:pt x="276086" y="1719909"/>
                  <a:pt x="282034" y="1730814"/>
                  <a:pt x="286989" y="1731803"/>
                </a:cubicBezTo>
                <a:cubicBezTo>
                  <a:pt x="321686" y="1738743"/>
                  <a:pt x="356382" y="1744692"/>
                  <a:pt x="391572" y="1748161"/>
                </a:cubicBezTo>
                <a:cubicBezTo>
                  <a:pt x="412884" y="1750144"/>
                  <a:pt x="431720" y="1741222"/>
                  <a:pt x="444608" y="1714954"/>
                </a:cubicBezTo>
                <a:cubicBezTo>
                  <a:pt x="419826" y="1707022"/>
                  <a:pt x="396033" y="1704048"/>
                  <a:pt x="376704" y="1693143"/>
                </a:cubicBezTo>
                <a:cubicBezTo>
                  <a:pt x="360842" y="1683973"/>
                  <a:pt x="345724" y="1682240"/>
                  <a:pt x="330856" y="1683851"/>
                </a:cubicBezTo>
                <a:close/>
                <a:moveTo>
                  <a:pt x="574444" y="1681032"/>
                </a:moveTo>
                <a:cubicBezTo>
                  <a:pt x="553372" y="1681033"/>
                  <a:pt x="535434" y="1691905"/>
                  <a:pt x="514989" y="1711979"/>
                </a:cubicBezTo>
                <a:cubicBezTo>
                  <a:pt x="567033" y="1714457"/>
                  <a:pt x="614615" y="1737258"/>
                  <a:pt x="653772" y="1693641"/>
                </a:cubicBezTo>
                <a:cubicBezTo>
                  <a:pt x="634442" y="1688684"/>
                  <a:pt x="614616" y="1689675"/>
                  <a:pt x="596772" y="1684718"/>
                </a:cubicBezTo>
                <a:cubicBezTo>
                  <a:pt x="588842" y="1682242"/>
                  <a:pt x="581469" y="1681031"/>
                  <a:pt x="574444" y="1681032"/>
                </a:cubicBezTo>
                <a:close/>
                <a:moveTo>
                  <a:pt x="4229896" y="1671336"/>
                </a:moveTo>
                <a:cubicBezTo>
                  <a:pt x="4220476" y="1672823"/>
                  <a:pt x="4210067" y="1673318"/>
                  <a:pt x="4201147" y="1676787"/>
                </a:cubicBezTo>
                <a:cubicBezTo>
                  <a:pt x="4193216" y="1679761"/>
                  <a:pt x="4181815" y="1684719"/>
                  <a:pt x="4180822" y="1690667"/>
                </a:cubicBezTo>
                <a:cubicBezTo>
                  <a:pt x="4178345" y="1703057"/>
                  <a:pt x="4181321" y="1716443"/>
                  <a:pt x="4197676" y="1720406"/>
                </a:cubicBezTo>
                <a:cubicBezTo>
                  <a:pt x="4219486" y="1725859"/>
                  <a:pt x="4241295" y="1734284"/>
                  <a:pt x="4263599" y="1737256"/>
                </a:cubicBezTo>
                <a:cubicBezTo>
                  <a:pt x="4271033" y="1738251"/>
                  <a:pt x="4281442" y="1728334"/>
                  <a:pt x="4287886" y="1721892"/>
                </a:cubicBezTo>
                <a:cubicBezTo>
                  <a:pt x="4291353" y="1718422"/>
                  <a:pt x="4292842" y="1707023"/>
                  <a:pt x="4290364" y="1704544"/>
                </a:cubicBezTo>
                <a:cubicBezTo>
                  <a:pt x="4273015" y="1689179"/>
                  <a:pt x="4258642" y="1667370"/>
                  <a:pt x="4229896" y="1671336"/>
                </a:cubicBezTo>
                <a:close/>
                <a:moveTo>
                  <a:pt x="1684725" y="1620779"/>
                </a:moveTo>
                <a:cubicBezTo>
                  <a:pt x="1681750" y="1621273"/>
                  <a:pt x="1678777" y="1621770"/>
                  <a:pt x="1676299" y="1621771"/>
                </a:cubicBezTo>
                <a:cubicBezTo>
                  <a:pt x="1673325" y="1651509"/>
                  <a:pt x="1669856" y="1680754"/>
                  <a:pt x="1667872" y="1710492"/>
                </a:cubicBezTo>
                <a:cubicBezTo>
                  <a:pt x="1667378" y="1713959"/>
                  <a:pt x="1672335" y="1720404"/>
                  <a:pt x="1675308" y="1720901"/>
                </a:cubicBezTo>
                <a:cubicBezTo>
                  <a:pt x="1696124" y="1723379"/>
                  <a:pt x="1716943" y="1725857"/>
                  <a:pt x="1734786" y="1706528"/>
                </a:cubicBezTo>
                <a:cubicBezTo>
                  <a:pt x="1728839" y="1702561"/>
                  <a:pt x="1724379" y="1698100"/>
                  <a:pt x="1719420" y="1696615"/>
                </a:cubicBezTo>
                <a:cubicBezTo>
                  <a:pt x="1695133" y="1690168"/>
                  <a:pt x="1688196" y="1674805"/>
                  <a:pt x="1691168" y="1650519"/>
                </a:cubicBezTo>
                <a:cubicBezTo>
                  <a:pt x="1692160" y="1641101"/>
                  <a:pt x="1687203" y="1631190"/>
                  <a:pt x="1684725" y="1620779"/>
                </a:cubicBezTo>
                <a:close/>
                <a:moveTo>
                  <a:pt x="1335291" y="1611856"/>
                </a:moveTo>
                <a:cubicBezTo>
                  <a:pt x="1273335" y="1627718"/>
                  <a:pt x="1220301" y="1656467"/>
                  <a:pt x="1178171" y="1707024"/>
                </a:cubicBezTo>
                <a:cubicBezTo>
                  <a:pt x="1115720" y="1782857"/>
                  <a:pt x="1074086" y="1870091"/>
                  <a:pt x="1036909" y="1959805"/>
                </a:cubicBezTo>
                <a:cubicBezTo>
                  <a:pt x="1035919" y="1962282"/>
                  <a:pt x="1036909" y="1965751"/>
                  <a:pt x="1036911" y="1975665"/>
                </a:cubicBezTo>
                <a:cubicBezTo>
                  <a:pt x="1047814" y="1966248"/>
                  <a:pt x="1056242" y="1961788"/>
                  <a:pt x="1061199" y="1954848"/>
                </a:cubicBezTo>
                <a:cubicBezTo>
                  <a:pt x="1095398" y="1909744"/>
                  <a:pt x="1129599" y="1864638"/>
                  <a:pt x="1161814" y="1818047"/>
                </a:cubicBezTo>
                <a:cubicBezTo>
                  <a:pt x="1214354" y="1741717"/>
                  <a:pt x="1268379" y="1667370"/>
                  <a:pt x="1356106" y="1626726"/>
                </a:cubicBezTo>
                <a:cubicBezTo>
                  <a:pt x="1358091" y="1625734"/>
                  <a:pt x="1359083" y="1622762"/>
                  <a:pt x="1363048" y="1614334"/>
                </a:cubicBezTo>
                <a:cubicBezTo>
                  <a:pt x="1351647" y="1613345"/>
                  <a:pt x="1342726" y="1609876"/>
                  <a:pt x="1335291" y="1611856"/>
                </a:cubicBezTo>
                <a:close/>
                <a:moveTo>
                  <a:pt x="3391804" y="1566847"/>
                </a:moveTo>
                <a:cubicBezTo>
                  <a:pt x="3365477" y="1566010"/>
                  <a:pt x="3340200" y="1579391"/>
                  <a:pt x="3328304" y="1599466"/>
                </a:cubicBezTo>
                <a:cubicBezTo>
                  <a:pt x="3329294" y="1602442"/>
                  <a:pt x="3330286" y="1605414"/>
                  <a:pt x="3331277" y="1608885"/>
                </a:cubicBezTo>
                <a:cubicBezTo>
                  <a:pt x="3360025" y="1596988"/>
                  <a:pt x="3388773" y="1584596"/>
                  <a:pt x="3418017" y="1572702"/>
                </a:cubicBezTo>
                <a:cubicBezTo>
                  <a:pt x="3409467" y="1568985"/>
                  <a:pt x="3400578" y="1567126"/>
                  <a:pt x="3391804" y="1566847"/>
                </a:cubicBezTo>
                <a:close/>
                <a:moveTo>
                  <a:pt x="3495835" y="1566752"/>
                </a:moveTo>
                <a:cubicBezTo>
                  <a:pt x="3444781" y="1584595"/>
                  <a:pt x="3393235" y="1602934"/>
                  <a:pt x="3338713" y="1621770"/>
                </a:cubicBezTo>
                <a:cubicBezTo>
                  <a:pt x="3349617" y="1633171"/>
                  <a:pt x="3355566" y="1641101"/>
                  <a:pt x="3362999" y="1646552"/>
                </a:cubicBezTo>
                <a:cubicBezTo>
                  <a:pt x="3385799" y="1663405"/>
                  <a:pt x="3407113" y="1683233"/>
                  <a:pt x="3432391" y="1695623"/>
                </a:cubicBezTo>
                <a:cubicBezTo>
                  <a:pt x="3462624" y="1710492"/>
                  <a:pt x="3489886" y="1692153"/>
                  <a:pt x="3500296" y="1650022"/>
                </a:cubicBezTo>
                <a:cubicBezTo>
                  <a:pt x="3474027" y="1656961"/>
                  <a:pt x="3451224" y="1662415"/>
                  <a:pt x="3428425" y="1668361"/>
                </a:cubicBezTo>
                <a:cubicBezTo>
                  <a:pt x="3437348" y="1657954"/>
                  <a:pt x="3448745" y="1653987"/>
                  <a:pt x="3459156" y="1648040"/>
                </a:cubicBezTo>
                <a:cubicBezTo>
                  <a:pt x="3467581" y="1643083"/>
                  <a:pt x="3487906" y="1648040"/>
                  <a:pt x="3478981" y="1626729"/>
                </a:cubicBezTo>
                <a:cubicBezTo>
                  <a:pt x="3446270" y="1629700"/>
                  <a:pt x="3417027" y="1652501"/>
                  <a:pt x="3376878" y="1641596"/>
                </a:cubicBezTo>
                <a:cubicBezTo>
                  <a:pt x="3403644" y="1629205"/>
                  <a:pt x="3425947" y="1620780"/>
                  <a:pt x="3446765" y="1609379"/>
                </a:cubicBezTo>
                <a:cubicBezTo>
                  <a:pt x="3490879" y="1585092"/>
                  <a:pt x="3490381" y="1584103"/>
                  <a:pt x="3495835" y="1566752"/>
                </a:cubicBezTo>
                <a:close/>
                <a:moveTo>
                  <a:pt x="631716" y="1553371"/>
                </a:moveTo>
                <a:cubicBezTo>
                  <a:pt x="618706" y="1552131"/>
                  <a:pt x="604456" y="1554611"/>
                  <a:pt x="588841" y="1556840"/>
                </a:cubicBezTo>
                <a:cubicBezTo>
                  <a:pt x="613126" y="1599962"/>
                  <a:pt x="641380" y="1630694"/>
                  <a:pt x="690945" y="1631683"/>
                </a:cubicBezTo>
                <a:cubicBezTo>
                  <a:pt x="697389" y="1631685"/>
                  <a:pt x="708292" y="1627718"/>
                  <a:pt x="708789" y="1624248"/>
                </a:cubicBezTo>
                <a:cubicBezTo>
                  <a:pt x="709780" y="1617308"/>
                  <a:pt x="707303" y="1607891"/>
                  <a:pt x="702346" y="1602934"/>
                </a:cubicBezTo>
                <a:cubicBezTo>
                  <a:pt x="691441" y="1591535"/>
                  <a:pt x="677069" y="1584099"/>
                  <a:pt x="667155" y="1572203"/>
                </a:cubicBezTo>
                <a:cubicBezTo>
                  <a:pt x="656498" y="1559567"/>
                  <a:pt x="644726" y="1554610"/>
                  <a:pt x="631716" y="1553371"/>
                </a:cubicBezTo>
                <a:close/>
                <a:moveTo>
                  <a:pt x="3740686" y="1542467"/>
                </a:moveTo>
                <a:cubicBezTo>
                  <a:pt x="3711938" y="1552875"/>
                  <a:pt x="3683686" y="1565762"/>
                  <a:pt x="3650972" y="1579640"/>
                </a:cubicBezTo>
                <a:cubicBezTo>
                  <a:pt x="3662870" y="1588067"/>
                  <a:pt x="3671294" y="1594509"/>
                  <a:pt x="3679722" y="1600955"/>
                </a:cubicBezTo>
                <a:cubicBezTo>
                  <a:pt x="3700537" y="1615326"/>
                  <a:pt x="3720363" y="1630692"/>
                  <a:pt x="3741676" y="1643579"/>
                </a:cubicBezTo>
                <a:cubicBezTo>
                  <a:pt x="3750104" y="1648536"/>
                  <a:pt x="3762492" y="1649031"/>
                  <a:pt x="3772903" y="1649030"/>
                </a:cubicBezTo>
                <a:cubicBezTo>
                  <a:pt x="3790251" y="1649032"/>
                  <a:pt x="3812060" y="1614831"/>
                  <a:pt x="3804128" y="1599467"/>
                </a:cubicBezTo>
                <a:cubicBezTo>
                  <a:pt x="3802147" y="1595503"/>
                  <a:pt x="3793723" y="1592528"/>
                  <a:pt x="3788765" y="1593022"/>
                </a:cubicBezTo>
                <a:cubicBezTo>
                  <a:pt x="3752087" y="1595004"/>
                  <a:pt x="3715905" y="1597979"/>
                  <a:pt x="3679722" y="1600955"/>
                </a:cubicBezTo>
                <a:cubicBezTo>
                  <a:pt x="3708468" y="1583606"/>
                  <a:pt x="3737713" y="1566752"/>
                  <a:pt x="3766460" y="1549403"/>
                </a:cubicBezTo>
                <a:cubicBezTo>
                  <a:pt x="3757538" y="1542961"/>
                  <a:pt x="3748121" y="1539987"/>
                  <a:pt x="3740686" y="1542467"/>
                </a:cubicBezTo>
                <a:close/>
                <a:moveTo>
                  <a:pt x="4917672" y="1520596"/>
                </a:moveTo>
                <a:cubicBezTo>
                  <a:pt x="4910918" y="1520411"/>
                  <a:pt x="4904723" y="1525120"/>
                  <a:pt x="4899024" y="1535527"/>
                </a:cubicBezTo>
                <a:cubicBezTo>
                  <a:pt x="4887623" y="1555849"/>
                  <a:pt x="4881676" y="1580631"/>
                  <a:pt x="4877710" y="1603926"/>
                </a:cubicBezTo>
                <a:cubicBezTo>
                  <a:pt x="4876222" y="1612353"/>
                  <a:pt x="4887622" y="1623259"/>
                  <a:pt x="4893076" y="1633171"/>
                </a:cubicBezTo>
                <a:cubicBezTo>
                  <a:pt x="4902492" y="1627222"/>
                  <a:pt x="4914883" y="1622763"/>
                  <a:pt x="4920829" y="1614336"/>
                </a:cubicBezTo>
                <a:cubicBezTo>
                  <a:pt x="4932727" y="1595502"/>
                  <a:pt x="4941648" y="1574684"/>
                  <a:pt x="4953544" y="1551884"/>
                </a:cubicBezTo>
                <a:cubicBezTo>
                  <a:pt x="4949084" y="1545937"/>
                  <a:pt x="4944622" y="1540484"/>
                  <a:pt x="4939667" y="1535031"/>
                </a:cubicBezTo>
                <a:cubicBezTo>
                  <a:pt x="4931738" y="1525863"/>
                  <a:pt x="4924425" y="1520781"/>
                  <a:pt x="4917672" y="1520596"/>
                </a:cubicBezTo>
                <a:close/>
                <a:moveTo>
                  <a:pt x="3728233" y="1513162"/>
                </a:moveTo>
                <a:cubicBezTo>
                  <a:pt x="3724331" y="1512356"/>
                  <a:pt x="3720859" y="1511983"/>
                  <a:pt x="3717887" y="1513224"/>
                </a:cubicBezTo>
                <a:cubicBezTo>
                  <a:pt x="3686164" y="1524126"/>
                  <a:pt x="3655435" y="1537015"/>
                  <a:pt x="3622720" y="1549903"/>
                </a:cubicBezTo>
                <a:cubicBezTo>
                  <a:pt x="3644034" y="1566257"/>
                  <a:pt x="3716398" y="1546432"/>
                  <a:pt x="3741183" y="1515702"/>
                </a:cubicBezTo>
                <a:cubicBezTo>
                  <a:pt x="3736473" y="1515205"/>
                  <a:pt x="3732137" y="1513966"/>
                  <a:pt x="3728233" y="1513162"/>
                </a:cubicBezTo>
                <a:close/>
                <a:moveTo>
                  <a:pt x="4073268" y="1511736"/>
                </a:moveTo>
                <a:cubicBezTo>
                  <a:pt x="4059389" y="1516693"/>
                  <a:pt x="4048484" y="1531064"/>
                  <a:pt x="4038572" y="1543456"/>
                </a:cubicBezTo>
                <a:cubicBezTo>
                  <a:pt x="4036592" y="1545937"/>
                  <a:pt x="4043529" y="1559815"/>
                  <a:pt x="4048981" y="1563778"/>
                </a:cubicBezTo>
                <a:cubicBezTo>
                  <a:pt x="4061373" y="1571710"/>
                  <a:pt x="4075250" y="1577657"/>
                  <a:pt x="4089128" y="1581624"/>
                </a:cubicBezTo>
                <a:cubicBezTo>
                  <a:pt x="4110938" y="1587571"/>
                  <a:pt x="4133736" y="1594014"/>
                  <a:pt x="4154059" y="1570222"/>
                </a:cubicBezTo>
                <a:cubicBezTo>
                  <a:pt x="4137703" y="1553866"/>
                  <a:pt x="4123823" y="1538502"/>
                  <a:pt x="4107963" y="1526111"/>
                </a:cubicBezTo>
                <a:cubicBezTo>
                  <a:pt x="4098050" y="1518178"/>
                  <a:pt x="4082189" y="1508764"/>
                  <a:pt x="4073268" y="1511736"/>
                </a:cubicBezTo>
                <a:close/>
                <a:moveTo>
                  <a:pt x="3423967" y="1511239"/>
                </a:moveTo>
                <a:cubicBezTo>
                  <a:pt x="3386295" y="1530075"/>
                  <a:pt x="3338217" y="1526110"/>
                  <a:pt x="3307488" y="1565762"/>
                </a:cubicBezTo>
                <a:cubicBezTo>
                  <a:pt x="3334252" y="1571213"/>
                  <a:pt x="3412068" y="1535527"/>
                  <a:pt x="3423967" y="1511239"/>
                </a:cubicBezTo>
                <a:close/>
                <a:moveTo>
                  <a:pt x="365302" y="1507274"/>
                </a:moveTo>
                <a:cubicBezTo>
                  <a:pt x="339530" y="1502319"/>
                  <a:pt x="325156" y="1508266"/>
                  <a:pt x="310781" y="1530075"/>
                </a:cubicBezTo>
                <a:cubicBezTo>
                  <a:pt x="354894" y="1579640"/>
                  <a:pt x="404459" y="1615821"/>
                  <a:pt x="470381" y="1622266"/>
                </a:cubicBezTo>
                <a:cubicBezTo>
                  <a:pt x="478807" y="1623257"/>
                  <a:pt x="487728" y="1618300"/>
                  <a:pt x="496649" y="1616318"/>
                </a:cubicBezTo>
                <a:cubicBezTo>
                  <a:pt x="492685" y="1607893"/>
                  <a:pt x="490206" y="1598474"/>
                  <a:pt x="484756" y="1592029"/>
                </a:cubicBezTo>
                <a:cubicBezTo>
                  <a:pt x="476329" y="1582118"/>
                  <a:pt x="464928" y="1574683"/>
                  <a:pt x="456504" y="1564770"/>
                </a:cubicBezTo>
                <a:cubicBezTo>
                  <a:pt x="432215" y="1536025"/>
                  <a:pt x="404956" y="1514710"/>
                  <a:pt x="365302" y="1507274"/>
                </a:cubicBezTo>
                <a:close/>
                <a:moveTo>
                  <a:pt x="1881499" y="1503806"/>
                </a:moveTo>
                <a:cubicBezTo>
                  <a:pt x="1877037" y="1508761"/>
                  <a:pt x="1870099" y="1512728"/>
                  <a:pt x="1868611" y="1518181"/>
                </a:cubicBezTo>
                <a:cubicBezTo>
                  <a:pt x="1860187" y="1549902"/>
                  <a:pt x="1852750" y="1582119"/>
                  <a:pt x="1846307" y="1614336"/>
                </a:cubicBezTo>
                <a:cubicBezTo>
                  <a:pt x="1845317" y="1619292"/>
                  <a:pt x="1851264" y="1626231"/>
                  <a:pt x="1854238" y="1632179"/>
                </a:cubicBezTo>
                <a:cubicBezTo>
                  <a:pt x="1859690" y="1629206"/>
                  <a:pt x="1868613" y="1627223"/>
                  <a:pt x="1870594" y="1622265"/>
                </a:cubicBezTo>
                <a:cubicBezTo>
                  <a:pt x="1881499" y="1595996"/>
                  <a:pt x="1890915" y="1569232"/>
                  <a:pt x="1900829" y="1542962"/>
                </a:cubicBezTo>
                <a:cubicBezTo>
                  <a:pt x="1898848" y="1542467"/>
                  <a:pt x="1897358" y="1541475"/>
                  <a:pt x="1895377" y="1540978"/>
                </a:cubicBezTo>
                <a:cubicBezTo>
                  <a:pt x="1895378" y="1535031"/>
                  <a:pt x="1896866" y="1528589"/>
                  <a:pt x="1894883" y="1523631"/>
                </a:cubicBezTo>
                <a:cubicBezTo>
                  <a:pt x="1891907" y="1516197"/>
                  <a:pt x="1885958" y="1510248"/>
                  <a:pt x="1881499" y="1503806"/>
                </a:cubicBezTo>
                <a:close/>
                <a:moveTo>
                  <a:pt x="3377869" y="1496867"/>
                </a:moveTo>
                <a:cubicBezTo>
                  <a:pt x="3347139" y="1504301"/>
                  <a:pt x="3316904" y="1512231"/>
                  <a:pt x="3286174" y="1520164"/>
                </a:cubicBezTo>
                <a:cubicBezTo>
                  <a:pt x="3287164" y="1523137"/>
                  <a:pt x="3287659" y="1526605"/>
                  <a:pt x="3288653" y="1529579"/>
                </a:cubicBezTo>
                <a:cubicBezTo>
                  <a:pt x="3316410" y="1540980"/>
                  <a:pt x="3362008" y="1527597"/>
                  <a:pt x="3377869" y="1496867"/>
                </a:cubicBezTo>
                <a:close/>
                <a:moveTo>
                  <a:pt x="3707973" y="1483978"/>
                </a:moveTo>
                <a:cubicBezTo>
                  <a:pt x="3679225" y="1490422"/>
                  <a:pt x="3656922" y="1495378"/>
                  <a:pt x="3635113" y="1500831"/>
                </a:cubicBezTo>
                <a:cubicBezTo>
                  <a:pt x="3626189" y="1502815"/>
                  <a:pt x="3618259" y="1506779"/>
                  <a:pt x="3609338" y="1509754"/>
                </a:cubicBezTo>
                <a:cubicBezTo>
                  <a:pt x="3613303" y="1517683"/>
                  <a:pt x="3617268" y="1526111"/>
                  <a:pt x="3622225" y="1536520"/>
                </a:cubicBezTo>
                <a:cubicBezTo>
                  <a:pt x="3652461" y="1519171"/>
                  <a:pt x="3684676" y="1515206"/>
                  <a:pt x="3707973" y="1483978"/>
                </a:cubicBezTo>
                <a:close/>
                <a:moveTo>
                  <a:pt x="3618818" y="1469296"/>
                </a:moveTo>
                <a:cubicBezTo>
                  <a:pt x="3612682" y="1471092"/>
                  <a:pt x="3608844" y="1478528"/>
                  <a:pt x="3605374" y="1492406"/>
                </a:cubicBezTo>
                <a:cubicBezTo>
                  <a:pt x="3617268" y="1488937"/>
                  <a:pt x="3628667" y="1485468"/>
                  <a:pt x="3646017" y="1480015"/>
                </a:cubicBezTo>
                <a:cubicBezTo>
                  <a:pt x="3633378" y="1471341"/>
                  <a:pt x="3624951" y="1467499"/>
                  <a:pt x="3618818" y="1469296"/>
                </a:cubicBezTo>
                <a:close/>
                <a:moveTo>
                  <a:pt x="3344164" y="1427971"/>
                </a:moveTo>
                <a:cubicBezTo>
                  <a:pt x="3313930" y="1431441"/>
                  <a:pt x="3283695" y="1434910"/>
                  <a:pt x="3253462" y="1438381"/>
                </a:cubicBezTo>
                <a:cubicBezTo>
                  <a:pt x="3252966" y="1441849"/>
                  <a:pt x="3251974" y="1445318"/>
                  <a:pt x="3251479" y="1448789"/>
                </a:cubicBezTo>
                <a:cubicBezTo>
                  <a:pt x="3263376" y="1453745"/>
                  <a:pt x="3275270" y="1459199"/>
                  <a:pt x="3281219" y="1462171"/>
                </a:cubicBezTo>
                <a:cubicBezTo>
                  <a:pt x="3278741" y="1469606"/>
                  <a:pt x="3273286" y="1478031"/>
                  <a:pt x="3275767" y="1482990"/>
                </a:cubicBezTo>
                <a:cubicBezTo>
                  <a:pt x="3278739" y="1488937"/>
                  <a:pt x="3289644" y="1496865"/>
                  <a:pt x="3294601" y="1495379"/>
                </a:cubicBezTo>
                <a:cubicBezTo>
                  <a:pt x="3319877" y="1487449"/>
                  <a:pt x="3344165" y="1477040"/>
                  <a:pt x="3369443" y="1468119"/>
                </a:cubicBezTo>
                <a:cubicBezTo>
                  <a:pt x="3368949" y="1465145"/>
                  <a:pt x="3367957" y="1462172"/>
                  <a:pt x="3367461" y="1459197"/>
                </a:cubicBezTo>
                <a:cubicBezTo>
                  <a:pt x="3346645" y="1460190"/>
                  <a:pt x="3326322" y="1461178"/>
                  <a:pt x="3305504" y="1462171"/>
                </a:cubicBezTo>
                <a:cubicBezTo>
                  <a:pt x="3305505" y="1460683"/>
                  <a:pt x="3305505" y="1459692"/>
                  <a:pt x="3305505" y="1458206"/>
                </a:cubicBezTo>
                <a:cubicBezTo>
                  <a:pt x="3318888" y="1451265"/>
                  <a:pt x="3332269" y="1444822"/>
                  <a:pt x="3346147" y="1437884"/>
                </a:cubicBezTo>
                <a:cubicBezTo>
                  <a:pt x="3345652" y="1434415"/>
                  <a:pt x="3344661" y="1431440"/>
                  <a:pt x="3344164" y="1427971"/>
                </a:cubicBezTo>
                <a:close/>
                <a:moveTo>
                  <a:pt x="3710948" y="1423014"/>
                </a:moveTo>
                <a:cubicBezTo>
                  <a:pt x="3673772" y="1427973"/>
                  <a:pt x="3636600" y="1432432"/>
                  <a:pt x="3599424" y="1438380"/>
                </a:cubicBezTo>
                <a:cubicBezTo>
                  <a:pt x="3596452" y="1438876"/>
                  <a:pt x="3591989" y="1451267"/>
                  <a:pt x="3593974" y="1455728"/>
                </a:cubicBezTo>
                <a:cubicBezTo>
                  <a:pt x="3595460" y="1459692"/>
                  <a:pt x="3605869" y="1464154"/>
                  <a:pt x="3610826" y="1463163"/>
                </a:cubicBezTo>
                <a:cubicBezTo>
                  <a:pt x="3636104" y="1457215"/>
                  <a:pt x="3661381" y="1450275"/>
                  <a:pt x="3686164" y="1442344"/>
                </a:cubicBezTo>
                <a:cubicBezTo>
                  <a:pt x="3695582" y="1439867"/>
                  <a:pt x="3704008" y="1434414"/>
                  <a:pt x="3712928" y="1429954"/>
                </a:cubicBezTo>
                <a:cubicBezTo>
                  <a:pt x="3712434" y="1427475"/>
                  <a:pt x="3711443" y="1425492"/>
                  <a:pt x="3710948" y="1423014"/>
                </a:cubicBezTo>
                <a:close/>
                <a:moveTo>
                  <a:pt x="691627" y="1420352"/>
                </a:moveTo>
                <a:cubicBezTo>
                  <a:pt x="685989" y="1418800"/>
                  <a:pt x="679795" y="1419794"/>
                  <a:pt x="672606" y="1422518"/>
                </a:cubicBezTo>
                <a:cubicBezTo>
                  <a:pt x="684007" y="1482989"/>
                  <a:pt x="719693" y="1535527"/>
                  <a:pt x="777189" y="1549901"/>
                </a:cubicBezTo>
                <a:cubicBezTo>
                  <a:pt x="773719" y="1535527"/>
                  <a:pt x="773719" y="1523135"/>
                  <a:pt x="767771" y="1514710"/>
                </a:cubicBezTo>
                <a:cubicBezTo>
                  <a:pt x="748441" y="1486954"/>
                  <a:pt x="726632" y="1461179"/>
                  <a:pt x="707302" y="1433423"/>
                </a:cubicBezTo>
                <a:cubicBezTo>
                  <a:pt x="702346" y="1425987"/>
                  <a:pt x="697265" y="1421898"/>
                  <a:pt x="691627" y="1420352"/>
                </a:cubicBezTo>
                <a:close/>
                <a:moveTo>
                  <a:pt x="3892914" y="1396497"/>
                </a:moveTo>
                <a:cubicBezTo>
                  <a:pt x="3888885" y="1396498"/>
                  <a:pt x="3885167" y="1397239"/>
                  <a:pt x="3883929" y="1398728"/>
                </a:cubicBezTo>
                <a:cubicBezTo>
                  <a:pt x="3871538" y="1415084"/>
                  <a:pt x="3860634" y="1432926"/>
                  <a:pt x="3851711" y="1451265"/>
                </a:cubicBezTo>
                <a:cubicBezTo>
                  <a:pt x="3846755" y="1461180"/>
                  <a:pt x="3847251" y="1473076"/>
                  <a:pt x="3843780" y="1491910"/>
                </a:cubicBezTo>
                <a:cubicBezTo>
                  <a:pt x="3858155" y="1489431"/>
                  <a:pt x="3870049" y="1487449"/>
                  <a:pt x="3881947" y="1484971"/>
                </a:cubicBezTo>
                <a:cubicBezTo>
                  <a:pt x="3891363" y="1482987"/>
                  <a:pt x="3905241" y="1474562"/>
                  <a:pt x="3909207" y="1478031"/>
                </a:cubicBezTo>
                <a:cubicBezTo>
                  <a:pt x="3935971" y="1503310"/>
                  <a:pt x="3958276" y="1477040"/>
                  <a:pt x="3982564" y="1473573"/>
                </a:cubicBezTo>
                <a:cubicBezTo>
                  <a:pt x="3985043" y="1473073"/>
                  <a:pt x="3989007" y="1457214"/>
                  <a:pt x="3986530" y="1455728"/>
                </a:cubicBezTo>
                <a:cubicBezTo>
                  <a:pt x="3959765" y="1435903"/>
                  <a:pt x="3932007" y="1416570"/>
                  <a:pt x="3903755" y="1398727"/>
                </a:cubicBezTo>
                <a:cubicBezTo>
                  <a:pt x="3901277" y="1397239"/>
                  <a:pt x="3896940" y="1396496"/>
                  <a:pt x="3892914" y="1396497"/>
                </a:cubicBezTo>
                <a:close/>
                <a:moveTo>
                  <a:pt x="3643537" y="1386832"/>
                </a:moveTo>
                <a:cubicBezTo>
                  <a:pt x="3618260" y="1381875"/>
                  <a:pt x="3605374" y="1392780"/>
                  <a:pt x="3594469" y="1412110"/>
                </a:cubicBezTo>
                <a:cubicBezTo>
                  <a:pt x="3595461" y="1415084"/>
                  <a:pt x="3596451" y="1418057"/>
                  <a:pt x="3597937" y="1421527"/>
                </a:cubicBezTo>
                <a:cubicBezTo>
                  <a:pt x="3631643" y="1413103"/>
                  <a:pt x="3665843" y="1405171"/>
                  <a:pt x="3699547" y="1396744"/>
                </a:cubicBezTo>
                <a:cubicBezTo>
                  <a:pt x="3699052" y="1393771"/>
                  <a:pt x="3698554" y="1390300"/>
                  <a:pt x="3698061" y="1387327"/>
                </a:cubicBezTo>
                <a:cubicBezTo>
                  <a:pt x="3679719" y="1387328"/>
                  <a:pt x="3660886" y="1390304"/>
                  <a:pt x="3643537" y="1386832"/>
                </a:cubicBezTo>
                <a:close/>
                <a:moveTo>
                  <a:pt x="1773446" y="1384849"/>
                </a:moveTo>
                <a:cubicBezTo>
                  <a:pt x="1755603" y="1393772"/>
                  <a:pt x="1738254" y="1405666"/>
                  <a:pt x="1718926" y="1411613"/>
                </a:cubicBezTo>
                <a:cubicBezTo>
                  <a:pt x="1677786" y="1424501"/>
                  <a:pt x="1645571" y="1449779"/>
                  <a:pt x="1622273" y="1484970"/>
                </a:cubicBezTo>
                <a:cubicBezTo>
                  <a:pt x="1589559" y="1535030"/>
                  <a:pt x="1557344" y="1586083"/>
                  <a:pt x="1529587" y="1639118"/>
                </a:cubicBezTo>
                <a:cubicBezTo>
                  <a:pt x="1490926" y="1712971"/>
                  <a:pt x="1507778" y="1785336"/>
                  <a:pt x="1549909" y="1852248"/>
                </a:cubicBezTo>
                <a:cubicBezTo>
                  <a:pt x="1575184" y="1890909"/>
                  <a:pt x="1643586" y="1884961"/>
                  <a:pt x="1671839" y="1838866"/>
                </a:cubicBezTo>
                <a:cubicBezTo>
                  <a:pt x="1581135" y="1868110"/>
                  <a:pt x="1567257" y="1793266"/>
                  <a:pt x="1536524" y="1748657"/>
                </a:cubicBezTo>
                <a:cubicBezTo>
                  <a:pt x="1559325" y="1698101"/>
                  <a:pt x="1582621" y="1651014"/>
                  <a:pt x="1602446" y="1602441"/>
                </a:cubicBezTo>
                <a:cubicBezTo>
                  <a:pt x="1630700" y="1533543"/>
                  <a:pt x="1664402" y="1469606"/>
                  <a:pt x="1734291" y="1433423"/>
                </a:cubicBezTo>
                <a:cubicBezTo>
                  <a:pt x="1745196" y="1427969"/>
                  <a:pt x="1754611" y="1419049"/>
                  <a:pt x="1763536" y="1410623"/>
                </a:cubicBezTo>
                <a:cubicBezTo>
                  <a:pt x="1769480" y="1404675"/>
                  <a:pt x="1773447" y="1396250"/>
                  <a:pt x="1778404" y="1389311"/>
                </a:cubicBezTo>
                <a:cubicBezTo>
                  <a:pt x="1776915" y="1387824"/>
                  <a:pt x="1775429" y="1386336"/>
                  <a:pt x="1773446" y="1384849"/>
                </a:cubicBezTo>
                <a:close/>
                <a:moveTo>
                  <a:pt x="376371" y="1378483"/>
                </a:moveTo>
                <a:cubicBezTo>
                  <a:pt x="360781" y="1379365"/>
                  <a:pt x="357249" y="1387080"/>
                  <a:pt x="350930" y="1414588"/>
                </a:cubicBezTo>
                <a:cubicBezTo>
                  <a:pt x="358858" y="1417067"/>
                  <a:pt x="365303" y="1418059"/>
                  <a:pt x="370756" y="1421526"/>
                </a:cubicBezTo>
                <a:cubicBezTo>
                  <a:pt x="429739" y="1456718"/>
                  <a:pt x="496154" y="1450769"/>
                  <a:pt x="560588" y="1455232"/>
                </a:cubicBezTo>
                <a:cubicBezTo>
                  <a:pt x="565546" y="1455727"/>
                  <a:pt x="570502" y="1451762"/>
                  <a:pt x="575460" y="1449780"/>
                </a:cubicBezTo>
                <a:cubicBezTo>
                  <a:pt x="572982" y="1444326"/>
                  <a:pt x="570997" y="1437884"/>
                  <a:pt x="567528" y="1433423"/>
                </a:cubicBezTo>
                <a:cubicBezTo>
                  <a:pt x="564554" y="1429954"/>
                  <a:pt x="559104" y="1427971"/>
                  <a:pt x="555137" y="1424998"/>
                </a:cubicBezTo>
                <a:cubicBezTo>
                  <a:pt x="508051" y="1389807"/>
                  <a:pt x="452539" y="1383857"/>
                  <a:pt x="396530" y="1379396"/>
                </a:cubicBezTo>
                <a:cubicBezTo>
                  <a:pt x="388103" y="1378654"/>
                  <a:pt x="381567" y="1378188"/>
                  <a:pt x="376371" y="1378483"/>
                </a:cubicBezTo>
                <a:close/>
                <a:moveTo>
                  <a:pt x="3387287" y="1378406"/>
                </a:moveTo>
                <a:cubicBezTo>
                  <a:pt x="3377869" y="1379893"/>
                  <a:pt x="3368452" y="1384353"/>
                  <a:pt x="3359035" y="1385345"/>
                </a:cubicBezTo>
                <a:cubicBezTo>
                  <a:pt x="3329790" y="1388814"/>
                  <a:pt x="3300052" y="1390797"/>
                  <a:pt x="3270811" y="1394266"/>
                </a:cubicBezTo>
                <a:cubicBezTo>
                  <a:pt x="3264366" y="1395256"/>
                  <a:pt x="3258912" y="1402197"/>
                  <a:pt x="3253461" y="1406163"/>
                </a:cubicBezTo>
                <a:cubicBezTo>
                  <a:pt x="3259407" y="1410127"/>
                  <a:pt x="3264860" y="1417065"/>
                  <a:pt x="3271304" y="1418061"/>
                </a:cubicBezTo>
                <a:cubicBezTo>
                  <a:pt x="3280721" y="1419049"/>
                  <a:pt x="3290634" y="1416571"/>
                  <a:pt x="3300548" y="1414589"/>
                </a:cubicBezTo>
                <a:cubicBezTo>
                  <a:pt x="3330288" y="1408640"/>
                  <a:pt x="3359530" y="1402198"/>
                  <a:pt x="3389269" y="1395259"/>
                </a:cubicBezTo>
                <a:cubicBezTo>
                  <a:pt x="3397200" y="1393771"/>
                  <a:pt x="3404634" y="1390302"/>
                  <a:pt x="3412070" y="1387328"/>
                </a:cubicBezTo>
                <a:cubicBezTo>
                  <a:pt x="3411574" y="1384850"/>
                  <a:pt x="3411572" y="1381875"/>
                  <a:pt x="3411078" y="1379396"/>
                </a:cubicBezTo>
                <a:cubicBezTo>
                  <a:pt x="3403148" y="1378901"/>
                  <a:pt x="3395216" y="1377415"/>
                  <a:pt x="3387287" y="1378406"/>
                </a:cubicBezTo>
                <a:close/>
                <a:moveTo>
                  <a:pt x="778181" y="1358580"/>
                </a:moveTo>
                <a:cubicBezTo>
                  <a:pt x="758850" y="1364528"/>
                  <a:pt x="767771" y="1380885"/>
                  <a:pt x="771736" y="1391293"/>
                </a:cubicBezTo>
                <a:cubicBezTo>
                  <a:pt x="793050" y="1445318"/>
                  <a:pt x="815849" y="1498848"/>
                  <a:pt x="839146" y="1552379"/>
                </a:cubicBezTo>
                <a:cubicBezTo>
                  <a:pt x="842120" y="1559813"/>
                  <a:pt x="850544" y="1565265"/>
                  <a:pt x="856492" y="1571708"/>
                </a:cubicBezTo>
                <a:cubicBezTo>
                  <a:pt x="858971" y="1570221"/>
                  <a:pt x="860953" y="1568736"/>
                  <a:pt x="863432" y="1567248"/>
                </a:cubicBezTo>
                <a:cubicBezTo>
                  <a:pt x="862442" y="1553865"/>
                  <a:pt x="862441" y="1539989"/>
                  <a:pt x="860954" y="1526606"/>
                </a:cubicBezTo>
                <a:cubicBezTo>
                  <a:pt x="858477" y="1506780"/>
                  <a:pt x="858476" y="1485962"/>
                  <a:pt x="851042" y="1468118"/>
                </a:cubicBezTo>
                <a:cubicBezTo>
                  <a:pt x="838651" y="1437884"/>
                  <a:pt x="819816" y="1410126"/>
                  <a:pt x="806928" y="1379893"/>
                </a:cubicBezTo>
                <a:cubicBezTo>
                  <a:pt x="800486" y="1365518"/>
                  <a:pt x="795528" y="1353126"/>
                  <a:pt x="778181" y="1358580"/>
                </a:cubicBezTo>
                <a:close/>
                <a:moveTo>
                  <a:pt x="3596946" y="1351640"/>
                </a:moveTo>
                <a:cubicBezTo>
                  <a:pt x="3594965" y="1353624"/>
                  <a:pt x="3592984" y="1356102"/>
                  <a:pt x="3591495" y="1358085"/>
                </a:cubicBezTo>
                <a:cubicBezTo>
                  <a:pt x="3598434" y="1364033"/>
                  <a:pt x="3604383" y="1373945"/>
                  <a:pt x="3611817" y="1374936"/>
                </a:cubicBezTo>
                <a:cubicBezTo>
                  <a:pt x="3634617" y="1377912"/>
                  <a:pt x="3658902" y="1378404"/>
                  <a:pt x="3676251" y="1351641"/>
                </a:cubicBezTo>
                <a:cubicBezTo>
                  <a:pt x="3647504" y="1351641"/>
                  <a:pt x="3622224" y="1351640"/>
                  <a:pt x="3596946" y="1351640"/>
                </a:cubicBezTo>
                <a:close/>
                <a:moveTo>
                  <a:pt x="3380347" y="1345197"/>
                </a:moveTo>
                <a:cubicBezTo>
                  <a:pt x="3342183" y="1349658"/>
                  <a:pt x="3304513" y="1353128"/>
                  <a:pt x="3266348" y="1358579"/>
                </a:cubicBezTo>
                <a:cubicBezTo>
                  <a:pt x="3261392" y="1359076"/>
                  <a:pt x="3256929" y="1366510"/>
                  <a:pt x="3252470" y="1370475"/>
                </a:cubicBezTo>
                <a:cubicBezTo>
                  <a:pt x="3259408" y="1374441"/>
                  <a:pt x="3266842" y="1382867"/>
                  <a:pt x="3272296" y="1381875"/>
                </a:cubicBezTo>
                <a:cubicBezTo>
                  <a:pt x="3299556" y="1376920"/>
                  <a:pt x="3326817" y="1370476"/>
                  <a:pt x="3353584" y="1363041"/>
                </a:cubicBezTo>
                <a:cubicBezTo>
                  <a:pt x="3364488" y="1360067"/>
                  <a:pt x="3373903" y="1353624"/>
                  <a:pt x="3383321" y="1349164"/>
                </a:cubicBezTo>
                <a:cubicBezTo>
                  <a:pt x="3382330" y="1347675"/>
                  <a:pt x="3381339" y="1346685"/>
                  <a:pt x="3380347" y="1345197"/>
                </a:cubicBezTo>
                <a:close/>
                <a:moveTo>
                  <a:pt x="4942143" y="1323387"/>
                </a:moveTo>
                <a:cubicBezTo>
                  <a:pt x="4937683" y="1322894"/>
                  <a:pt x="4928762" y="1326361"/>
                  <a:pt x="4927769" y="1330328"/>
                </a:cubicBezTo>
                <a:cubicBezTo>
                  <a:pt x="4921822" y="1349164"/>
                  <a:pt x="4913893" y="1367997"/>
                  <a:pt x="4913892" y="1387328"/>
                </a:cubicBezTo>
                <a:cubicBezTo>
                  <a:pt x="4913893" y="1396746"/>
                  <a:pt x="4929256" y="1407648"/>
                  <a:pt x="4939666" y="1414092"/>
                </a:cubicBezTo>
                <a:cubicBezTo>
                  <a:pt x="4942639" y="1416076"/>
                  <a:pt x="4955528" y="1407152"/>
                  <a:pt x="4959989" y="1400710"/>
                </a:cubicBezTo>
                <a:cubicBezTo>
                  <a:pt x="4972875" y="1381379"/>
                  <a:pt x="4984274" y="1360562"/>
                  <a:pt x="5000633" y="1333798"/>
                </a:cubicBezTo>
                <a:cubicBezTo>
                  <a:pt x="4979815" y="1329831"/>
                  <a:pt x="4960979" y="1325866"/>
                  <a:pt x="4942143" y="1323387"/>
                </a:cubicBezTo>
                <a:close/>
                <a:moveTo>
                  <a:pt x="3325189" y="1314088"/>
                </a:moveTo>
                <a:cubicBezTo>
                  <a:pt x="3294290" y="1309418"/>
                  <a:pt x="3278863" y="1320292"/>
                  <a:pt x="3271801" y="1348171"/>
                </a:cubicBezTo>
                <a:cubicBezTo>
                  <a:pt x="3303027" y="1339745"/>
                  <a:pt x="3332268" y="1331815"/>
                  <a:pt x="3361514" y="1323883"/>
                </a:cubicBezTo>
                <a:cubicBezTo>
                  <a:pt x="3347511" y="1318929"/>
                  <a:pt x="3335491" y="1315642"/>
                  <a:pt x="3325189" y="1314088"/>
                </a:cubicBezTo>
                <a:close/>
                <a:moveTo>
                  <a:pt x="3619748" y="1306040"/>
                </a:moveTo>
                <a:cubicBezTo>
                  <a:pt x="3616277" y="1306042"/>
                  <a:pt x="3609835" y="1312485"/>
                  <a:pt x="3609835" y="1315955"/>
                </a:cubicBezTo>
                <a:cubicBezTo>
                  <a:pt x="3609834" y="1319920"/>
                  <a:pt x="3614790" y="1327851"/>
                  <a:pt x="3618259" y="1327849"/>
                </a:cubicBezTo>
                <a:cubicBezTo>
                  <a:pt x="3642546" y="1328344"/>
                  <a:pt x="3667330" y="1326858"/>
                  <a:pt x="3691615" y="1325867"/>
                </a:cubicBezTo>
                <a:cubicBezTo>
                  <a:pt x="3691617" y="1321408"/>
                  <a:pt x="3691615" y="1317441"/>
                  <a:pt x="3691617" y="1312980"/>
                </a:cubicBezTo>
                <a:cubicBezTo>
                  <a:pt x="3667824" y="1310501"/>
                  <a:pt x="3643537" y="1307527"/>
                  <a:pt x="3619748" y="1306040"/>
                </a:cubicBezTo>
                <a:close/>
                <a:moveTo>
                  <a:pt x="3312940" y="1269362"/>
                </a:moveTo>
                <a:cubicBezTo>
                  <a:pt x="3287661" y="1267379"/>
                  <a:pt x="3282209" y="1279277"/>
                  <a:pt x="3283201" y="1307032"/>
                </a:cubicBezTo>
                <a:cubicBezTo>
                  <a:pt x="3325330" y="1297615"/>
                  <a:pt x="3365478" y="1289188"/>
                  <a:pt x="3405130" y="1280763"/>
                </a:cubicBezTo>
                <a:cubicBezTo>
                  <a:pt x="3404634" y="1277788"/>
                  <a:pt x="3404633" y="1274319"/>
                  <a:pt x="3404139" y="1271345"/>
                </a:cubicBezTo>
                <a:cubicBezTo>
                  <a:pt x="3395712" y="1270848"/>
                  <a:pt x="3387287" y="1269362"/>
                  <a:pt x="3379356" y="1269364"/>
                </a:cubicBezTo>
                <a:cubicBezTo>
                  <a:pt x="3357051" y="1269362"/>
                  <a:pt x="3334747" y="1270848"/>
                  <a:pt x="3312940" y="1269362"/>
                </a:cubicBezTo>
                <a:close/>
                <a:moveTo>
                  <a:pt x="3647999" y="1262920"/>
                </a:moveTo>
                <a:cubicBezTo>
                  <a:pt x="3646513" y="1265893"/>
                  <a:pt x="3645027" y="1268867"/>
                  <a:pt x="3644034" y="1271345"/>
                </a:cubicBezTo>
                <a:cubicBezTo>
                  <a:pt x="3649982" y="1275806"/>
                  <a:pt x="3656922" y="1284728"/>
                  <a:pt x="3661878" y="1283736"/>
                </a:cubicBezTo>
                <a:cubicBezTo>
                  <a:pt x="3680712" y="1281257"/>
                  <a:pt x="3701528" y="1301580"/>
                  <a:pt x="3723339" y="1279275"/>
                </a:cubicBezTo>
                <a:cubicBezTo>
                  <a:pt x="3695582" y="1273328"/>
                  <a:pt x="3671791" y="1268373"/>
                  <a:pt x="3647999" y="1262920"/>
                </a:cubicBezTo>
                <a:close/>
                <a:moveTo>
                  <a:pt x="430567" y="1226512"/>
                </a:moveTo>
                <a:cubicBezTo>
                  <a:pt x="414094" y="1228441"/>
                  <a:pt x="409542" y="1238385"/>
                  <a:pt x="402478" y="1270353"/>
                </a:cubicBezTo>
                <a:cubicBezTo>
                  <a:pt x="451051" y="1286216"/>
                  <a:pt x="500119" y="1302571"/>
                  <a:pt x="550181" y="1317441"/>
                </a:cubicBezTo>
                <a:cubicBezTo>
                  <a:pt x="558111" y="1319918"/>
                  <a:pt x="567530" y="1314962"/>
                  <a:pt x="576451" y="1313476"/>
                </a:cubicBezTo>
                <a:cubicBezTo>
                  <a:pt x="572981" y="1302075"/>
                  <a:pt x="573478" y="1285222"/>
                  <a:pt x="566044" y="1280266"/>
                </a:cubicBezTo>
                <a:cubicBezTo>
                  <a:pt x="530851" y="1256474"/>
                  <a:pt x="496651" y="1229709"/>
                  <a:pt x="451546" y="1226736"/>
                </a:cubicBezTo>
                <a:cubicBezTo>
                  <a:pt x="442873" y="1226118"/>
                  <a:pt x="436056" y="1225868"/>
                  <a:pt x="430567" y="1226512"/>
                </a:cubicBezTo>
                <a:close/>
                <a:moveTo>
                  <a:pt x="3347635" y="1225744"/>
                </a:moveTo>
                <a:cubicBezTo>
                  <a:pt x="3320870" y="1225745"/>
                  <a:pt x="3320870" y="1226241"/>
                  <a:pt x="3321861" y="1257962"/>
                </a:cubicBezTo>
                <a:cubicBezTo>
                  <a:pt x="3374400" y="1250528"/>
                  <a:pt x="3428922" y="1255484"/>
                  <a:pt x="3478982" y="1233675"/>
                </a:cubicBezTo>
                <a:cubicBezTo>
                  <a:pt x="3478486" y="1231197"/>
                  <a:pt x="3478486" y="1228720"/>
                  <a:pt x="3477991" y="1225744"/>
                </a:cubicBezTo>
                <a:cubicBezTo>
                  <a:pt x="3434375" y="1225745"/>
                  <a:pt x="3391254" y="1225745"/>
                  <a:pt x="3347635" y="1225744"/>
                </a:cubicBezTo>
                <a:close/>
                <a:moveTo>
                  <a:pt x="3769231" y="1222391"/>
                </a:moveTo>
                <a:cubicBezTo>
                  <a:pt x="3757695" y="1221377"/>
                  <a:pt x="3746634" y="1222649"/>
                  <a:pt x="3737217" y="1226736"/>
                </a:cubicBezTo>
                <a:cubicBezTo>
                  <a:pt x="3774886" y="1243590"/>
                  <a:pt x="3812060" y="1259945"/>
                  <a:pt x="3854685" y="1278780"/>
                </a:cubicBezTo>
                <a:cubicBezTo>
                  <a:pt x="3842791" y="1249041"/>
                  <a:pt x="3803851" y="1225436"/>
                  <a:pt x="3769231" y="1222391"/>
                </a:cubicBezTo>
                <a:close/>
                <a:moveTo>
                  <a:pt x="3703017" y="1215336"/>
                </a:moveTo>
                <a:cubicBezTo>
                  <a:pt x="3696574" y="1227234"/>
                  <a:pt x="3678730" y="1237643"/>
                  <a:pt x="3699053" y="1247555"/>
                </a:cubicBezTo>
                <a:cubicBezTo>
                  <a:pt x="3726312" y="1260441"/>
                  <a:pt x="3756548" y="1267876"/>
                  <a:pt x="3785294" y="1277788"/>
                </a:cubicBezTo>
                <a:cubicBezTo>
                  <a:pt x="3786780" y="1274320"/>
                  <a:pt x="3787772" y="1271345"/>
                  <a:pt x="3789260" y="1267876"/>
                </a:cubicBezTo>
                <a:cubicBezTo>
                  <a:pt x="3761502" y="1251025"/>
                  <a:pt x="3733747" y="1234169"/>
                  <a:pt x="3703017" y="1215336"/>
                </a:cubicBezTo>
                <a:close/>
                <a:moveTo>
                  <a:pt x="1897855" y="1196504"/>
                </a:moveTo>
                <a:cubicBezTo>
                  <a:pt x="1885464" y="1198981"/>
                  <a:pt x="1875552" y="1198483"/>
                  <a:pt x="1873569" y="1202450"/>
                </a:cubicBezTo>
                <a:cubicBezTo>
                  <a:pt x="1861177" y="1225745"/>
                  <a:pt x="1850272" y="1250033"/>
                  <a:pt x="1837386" y="1277293"/>
                </a:cubicBezTo>
                <a:cubicBezTo>
                  <a:pt x="1861177" y="1274692"/>
                  <a:pt x="1883573" y="1279059"/>
                  <a:pt x="1902278" y="1270323"/>
                </a:cubicBezTo>
                <a:lnTo>
                  <a:pt x="1918684" y="1257258"/>
                </a:lnTo>
                <a:lnTo>
                  <a:pt x="1918671" y="1257467"/>
                </a:lnTo>
                <a:lnTo>
                  <a:pt x="1919810" y="1256572"/>
                </a:lnTo>
                <a:lnTo>
                  <a:pt x="1927531" y="1261680"/>
                </a:lnTo>
                <a:cubicBezTo>
                  <a:pt x="1930197" y="1263292"/>
                  <a:pt x="1932798" y="1264406"/>
                  <a:pt x="1935030" y="1263910"/>
                </a:cubicBezTo>
                <a:cubicBezTo>
                  <a:pt x="1948413" y="1261431"/>
                  <a:pt x="1961298" y="1254492"/>
                  <a:pt x="1974683" y="1252511"/>
                </a:cubicBezTo>
                <a:cubicBezTo>
                  <a:pt x="2003431" y="1248050"/>
                  <a:pt x="2020281" y="1234172"/>
                  <a:pt x="2016812" y="1197989"/>
                </a:cubicBezTo>
                <a:cubicBezTo>
                  <a:pt x="2006403" y="1199973"/>
                  <a:pt x="1994011" y="1198980"/>
                  <a:pt x="1986080" y="1204434"/>
                </a:cubicBezTo>
                <a:lnTo>
                  <a:pt x="1919810" y="1256572"/>
                </a:lnTo>
                <a:lnTo>
                  <a:pt x="1919665" y="1256475"/>
                </a:lnTo>
                <a:lnTo>
                  <a:pt x="1918684" y="1257258"/>
                </a:lnTo>
                <a:lnTo>
                  <a:pt x="1921153" y="1207901"/>
                </a:lnTo>
                <a:cubicBezTo>
                  <a:pt x="1918672" y="1207405"/>
                  <a:pt x="1916690" y="1206910"/>
                  <a:pt x="1914212" y="1206911"/>
                </a:cubicBezTo>
                <a:cubicBezTo>
                  <a:pt x="1903802" y="1222276"/>
                  <a:pt x="1892898" y="1237642"/>
                  <a:pt x="1882490" y="1252510"/>
                </a:cubicBezTo>
                <a:cubicBezTo>
                  <a:pt x="1881994" y="1252015"/>
                  <a:pt x="1881003" y="1251519"/>
                  <a:pt x="1880507" y="1251520"/>
                </a:cubicBezTo>
                <a:cubicBezTo>
                  <a:pt x="1885958" y="1235163"/>
                  <a:pt x="1890916" y="1218311"/>
                  <a:pt x="1897855" y="1196504"/>
                </a:cubicBezTo>
                <a:close/>
                <a:moveTo>
                  <a:pt x="3379851" y="1180145"/>
                </a:moveTo>
                <a:cubicBezTo>
                  <a:pt x="3362009" y="1179649"/>
                  <a:pt x="3355564" y="1187581"/>
                  <a:pt x="3356061" y="1204929"/>
                </a:cubicBezTo>
                <a:cubicBezTo>
                  <a:pt x="3378860" y="1214841"/>
                  <a:pt x="3462624" y="1198981"/>
                  <a:pt x="3479479" y="1180642"/>
                </a:cubicBezTo>
                <a:cubicBezTo>
                  <a:pt x="3444781" y="1180642"/>
                  <a:pt x="3412070" y="1181138"/>
                  <a:pt x="3379851" y="1180145"/>
                </a:cubicBezTo>
                <a:close/>
                <a:moveTo>
                  <a:pt x="1807152" y="1173704"/>
                </a:moveTo>
                <a:cubicBezTo>
                  <a:pt x="1782367" y="1212362"/>
                  <a:pt x="1760562" y="1246067"/>
                  <a:pt x="1737263" y="1282247"/>
                </a:cubicBezTo>
                <a:cubicBezTo>
                  <a:pt x="1757090" y="1287701"/>
                  <a:pt x="1772454" y="1292162"/>
                  <a:pt x="1785342" y="1276302"/>
                </a:cubicBezTo>
                <a:cubicBezTo>
                  <a:pt x="1799221" y="1292162"/>
                  <a:pt x="1819047" y="1291173"/>
                  <a:pt x="1826481" y="1273329"/>
                </a:cubicBezTo>
                <a:cubicBezTo>
                  <a:pt x="1833422" y="1256476"/>
                  <a:pt x="1840358" y="1239622"/>
                  <a:pt x="1844324" y="1222275"/>
                </a:cubicBezTo>
                <a:cubicBezTo>
                  <a:pt x="1846803" y="1210876"/>
                  <a:pt x="1844819" y="1197990"/>
                  <a:pt x="1844820" y="1186094"/>
                </a:cubicBezTo>
                <a:cubicBezTo>
                  <a:pt x="1842342" y="1185596"/>
                  <a:pt x="1839865" y="1185597"/>
                  <a:pt x="1837880" y="1185103"/>
                </a:cubicBezTo>
                <a:cubicBezTo>
                  <a:pt x="1834908" y="1192041"/>
                  <a:pt x="1832924" y="1199972"/>
                  <a:pt x="1828464" y="1206415"/>
                </a:cubicBezTo>
                <a:cubicBezTo>
                  <a:pt x="1814587" y="1226735"/>
                  <a:pt x="1799715" y="1246561"/>
                  <a:pt x="1785342" y="1266387"/>
                </a:cubicBezTo>
                <a:cubicBezTo>
                  <a:pt x="1788317" y="1258955"/>
                  <a:pt x="1791290" y="1251518"/>
                  <a:pt x="1794264" y="1244083"/>
                </a:cubicBezTo>
                <a:cubicBezTo>
                  <a:pt x="1802193" y="1222769"/>
                  <a:pt x="1813099" y="1202450"/>
                  <a:pt x="1807152" y="1173704"/>
                </a:cubicBezTo>
                <a:close/>
                <a:moveTo>
                  <a:pt x="1765022" y="1165276"/>
                </a:moveTo>
                <a:cubicBezTo>
                  <a:pt x="1738751" y="1200467"/>
                  <a:pt x="1712482" y="1235162"/>
                  <a:pt x="1684727" y="1272833"/>
                </a:cubicBezTo>
                <a:cubicBezTo>
                  <a:pt x="1730820" y="1281756"/>
                  <a:pt x="1731811" y="1280762"/>
                  <a:pt x="1746185" y="1246561"/>
                </a:cubicBezTo>
                <a:cubicBezTo>
                  <a:pt x="1750647" y="1235162"/>
                  <a:pt x="1757092" y="1224258"/>
                  <a:pt x="1761054" y="1212859"/>
                </a:cubicBezTo>
                <a:cubicBezTo>
                  <a:pt x="1766011" y="1198979"/>
                  <a:pt x="1769979" y="1184606"/>
                  <a:pt x="1774438" y="1169737"/>
                </a:cubicBezTo>
                <a:cubicBezTo>
                  <a:pt x="1771466" y="1168248"/>
                  <a:pt x="1767996" y="1166763"/>
                  <a:pt x="1765022" y="1165276"/>
                </a:cubicBezTo>
                <a:close/>
                <a:moveTo>
                  <a:pt x="1679273" y="1130084"/>
                </a:moveTo>
                <a:cubicBezTo>
                  <a:pt x="1654491" y="1165771"/>
                  <a:pt x="1617812" y="1193527"/>
                  <a:pt x="1604926" y="1238135"/>
                </a:cubicBezTo>
                <a:cubicBezTo>
                  <a:pt x="1627724" y="1248049"/>
                  <a:pt x="1647551" y="1256971"/>
                  <a:pt x="1670846" y="1267383"/>
                </a:cubicBezTo>
                <a:cubicBezTo>
                  <a:pt x="1693151" y="1228223"/>
                  <a:pt x="1714465" y="1190057"/>
                  <a:pt x="1736273" y="1150901"/>
                </a:cubicBezTo>
                <a:cubicBezTo>
                  <a:pt x="1719421" y="1140493"/>
                  <a:pt x="1714466" y="1144954"/>
                  <a:pt x="1707028" y="1157841"/>
                </a:cubicBezTo>
                <a:cubicBezTo>
                  <a:pt x="1690673" y="1185597"/>
                  <a:pt x="1670848" y="1211866"/>
                  <a:pt x="1653004" y="1238632"/>
                </a:cubicBezTo>
                <a:cubicBezTo>
                  <a:pt x="1651518" y="1237641"/>
                  <a:pt x="1649534" y="1236651"/>
                  <a:pt x="1648046" y="1235164"/>
                </a:cubicBezTo>
                <a:cubicBezTo>
                  <a:pt x="1660934" y="1200962"/>
                  <a:pt x="1686709" y="1170233"/>
                  <a:pt x="1679273" y="1130084"/>
                </a:cubicBezTo>
                <a:close/>
                <a:moveTo>
                  <a:pt x="1624257" y="1121659"/>
                </a:moveTo>
                <a:cubicBezTo>
                  <a:pt x="1611864" y="1134545"/>
                  <a:pt x="1598978" y="1147432"/>
                  <a:pt x="1587084" y="1160815"/>
                </a:cubicBezTo>
                <a:cubicBezTo>
                  <a:pt x="1564281" y="1187581"/>
                  <a:pt x="1566266" y="1199972"/>
                  <a:pt x="1597489" y="1222274"/>
                </a:cubicBezTo>
                <a:cubicBezTo>
                  <a:pt x="1615830" y="1192042"/>
                  <a:pt x="1636152" y="1163294"/>
                  <a:pt x="1631196" y="1126120"/>
                </a:cubicBezTo>
                <a:cubicBezTo>
                  <a:pt x="1628717" y="1124632"/>
                  <a:pt x="1626736" y="1123145"/>
                  <a:pt x="1624257" y="1121659"/>
                </a:cubicBezTo>
                <a:close/>
                <a:moveTo>
                  <a:pt x="5031330" y="1119963"/>
                </a:moveTo>
                <a:cubicBezTo>
                  <a:pt x="5005124" y="1124910"/>
                  <a:pt x="4983656" y="1145823"/>
                  <a:pt x="4980309" y="1173702"/>
                </a:cubicBezTo>
                <a:cubicBezTo>
                  <a:pt x="4978824" y="1187580"/>
                  <a:pt x="4976839" y="1201458"/>
                  <a:pt x="4975847" y="1215337"/>
                </a:cubicBezTo>
                <a:cubicBezTo>
                  <a:pt x="4974360" y="1234667"/>
                  <a:pt x="4984273" y="1241607"/>
                  <a:pt x="5003109" y="1234173"/>
                </a:cubicBezTo>
                <a:cubicBezTo>
                  <a:pt x="5032847" y="1221780"/>
                  <a:pt x="5047221" y="1198483"/>
                  <a:pt x="5052178" y="1168250"/>
                </a:cubicBezTo>
                <a:cubicBezTo>
                  <a:pt x="5054161" y="1152885"/>
                  <a:pt x="5056143" y="1138015"/>
                  <a:pt x="5058623" y="1120666"/>
                </a:cubicBezTo>
                <a:cubicBezTo>
                  <a:pt x="5049329" y="1118436"/>
                  <a:pt x="5040066" y="1118313"/>
                  <a:pt x="5031330" y="1119963"/>
                </a:cubicBezTo>
                <a:close/>
                <a:moveTo>
                  <a:pt x="561464" y="1103544"/>
                </a:moveTo>
                <a:cubicBezTo>
                  <a:pt x="542807" y="1100131"/>
                  <a:pt x="529241" y="1111003"/>
                  <a:pt x="518460" y="1135537"/>
                </a:cubicBezTo>
                <a:cubicBezTo>
                  <a:pt x="562574" y="1191546"/>
                  <a:pt x="614120" y="1233675"/>
                  <a:pt x="698380" y="1240615"/>
                </a:cubicBezTo>
                <a:cubicBezTo>
                  <a:pt x="691939" y="1224257"/>
                  <a:pt x="689955" y="1210381"/>
                  <a:pt x="682521" y="1201457"/>
                </a:cubicBezTo>
                <a:cubicBezTo>
                  <a:pt x="668642" y="1184606"/>
                  <a:pt x="652286" y="1169241"/>
                  <a:pt x="635432" y="1154371"/>
                </a:cubicBezTo>
                <a:cubicBezTo>
                  <a:pt x="618581" y="1139502"/>
                  <a:pt x="601234" y="1123145"/>
                  <a:pt x="581902" y="1111745"/>
                </a:cubicBezTo>
                <a:cubicBezTo>
                  <a:pt x="574467" y="1107408"/>
                  <a:pt x="567684" y="1104683"/>
                  <a:pt x="561464" y="1103544"/>
                </a:cubicBezTo>
                <a:close/>
                <a:moveTo>
                  <a:pt x="640886" y="990805"/>
                </a:moveTo>
                <a:cubicBezTo>
                  <a:pt x="640390" y="1004190"/>
                  <a:pt x="633946" y="1021041"/>
                  <a:pt x="639895" y="1029964"/>
                </a:cubicBezTo>
                <a:cubicBezTo>
                  <a:pt x="659720" y="1060692"/>
                  <a:pt x="682520" y="1089937"/>
                  <a:pt x="707302" y="1117693"/>
                </a:cubicBezTo>
                <a:cubicBezTo>
                  <a:pt x="731093" y="1144954"/>
                  <a:pt x="760834" y="1162796"/>
                  <a:pt x="800486" y="1169239"/>
                </a:cubicBezTo>
                <a:cubicBezTo>
                  <a:pt x="798501" y="1160815"/>
                  <a:pt x="798006" y="1155363"/>
                  <a:pt x="795528" y="1150901"/>
                </a:cubicBezTo>
                <a:cubicBezTo>
                  <a:pt x="777189" y="1120667"/>
                  <a:pt x="758355" y="1090929"/>
                  <a:pt x="739025" y="1061189"/>
                </a:cubicBezTo>
                <a:cubicBezTo>
                  <a:pt x="721180" y="1033432"/>
                  <a:pt x="701851" y="1006668"/>
                  <a:pt x="669137" y="993779"/>
                </a:cubicBezTo>
                <a:cubicBezTo>
                  <a:pt x="660711" y="990311"/>
                  <a:pt x="650302" y="991798"/>
                  <a:pt x="640886" y="990805"/>
                </a:cubicBezTo>
                <a:close/>
                <a:moveTo>
                  <a:pt x="5401473" y="972019"/>
                </a:moveTo>
                <a:cubicBezTo>
                  <a:pt x="5389627" y="968719"/>
                  <a:pt x="5386000" y="975317"/>
                  <a:pt x="5379309" y="997250"/>
                </a:cubicBezTo>
                <a:cubicBezTo>
                  <a:pt x="5387733" y="999231"/>
                  <a:pt x="5395168" y="1001710"/>
                  <a:pt x="5402107" y="1003200"/>
                </a:cubicBezTo>
                <a:cubicBezTo>
                  <a:pt x="5409047" y="1004685"/>
                  <a:pt x="5416481" y="1006667"/>
                  <a:pt x="5423917" y="1006668"/>
                </a:cubicBezTo>
                <a:cubicBezTo>
                  <a:pt x="5430360" y="1006668"/>
                  <a:pt x="5436805" y="1004685"/>
                  <a:pt x="5443742" y="1003693"/>
                </a:cubicBezTo>
                <a:cubicBezTo>
                  <a:pt x="5439282" y="997747"/>
                  <a:pt x="5435812" y="991798"/>
                  <a:pt x="5430856" y="986842"/>
                </a:cubicBezTo>
                <a:cubicBezTo>
                  <a:pt x="5426891" y="982876"/>
                  <a:pt x="5421439" y="980894"/>
                  <a:pt x="5416480" y="978416"/>
                </a:cubicBezTo>
                <a:cubicBezTo>
                  <a:pt x="5410288" y="975317"/>
                  <a:pt x="5405423" y="973117"/>
                  <a:pt x="5401473" y="972019"/>
                </a:cubicBezTo>
                <a:close/>
                <a:moveTo>
                  <a:pt x="2446046" y="969990"/>
                </a:moveTo>
                <a:cubicBezTo>
                  <a:pt x="2444061" y="968503"/>
                  <a:pt x="2437618" y="968998"/>
                  <a:pt x="2435141" y="970980"/>
                </a:cubicBezTo>
                <a:cubicBezTo>
                  <a:pt x="2421262" y="980893"/>
                  <a:pt x="2414323" y="1035909"/>
                  <a:pt x="2424238" y="1053258"/>
                </a:cubicBezTo>
                <a:cubicBezTo>
                  <a:pt x="2433159" y="1039877"/>
                  <a:pt x="2442080" y="1028972"/>
                  <a:pt x="2448524" y="1016581"/>
                </a:cubicBezTo>
                <a:cubicBezTo>
                  <a:pt x="2453482" y="1006667"/>
                  <a:pt x="2456452" y="994773"/>
                  <a:pt x="2457445" y="983867"/>
                </a:cubicBezTo>
                <a:cubicBezTo>
                  <a:pt x="2457942" y="979406"/>
                  <a:pt x="2451000" y="973458"/>
                  <a:pt x="2446046" y="969990"/>
                </a:cubicBezTo>
                <a:close/>
                <a:moveTo>
                  <a:pt x="5128015" y="967014"/>
                </a:moveTo>
                <a:cubicBezTo>
                  <a:pt x="5099266" y="967015"/>
                  <a:pt x="5060606" y="1029466"/>
                  <a:pt x="5072500" y="1050780"/>
                </a:cubicBezTo>
                <a:cubicBezTo>
                  <a:pt x="5075474" y="1056231"/>
                  <a:pt x="5087864" y="1062180"/>
                  <a:pt x="5091335" y="1060198"/>
                </a:cubicBezTo>
                <a:cubicBezTo>
                  <a:pt x="5117110" y="1044832"/>
                  <a:pt x="5144866" y="1031451"/>
                  <a:pt x="5147839" y="994773"/>
                </a:cubicBezTo>
                <a:cubicBezTo>
                  <a:pt x="5149822" y="973459"/>
                  <a:pt x="5139909" y="968503"/>
                  <a:pt x="5128015" y="967014"/>
                </a:cubicBezTo>
                <a:close/>
                <a:moveTo>
                  <a:pt x="5451178" y="914477"/>
                </a:moveTo>
                <a:cubicBezTo>
                  <a:pt x="5446223" y="913486"/>
                  <a:pt x="5438292" y="918440"/>
                  <a:pt x="5435318" y="922902"/>
                </a:cubicBezTo>
                <a:cubicBezTo>
                  <a:pt x="5427386" y="934302"/>
                  <a:pt x="5420448" y="947189"/>
                  <a:pt x="5410040" y="965033"/>
                </a:cubicBezTo>
                <a:cubicBezTo>
                  <a:pt x="5436805" y="967512"/>
                  <a:pt x="5460098" y="969494"/>
                  <a:pt x="5482899" y="970485"/>
                </a:cubicBezTo>
                <a:cubicBezTo>
                  <a:pt x="5487854" y="970484"/>
                  <a:pt x="5492812" y="965528"/>
                  <a:pt x="5497768" y="962554"/>
                </a:cubicBezTo>
                <a:cubicBezTo>
                  <a:pt x="5493806" y="957598"/>
                  <a:pt x="5490829" y="952146"/>
                  <a:pt x="5486367" y="948179"/>
                </a:cubicBezTo>
                <a:cubicBezTo>
                  <a:pt x="5483890" y="945702"/>
                  <a:pt x="5479430" y="944214"/>
                  <a:pt x="5475959" y="942233"/>
                </a:cubicBezTo>
                <a:cubicBezTo>
                  <a:pt x="5476456" y="941241"/>
                  <a:pt x="5476951" y="939754"/>
                  <a:pt x="5476952" y="938764"/>
                </a:cubicBezTo>
                <a:cubicBezTo>
                  <a:pt x="5498264" y="941241"/>
                  <a:pt x="5519577" y="943720"/>
                  <a:pt x="5546838" y="946692"/>
                </a:cubicBezTo>
                <a:cubicBezTo>
                  <a:pt x="5540394" y="937276"/>
                  <a:pt x="5538412" y="930833"/>
                  <a:pt x="5535439" y="930337"/>
                </a:cubicBezTo>
                <a:cubicBezTo>
                  <a:pt x="5507684" y="924389"/>
                  <a:pt x="5479432" y="918937"/>
                  <a:pt x="5451178" y="914477"/>
                </a:cubicBezTo>
                <a:close/>
                <a:moveTo>
                  <a:pt x="5452665" y="888702"/>
                </a:moveTo>
                <a:cubicBezTo>
                  <a:pt x="5475464" y="905554"/>
                  <a:pt x="5498761" y="903572"/>
                  <a:pt x="5521560" y="888704"/>
                </a:cubicBezTo>
                <a:cubicBezTo>
                  <a:pt x="5498759" y="888702"/>
                  <a:pt x="5475464" y="888702"/>
                  <a:pt x="5452665" y="888702"/>
                </a:cubicBezTo>
                <a:close/>
                <a:moveTo>
                  <a:pt x="791376" y="871294"/>
                </a:moveTo>
                <a:cubicBezTo>
                  <a:pt x="783509" y="867389"/>
                  <a:pt x="773225" y="867885"/>
                  <a:pt x="759346" y="871850"/>
                </a:cubicBezTo>
                <a:cubicBezTo>
                  <a:pt x="755876" y="908033"/>
                  <a:pt x="762320" y="941738"/>
                  <a:pt x="777686" y="972964"/>
                </a:cubicBezTo>
                <a:cubicBezTo>
                  <a:pt x="798999" y="1015588"/>
                  <a:pt x="821797" y="1057225"/>
                  <a:pt x="844598" y="1099356"/>
                </a:cubicBezTo>
                <a:cubicBezTo>
                  <a:pt x="846580" y="1102825"/>
                  <a:pt x="851537" y="1105797"/>
                  <a:pt x="855501" y="1106790"/>
                </a:cubicBezTo>
                <a:cubicBezTo>
                  <a:pt x="857484" y="1107285"/>
                  <a:pt x="862936" y="1101832"/>
                  <a:pt x="862938" y="1099354"/>
                </a:cubicBezTo>
                <a:cubicBezTo>
                  <a:pt x="861945" y="1074075"/>
                  <a:pt x="865417" y="1047310"/>
                  <a:pt x="857983" y="1023519"/>
                </a:cubicBezTo>
                <a:cubicBezTo>
                  <a:pt x="844597" y="980399"/>
                  <a:pt x="822788" y="940250"/>
                  <a:pt x="808910" y="897129"/>
                </a:cubicBezTo>
                <a:cubicBezTo>
                  <a:pt x="804698" y="883498"/>
                  <a:pt x="799245" y="875196"/>
                  <a:pt x="791376" y="871294"/>
                </a:cubicBezTo>
                <a:close/>
                <a:moveTo>
                  <a:pt x="5256882" y="834676"/>
                </a:moveTo>
                <a:cubicBezTo>
                  <a:pt x="5254405" y="834181"/>
                  <a:pt x="5250438" y="837155"/>
                  <a:pt x="5248457" y="839139"/>
                </a:cubicBezTo>
                <a:cubicBezTo>
                  <a:pt x="5232596" y="862927"/>
                  <a:pt x="5216240" y="886224"/>
                  <a:pt x="5201368" y="910511"/>
                </a:cubicBezTo>
                <a:cubicBezTo>
                  <a:pt x="5198891" y="914476"/>
                  <a:pt x="5200874" y="924389"/>
                  <a:pt x="5204343" y="927364"/>
                </a:cubicBezTo>
                <a:cubicBezTo>
                  <a:pt x="5219709" y="939260"/>
                  <a:pt x="5262832" y="939754"/>
                  <a:pt x="5276707" y="924886"/>
                </a:cubicBezTo>
                <a:cubicBezTo>
                  <a:pt x="5297527" y="903076"/>
                  <a:pt x="5314379" y="877301"/>
                  <a:pt x="5333213" y="853511"/>
                </a:cubicBezTo>
                <a:cubicBezTo>
                  <a:pt x="5331726" y="850042"/>
                  <a:pt x="5329741" y="846075"/>
                  <a:pt x="5328256" y="842606"/>
                </a:cubicBezTo>
                <a:cubicBezTo>
                  <a:pt x="5304466" y="839634"/>
                  <a:pt x="5280674" y="837156"/>
                  <a:pt x="5256882" y="834676"/>
                </a:cubicBezTo>
                <a:close/>
                <a:moveTo>
                  <a:pt x="2216065" y="824269"/>
                </a:moveTo>
                <a:cubicBezTo>
                  <a:pt x="2190287" y="823276"/>
                  <a:pt x="2186819" y="830216"/>
                  <a:pt x="2184837" y="880772"/>
                </a:cubicBezTo>
                <a:cubicBezTo>
                  <a:pt x="2183848" y="904068"/>
                  <a:pt x="2202681" y="918937"/>
                  <a:pt x="2235888" y="920424"/>
                </a:cubicBezTo>
                <a:cubicBezTo>
                  <a:pt x="2253237" y="921416"/>
                  <a:pt x="2280498" y="897129"/>
                  <a:pt x="2281985" y="879781"/>
                </a:cubicBezTo>
                <a:cubicBezTo>
                  <a:pt x="2284464" y="849546"/>
                  <a:pt x="2256708" y="825756"/>
                  <a:pt x="2216065" y="824269"/>
                </a:cubicBezTo>
                <a:close/>
                <a:moveTo>
                  <a:pt x="5543368" y="808408"/>
                </a:moveTo>
                <a:cubicBezTo>
                  <a:pt x="5516107" y="819807"/>
                  <a:pt x="5488848" y="830215"/>
                  <a:pt x="5461587" y="842606"/>
                </a:cubicBezTo>
                <a:cubicBezTo>
                  <a:pt x="5458117" y="844093"/>
                  <a:pt x="5455640" y="855495"/>
                  <a:pt x="5458117" y="859460"/>
                </a:cubicBezTo>
                <a:cubicBezTo>
                  <a:pt x="5460099" y="863424"/>
                  <a:pt x="5471005" y="866894"/>
                  <a:pt x="5473977" y="864910"/>
                </a:cubicBezTo>
                <a:cubicBezTo>
                  <a:pt x="5499256" y="849545"/>
                  <a:pt x="5523540" y="832694"/>
                  <a:pt x="5547831" y="816337"/>
                </a:cubicBezTo>
                <a:cubicBezTo>
                  <a:pt x="5546341" y="813859"/>
                  <a:pt x="5544854" y="811380"/>
                  <a:pt x="5543368" y="808408"/>
                </a:cubicBezTo>
                <a:close/>
                <a:moveTo>
                  <a:pt x="5779795" y="804937"/>
                </a:moveTo>
                <a:cubicBezTo>
                  <a:pt x="5758481" y="817824"/>
                  <a:pt x="5740141" y="828233"/>
                  <a:pt x="5722299" y="839632"/>
                </a:cubicBezTo>
                <a:cubicBezTo>
                  <a:pt x="5718830" y="841615"/>
                  <a:pt x="5717342" y="847067"/>
                  <a:pt x="5715361" y="851033"/>
                </a:cubicBezTo>
                <a:cubicBezTo>
                  <a:pt x="5719820" y="853512"/>
                  <a:pt x="5724775" y="857475"/>
                  <a:pt x="5729239" y="857476"/>
                </a:cubicBezTo>
                <a:cubicBezTo>
                  <a:pt x="5749560" y="857476"/>
                  <a:pt x="5776820" y="830710"/>
                  <a:pt x="5779795" y="804937"/>
                </a:cubicBezTo>
                <a:close/>
                <a:moveTo>
                  <a:pt x="2151133" y="797502"/>
                </a:moveTo>
                <a:cubicBezTo>
                  <a:pt x="2132793" y="799486"/>
                  <a:pt x="2119411" y="797007"/>
                  <a:pt x="2111480" y="802460"/>
                </a:cubicBezTo>
                <a:cubicBezTo>
                  <a:pt x="2066874" y="832693"/>
                  <a:pt x="2022263" y="863920"/>
                  <a:pt x="1979639" y="896634"/>
                </a:cubicBezTo>
                <a:cubicBezTo>
                  <a:pt x="1963776" y="909026"/>
                  <a:pt x="1952872" y="927859"/>
                  <a:pt x="1937011" y="940747"/>
                </a:cubicBezTo>
                <a:cubicBezTo>
                  <a:pt x="1920655" y="953633"/>
                  <a:pt x="1923630" y="959580"/>
                  <a:pt x="1939984" y="968006"/>
                </a:cubicBezTo>
                <a:cubicBezTo>
                  <a:pt x="2009375" y="1005181"/>
                  <a:pt x="2083725" y="1012616"/>
                  <a:pt x="2160550" y="1003197"/>
                </a:cubicBezTo>
                <a:cubicBezTo>
                  <a:pt x="2167984" y="1002206"/>
                  <a:pt x="2179385" y="996258"/>
                  <a:pt x="2180872" y="990807"/>
                </a:cubicBezTo>
                <a:cubicBezTo>
                  <a:pt x="2182361" y="984363"/>
                  <a:pt x="2176412" y="973458"/>
                  <a:pt x="2170464" y="968502"/>
                </a:cubicBezTo>
                <a:cubicBezTo>
                  <a:pt x="2145185" y="947189"/>
                  <a:pt x="2128334" y="920424"/>
                  <a:pt x="2117924" y="889694"/>
                </a:cubicBezTo>
                <a:cubicBezTo>
                  <a:pt x="2111481" y="871355"/>
                  <a:pt x="2110986" y="855495"/>
                  <a:pt x="2125359" y="839634"/>
                </a:cubicBezTo>
                <a:cubicBezTo>
                  <a:pt x="2134775" y="829224"/>
                  <a:pt x="2140228" y="815842"/>
                  <a:pt x="2151133" y="797502"/>
                </a:cubicBezTo>
                <a:close/>
                <a:moveTo>
                  <a:pt x="5779795" y="767764"/>
                </a:moveTo>
                <a:cubicBezTo>
                  <a:pt x="5756498" y="778173"/>
                  <a:pt x="5734195" y="790563"/>
                  <a:pt x="5711889" y="801963"/>
                </a:cubicBezTo>
                <a:cubicBezTo>
                  <a:pt x="5713873" y="805928"/>
                  <a:pt x="5715360" y="809894"/>
                  <a:pt x="5717342" y="813860"/>
                </a:cubicBezTo>
                <a:cubicBezTo>
                  <a:pt x="5741133" y="806424"/>
                  <a:pt x="5764925" y="798989"/>
                  <a:pt x="5794664" y="790068"/>
                </a:cubicBezTo>
                <a:cubicBezTo>
                  <a:pt x="5789211" y="781641"/>
                  <a:pt x="5781281" y="767268"/>
                  <a:pt x="5779795" y="767764"/>
                </a:cubicBezTo>
                <a:close/>
                <a:moveTo>
                  <a:pt x="5465054" y="736043"/>
                </a:moveTo>
                <a:cubicBezTo>
                  <a:pt x="5454152" y="749425"/>
                  <a:pt x="5436308" y="762311"/>
                  <a:pt x="5433830" y="777181"/>
                </a:cubicBezTo>
                <a:cubicBezTo>
                  <a:pt x="5432344" y="788083"/>
                  <a:pt x="5451177" y="801962"/>
                  <a:pt x="5461586" y="815842"/>
                </a:cubicBezTo>
                <a:cubicBezTo>
                  <a:pt x="5480917" y="801468"/>
                  <a:pt x="5495787" y="790563"/>
                  <a:pt x="5510160" y="779658"/>
                </a:cubicBezTo>
                <a:cubicBezTo>
                  <a:pt x="5508673" y="776686"/>
                  <a:pt x="5506690" y="773217"/>
                  <a:pt x="5505202" y="770243"/>
                </a:cubicBezTo>
                <a:cubicBezTo>
                  <a:pt x="5488849" y="775200"/>
                  <a:pt x="5472490" y="780156"/>
                  <a:pt x="5452665" y="786598"/>
                </a:cubicBezTo>
                <a:cubicBezTo>
                  <a:pt x="5462082" y="767763"/>
                  <a:pt x="5469019" y="755372"/>
                  <a:pt x="5475463" y="743478"/>
                </a:cubicBezTo>
                <a:cubicBezTo>
                  <a:pt x="5471995" y="740998"/>
                  <a:pt x="5468526" y="738519"/>
                  <a:pt x="5465054" y="736043"/>
                </a:cubicBezTo>
                <a:close/>
                <a:moveTo>
                  <a:pt x="907546" y="722659"/>
                </a:moveTo>
                <a:cubicBezTo>
                  <a:pt x="885738" y="727118"/>
                  <a:pt x="876319" y="745955"/>
                  <a:pt x="880781" y="769250"/>
                </a:cubicBezTo>
                <a:cubicBezTo>
                  <a:pt x="881772" y="774703"/>
                  <a:pt x="882268" y="780650"/>
                  <a:pt x="882267" y="786599"/>
                </a:cubicBezTo>
                <a:cubicBezTo>
                  <a:pt x="883259" y="847068"/>
                  <a:pt x="893668" y="905554"/>
                  <a:pt x="915476" y="962057"/>
                </a:cubicBezTo>
                <a:cubicBezTo>
                  <a:pt x="925883" y="988825"/>
                  <a:pt x="932328" y="1017077"/>
                  <a:pt x="940755" y="1044339"/>
                </a:cubicBezTo>
                <a:cubicBezTo>
                  <a:pt x="942735" y="1050285"/>
                  <a:pt x="947197" y="1055738"/>
                  <a:pt x="950667" y="1061189"/>
                </a:cubicBezTo>
                <a:cubicBezTo>
                  <a:pt x="954136" y="1054744"/>
                  <a:pt x="959588" y="1048798"/>
                  <a:pt x="961076" y="1041859"/>
                </a:cubicBezTo>
                <a:cubicBezTo>
                  <a:pt x="963555" y="1027485"/>
                  <a:pt x="963059" y="1012615"/>
                  <a:pt x="966032" y="998239"/>
                </a:cubicBezTo>
                <a:cubicBezTo>
                  <a:pt x="971485" y="974450"/>
                  <a:pt x="977431" y="950659"/>
                  <a:pt x="982885" y="926867"/>
                </a:cubicBezTo>
                <a:cubicBezTo>
                  <a:pt x="978918" y="858468"/>
                  <a:pt x="961074" y="796017"/>
                  <a:pt x="928858" y="737032"/>
                </a:cubicBezTo>
                <a:cubicBezTo>
                  <a:pt x="924893" y="730094"/>
                  <a:pt x="913991" y="721171"/>
                  <a:pt x="907546" y="722659"/>
                </a:cubicBezTo>
                <a:close/>
                <a:moveTo>
                  <a:pt x="1967928" y="721296"/>
                </a:moveTo>
                <a:cubicBezTo>
                  <a:pt x="1964891" y="721048"/>
                  <a:pt x="1962042" y="721421"/>
                  <a:pt x="1961298" y="722660"/>
                </a:cubicBezTo>
                <a:cubicBezTo>
                  <a:pt x="1946926" y="741990"/>
                  <a:pt x="1934039" y="761816"/>
                  <a:pt x="1920160" y="782137"/>
                </a:cubicBezTo>
                <a:cubicBezTo>
                  <a:pt x="1930569" y="785607"/>
                  <a:pt x="1938995" y="789077"/>
                  <a:pt x="1947917" y="791058"/>
                </a:cubicBezTo>
                <a:cubicBezTo>
                  <a:pt x="1956343" y="793043"/>
                  <a:pt x="1964768" y="793537"/>
                  <a:pt x="1978646" y="795519"/>
                </a:cubicBezTo>
                <a:cubicBezTo>
                  <a:pt x="1974184" y="781146"/>
                  <a:pt x="1971212" y="770244"/>
                  <a:pt x="1969229" y="761815"/>
                </a:cubicBezTo>
                <a:cubicBezTo>
                  <a:pt x="1974683" y="753885"/>
                  <a:pt x="1981620" y="747937"/>
                  <a:pt x="1983106" y="740998"/>
                </a:cubicBezTo>
                <a:cubicBezTo>
                  <a:pt x="1984098" y="736041"/>
                  <a:pt x="1979638" y="728111"/>
                  <a:pt x="1975672" y="723650"/>
                </a:cubicBezTo>
                <a:cubicBezTo>
                  <a:pt x="1974185" y="722412"/>
                  <a:pt x="1970963" y="721545"/>
                  <a:pt x="1967928" y="721296"/>
                </a:cubicBezTo>
                <a:close/>
                <a:moveTo>
                  <a:pt x="5784749" y="717207"/>
                </a:moveTo>
                <a:cubicBezTo>
                  <a:pt x="5756995" y="729598"/>
                  <a:pt x="5730724" y="743972"/>
                  <a:pt x="5703463" y="757851"/>
                </a:cubicBezTo>
                <a:cubicBezTo>
                  <a:pt x="5698011" y="760823"/>
                  <a:pt x="5692063" y="765782"/>
                  <a:pt x="5686117" y="769747"/>
                </a:cubicBezTo>
                <a:cubicBezTo>
                  <a:pt x="5686612" y="771730"/>
                  <a:pt x="5687604" y="773711"/>
                  <a:pt x="5688098" y="775693"/>
                </a:cubicBezTo>
                <a:cubicBezTo>
                  <a:pt x="5694046" y="776190"/>
                  <a:pt x="5700985" y="779163"/>
                  <a:pt x="5705941" y="777182"/>
                </a:cubicBezTo>
                <a:cubicBezTo>
                  <a:pt x="5737664" y="766277"/>
                  <a:pt x="5769386" y="754876"/>
                  <a:pt x="5800114" y="741989"/>
                </a:cubicBezTo>
                <a:cubicBezTo>
                  <a:pt x="5804576" y="740008"/>
                  <a:pt x="5804080" y="728110"/>
                  <a:pt x="5806065" y="721171"/>
                </a:cubicBezTo>
                <a:cubicBezTo>
                  <a:pt x="5799126" y="719686"/>
                  <a:pt x="5790204" y="714728"/>
                  <a:pt x="5784749" y="717207"/>
                </a:cubicBezTo>
                <a:close/>
                <a:moveTo>
                  <a:pt x="2913445" y="702832"/>
                </a:moveTo>
                <a:cubicBezTo>
                  <a:pt x="2901549" y="704320"/>
                  <a:pt x="2884201" y="711259"/>
                  <a:pt x="2881227" y="719686"/>
                </a:cubicBezTo>
                <a:cubicBezTo>
                  <a:pt x="2875776" y="737529"/>
                  <a:pt x="2890646" y="749920"/>
                  <a:pt x="2909973" y="751407"/>
                </a:cubicBezTo>
                <a:cubicBezTo>
                  <a:pt x="2940705" y="753885"/>
                  <a:pt x="2940706" y="731582"/>
                  <a:pt x="2947644" y="711754"/>
                </a:cubicBezTo>
                <a:cubicBezTo>
                  <a:pt x="2935254" y="708284"/>
                  <a:pt x="2923853" y="701346"/>
                  <a:pt x="2913445" y="702832"/>
                </a:cubicBezTo>
                <a:close/>
                <a:moveTo>
                  <a:pt x="5440769" y="696884"/>
                </a:moveTo>
                <a:cubicBezTo>
                  <a:pt x="5414995" y="714234"/>
                  <a:pt x="5391701" y="729600"/>
                  <a:pt x="5366420" y="745955"/>
                </a:cubicBezTo>
                <a:cubicBezTo>
                  <a:pt x="5409544" y="760330"/>
                  <a:pt x="5436803" y="742486"/>
                  <a:pt x="5440769" y="696884"/>
                </a:cubicBezTo>
                <a:close/>
                <a:moveTo>
                  <a:pt x="2030193" y="671607"/>
                </a:moveTo>
                <a:cubicBezTo>
                  <a:pt x="2008880" y="694408"/>
                  <a:pt x="2029202" y="706303"/>
                  <a:pt x="2034656" y="720677"/>
                </a:cubicBezTo>
                <a:cubicBezTo>
                  <a:pt x="2035152" y="722165"/>
                  <a:pt x="2041595" y="723155"/>
                  <a:pt x="2043082" y="722164"/>
                </a:cubicBezTo>
                <a:cubicBezTo>
                  <a:pt x="2045559" y="720180"/>
                  <a:pt x="2049030" y="714729"/>
                  <a:pt x="2048039" y="712252"/>
                </a:cubicBezTo>
                <a:cubicBezTo>
                  <a:pt x="2043081" y="699365"/>
                  <a:pt x="2037135" y="686478"/>
                  <a:pt x="2030193" y="671607"/>
                </a:cubicBezTo>
                <a:close/>
                <a:moveTo>
                  <a:pt x="2050519" y="661694"/>
                </a:moveTo>
                <a:cubicBezTo>
                  <a:pt x="2054976" y="673591"/>
                  <a:pt x="2059933" y="685485"/>
                  <a:pt x="2064396" y="697380"/>
                </a:cubicBezTo>
                <a:cubicBezTo>
                  <a:pt x="2067368" y="696392"/>
                  <a:pt x="2070341" y="694904"/>
                  <a:pt x="2073812" y="693913"/>
                </a:cubicBezTo>
                <a:cubicBezTo>
                  <a:pt x="2070837" y="681024"/>
                  <a:pt x="2083230" y="662686"/>
                  <a:pt x="2050519" y="661694"/>
                </a:cubicBezTo>
                <a:close/>
                <a:moveTo>
                  <a:pt x="2281489" y="660704"/>
                </a:moveTo>
                <a:cubicBezTo>
                  <a:pt x="2285455" y="683501"/>
                  <a:pt x="2286941" y="698869"/>
                  <a:pt x="2290906" y="713242"/>
                </a:cubicBezTo>
                <a:cubicBezTo>
                  <a:pt x="2291899" y="716215"/>
                  <a:pt x="2299829" y="717703"/>
                  <a:pt x="2304785" y="719686"/>
                </a:cubicBezTo>
                <a:cubicBezTo>
                  <a:pt x="2308255" y="705808"/>
                  <a:pt x="2314201" y="691433"/>
                  <a:pt x="2313211" y="678050"/>
                </a:cubicBezTo>
                <a:cubicBezTo>
                  <a:pt x="2312716" y="673094"/>
                  <a:pt x="2296362" y="668632"/>
                  <a:pt x="2281489" y="660704"/>
                </a:cubicBezTo>
                <a:close/>
                <a:moveTo>
                  <a:pt x="5372368" y="656737"/>
                </a:moveTo>
                <a:cubicBezTo>
                  <a:pt x="5355020" y="656242"/>
                  <a:pt x="5325777" y="680035"/>
                  <a:pt x="5329744" y="694407"/>
                </a:cubicBezTo>
                <a:cubicBezTo>
                  <a:pt x="5333212" y="708286"/>
                  <a:pt x="5344613" y="723652"/>
                  <a:pt x="5357005" y="731582"/>
                </a:cubicBezTo>
                <a:cubicBezTo>
                  <a:pt x="5369395" y="739510"/>
                  <a:pt x="5387239" y="720181"/>
                  <a:pt x="5396657" y="688459"/>
                </a:cubicBezTo>
                <a:cubicBezTo>
                  <a:pt x="5382282" y="698372"/>
                  <a:pt x="5370388" y="707294"/>
                  <a:pt x="5358490" y="715721"/>
                </a:cubicBezTo>
                <a:cubicBezTo>
                  <a:pt x="5356013" y="714233"/>
                  <a:pt x="5353535" y="712746"/>
                  <a:pt x="5351056" y="711756"/>
                </a:cubicBezTo>
                <a:cubicBezTo>
                  <a:pt x="5357995" y="693911"/>
                  <a:pt x="5364936" y="675572"/>
                  <a:pt x="5372368" y="656737"/>
                </a:cubicBezTo>
                <a:close/>
                <a:moveTo>
                  <a:pt x="2819270" y="656241"/>
                </a:moveTo>
                <a:cubicBezTo>
                  <a:pt x="2811339" y="657232"/>
                  <a:pt x="2799941" y="662686"/>
                  <a:pt x="2797462" y="668632"/>
                </a:cubicBezTo>
                <a:cubicBezTo>
                  <a:pt x="2790523" y="687468"/>
                  <a:pt x="2797463" y="703330"/>
                  <a:pt x="2818279" y="713241"/>
                </a:cubicBezTo>
                <a:cubicBezTo>
                  <a:pt x="2842566" y="704321"/>
                  <a:pt x="2844548" y="684494"/>
                  <a:pt x="2840583" y="664668"/>
                </a:cubicBezTo>
                <a:cubicBezTo>
                  <a:pt x="2839592" y="660207"/>
                  <a:pt x="2826212" y="655251"/>
                  <a:pt x="2819270" y="656241"/>
                </a:cubicBezTo>
                <a:close/>
                <a:moveTo>
                  <a:pt x="2665102" y="642132"/>
                </a:moveTo>
                <a:cubicBezTo>
                  <a:pt x="2652485" y="645894"/>
                  <a:pt x="2636871" y="659835"/>
                  <a:pt x="2636872" y="667642"/>
                </a:cubicBezTo>
                <a:cubicBezTo>
                  <a:pt x="2637366" y="681520"/>
                  <a:pt x="2663636" y="695893"/>
                  <a:pt x="2698333" y="697382"/>
                </a:cubicBezTo>
                <a:cubicBezTo>
                  <a:pt x="2701801" y="693911"/>
                  <a:pt x="2714193" y="682017"/>
                  <a:pt x="2713200" y="680529"/>
                </a:cubicBezTo>
                <a:cubicBezTo>
                  <a:pt x="2702298" y="666155"/>
                  <a:pt x="2691392" y="650294"/>
                  <a:pt x="2676027" y="642365"/>
                </a:cubicBezTo>
                <a:cubicBezTo>
                  <a:pt x="2673178" y="640752"/>
                  <a:pt x="2669306" y="640876"/>
                  <a:pt x="2665102" y="642132"/>
                </a:cubicBezTo>
                <a:close/>
                <a:moveTo>
                  <a:pt x="2085212" y="640878"/>
                </a:moveTo>
                <a:cubicBezTo>
                  <a:pt x="2093142" y="659217"/>
                  <a:pt x="2099585" y="674086"/>
                  <a:pt x="2106028" y="688460"/>
                </a:cubicBezTo>
                <a:cubicBezTo>
                  <a:pt x="2108508" y="687469"/>
                  <a:pt x="2110985" y="686477"/>
                  <a:pt x="2113464" y="684990"/>
                </a:cubicBezTo>
                <a:cubicBezTo>
                  <a:pt x="2121890" y="661694"/>
                  <a:pt x="2114455" y="647321"/>
                  <a:pt x="2085212" y="640878"/>
                </a:cubicBezTo>
                <a:close/>
                <a:moveTo>
                  <a:pt x="5322805" y="638893"/>
                </a:moveTo>
                <a:cubicBezTo>
                  <a:pt x="5310413" y="656738"/>
                  <a:pt x="5298022" y="674086"/>
                  <a:pt x="5283153" y="695400"/>
                </a:cubicBezTo>
                <a:cubicBezTo>
                  <a:pt x="5297525" y="698868"/>
                  <a:pt x="5306944" y="701347"/>
                  <a:pt x="5317353" y="704320"/>
                </a:cubicBezTo>
                <a:cubicBezTo>
                  <a:pt x="5322805" y="682015"/>
                  <a:pt x="5327265" y="662685"/>
                  <a:pt x="5331727" y="643355"/>
                </a:cubicBezTo>
                <a:cubicBezTo>
                  <a:pt x="5328753" y="641868"/>
                  <a:pt x="5325777" y="640382"/>
                  <a:pt x="5322805" y="638893"/>
                </a:cubicBezTo>
                <a:close/>
                <a:moveTo>
                  <a:pt x="5813002" y="638399"/>
                </a:moveTo>
                <a:cubicBezTo>
                  <a:pt x="5806560" y="641371"/>
                  <a:pt x="5800116" y="644348"/>
                  <a:pt x="5794168" y="647816"/>
                </a:cubicBezTo>
                <a:cubicBezTo>
                  <a:pt x="5771863" y="661695"/>
                  <a:pt x="5750054" y="676068"/>
                  <a:pt x="5727751" y="689451"/>
                </a:cubicBezTo>
                <a:cubicBezTo>
                  <a:pt x="5718333" y="695399"/>
                  <a:pt x="5706935" y="698868"/>
                  <a:pt x="5696029" y="703328"/>
                </a:cubicBezTo>
                <a:cubicBezTo>
                  <a:pt x="5696525" y="706303"/>
                  <a:pt x="5697020" y="709772"/>
                  <a:pt x="5697516" y="712746"/>
                </a:cubicBezTo>
                <a:cubicBezTo>
                  <a:pt x="5705447" y="712746"/>
                  <a:pt x="5713874" y="714728"/>
                  <a:pt x="5720813" y="712252"/>
                </a:cubicBezTo>
                <a:cubicBezTo>
                  <a:pt x="5750054" y="702834"/>
                  <a:pt x="5779793" y="692920"/>
                  <a:pt x="5808047" y="681025"/>
                </a:cubicBezTo>
                <a:cubicBezTo>
                  <a:pt x="5813994" y="678545"/>
                  <a:pt x="5818454" y="667643"/>
                  <a:pt x="5819446" y="660207"/>
                </a:cubicBezTo>
                <a:cubicBezTo>
                  <a:pt x="5820439" y="653268"/>
                  <a:pt x="5815480" y="645834"/>
                  <a:pt x="5813002" y="638399"/>
                </a:cubicBezTo>
                <a:close/>
                <a:moveTo>
                  <a:pt x="2243325" y="633442"/>
                </a:moveTo>
                <a:cubicBezTo>
                  <a:pt x="2240848" y="662685"/>
                  <a:pt x="2250760" y="687965"/>
                  <a:pt x="2267116" y="694407"/>
                </a:cubicBezTo>
                <a:cubicBezTo>
                  <a:pt x="2278517" y="658225"/>
                  <a:pt x="2274054" y="645833"/>
                  <a:pt x="2243325" y="633442"/>
                </a:cubicBezTo>
                <a:close/>
                <a:moveTo>
                  <a:pt x="2142211" y="627990"/>
                </a:moveTo>
                <a:cubicBezTo>
                  <a:pt x="2138742" y="627990"/>
                  <a:pt x="2132297" y="634929"/>
                  <a:pt x="2132793" y="637903"/>
                </a:cubicBezTo>
                <a:cubicBezTo>
                  <a:pt x="2134281" y="656737"/>
                  <a:pt x="2137751" y="675077"/>
                  <a:pt x="2162534" y="685981"/>
                </a:cubicBezTo>
                <a:cubicBezTo>
                  <a:pt x="2159559" y="666156"/>
                  <a:pt x="2157577" y="650790"/>
                  <a:pt x="2154106" y="635921"/>
                </a:cubicBezTo>
                <a:cubicBezTo>
                  <a:pt x="2153115" y="632452"/>
                  <a:pt x="2146177" y="627494"/>
                  <a:pt x="2142211" y="627990"/>
                </a:cubicBezTo>
                <a:close/>
                <a:moveTo>
                  <a:pt x="2181787" y="624970"/>
                </a:moveTo>
                <a:cubicBezTo>
                  <a:pt x="2177465" y="623623"/>
                  <a:pt x="2171702" y="623654"/>
                  <a:pt x="2164515" y="625015"/>
                </a:cubicBezTo>
                <a:cubicBezTo>
                  <a:pt x="2170463" y="642364"/>
                  <a:pt x="2175915" y="658721"/>
                  <a:pt x="2181367" y="675572"/>
                </a:cubicBezTo>
                <a:cubicBezTo>
                  <a:pt x="2194750" y="645463"/>
                  <a:pt x="2194752" y="629013"/>
                  <a:pt x="2181787" y="624970"/>
                </a:cubicBezTo>
                <a:close/>
                <a:moveTo>
                  <a:pt x="2200697" y="624520"/>
                </a:moveTo>
                <a:cubicBezTo>
                  <a:pt x="2205654" y="647816"/>
                  <a:pt x="2209620" y="664173"/>
                  <a:pt x="2213088" y="680529"/>
                </a:cubicBezTo>
                <a:cubicBezTo>
                  <a:pt x="2216558" y="680529"/>
                  <a:pt x="2220524" y="680033"/>
                  <a:pt x="2223994" y="680033"/>
                </a:cubicBezTo>
                <a:cubicBezTo>
                  <a:pt x="2224490" y="665164"/>
                  <a:pt x="2225977" y="649799"/>
                  <a:pt x="2224489" y="634929"/>
                </a:cubicBezTo>
                <a:cubicBezTo>
                  <a:pt x="2224491" y="631459"/>
                  <a:pt x="2213090" y="629477"/>
                  <a:pt x="2200697" y="624520"/>
                </a:cubicBezTo>
                <a:close/>
                <a:moveTo>
                  <a:pt x="5290588" y="621547"/>
                </a:moveTo>
                <a:cubicBezTo>
                  <a:pt x="5261840" y="652772"/>
                  <a:pt x="5256881" y="671112"/>
                  <a:pt x="5275716" y="685486"/>
                </a:cubicBezTo>
                <a:cubicBezTo>
                  <a:pt x="5283648" y="663677"/>
                  <a:pt x="5305457" y="647816"/>
                  <a:pt x="5290588" y="621547"/>
                </a:cubicBezTo>
                <a:close/>
                <a:moveTo>
                  <a:pt x="5249447" y="621051"/>
                </a:moveTo>
                <a:cubicBezTo>
                  <a:pt x="5245980" y="624027"/>
                  <a:pt x="5241022" y="626007"/>
                  <a:pt x="5239537" y="629478"/>
                </a:cubicBezTo>
                <a:cubicBezTo>
                  <a:pt x="5235073" y="639887"/>
                  <a:pt x="5231605" y="651286"/>
                  <a:pt x="5227639" y="662684"/>
                </a:cubicBezTo>
                <a:cubicBezTo>
                  <a:pt x="5218224" y="650790"/>
                  <a:pt x="5210788" y="640876"/>
                  <a:pt x="5200874" y="627990"/>
                </a:cubicBezTo>
                <a:cubicBezTo>
                  <a:pt x="5193440" y="653764"/>
                  <a:pt x="5187490" y="674581"/>
                  <a:pt x="5179562" y="701346"/>
                </a:cubicBezTo>
                <a:cubicBezTo>
                  <a:pt x="5172621" y="680033"/>
                  <a:pt x="5168160" y="665165"/>
                  <a:pt x="5162212" y="650791"/>
                </a:cubicBezTo>
                <a:cubicBezTo>
                  <a:pt x="5160231" y="645833"/>
                  <a:pt x="5152796" y="643356"/>
                  <a:pt x="5147841" y="639390"/>
                </a:cubicBezTo>
                <a:cubicBezTo>
                  <a:pt x="5144864" y="645833"/>
                  <a:pt x="5137432" y="653269"/>
                  <a:pt x="5138916" y="658721"/>
                </a:cubicBezTo>
                <a:cubicBezTo>
                  <a:pt x="5144865" y="683503"/>
                  <a:pt x="5153293" y="706303"/>
                  <a:pt x="5162709" y="734556"/>
                </a:cubicBezTo>
                <a:cubicBezTo>
                  <a:pt x="5187986" y="718198"/>
                  <a:pt x="5212273" y="707790"/>
                  <a:pt x="5229126" y="689947"/>
                </a:cubicBezTo>
                <a:cubicBezTo>
                  <a:pt x="5243003" y="675573"/>
                  <a:pt x="5248457" y="653267"/>
                  <a:pt x="5256386" y="633939"/>
                </a:cubicBezTo>
                <a:cubicBezTo>
                  <a:pt x="5257379" y="630964"/>
                  <a:pt x="5251926" y="625511"/>
                  <a:pt x="5249447" y="621051"/>
                </a:cubicBezTo>
                <a:close/>
                <a:moveTo>
                  <a:pt x="2560539" y="602712"/>
                </a:moveTo>
                <a:cubicBezTo>
                  <a:pt x="2530801" y="595774"/>
                  <a:pt x="2514942" y="620556"/>
                  <a:pt x="2524853" y="652278"/>
                </a:cubicBezTo>
                <a:cubicBezTo>
                  <a:pt x="2530802" y="671112"/>
                  <a:pt x="2541209" y="675077"/>
                  <a:pt x="2555088" y="663677"/>
                </a:cubicBezTo>
                <a:cubicBezTo>
                  <a:pt x="2566984" y="653764"/>
                  <a:pt x="2574915" y="640878"/>
                  <a:pt x="2586315" y="626999"/>
                </a:cubicBezTo>
                <a:cubicBezTo>
                  <a:pt x="2577394" y="618077"/>
                  <a:pt x="2570452" y="604695"/>
                  <a:pt x="2560539" y="602712"/>
                </a:cubicBezTo>
                <a:close/>
                <a:moveTo>
                  <a:pt x="5800302" y="595773"/>
                </a:moveTo>
                <a:cubicBezTo>
                  <a:pt x="5792679" y="594037"/>
                  <a:pt x="5785246" y="597261"/>
                  <a:pt x="5775334" y="604197"/>
                </a:cubicBezTo>
                <a:cubicBezTo>
                  <a:pt x="5746089" y="624520"/>
                  <a:pt x="5715854" y="642365"/>
                  <a:pt x="5686116" y="661693"/>
                </a:cubicBezTo>
                <a:cubicBezTo>
                  <a:pt x="5682647" y="664669"/>
                  <a:pt x="5680665" y="669130"/>
                  <a:pt x="5678187" y="672596"/>
                </a:cubicBezTo>
                <a:cubicBezTo>
                  <a:pt x="5680168" y="676068"/>
                  <a:pt x="5682150" y="680033"/>
                  <a:pt x="5683638" y="683504"/>
                </a:cubicBezTo>
                <a:cubicBezTo>
                  <a:pt x="5730229" y="659215"/>
                  <a:pt x="5781777" y="647320"/>
                  <a:pt x="5826387" y="617085"/>
                </a:cubicBezTo>
                <a:cubicBezTo>
                  <a:pt x="5815728" y="604199"/>
                  <a:pt x="5807922" y="597508"/>
                  <a:pt x="5800302" y="595773"/>
                </a:cubicBezTo>
                <a:close/>
                <a:moveTo>
                  <a:pt x="2844736" y="543605"/>
                </a:moveTo>
                <a:cubicBezTo>
                  <a:pt x="2836992" y="545837"/>
                  <a:pt x="2831165" y="554139"/>
                  <a:pt x="2821749" y="569999"/>
                </a:cubicBezTo>
                <a:cubicBezTo>
                  <a:pt x="2828192" y="576939"/>
                  <a:pt x="2834140" y="584373"/>
                  <a:pt x="2842070" y="593294"/>
                </a:cubicBezTo>
                <a:cubicBezTo>
                  <a:pt x="2855452" y="578921"/>
                  <a:pt x="2866853" y="567025"/>
                  <a:pt x="2879243" y="553642"/>
                </a:cubicBezTo>
                <a:cubicBezTo>
                  <a:pt x="2862143" y="545215"/>
                  <a:pt x="2852479" y="541375"/>
                  <a:pt x="2844736" y="543605"/>
                </a:cubicBezTo>
                <a:close/>
                <a:moveTo>
                  <a:pt x="2736993" y="532825"/>
                </a:moveTo>
                <a:cubicBezTo>
                  <a:pt x="2730053" y="548190"/>
                  <a:pt x="2722618" y="562068"/>
                  <a:pt x="2717662" y="576442"/>
                </a:cubicBezTo>
                <a:cubicBezTo>
                  <a:pt x="2712704" y="589825"/>
                  <a:pt x="2717663" y="599738"/>
                  <a:pt x="2732532" y="605190"/>
                </a:cubicBezTo>
                <a:cubicBezTo>
                  <a:pt x="2746908" y="610641"/>
                  <a:pt x="2754341" y="605190"/>
                  <a:pt x="2758305" y="592304"/>
                </a:cubicBezTo>
                <a:cubicBezTo>
                  <a:pt x="2762766" y="576441"/>
                  <a:pt x="2766732" y="561076"/>
                  <a:pt x="2771688" y="544225"/>
                </a:cubicBezTo>
                <a:cubicBezTo>
                  <a:pt x="2757315" y="539765"/>
                  <a:pt x="2747897" y="536293"/>
                  <a:pt x="2736993" y="532825"/>
                </a:cubicBezTo>
                <a:close/>
                <a:moveTo>
                  <a:pt x="2607132" y="517954"/>
                </a:moveTo>
                <a:cubicBezTo>
                  <a:pt x="2606139" y="520930"/>
                  <a:pt x="2605148" y="524399"/>
                  <a:pt x="2604160" y="527374"/>
                </a:cubicBezTo>
                <a:cubicBezTo>
                  <a:pt x="2613080" y="544720"/>
                  <a:pt x="2596724" y="572478"/>
                  <a:pt x="2624479" y="580902"/>
                </a:cubicBezTo>
                <a:cubicBezTo>
                  <a:pt x="2634393" y="583877"/>
                  <a:pt x="2658680" y="575452"/>
                  <a:pt x="2658682" y="572972"/>
                </a:cubicBezTo>
                <a:cubicBezTo>
                  <a:pt x="2657688" y="555625"/>
                  <a:pt x="2656202" y="535303"/>
                  <a:pt x="2646784" y="521426"/>
                </a:cubicBezTo>
                <a:cubicBezTo>
                  <a:pt x="2641827" y="515477"/>
                  <a:pt x="2621010" y="519441"/>
                  <a:pt x="2607132" y="517954"/>
                </a:cubicBezTo>
                <a:close/>
                <a:moveTo>
                  <a:pt x="5748878" y="507175"/>
                </a:moveTo>
                <a:cubicBezTo>
                  <a:pt x="5743238" y="506678"/>
                  <a:pt x="5737167" y="509036"/>
                  <a:pt x="5730724" y="514980"/>
                </a:cubicBezTo>
                <a:cubicBezTo>
                  <a:pt x="5713375" y="531338"/>
                  <a:pt x="5693549" y="544721"/>
                  <a:pt x="5675705" y="560581"/>
                </a:cubicBezTo>
                <a:cubicBezTo>
                  <a:pt x="5664307" y="570494"/>
                  <a:pt x="5654395" y="582389"/>
                  <a:pt x="5643488" y="593294"/>
                </a:cubicBezTo>
                <a:cubicBezTo>
                  <a:pt x="5645473" y="595773"/>
                  <a:pt x="5647454" y="598251"/>
                  <a:pt x="5649935" y="600730"/>
                </a:cubicBezTo>
                <a:cubicBezTo>
                  <a:pt x="5683638" y="579417"/>
                  <a:pt x="5713872" y="549676"/>
                  <a:pt x="5755505" y="544721"/>
                </a:cubicBezTo>
                <a:cubicBezTo>
                  <a:pt x="5736176" y="560580"/>
                  <a:pt x="5715359" y="572974"/>
                  <a:pt x="5696027" y="587841"/>
                </a:cubicBezTo>
                <a:cubicBezTo>
                  <a:pt x="5677689" y="602217"/>
                  <a:pt x="5661331" y="619563"/>
                  <a:pt x="5643985" y="635425"/>
                </a:cubicBezTo>
                <a:cubicBezTo>
                  <a:pt x="5645969" y="637904"/>
                  <a:pt x="5647949" y="640381"/>
                  <a:pt x="5649934" y="642365"/>
                </a:cubicBezTo>
                <a:cubicBezTo>
                  <a:pt x="5700490" y="620059"/>
                  <a:pt x="5751046" y="597259"/>
                  <a:pt x="5805071" y="572973"/>
                </a:cubicBezTo>
                <a:cubicBezTo>
                  <a:pt x="5789211" y="550669"/>
                  <a:pt x="5777810" y="532825"/>
                  <a:pt x="5764428" y="516467"/>
                </a:cubicBezTo>
                <a:cubicBezTo>
                  <a:pt x="5759721" y="511017"/>
                  <a:pt x="5754516" y="507670"/>
                  <a:pt x="5748878" y="507175"/>
                </a:cubicBezTo>
                <a:close/>
                <a:moveTo>
                  <a:pt x="2523367" y="481773"/>
                </a:moveTo>
                <a:cubicBezTo>
                  <a:pt x="2503046" y="479789"/>
                  <a:pt x="2499079" y="499615"/>
                  <a:pt x="2496106" y="515478"/>
                </a:cubicBezTo>
                <a:cubicBezTo>
                  <a:pt x="2493629" y="528861"/>
                  <a:pt x="2498090" y="539764"/>
                  <a:pt x="2513949" y="537780"/>
                </a:cubicBezTo>
                <a:cubicBezTo>
                  <a:pt x="2535759" y="539268"/>
                  <a:pt x="2556080" y="524893"/>
                  <a:pt x="2552610" y="506061"/>
                </a:cubicBezTo>
                <a:cubicBezTo>
                  <a:pt x="2550628" y="496147"/>
                  <a:pt x="2534271" y="482765"/>
                  <a:pt x="2523367" y="481773"/>
                </a:cubicBezTo>
                <a:close/>
                <a:moveTo>
                  <a:pt x="5718459" y="473719"/>
                </a:moveTo>
                <a:cubicBezTo>
                  <a:pt x="5711394" y="473719"/>
                  <a:pt x="5705694" y="474338"/>
                  <a:pt x="5701978" y="477312"/>
                </a:cubicBezTo>
                <a:cubicBezTo>
                  <a:pt x="5677195" y="497634"/>
                  <a:pt x="5654889" y="520930"/>
                  <a:pt x="5633083" y="544225"/>
                </a:cubicBezTo>
                <a:cubicBezTo>
                  <a:pt x="5626638" y="551163"/>
                  <a:pt x="5623664" y="560581"/>
                  <a:pt x="5618707" y="569007"/>
                </a:cubicBezTo>
                <a:cubicBezTo>
                  <a:pt x="5621187" y="570990"/>
                  <a:pt x="5623170" y="572476"/>
                  <a:pt x="5625648" y="574461"/>
                </a:cubicBezTo>
                <a:cubicBezTo>
                  <a:pt x="5658856" y="538276"/>
                  <a:pt x="5713378" y="527867"/>
                  <a:pt x="5743116" y="473844"/>
                </a:cubicBezTo>
                <a:cubicBezTo>
                  <a:pt x="5733945" y="474338"/>
                  <a:pt x="5725520" y="473719"/>
                  <a:pt x="5718459" y="473719"/>
                </a:cubicBezTo>
                <a:close/>
                <a:moveTo>
                  <a:pt x="5684072" y="444847"/>
                </a:moveTo>
                <a:cubicBezTo>
                  <a:pt x="5677813" y="443978"/>
                  <a:pt x="5672238" y="443856"/>
                  <a:pt x="5669264" y="446582"/>
                </a:cubicBezTo>
                <a:cubicBezTo>
                  <a:pt x="5641507" y="473843"/>
                  <a:pt x="5616725" y="503581"/>
                  <a:pt x="5585993" y="537782"/>
                </a:cubicBezTo>
                <a:cubicBezTo>
                  <a:pt x="5597396" y="536295"/>
                  <a:pt x="5601853" y="536791"/>
                  <a:pt x="5604831" y="535303"/>
                </a:cubicBezTo>
                <a:cubicBezTo>
                  <a:pt x="5633577" y="515477"/>
                  <a:pt x="5662820" y="496146"/>
                  <a:pt x="5690576" y="474339"/>
                </a:cubicBezTo>
                <a:cubicBezTo>
                  <a:pt x="5697516" y="468886"/>
                  <a:pt x="5699003" y="456495"/>
                  <a:pt x="5702967" y="447572"/>
                </a:cubicBezTo>
                <a:cubicBezTo>
                  <a:pt x="5697267" y="447324"/>
                  <a:pt x="5690329" y="445714"/>
                  <a:pt x="5684072" y="444847"/>
                </a:cubicBezTo>
                <a:close/>
                <a:moveTo>
                  <a:pt x="5541759" y="382210"/>
                </a:moveTo>
                <a:cubicBezTo>
                  <a:pt x="5530110" y="379917"/>
                  <a:pt x="5517596" y="381405"/>
                  <a:pt x="5507186" y="387599"/>
                </a:cubicBezTo>
                <a:cubicBezTo>
                  <a:pt x="5491821" y="397017"/>
                  <a:pt x="5474968" y="404452"/>
                  <a:pt x="5460099" y="414861"/>
                </a:cubicBezTo>
                <a:cubicBezTo>
                  <a:pt x="5445724" y="424773"/>
                  <a:pt x="5433333" y="437164"/>
                  <a:pt x="5420446" y="448565"/>
                </a:cubicBezTo>
                <a:cubicBezTo>
                  <a:pt x="5422431" y="451042"/>
                  <a:pt x="5423916" y="453521"/>
                  <a:pt x="5425900" y="455998"/>
                </a:cubicBezTo>
                <a:cubicBezTo>
                  <a:pt x="5457621" y="440138"/>
                  <a:pt x="5489344" y="424277"/>
                  <a:pt x="5526517" y="405443"/>
                </a:cubicBezTo>
                <a:cubicBezTo>
                  <a:pt x="5512141" y="427250"/>
                  <a:pt x="5501733" y="443113"/>
                  <a:pt x="5490829" y="458973"/>
                </a:cubicBezTo>
                <a:cubicBezTo>
                  <a:pt x="5493305" y="461451"/>
                  <a:pt x="5496283" y="463929"/>
                  <a:pt x="5498760" y="466407"/>
                </a:cubicBezTo>
                <a:cubicBezTo>
                  <a:pt x="5507682" y="456990"/>
                  <a:pt x="5516602" y="447573"/>
                  <a:pt x="5526517" y="439147"/>
                </a:cubicBezTo>
                <a:cubicBezTo>
                  <a:pt x="5536427" y="430722"/>
                  <a:pt x="5547830" y="423285"/>
                  <a:pt x="5558733" y="415355"/>
                </a:cubicBezTo>
                <a:cubicBezTo>
                  <a:pt x="5559725" y="416843"/>
                  <a:pt x="5561210" y="418825"/>
                  <a:pt x="5562203" y="420312"/>
                </a:cubicBezTo>
                <a:cubicBezTo>
                  <a:pt x="5545352" y="442120"/>
                  <a:pt x="5528005" y="463927"/>
                  <a:pt x="5511151" y="485738"/>
                </a:cubicBezTo>
                <a:cubicBezTo>
                  <a:pt x="5513135" y="487225"/>
                  <a:pt x="5515117" y="489208"/>
                  <a:pt x="5516603" y="490695"/>
                </a:cubicBezTo>
                <a:cubicBezTo>
                  <a:pt x="5546344" y="464920"/>
                  <a:pt x="5576576" y="439147"/>
                  <a:pt x="5606315" y="412877"/>
                </a:cubicBezTo>
                <a:cubicBezTo>
                  <a:pt x="5607308" y="414364"/>
                  <a:pt x="5608300" y="415356"/>
                  <a:pt x="5609290" y="416843"/>
                </a:cubicBezTo>
                <a:cubicBezTo>
                  <a:pt x="5584507" y="446583"/>
                  <a:pt x="5560220" y="474834"/>
                  <a:pt x="5535935" y="503581"/>
                </a:cubicBezTo>
                <a:cubicBezTo>
                  <a:pt x="5538908" y="507051"/>
                  <a:pt x="5541882" y="510026"/>
                  <a:pt x="5545352" y="513495"/>
                </a:cubicBezTo>
                <a:cubicBezTo>
                  <a:pt x="5582029" y="484252"/>
                  <a:pt x="5619202" y="455504"/>
                  <a:pt x="5656871" y="425270"/>
                </a:cubicBezTo>
                <a:cubicBezTo>
                  <a:pt x="5637047" y="410399"/>
                  <a:pt x="5617221" y="401477"/>
                  <a:pt x="5591940" y="405938"/>
                </a:cubicBezTo>
                <a:cubicBezTo>
                  <a:pt x="5585499" y="406929"/>
                  <a:pt x="5575091" y="404452"/>
                  <a:pt x="5571125" y="399495"/>
                </a:cubicBezTo>
                <a:cubicBezTo>
                  <a:pt x="5564186" y="390572"/>
                  <a:pt x="5553407" y="384502"/>
                  <a:pt x="5541759" y="382210"/>
                </a:cubicBezTo>
                <a:close/>
                <a:moveTo>
                  <a:pt x="795529" y="0"/>
                </a:moveTo>
                <a:cubicBezTo>
                  <a:pt x="827251" y="26766"/>
                  <a:pt x="844102" y="58487"/>
                  <a:pt x="856494" y="92190"/>
                </a:cubicBezTo>
                <a:cubicBezTo>
                  <a:pt x="912006" y="240886"/>
                  <a:pt x="977432" y="386112"/>
                  <a:pt x="1014111" y="541250"/>
                </a:cubicBezTo>
                <a:cubicBezTo>
                  <a:pt x="1051286" y="697382"/>
                  <a:pt x="1069622" y="855495"/>
                  <a:pt x="1041867" y="1014597"/>
                </a:cubicBezTo>
                <a:cubicBezTo>
                  <a:pt x="1026502" y="1102823"/>
                  <a:pt x="996762" y="1188076"/>
                  <a:pt x="975448" y="1275310"/>
                </a:cubicBezTo>
                <a:cubicBezTo>
                  <a:pt x="943232" y="1409137"/>
                  <a:pt x="910023" y="1543457"/>
                  <a:pt x="917457" y="1682735"/>
                </a:cubicBezTo>
                <a:cubicBezTo>
                  <a:pt x="919443" y="1718919"/>
                  <a:pt x="930840" y="1755098"/>
                  <a:pt x="939763" y="1790787"/>
                </a:cubicBezTo>
                <a:cubicBezTo>
                  <a:pt x="943728" y="1807640"/>
                  <a:pt x="953641" y="1811109"/>
                  <a:pt x="969006" y="1799709"/>
                </a:cubicBezTo>
                <a:cubicBezTo>
                  <a:pt x="991311" y="1782857"/>
                  <a:pt x="1014605" y="1766996"/>
                  <a:pt x="1037406" y="1751134"/>
                </a:cubicBezTo>
                <a:cubicBezTo>
                  <a:pt x="1035918" y="1749153"/>
                  <a:pt x="1034927" y="1747171"/>
                  <a:pt x="1033440" y="1744691"/>
                </a:cubicBezTo>
                <a:cubicBezTo>
                  <a:pt x="1007170" y="1753120"/>
                  <a:pt x="980902" y="1762040"/>
                  <a:pt x="954631" y="1770465"/>
                </a:cubicBezTo>
                <a:cubicBezTo>
                  <a:pt x="953145" y="1767987"/>
                  <a:pt x="952155" y="1765012"/>
                  <a:pt x="950668" y="1762535"/>
                </a:cubicBezTo>
                <a:cubicBezTo>
                  <a:pt x="974954" y="1730319"/>
                  <a:pt x="1017085" y="1722386"/>
                  <a:pt x="1048309" y="1699587"/>
                </a:cubicBezTo>
                <a:cubicBezTo>
                  <a:pt x="1047319" y="1696612"/>
                  <a:pt x="1046327" y="1693641"/>
                  <a:pt x="1044841" y="1690666"/>
                </a:cubicBezTo>
                <a:cubicBezTo>
                  <a:pt x="1014606" y="1697604"/>
                  <a:pt x="984372" y="1705040"/>
                  <a:pt x="954136" y="1711979"/>
                </a:cubicBezTo>
                <a:cubicBezTo>
                  <a:pt x="952650" y="1710491"/>
                  <a:pt x="951161" y="1709005"/>
                  <a:pt x="949181" y="1707519"/>
                </a:cubicBezTo>
                <a:cubicBezTo>
                  <a:pt x="954136" y="1702562"/>
                  <a:pt x="958101" y="1695621"/>
                  <a:pt x="964047" y="1693143"/>
                </a:cubicBezTo>
                <a:cubicBezTo>
                  <a:pt x="1003206" y="1676292"/>
                  <a:pt x="1042857" y="1660927"/>
                  <a:pt x="1082016" y="1644073"/>
                </a:cubicBezTo>
                <a:cubicBezTo>
                  <a:pt x="1086476" y="1642092"/>
                  <a:pt x="1089448" y="1637631"/>
                  <a:pt x="1093413" y="1634159"/>
                </a:cubicBezTo>
                <a:cubicBezTo>
                  <a:pt x="1092422" y="1631683"/>
                  <a:pt x="1091431" y="1628710"/>
                  <a:pt x="1090441" y="1626232"/>
                </a:cubicBezTo>
                <a:cubicBezTo>
                  <a:pt x="1046328" y="1635647"/>
                  <a:pt x="1002711" y="1645068"/>
                  <a:pt x="958597" y="1653987"/>
                </a:cubicBezTo>
                <a:cubicBezTo>
                  <a:pt x="957111" y="1652501"/>
                  <a:pt x="956120" y="1651014"/>
                  <a:pt x="954633" y="1649527"/>
                </a:cubicBezTo>
                <a:cubicBezTo>
                  <a:pt x="958597" y="1644075"/>
                  <a:pt x="962067" y="1637632"/>
                  <a:pt x="967024" y="1633667"/>
                </a:cubicBezTo>
                <a:cubicBezTo>
                  <a:pt x="1010144" y="1601447"/>
                  <a:pt x="1061693" y="1589553"/>
                  <a:pt x="1112745" y="1575676"/>
                </a:cubicBezTo>
                <a:cubicBezTo>
                  <a:pt x="1116710" y="1574683"/>
                  <a:pt x="1121664" y="1575674"/>
                  <a:pt x="1124639" y="1573693"/>
                </a:cubicBezTo>
                <a:cubicBezTo>
                  <a:pt x="1129101" y="1571213"/>
                  <a:pt x="1132076" y="1566258"/>
                  <a:pt x="1135546" y="1562789"/>
                </a:cubicBezTo>
                <a:cubicBezTo>
                  <a:pt x="1131084" y="1560806"/>
                  <a:pt x="1125633" y="1556840"/>
                  <a:pt x="1121666" y="1557335"/>
                </a:cubicBezTo>
                <a:cubicBezTo>
                  <a:pt x="1091928" y="1563780"/>
                  <a:pt x="1062685" y="1572206"/>
                  <a:pt x="1032943" y="1578650"/>
                </a:cubicBezTo>
                <a:cubicBezTo>
                  <a:pt x="1009650" y="1583605"/>
                  <a:pt x="986352" y="1586579"/>
                  <a:pt x="962562" y="1590546"/>
                </a:cubicBezTo>
                <a:cubicBezTo>
                  <a:pt x="961572" y="1588066"/>
                  <a:pt x="960084" y="1585589"/>
                  <a:pt x="959092" y="1583110"/>
                </a:cubicBezTo>
                <a:cubicBezTo>
                  <a:pt x="968016" y="1578154"/>
                  <a:pt x="976441" y="1571214"/>
                  <a:pt x="985858" y="1567744"/>
                </a:cubicBezTo>
                <a:cubicBezTo>
                  <a:pt x="1051780" y="1543457"/>
                  <a:pt x="1118694" y="1519666"/>
                  <a:pt x="1184615" y="1494882"/>
                </a:cubicBezTo>
                <a:cubicBezTo>
                  <a:pt x="1196015" y="1490424"/>
                  <a:pt x="1205434" y="1480511"/>
                  <a:pt x="1214848" y="1469110"/>
                </a:cubicBezTo>
                <a:cubicBezTo>
                  <a:pt x="1142980" y="1498353"/>
                  <a:pt x="1067641" y="1497362"/>
                  <a:pt x="993293" y="1501326"/>
                </a:cubicBezTo>
                <a:cubicBezTo>
                  <a:pt x="992302" y="1498849"/>
                  <a:pt x="991805" y="1496867"/>
                  <a:pt x="990817" y="1494388"/>
                </a:cubicBezTo>
                <a:cubicBezTo>
                  <a:pt x="1014605" y="1484970"/>
                  <a:pt x="1037902" y="1473571"/>
                  <a:pt x="1062189" y="1467127"/>
                </a:cubicBezTo>
                <a:cubicBezTo>
                  <a:pt x="1117206" y="1452752"/>
                  <a:pt x="1173215" y="1441849"/>
                  <a:pt x="1227736" y="1426979"/>
                </a:cubicBezTo>
                <a:cubicBezTo>
                  <a:pt x="1267883" y="1416076"/>
                  <a:pt x="1306544" y="1400215"/>
                  <a:pt x="1330830" y="1360561"/>
                </a:cubicBezTo>
                <a:cubicBezTo>
                  <a:pt x="1229222" y="1413597"/>
                  <a:pt x="1119188" y="1423509"/>
                  <a:pt x="1008163" y="1429459"/>
                </a:cubicBezTo>
                <a:cubicBezTo>
                  <a:pt x="1006675" y="1426978"/>
                  <a:pt x="1004693" y="1424502"/>
                  <a:pt x="1003206" y="1422023"/>
                </a:cubicBezTo>
                <a:cubicBezTo>
                  <a:pt x="1013615" y="1413100"/>
                  <a:pt x="1022536" y="1400215"/>
                  <a:pt x="1033937" y="1396248"/>
                </a:cubicBezTo>
                <a:cubicBezTo>
                  <a:pt x="1083997" y="1378406"/>
                  <a:pt x="1134553" y="1361057"/>
                  <a:pt x="1186102" y="1348171"/>
                </a:cubicBezTo>
                <a:cubicBezTo>
                  <a:pt x="1253013" y="1330824"/>
                  <a:pt x="1346195" y="1304057"/>
                  <a:pt x="1385352" y="1248050"/>
                </a:cubicBezTo>
                <a:cubicBezTo>
                  <a:pt x="1332815" y="1262921"/>
                  <a:pt x="1283249" y="1280268"/>
                  <a:pt x="1232197" y="1290180"/>
                </a:cubicBezTo>
                <a:cubicBezTo>
                  <a:pt x="1179163" y="1300587"/>
                  <a:pt x="1124641" y="1303564"/>
                  <a:pt x="1070614" y="1310006"/>
                </a:cubicBezTo>
                <a:cubicBezTo>
                  <a:pt x="1069623" y="1308023"/>
                  <a:pt x="1068137" y="1306041"/>
                  <a:pt x="1067144" y="1303562"/>
                </a:cubicBezTo>
                <a:cubicBezTo>
                  <a:pt x="1091928" y="1288197"/>
                  <a:pt x="1114725" y="1269362"/>
                  <a:pt x="1140997" y="1258458"/>
                </a:cubicBezTo>
                <a:cubicBezTo>
                  <a:pt x="1202952" y="1232190"/>
                  <a:pt x="1266396" y="1209390"/>
                  <a:pt x="1329343" y="1184605"/>
                </a:cubicBezTo>
                <a:cubicBezTo>
                  <a:pt x="1411621" y="1151893"/>
                  <a:pt x="1475561" y="1092912"/>
                  <a:pt x="1535038" y="1029963"/>
                </a:cubicBezTo>
                <a:cubicBezTo>
                  <a:pt x="1619298" y="940745"/>
                  <a:pt x="1700090" y="848060"/>
                  <a:pt x="1785342" y="759833"/>
                </a:cubicBezTo>
                <a:cubicBezTo>
                  <a:pt x="1849778" y="693910"/>
                  <a:pt x="1925612" y="642859"/>
                  <a:pt x="2013839" y="613120"/>
                </a:cubicBezTo>
                <a:cubicBezTo>
                  <a:pt x="2019290" y="611138"/>
                  <a:pt x="2023750" y="605190"/>
                  <a:pt x="2033665" y="597260"/>
                </a:cubicBezTo>
                <a:cubicBezTo>
                  <a:pt x="2007891" y="591313"/>
                  <a:pt x="1989057" y="585364"/>
                  <a:pt x="1970219" y="583382"/>
                </a:cubicBezTo>
                <a:cubicBezTo>
                  <a:pt x="1885958" y="572477"/>
                  <a:pt x="1801203" y="562068"/>
                  <a:pt x="1716447" y="573470"/>
                </a:cubicBezTo>
                <a:cubicBezTo>
                  <a:pt x="1682743" y="577929"/>
                  <a:pt x="1649039" y="588833"/>
                  <a:pt x="1616820" y="600233"/>
                </a:cubicBezTo>
                <a:cubicBezTo>
                  <a:pt x="1557838" y="621050"/>
                  <a:pt x="1500343" y="645339"/>
                  <a:pt x="1441359" y="666652"/>
                </a:cubicBezTo>
                <a:cubicBezTo>
                  <a:pt x="1383866" y="686972"/>
                  <a:pt x="1332814" y="663676"/>
                  <a:pt x="1283248" y="637904"/>
                </a:cubicBezTo>
                <a:cubicBezTo>
                  <a:pt x="1277798" y="634929"/>
                  <a:pt x="1274325" y="626502"/>
                  <a:pt x="1272840" y="619564"/>
                </a:cubicBezTo>
                <a:cubicBezTo>
                  <a:pt x="1268377" y="598745"/>
                  <a:pt x="1264413" y="577433"/>
                  <a:pt x="1262929" y="556120"/>
                </a:cubicBezTo>
                <a:cubicBezTo>
                  <a:pt x="1260450" y="521921"/>
                  <a:pt x="1266396" y="516964"/>
                  <a:pt x="1301586" y="514485"/>
                </a:cubicBezTo>
                <a:cubicBezTo>
                  <a:pt x="1307533" y="513989"/>
                  <a:pt x="1312987" y="513990"/>
                  <a:pt x="1318936" y="513000"/>
                </a:cubicBezTo>
                <a:cubicBezTo>
                  <a:pt x="1352639" y="509034"/>
                  <a:pt x="1361561" y="512999"/>
                  <a:pt x="1370978" y="546702"/>
                </a:cubicBezTo>
                <a:cubicBezTo>
                  <a:pt x="1378910" y="576442"/>
                  <a:pt x="1398238" y="588338"/>
                  <a:pt x="1426491" y="590320"/>
                </a:cubicBezTo>
                <a:cubicBezTo>
                  <a:pt x="1429960" y="590320"/>
                  <a:pt x="1433429" y="591806"/>
                  <a:pt x="1436404" y="590816"/>
                </a:cubicBezTo>
                <a:cubicBezTo>
                  <a:pt x="1507281" y="567520"/>
                  <a:pt x="1579151" y="547198"/>
                  <a:pt x="1648046" y="518948"/>
                </a:cubicBezTo>
                <a:cubicBezTo>
                  <a:pt x="1722890" y="488713"/>
                  <a:pt x="1798229" y="467400"/>
                  <a:pt x="1879021" y="476322"/>
                </a:cubicBezTo>
                <a:cubicBezTo>
                  <a:pt x="1948907" y="484251"/>
                  <a:pt x="2018300" y="498625"/>
                  <a:pt x="2088184" y="510520"/>
                </a:cubicBezTo>
                <a:cubicBezTo>
                  <a:pt x="2101568" y="512999"/>
                  <a:pt x="2114951" y="516467"/>
                  <a:pt x="2131307" y="514486"/>
                </a:cubicBezTo>
                <a:cubicBezTo>
                  <a:pt x="2127342" y="510521"/>
                  <a:pt x="2123872" y="506060"/>
                  <a:pt x="2118915" y="503084"/>
                </a:cubicBezTo>
                <a:cubicBezTo>
                  <a:pt x="2070839" y="470869"/>
                  <a:pt x="2015324" y="458972"/>
                  <a:pt x="1959810" y="455008"/>
                </a:cubicBezTo>
                <a:cubicBezTo>
                  <a:pt x="1834906" y="445590"/>
                  <a:pt x="1709508" y="441626"/>
                  <a:pt x="1584108" y="433198"/>
                </a:cubicBezTo>
                <a:cubicBezTo>
                  <a:pt x="1506292" y="427747"/>
                  <a:pt x="1427978" y="420311"/>
                  <a:pt x="1356107" y="385120"/>
                </a:cubicBezTo>
                <a:cubicBezTo>
                  <a:pt x="1322899" y="368765"/>
                  <a:pt x="1298613" y="344478"/>
                  <a:pt x="1285726" y="309286"/>
                </a:cubicBezTo>
                <a:cubicBezTo>
                  <a:pt x="1279779" y="293922"/>
                  <a:pt x="1284241" y="285495"/>
                  <a:pt x="1298613" y="277566"/>
                </a:cubicBezTo>
                <a:cubicBezTo>
                  <a:pt x="1340744" y="254765"/>
                  <a:pt x="1377917" y="259720"/>
                  <a:pt x="1413604" y="291444"/>
                </a:cubicBezTo>
                <a:cubicBezTo>
                  <a:pt x="1487455" y="356870"/>
                  <a:pt x="1578160" y="379668"/>
                  <a:pt x="1673327" y="386608"/>
                </a:cubicBezTo>
                <a:cubicBezTo>
                  <a:pt x="1762048" y="393051"/>
                  <a:pt x="1851264" y="396024"/>
                  <a:pt x="1939985" y="400485"/>
                </a:cubicBezTo>
                <a:cubicBezTo>
                  <a:pt x="2071334" y="407426"/>
                  <a:pt x="2186820" y="455008"/>
                  <a:pt x="2291900" y="534807"/>
                </a:cubicBezTo>
                <a:cubicBezTo>
                  <a:pt x="2356827" y="584373"/>
                  <a:pt x="2404411" y="646825"/>
                  <a:pt x="2452489" y="710764"/>
                </a:cubicBezTo>
                <a:cubicBezTo>
                  <a:pt x="2461409" y="722659"/>
                  <a:pt x="2474296" y="731581"/>
                  <a:pt x="2485202" y="741991"/>
                </a:cubicBezTo>
                <a:cubicBezTo>
                  <a:pt x="2488176" y="740504"/>
                  <a:pt x="2491644" y="739015"/>
                  <a:pt x="2494620" y="737529"/>
                </a:cubicBezTo>
                <a:cubicBezTo>
                  <a:pt x="2490654" y="725137"/>
                  <a:pt x="2488672" y="711258"/>
                  <a:pt x="2481732" y="700355"/>
                </a:cubicBezTo>
                <a:cubicBezTo>
                  <a:pt x="2447037" y="643851"/>
                  <a:pt x="2438611" y="581399"/>
                  <a:pt x="2440593" y="516965"/>
                </a:cubicBezTo>
                <a:cubicBezTo>
                  <a:pt x="2441582" y="490694"/>
                  <a:pt x="2445549" y="464423"/>
                  <a:pt x="2450010" y="438651"/>
                </a:cubicBezTo>
                <a:cubicBezTo>
                  <a:pt x="2455464" y="407427"/>
                  <a:pt x="2494620" y="390078"/>
                  <a:pt x="2524358" y="402964"/>
                </a:cubicBezTo>
                <a:cubicBezTo>
                  <a:pt x="2539228" y="409409"/>
                  <a:pt x="2557071" y="416842"/>
                  <a:pt x="2571447" y="413374"/>
                </a:cubicBezTo>
                <a:cubicBezTo>
                  <a:pt x="2614566" y="402965"/>
                  <a:pt x="2654713" y="411886"/>
                  <a:pt x="2694862" y="426261"/>
                </a:cubicBezTo>
                <a:cubicBezTo>
                  <a:pt x="2776148" y="454513"/>
                  <a:pt x="2857930" y="482764"/>
                  <a:pt x="2939219" y="512007"/>
                </a:cubicBezTo>
                <a:cubicBezTo>
                  <a:pt x="2946653" y="514485"/>
                  <a:pt x="2956566" y="521425"/>
                  <a:pt x="2958053" y="528364"/>
                </a:cubicBezTo>
                <a:cubicBezTo>
                  <a:pt x="2974906" y="589329"/>
                  <a:pt x="2992255" y="650295"/>
                  <a:pt x="3004148" y="712251"/>
                </a:cubicBezTo>
                <a:cubicBezTo>
                  <a:pt x="3009104" y="738519"/>
                  <a:pt x="3006131" y="768755"/>
                  <a:pt x="2997209" y="794033"/>
                </a:cubicBezTo>
                <a:cubicBezTo>
                  <a:pt x="2982341" y="835172"/>
                  <a:pt x="2942193" y="849546"/>
                  <a:pt x="2902539" y="829226"/>
                </a:cubicBezTo>
                <a:cubicBezTo>
                  <a:pt x="2818281" y="786103"/>
                  <a:pt x="2734017" y="803449"/>
                  <a:pt x="2649265" y="823276"/>
                </a:cubicBezTo>
                <a:cubicBezTo>
                  <a:pt x="2644801" y="824269"/>
                  <a:pt x="2638855" y="827242"/>
                  <a:pt x="2636871" y="830710"/>
                </a:cubicBezTo>
                <a:cubicBezTo>
                  <a:pt x="2620513" y="858962"/>
                  <a:pt x="2605150" y="887215"/>
                  <a:pt x="2588298" y="918440"/>
                </a:cubicBezTo>
                <a:cubicBezTo>
                  <a:pt x="2675036" y="953632"/>
                  <a:pt x="2744924" y="1001215"/>
                  <a:pt x="2793001" y="1075561"/>
                </a:cubicBezTo>
                <a:cubicBezTo>
                  <a:pt x="2800930" y="1087458"/>
                  <a:pt x="2806383" y="1101337"/>
                  <a:pt x="2812827" y="1114224"/>
                </a:cubicBezTo>
                <a:cubicBezTo>
                  <a:pt x="2811340" y="1116206"/>
                  <a:pt x="2809853" y="1118190"/>
                  <a:pt x="2808366" y="1120668"/>
                </a:cubicBezTo>
                <a:cubicBezTo>
                  <a:pt x="2799444" y="1117197"/>
                  <a:pt x="2789530" y="1115712"/>
                  <a:pt x="2781603" y="1110755"/>
                </a:cubicBezTo>
                <a:cubicBezTo>
                  <a:pt x="2718159" y="1070111"/>
                  <a:pt x="2649756" y="1047807"/>
                  <a:pt x="2574420" y="1047312"/>
                </a:cubicBezTo>
                <a:cubicBezTo>
                  <a:pt x="2536751" y="1046816"/>
                  <a:pt x="2534767" y="1048799"/>
                  <a:pt x="2531791" y="1089440"/>
                </a:cubicBezTo>
                <a:cubicBezTo>
                  <a:pt x="2605645" y="1116207"/>
                  <a:pt x="2681975" y="1139997"/>
                  <a:pt x="2740959" y="1206415"/>
                </a:cubicBezTo>
                <a:cubicBezTo>
                  <a:pt x="2727578" y="1207407"/>
                  <a:pt x="2719152" y="1208396"/>
                  <a:pt x="2710723" y="1207902"/>
                </a:cubicBezTo>
                <a:cubicBezTo>
                  <a:pt x="2611593" y="1207407"/>
                  <a:pt x="2514444" y="1198980"/>
                  <a:pt x="2421760" y="1155858"/>
                </a:cubicBezTo>
                <a:cubicBezTo>
                  <a:pt x="2330063" y="1113231"/>
                  <a:pt x="2245307" y="1135040"/>
                  <a:pt x="2167491" y="1196005"/>
                </a:cubicBezTo>
                <a:cubicBezTo>
                  <a:pt x="2113959" y="1238136"/>
                  <a:pt x="2070837" y="1288197"/>
                  <a:pt x="2044568" y="1351144"/>
                </a:cubicBezTo>
                <a:cubicBezTo>
                  <a:pt x="2013836" y="1424996"/>
                  <a:pt x="2018300" y="1500831"/>
                  <a:pt x="2037630" y="1576666"/>
                </a:cubicBezTo>
                <a:cubicBezTo>
                  <a:pt x="2053985" y="1640606"/>
                  <a:pt x="2067863" y="1704545"/>
                  <a:pt x="2083227" y="1768483"/>
                </a:cubicBezTo>
                <a:cubicBezTo>
                  <a:pt x="2083724" y="1769970"/>
                  <a:pt x="2083726" y="1771954"/>
                  <a:pt x="2084220" y="1773439"/>
                </a:cubicBezTo>
                <a:cubicBezTo>
                  <a:pt x="2093638" y="1827961"/>
                  <a:pt x="2089672" y="1875544"/>
                  <a:pt x="2027220" y="1898343"/>
                </a:cubicBezTo>
                <a:cubicBezTo>
                  <a:pt x="2010370" y="1904787"/>
                  <a:pt x="1995004" y="1918665"/>
                  <a:pt x="1981620" y="1932048"/>
                </a:cubicBezTo>
                <a:cubicBezTo>
                  <a:pt x="1964274" y="1949396"/>
                  <a:pt x="1947917" y="1946421"/>
                  <a:pt x="1931064" y="1934527"/>
                </a:cubicBezTo>
                <a:cubicBezTo>
                  <a:pt x="1909752" y="1919162"/>
                  <a:pt x="1890420" y="1901319"/>
                  <a:pt x="1869106" y="1885952"/>
                </a:cubicBezTo>
                <a:cubicBezTo>
                  <a:pt x="1858203" y="1878023"/>
                  <a:pt x="1844821" y="1873563"/>
                  <a:pt x="1830941" y="1866126"/>
                </a:cubicBezTo>
                <a:cubicBezTo>
                  <a:pt x="1863159" y="1997473"/>
                  <a:pt x="1894387" y="2124856"/>
                  <a:pt x="1925116" y="2252733"/>
                </a:cubicBezTo>
                <a:cubicBezTo>
                  <a:pt x="1921645" y="2254221"/>
                  <a:pt x="1917680" y="2255707"/>
                  <a:pt x="1914213" y="2257194"/>
                </a:cubicBezTo>
                <a:cubicBezTo>
                  <a:pt x="1899341" y="2228448"/>
                  <a:pt x="1884474" y="2199698"/>
                  <a:pt x="1869602" y="2171447"/>
                </a:cubicBezTo>
                <a:cubicBezTo>
                  <a:pt x="1854732" y="2143194"/>
                  <a:pt x="1842341" y="2112961"/>
                  <a:pt x="1811116" y="2095613"/>
                </a:cubicBezTo>
                <a:cubicBezTo>
                  <a:pt x="1836394" y="2156578"/>
                  <a:pt x="1853245" y="2219030"/>
                  <a:pt x="1858203" y="2283959"/>
                </a:cubicBezTo>
                <a:cubicBezTo>
                  <a:pt x="1855231" y="2284950"/>
                  <a:pt x="1852752" y="2285942"/>
                  <a:pt x="1849777" y="2286934"/>
                </a:cubicBezTo>
                <a:cubicBezTo>
                  <a:pt x="1837881" y="2256205"/>
                  <a:pt x="1826978" y="2224978"/>
                  <a:pt x="1814588" y="2194246"/>
                </a:cubicBezTo>
                <a:cubicBezTo>
                  <a:pt x="1799716" y="2159056"/>
                  <a:pt x="1783856" y="2123866"/>
                  <a:pt x="1767499" y="2089168"/>
                </a:cubicBezTo>
                <a:cubicBezTo>
                  <a:pt x="1764524" y="2083221"/>
                  <a:pt x="1756594" y="2079256"/>
                  <a:pt x="1747673" y="2071328"/>
                </a:cubicBezTo>
                <a:cubicBezTo>
                  <a:pt x="1769978" y="2162030"/>
                  <a:pt x="1790794" y="2246291"/>
                  <a:pt x="1811612" y="2330551"/>
                </a:cubicBezTo>
                <a:cubicBezTo>
                  <a:pt x="1808142" y="2331543"/>
                  <a:pt x="1804672" y="2332535"/>
                  <a:pt x="1801202" y="2333524"/>
                </a:cubicBezTo>
                <a:cubicBezTo>
                  <a:pt x="1796247" y="2317664"/>
                  <a:pt x="1792280" y="2301307"/>
                  <a:pt x="1786335" y="2285446"/>
                </a:cubicBezTo>
                <a:cubicBezTo>
                  <a:pt x="1766510" y="2232412"/>
                  <a:pt x="1746185" y="2179379"/>
                  <a:pt x="1724872" y="2126839"/>
                </a:cubicBezTo>
                <a:cubicBezTo>
                  <a:pt x="1721899" y="2119900"/>
                  <a:pt x="1712483" y="2115440"/>
                  <a:pt x="1706037" y="2109491"/>
                </a:cubicBezTo>
                <a:cubicBezTo>
                  <a:pt x="1705542" y="2117917"/>
                  <a:pt x="1703064" y="2127333"/>
                  <a:pt x="1705541" y="2134275"/>
                </a:cubicBezTo>
                <a:cubicBezTo>
                  <a:pt x="1733298" y="2206143"/>
                  <a:pt x="1732309" y="2281482"/>
                  <a:pt x="1735283" y="2356325"/>
                </a:cubicBezTo>
                <a:cubicBezTo>
                  <a:pt x="1735283" y="2358801"/>
                  <a:pt x="1733794" y="2361777"/>
                  <a:pt x="1732802" y="2364751"/>
                </a:cubicBezTo>
                <a:cubicBezTo>
                  <a:pt x="1694639" y="2306760"/>
                  <a:pt x="1683238" y="2240838"/>
                  <a:pt x="1666883" y="2177396"/>
                </a:cubicBezTo>
                <a:cubicBezTo>
                  <a:pt x="1665395" y="2171446"/>
                  <a:pt x="1659945" y="2166491"/>
                  <a:pt x="1656472" y="2161039"/>
                </a:cubicBezTo>
                <a:cubicBezTo>
                  <a:pt x="1653996" y="2166985"/>
                  <a:pt x="1648543" y="2173924"/>
                  <a:pt x="1649535" y="2179377"/>
                </a:cubicBezTo>
                <a:cubicBezTo>
                  <a:pt x="1653994" y="2202672"/>
                  <a:pt x="1661926" y="2225473"/>
                  <a:pt x="1664899" y="2248768"/>
                </a:cubicBezTo>
                <a:cubicBezTo>
                  <a:pt x="1670351" y="2286934"/>
                  <a:pt x="1672829" y="2325594"/>
                  <a:pt x="1676794" y="2364256"/>
                </a:cubicBezTo>
                <a:cubicBezTo>
                  <a:pt x="1674812" y="2364750"/>
                  <a:pt x="1672333" y="2365247"/>
                  <a:pt x="1670351" y="2365740"/>
                </a:cubicBezTo>
                <a:cubicBezTo>
                  <a:pt x="1658456" y="2326585"/>
                  <a:pt x="1646561" y="2287431"/>
                  <a:pt x="1634665" y="2247778"/>
                </a:cubicBezTo>
                <a:cubicBezTo>
                  <a:pt x="1631195" y="2248768"/>
                  <a:pt x="1627230" y="2249264"/>
                  <a:pt x="1623762" y="2250257"/>
                </a:cubicBezTo>
                <a:cubicBezTo>
                  <a:pt x="1628718" y="2296846"/>
                  <a:pt x="1634169" y="2342941"/>
                  <a:pt x="1639124" y="2389533"/>
                </a:cubicBezTo>
                <a:cubicBezTo>
                  <a:pt x="1637144" y="2390029"/>
                  <a:pt x="1635160" y="2390525"/>
                  <a:pt x="1632682" y="2391021"/>
                </a:cubicBezTo>
                <a:cubicBezTo>
                  <a:pt x="1630699" y="2385567"/>
                  <a:pt x="1628717" y="2379620"/>
                  <a:pt x="1627231" y="2374168"/>
                </a:cubicBezTo>
                <a:cubicBezTo>
                  <a:pt x="1617318" y="2341949"/>
                  <a:pt x="1607403" y="2309733"/>
                  <a:pt x="1596499" y="2278012"/>
                </a:cubicBezTo>
                <a:cubicBezTo>
                  <a:pt x="1595011" y="2273552"/>
                  <a:pt x="1587082" y="2271570"/>
                  <a:pt x="1582125" y="2268595"/>
                </a:cubicBezTo>
                <a:cubicBezTo>
                  <a:pt x="1580144" y="2273551"/>
                  <a:pt x="1576178" y="2279003"/>
                  <a:pt x="1577168" y="2283464"/>
                </a:cubicBezTo>
                <a:cubicBezTo>
                  <a:pt x="1583116" y="2314689"/>
                  <a:pt x="1590056" y="2346411"/>
                  <a:pt x="1596499" y="2377638"/>
                </a:cubicBezTo>
                <a:cubicBezTo>
                  <a:pt x="1600960" y="2397463"/>
                  <a:pt x="1613847" y="2405394"/>
                  <a:pt x="1633673" y="2407872"/>
                </a:cubicBezTo>
                <a:cubicBezTo>
                  <a:pt x="1723387" y="2417290"/>
                  <a:pt x="1809134" y="2399942"/>
                  <a:pt x="1894387" y="2375654"/>
                </a:cubicBezTo>
                <a:cubicBezTo>
                  <a:pt x="1904795" y="2372682"/>
                  <a:pt x="1914707" y="2368716"/>
                  <a:pt x="1925117" y="2366734"/>
                </a:cubicBezTo>
                <a:cubicBezTo>
                  <a:pt x="1977656" y="2357314"/>
                  <a:pt x="2005411" y="2314195"/>
                  <a:pt x="2039117" y="2279996"/>
                </a:cubicBezTo>
                <a:cubicBezTo>
                  <a:pt x="2108013" y="2210109"/>
                  <a:pt x="2172943" y="2135760"/>
                  <a:pt x="2245308" y="2069840"/>
                </a:cubicBezTo>
                <a:cubicBezTo>
                  <a:pt x="2288428" y="2030684"/>
                  <a:pt x="2340473" y="1998961"/>
                  <a:pt x="2393506" y="1973188"/>
                </a:cubicBezTo>
                <a:cubicBezTo>
                  <a:pt x="2461411" y="1939979"/>
                  <a:pt x="2533282" y="1915195"/>
                  <a:pt x="2603662" y="1888432"/>
                </a:cubicBezTo>
                <a:cubicBezTo>
                  <a:pt x="2704775" y="1849768"/>
                  <a:pt x="2806878" y="1850763"/>
                  <a:pt x="2911956" y="1876536"/>
                </a:cubicBezTo>
                <a:cubicBezTo>
                  <a:pt x="3030418" y="1905282"/>
                  <a:pt x="3150364" y="1925603"/>
                  <a:pt x="3268827" y="1953855"/>
                </a:cubicBezTo>
                <a:cubicBezTo>
                  <a:pt x="3341686" y="1970709"/>
                  <a:pt x="3412068" y="1995988"/>
                  <a:pt x="3483939" y="2015813"/>
                </a:cubicBezTo>
                <a:cubicBezTo>
                  <a:pt x="3514669" y="2024239"/>
                  <a:pt x="3546392" y="2035639"/>
                  <a:pt x="3577121" y="2035144"/>
                </a:cubicBezTo>
                <a:cubicBezTo>
                  <a:pt x="3641060" y="2034153"/>
                  <a:pt x="3700537" y="2054970"/>
                  <a:pt x="3761503" y="2065875"/>
                </a:cubicBezTo>
                <a:cubicBezTo>
                  <a:pt x="3811564" y="2074300"/>
                  <a:pt x="3861624" y="2086691"/>
                  <a:pt x="3912678" y="2068352"/>
                </a:cubicBezTo>
                <a:cubicBezTo>
                  <a:pt x="3923086" y="2064882"/>
                  <a:pt x="3939936" y="2075290"/>
                  <a:pt x="3951834" y="2082726"/>
                </a:cubicBezTo>
                <a:cubicBezTo>
                  <a:pt x="3972155" y="2095614"/>
                  <a:pt x="3991981" y="2101560"/>
                  <a:pt x="4014780" y="2091647"/>
                </a:cubicBezTo>
                <a:cubicBezTo>
                  <a:pt x="4017260" y="2090657"/>
                  <a:pt x="4019243" y="2088178"/>
                  <a:pt x="4025688" y="2083219"/>
                </a:cubicBezTo>
                <a:cubicBezTo>
                  <a:pt x="4010322" y="2080743"/>
                  <a:pt x="3998921" y="2078759"/>
                  <a:pt x="3987024" y="2076778"/>
                </a:cubicBezTo>
                <a:cubicBezTo>
                  <a:pt x="4011312" y="2068354"/>
                  <a:pt x="4041050" y="2078263"/>
                  <a:pt x="4061868" y="2047535"/>
                </a:cubicBezTo>
                <a:cubicBezTo>
                  <a:pt x="4016268" y="2047534"/>
                  <a:pt x="3974137" y="2047534"/>
                  <a:pt x="3932008" y="2047534"/>
                </a:cubicBezTo>
                <a:cubicBezTo>
                  <a:pt x="3932007" y="2045057"/>
                  <a:pt x="3931511" y="2042578"/>
                  <a:pt x="3931510" y="2040101"/>
                </a:cubicBezTo>
                <a:cubicBezTo>
                  <a:pt x="3973641" y="2033657"/>
                  <a:pt x="4015277" y="2027213"/>
                  <a:pt x="4057408" y="2020769"/>
                </a:cubicBezTo>
                <a:cubicBezTo>
                  <a:pt x="4057407" y="2017301"/>
                  <a:pt x="4056912" y="2014326"/>
                  <a:pt x="4056910" y="2010857"/>
                </a:cubicBezTo>
                <a:cubicBezTo>
                  <a:pt x="4008833" y="2010856"/>
                  <a:pt x="3961251" y="2010857"/>
                  <a:pt x="3913172" y="2010856"/>
                </a:cubicBezTo>
                <a:cubicBezTo>
                  <a:pt x="3912678" y="2007882"/>
                  <a:pt x="3912676" y="2004909"/>
                  <a:pt x="3912182" y="2001934"/>
                </a:cubicBezTo>
                <a:cubicBezTo>
                  <a:pt x="3953815" y="1991527"/>
                  <a:pt x="4000407" y="1999954"/>
                  <a:pt x="4035598" y="1966743"/>
                </a:cubicBezTo>
                <a:cubicBezTo>
                  <a:pt x="3998424" y="1970710"/>
                  <a:pt x="3961251" y="1974177"/>
                  <a:pt x="3924077" y="1978144"/>
                </a:cubicBezTo>
                <a:cubicBezTo>
                  <a:pt x="3923086" y="1974179"/>
                  <a:pt x="3922096" y="1969716"/>
                  <a:pt x="3921104" y="1965753"/>
                </a:cubicBezTo>
                <a:cubicBezTo>
                  <a:pt x="3956790" y="1954354"/>
                  <a:pt x="3991981" y="1942456"/>
                  <a:pt x="4027669" y="1931056"/>
                </a:cubicBezTo>
                <a:cubicBezTo>
                  <a:pt x="4026678" y="1927588"/>
                  <a:pt x="4025684" y="1924116"/>
                  <a:pt x="4025189" y="1921143"/>
                </a:cubicBezTo>
                <a:cubicBezTo>
                  <a:pt x="3987519" y="1928578"/>
                  <a:pt x="3950346" y="1935517"/>
                  <a:pt x="3912678" y="1942952"/>
                </a:cubicBezTo>
                <a:cubicBezTo>
                  <a:pt x="3911686" y="1940475"/>
                  <a:pt x="3910692" y="1937996"/>
                  <a:pt x="3909703" y="1935517"/>
                </a:cubicBezTo>
                <a:cubicBezTo>
                  <a:pt x="3926059" y="1928084"/>
                  <a:pt x="3942911" y="1920648"/>
                  <a:pt x="3959268" y="1912223"/>
                </a:cubicBezTo>
                <a:cubicBezTo>
                  <a:pt x="3964223" y="1909743"/>
                  <a:pt x="3968188" y="1905282"/>
                  <a:pt x="3972651" y="1901813"/>
                </a:cubicBezTo>
                <a:cubicBezTo>
                  <a:pt x="3966703" y="1899830"/>
                  <a:pt x="3960258" y="1895866"/>
                  <a:pt x="3954807" y="1896857"/>
                </a:cubicBezTo>
                <a:cubicBezTo>
                  <a:pt x="3932503" y="1901317"/>
                  <a:pt x="3910199" y="1908258"/>
                  <a:pt x="3887895" y="1912719"/>
                </a:cubicBezTo>
                <a:cubicBezTo>
                  <a:pt x="3879467" y="1914205"/>
                  <a:pt x="3870548" y="1910240"/>
                  <a:pt x="3861624" y="1909249"/>
                </a:cubicBezTo>
                <a:cubicBezTo>
                  <a:pt x="3861624" y="1907265"/>
                  <a:pt x="3861624" y="1905285"/>
                  <a:pt x="3861625" y="1903301"/>
                </a:cubicBezTo>
                <a:cubicBezTo>
                  <a:pt x="3908217" y="1876535"/>
                  <a:pt x="3955303" y="1849770"/>
                  <a:pt x="4001894" y="1823005"/>
                </a:cubicBezTo>
                <a:cubicBezTo>
                  <a:pt x="4000407" y="1820031"/>
                  <a:pt x="3999417" y="1817057"/>
                  <a:pt x="3997931" y="1814082"/>
                </a:cubicBezTo>
                <a:cubicBezTo>
                  <a:pt x="3958772" y="1826474"/>
                  <a:pt x="3919616" y="1838866"/>
                  <a:pt x="3880460" y="1851256"/>
                </a:cubicBezTo>
                <a:cubicBezTo>
                  <a:pt x="3878972" y="1849274"/>
                  <a:pt x="3877484" y="1847290"/>
                  <a:pt x="3875998" y="1845805"/>
                </a:cubicBezTo>
                <a:cubicBezTo>
                  <a:pt x="3899789" y="1825484"/>
                  <a:pt x="3923085" y="1805161"/>
                  <a:pt x="3946878" y="1784840"/>
                </a:cubicBezTo>
                <a:cubicBezTo>
                  <a:pt x="3887398" y="1790787"/>
                  <a:pt x="3854686" y="1843822"/>
                  <a:pt x="3804624" y="1860177"/>
                </a:cubicBezTo>
                <a:cubicBezTo>
                  <a:pt x="3819992" y="1825977"/>
                  <a:pt x="3835850" y="1791283"/>
                  <a:pt x="3851217" y="1756587"/>
                </a:cubicBezTo>
                <a:cubicBezTo>
                  <a:pt x="3847747" y="1754605"/>
                  <a:pt x="3843780" y="1753119"/>
                  <a:pt x="3840312" y="1751135"/>
                </a:cubicBezTo>
                <a:cubicBezTo>
                  <a:pt x="3797687" y="1801197"/>
                  <a:pt x="3772409" y="1861169"/>
                  <a:pt x="3746633" y="1921639"/>
                </a:cubicBezTo>
                <a:cubicBezTo>
                  <a:pt x="3744651" y="1921143"/>
                  <a:pt x="3742667" y="1920151"/>
                  <a:pt x="3741182" y="1919656"/>
                </a:cubicBezTo>
                <a:cubicBezTo>
                  <a:pt x="3747128" y="1906275"/>
                  <a:pt x="3753574" y="1892892"/>
                  <a:pt x="3758530" y="1879012"/>
                </a:cubicBezTo>
                <a:cubicBezTo>
                  <a:pt x="3763487" y="1864142"/>
                  <a:pt x="3767946" y="1849275"/>
                  <a:pt x="3770919" y="1833909"/>
                </a:cubicBezTo>
                <a:cubicBezTo>
                  <a:pt x="3773894" y="1819040"/>
                  <a:pt x="3775381" y="1804169"/>
                  <a:pt x="3773895" y="1788805"/>
                </a:cubicBezTo>
                <a:cubicBezTo>
                  <a:pt x="3718878" y="1837378"/>
                  <a:pt x="3718876" y="1923623"/>
                  <a:pt x="3646016" y="1962282"/>
                </a:cubicBezTo>
                <a:cubicBezTo>
                  <a:pt x="3679722" y="1900823"/>
                  <a:pt x="3697565" y="1839361"/>
                  <a:pt x="3704008" y="1774926"/>
                </a:cubicBezTo>
                <a:cubicBezTo>
                  <a:pt x="3701032" y="1773439"/>
                  <a:pt x="3698060" y="1771953"/>
                  <a:pt x="3695086" y="1770465"/>
                </a:cubicBezTo>
                <a:cubicBezTo>
                  <a:pt x="3650973" y="1832422"/>
                  <a:pt x="3607355" y="1894377"/>
                  <a:pt x="3568199" y="1949892"/>
                </a:cubicBezTo>
                <a:cubicBezTo>
                  <a:pt x="3574643" y="1934527"/>
                  <a:pt x="3586537" y="1911230"/>
                  <a:pt x="3594965" y="1886943"/>
                </a:cubicBezTo>
                <a:cubicBezTo>
                  <a:pt x="3603885" y="1861663"/>
                  <a:pt x="3609833" y="1835891"/>
                  <a:pt x="3613799" y="1808135"/>
                </a:cubicBezTo>
                <a:cubicBezTo>
                  <a:pt x="3564233" y="1846797"/>
                  <a:pt x="3556799" y="1917674"/>
                  <a:pt x="3494843" y="1953855"/>
                </a:cubicBezTo>
                <a:cubicBezTo>
                  <a:pt x="3522599" y="1903798"/>
                  <a:pt x="3545398" y="1858197"/>
                  <a:pt x="3553329" y="1805657"/>
                </a:cubicBezTo>
                <a:cubicBezTo>
                  <a:pt x="3546887" y="1806153"/>
                  <a:pt x="3543417" y="1805657"/>
                  <a:pt x="3542425" y="1806648"/>
                </a:cubicBezTo>
                <a:cubicBezTo>
                  <a:pt x="3510207" y="1851753"/>
                  <a:pt x="3477496" y="1896362"/>
                  <a:pt x="3446270" y="1941961"/>
                </a:cubicBezTo>
                <a:cubicBezTo>
                  <a:pt x="3437843" y="1954354"/>
                  <a:pt x="3427434" y="1956830"/>
                  <a:pt x="3418017" y="1948405"/>
                </a:cubicBezTo>
                <a:cubicBezTo>
                  <a:pt x="3414548" y="1945431"/>
                  <a:pt x="3418513" y="1930561"/>
                  <a:pt x="3422477" y="1923127"/>
                </a:cubicBezTo>
                <a:cubicBezTo>
                  <a:pt x="3445278" y="1883475"/>
                  <a:pt x="3469566" y="1844318"/>
                  <a:pt x="3492859" y="1804664"/>
                </a:cubicBezTo>
                <a:cubicBezTo>
                  <a:pt x="3496826" y="1798223"/>
                  <a:pt x="3497319" y="1789794"/>
                  <a:pt x="3499305" y="1781866"/>
                </a:cubicBezTo>
                <a:cubicBezTo>
                  <a:pt x="3497320" y="1780379"/>
                  <a:pt x="3495340" y="1778892"/>
                  <a:pt x="3493356" y="1777406"/>
                </a:cubicBezTo>
                <a:cubicBezTo>
                  <a:pt x="3486911" y="1783352"/>
                  <a:pt x="3480468" y="1788310"/>
                  <a:pt x="3475017" y="1794752"/>
                </a:cubicBezTo>
                <a:cubicBezTo>
                  <a:pt x="3442799" y="1830933"/>
                  <a:pt x="3411078" y="1867612"/>
                  <a:pt x="3378862" y="1903301"/>
                </a:cubicBezTo>
                <a:cubicBezTo>
                  <a:pt x="3371922" y="1910736"/>
                  <a:pt x="3362007" y="1915690"/>
                  <a:pt x="3351106" y="1920151"/>
                </a:cubicBezTo>
                <a:cubicBezTo>
                  <a:pt x="3373905" y="1884465"/>
                  <a:pt x="3400172" y="1850761"/>
                  <a:pt x="3407609" y="1806648"/>
                </a:cubicBezTo>
                <a:cubicBezTo>
                  <a:pt x="3365479" y="1838370"/>
                  <a:pt x="3339210" y="1890909"/>
                  <a:pt x="3278739" y="1898343"/>
                </a:cubicBezTo>
                <a:cubicBezTo>
                  <a:pt x="3312939" y="1853238"/>
                  <a:pt x="3345652" y="1810119"/>
                  <a:pt x="3378365" y="1766994"/>
                </a:cubicBezTo>
                <a:cubicBezTo>
                  <a:pt x="3375886" y="1764023"/>
                  <a:pt x="3372914" y="1761048"/>
                  <a:pt x="3370433" y="1758075"/>
                </a:cubicBezTo>
                <a:cubicBezTo>
                  <a:pt x="3362504" y="1764022"/>
                  <a:pt x="3354574" y="1769971"/>
                  <a:pt x="3346147" y="1775920"/>
                </a:cubicBezTo>
                <a:cubicBezTo>
                  <a:pt x="3310957" y="1799709"/>
                  <a:pt x="3276261" y="1824492"/>
                  <a:pt x="3240077" y="1847292"/>
                </a:cubicBezTo>
                <a:cubicBezTo>
                  <a:pt x="3230165" y="1853238"/>
                  <a:pt x="3217278" y="1854228"/>
                  <a:pt x="3205879" y="1857700"/>
                </a:cubicBezTo>
                <a:cubicBezTo>
                  <a:pt x="3204390" y="1855223"/>
                  <a:pt x="3202409" y="1853238"/>
                  <a:pt x="3200920" y="1850761"/>
                </a:cubicBezTo>
                <a:cubicBezTo>
                  <a:pt x="3206374" y="1844317"/>
                  <a:pt x="3211826" y="1837875"/>
                  <a:pt x="3217774" y="1831925"/>
                </a:cubicBezTo>
                <a:cubicBezTo>
                  <a:pt x="3247512" y="1802187"/>
                  <a:pt x="3277748" y="1772450"/>
                  <a:pt x="3307983" y="1742214"/>
                </a:cubicBezTo>
                <a:cubicBezTo>
                  <a:pt x="3306002" y="1739241"/>
                  <a:pt x="3303523" y="1736267"/>
                  <a:pt x="3301538" y="1733292"/>
                </a:cubicBezTo>
                <a:cubicBezTo>
                  <a:pt x="3296088" y="1736267"/>
                  <a:pt x="3289147" y="1737753"/>
                  <a:pt x="3284686" y="1742213"/>
                </a:cubicBezTo>
                <a:cubicBezTo>
                  <a:pt x="3254948" y="1772448"/>
                  <a:pt x="3220748" y="1795744"/>
                  <a:pt x="3179609" y="1808631"/>
                </a:cubicBezTo>
                <a:cubicBezTo>
                  <a:pt x="3215790" y="1777407"/>
                  <a:pt x="3251478" y="1746674"/>
                  <a:pt x="3287660" y="1715448"/>
                </a:cubicBezTo>
                <a:cubicBezTo>
                  <a:pt x="3285679" y="1712474"/>
                  <a:pt x="3283199" y="1709006"/>
                  <a:pt x="3281217" y="1706031"/>
                </a:cubicBezTo>
                <a:cubicBezTo>
                  <a:pt x="3230165" y="1743206"/>
                  <a:pt x="3176635" y="1774926"/>
                  <a:pt x="3111703" y="1780379"/>
                </a:cubicBezTo>
                <a:cubicBezTo>
                  <a:pt x="3156314" y="1754109"/>
                  <a:pt x="3200922" y="1727840"/>
                  <a:pt x="3245529" y="1701571"/>
                </a:cubicBezTo>
                <a:cubicBezTo>
                  <a:pt x="3244043" y="1697606"/>
                  <a:pt x="3242556" y="1693640"/>
                  <a:pt x="3241566" y="1690170"/>
                </a:cubicBezTo>
                <a:cubicBezTo>
                  <a:pt x="3231652" y="1691657"/>
                  <a:pt x="3219755" y="1690170"/>
                  <a:pt x="3212323" y="1695623"/>
                </a:cubicBezTo>
                <a:cubicBezTo>
                  <a:pt x="3171678" y="1725858"/>
                  <a:pt x="3123600" y="1733788"/>
                  <a:pt x="3076017" y="1741222"/>
                </a:cubicBezTo>
                <a:cubicBezTo>
                  <a:pt x="3073539" y="1741718"/>
                  <a:pt x="3070566" y="1739240"/>
                  <a:pt x="3060653" y="1735771"/>
                </a:cubicBezTo>
                <a:cubicBezTo>
                  <a:pt x="3113688" y="1715448"/>
                  <a:pt x="3163252" y="1700085"/>
                  <a:pt x="3196461" y="1656466"/>
                </a:cubicBezTo>
                <a:cubicBezTo>
                  <a:pt x="3151356" y="1666873"/>
                  <a:pt x="3109227" y="1690667"/>
                  <a:pt x="3062636" y="1691657"/>
                </a:cubicBezTo>
                <a:cubicBezTo>
                  <a:pt x="3061644" y="1688683"/>
                  <a:pt x="3060652" y="1685214"/>
                  <a:pt x="3059662" y="1682240"/>
                </a:cubicBezTo>
                <a:cubicBezTo>
                  <a:pt x="3091384" y="1670343"/>
                  <a:pt x="3122609" y="1657954"/>
                  <a:pt x="3154331" y="1646057"/>
                </a:cubicBezTo>
                <a:cubicBezTo>
                  <a:pt x="3161271" y="1643580"/>
                  <a:pt x="3169202" y="1642589"/>
                  <a:pt x="3175148" y="1639119"/>
                </a:cubicBezTo>
                <a:cubicBezTo>
                  <a:pt x="3180600" y="1635647"/>
                  <a:pt x="3184069" y="1629702"/>
                  <a:pt x="3188530" y="1624743"/>
                </a:cubicBezTo>
                <a:cubicBezTo>
                  <a:pt x="3180603" y="1623752"/>
                  <a:pt x="3171678" y="1620285"/>
                  <a:pt x="3164244" y="1621770"/>
                </a:cubicBezTo>
                <a:cubicBezTo>
                  <a:pt x="3122609" y="1631684"/>
                  <a:pt x="3081966" y="1643083"/>
                  <a:pt x="3040330" y="1652501"/>
                </a:cubicBezTo>
                <a:cubicBezTo>
                  <a:pt x="3027447" y="1655475"/>
                  <a:pt x="3013567" y="1652997"/>
                  <a:pt x="3000184" y="1652996"/>
                </a:cubicBezTo>
                <a:cubicBezTo>
                  <a:pt x="2999687" y="1650519"/>
                  <a:pt x="2999193" y="1648534"/>
                  <a:pt x="2998696" y="1646057"/>
                </a:cubicBezTo>
                <a:cubicBezTo>
                  <a:pt x="3002660" y="1642589"/>
                  <a:pt x="3005634" y="1638127"/>
                  <a:pt x="3010095" y="1636640"/>
                </a:cubicBezTo>
                <a:cubicBezTo>
                  <a:pt x="3055200" y="1619787"/>
                  <a:pt x="3100801" y="1603431"/>
                  <a:pt x="3146400" y="1586084"/>
                </a:cubicBezTo>
                <a:cubicBezTo>
                  <a:pt x="3152843" y="1583605"/>
                  <a:pt x="3158790" y="1578152"/>
                  <a:pt x="3164739" y="1574186"/>
                </a:cubicBezTo>
                <a:cubicBezTo>
                  <a:pt x="3163748" y="1571214"/>
                  <a:pt x="3162757" y="1568241"/>
                  <a:pt x="3161766" y="1565266"/>
                </a:cubicBezTo>
                <a:cubicBezTo>
                  <a:pt x="3105260" y="1575675"/>
                  <a:pt x="3048261" y="1586085"/>
                  <a:pt x="2991757" y="1596494"/>
                </a:cubicBezTo>
                <a:cubicBezTo>
                  <a:pt x="2990765" y="1592528"/>
                  <a:pt x="2989774" y="1588066"/>
                  <a:pt x="2988784" y="1584101"/>
                </a:cubicBezTo>
                <a:cubicBezTo>
                  <a:pt x="3033392" y="1569728"/>
                  <a:pt x="3078000" y="1555850"/>
                  <a:pt x="3122610" y="1541476"/>
                </a:cubicBezTo>
                <a:cubicBezTo>
                  <a:pt x="3121619" y="1537511"/>
                  <a:pt x="3121123" y="1534041"/>
                  <a:pt x="3120132" y="1530075"/>
                </a:cubicBezTo>
                <a:cubicBezTo>
                  <a:pt x="3064621" y="1535528"/>
                  <a:pt x="3009104" y="1540484"/>
                  <a:pt x="2953592" y="1545936"/>
                </a:cubicBezTo>
                <a:cubicBezTo>
                  <a:pt x="2952600" y="1542961"/>
                  <a:pt x="2951115" y="1539989"/>
                  <a:pt x="2950122" y="1537014"/>
                </a:cubicBezTo>
                <a:cubicBezTo>
                  <a:pt x="2956567" y="1533545"/>
                  <a:pt x="2963009" y="1528092"/>
                  <a:pt x="2969949" y="1526605"/>
                </a:cubicBezTo>
                <a:cubicBezTo>
                  <a:pt x="3015549" y="1516197"/>
                  <a:pt x="3061147" y="1506779"/>
                  <a:pt x="3106747" y="1496373"/>
                </a:cubicBezTo>
                <a:cubicBezTo>
                  <a:pt x="3109722" y="1495875"/>
                  <a:pt x="3112203" y="1492902"/>
                  <a:pt x="3121619" y="1486460"/>
                </a:cubicBezTo>
                <a:cubicBezTo>
                  <a:pt x="3106747" y="1482492"/>
                  <a:pt x="3097826" y="1477536"/>
                  <a:pt x="3089401" y="1478528"/>
                </a:cubicBezTo>
                <a:cubicBezTo>
                  <a:pt x="3040827" y="1485465"/>
                  <a:pt x="2992748" y="1488936"/>
                  <a:pt x="2937731" y="1474562"/>
                </a:cubicBezTo>
                <a:cubicBezTo>
                  <a:pt x="3001671" y="1467622"/>
                  <a:pt x="3060157" y="1466632"/>
                  <a:pt x="3119139" y="1437389"/>
                </a:cubicBezTo>
                <a:cubicBezTo>
                  <a:pt x="3106748" y="1433919"/>
                  <a:pt x="3100305" y="1429954"/>
                  <a:pt x="3093366" y="1429954"/>
                </a:cubicBezTo>
                <a:cubicBezTo>
                  <a:pt x="3043306" y="1427972"/>
                  <a:pt x="2992749" y="1426485"/>
                  <a:pt x="2942688" y="1424501"/>
                </a:cubicBezTo>
                <a:cubicBezTo>
                  <a:pt x="2935253" y="1424006"/>
                  <a:pt x="2928313" y="1421529"/>
                  <a:pt x="2921376" y="1420040"/>
                </a:cubicBezTo>
                <a:cubicBezTo>
                  <a:pt x="2921376" y="1417561"/>
                  <a:pt x="2921374" y="1414587"/>
                  <a:pt x="2921871" y="1412110"/>
                </a:cubicBezTo>
                <a:cubicBezTo>
                  <a:pt x="2941696" y="1410623"/>
                  <a:pt x="2961521" y="1410128"/>
                  <a:pt x="2981348" y="1408146"/>
                </a:cubicBezTo>
                <a:cubicBezTo>
                  <a:pt x="3015548" y="1405172"/>
                  <a:pt x="3050245" y="1401701"/>
                  <a:pt x="3084444" y="1397240"/>
                </a:cubicBezTo>
                <a:cubicBezTo>
                  <a:pt x="3089895" y="1396743"/>
                  <a:pt x="3094357" y="1389310"/>
                  <a:pt x="3099311" y="1384849"/>
                </a:cubicBezTo>
                <a:cubicBezTo>
                  <a:pt x="3093365" y="1382371"/>
                  <a:pt x="3087419" y="1378405"/>
                  <a:pt x="3080974" y="1377910"/>
                </a:cubicBezTo>
                <a:cubicBezTo>
                  <a:pt x="3025957" y="1372952"/>
                  <a:pt x="2970939" y="1367997"/>
                  <a:pt x="2915921" y="1363536"/>
                </a:cubicBezTo>
                <a:cubicBezTo>
                  <a:pt x="2915922" y="1360066"/>
                  <a:pt x="2915922" y="1356598"/>
                  <a:pt x="2915426" y="1353129"/>
                </a:cubicBezTo>
                <a:cubicBezTo>
                  <a:pt x="2924349" y="1351640"/>
                  <a:pt x="2932776" y="1349657"/>
                  <a:pt x="2941697" y="1349161"/>
                </a:cubicBezTo>
                <a:cubicBezTo>
                  <a:pt x="2984323" y="1345694"/>
                  <a:pt x="3026947" y="1342224"/>
                  <a:pt x="3069573" y="1338754"/>
                </a:cubicBezTo>
                <a:cubicBezTo>
                  <a:pt x="3075025" y="1338257"/>
                  <a:pt x="3080480" y="1334294"/>
                  <a:pt x="3085930" y="1331815"/>
                </a:cubicBezTo>
                <a:cubicBezTo>
                  <a:pt x="3085932" y="1329336"/>
                  <a:pt x="3085436" y="1327352"/>
                  <a:pt x="3085436" y="1324873"/>
                </a:cubicBezTo>
                <a:cubicBezTo>
                  <a:pt x="3031905" y="1318431"/>
                  <a:pt x="2978376" y="1312485"/>
                  <a:pt x="2924844" y="1306040"/>
                </a:cubicBezTo>
                <a:cubicBezTo>
                  <a:pt x="2924843" y="1304059"/>
                  <a:pt x="2924844" y="1302075"/>
                  <a:pt x="2925340" y="1300093"/>
                </a:cubicBezTo>
                <a:cubicBezTo>
                  <a:pt x="2978374" y="1293154"/>
                  <a:pt x="3034384" y="1309510"/>
                  <a:pt x="3085933" y="1289685"/>
                </a:cubicBezTo>
                <a:cubicBezTo>
                  <a:pt x="3085930" y="1286711"/>
                  <a:pt x="3085931" y="1283736"/>
                  <a:pt x="3085437" y="1280762"/>
                </a:cubicBezTo>
                <a:cubicBezTo>
                  <a:pt x="3050244" y="1276799"/>
                  <a:pt x="3014556" y="1272337"/>
                  <a:pt x="2979366" y="1268372"/>
                </a:cubicBezTo>
                <a:cubicBezTo>
                  <a:pt x="2967966" y="1266884"/>
                  <a:pt x="2956069" y="1266389"/>
                  <a:pt x="2945167" y="1263415"/>
                </a:cubicBezTo>
                <a:cubicBezTo>
                  <a:pt x="2939218" y="1261929"/>
                  <a:pt x="2934758" y="1255485"/>
                  <a:pt x="2930792" y="1248545"/>
                </a:cubicBezTo>
                <a:cubicBezTo>
                  <a:pt x="2976889" y="1244084"/>
                  <a:pt x="3022985" y="1259450"/>
                  <a:pt x="3067592" y="1238632"/>
                </a:cubicBezTo>
                <a:cubicBezTo>
                  <a:pt x="3030417" y="1230702"/>
                  <a:pt x="2993243" y="1222274"/>
                  <a:pt x="2956070" y="1214345"/>
                </a:cubicBezTo>
                <a:cubicBezTo>
                  <a:pt x="2956569" y="1210380"/>
                  <a:pt x="2957558" y="1206416"/>
                  <a:pt x="2958054" y="1202450"/>
                </a:cubicBezTo>
                <a:cubicBezTo>
                  <a:pt x="3021000" y="1209389"/>
                  <a:pt x="3083453" y="1215831"/>
                  <a:pt x="3146400" y="1222772"/>
                </a:cubicBezTo>
                <a:cubicBezTo>
                  <a:pt x="3097826" y="1178657"/>
                  <a:pt x="3031904" y="1183615"/>
                  <a:pt x="2976393" y="1158337"/>
                </a:cubicBezTo>
                <a:cubicBezTo>
                  <a:pt x="3037358" y="1166763"/>
                  <a:pt x="3096837" y="1189066"/>
                  <a:pt x="3158790" y="1173208"/>
                </a:cubicBezTo>
                <a:cubicBezTo>
                  <a:pt x="3159288" y="1170728"/>
                  <a:pt x="3159784" y="1168248"/>
                  <a:pt x="3160280" y="1165771"/>
                </a:cubicBezTo>
                <a:cubicBezTo>
                  <a:pt x="3109722" y="1148424"/>
                  <a:pt x="3058671" y="1131076"/>
                  <a:pt x="3008114" y="1113729"/>
                </a:cubicBezTo>
                <a:cubicBezTo>
                  <a:pt x="3008114" y="1111250"/>
                  <a:pt x="3008114" y="1108772"/>
                  <a:pt x="3008114" y="1106293"/>
                </a:cubicBezTo>
                <a:cubicBezTo>
                  <a:pt x="3016045" y="1106294"/>
                  <a:pt x="3023974" y="1105303"/>
                  <a:pt x="3031411" y="1106292"/>
                </a:cubicBezTo>
                <a:cubicBezTo>
                  <a:pt x="3077503" y="1114224"/>
                  <a:pt x="3123599" y="1122650"/>
                  <a:pt x="3169695" y="1130581"/>
                </a:cubicBezTo>
                <a:cubicBezTo>
                  <a:pt x="3177132" y="1132068"/>
                  <a:pt x="3185062" y="1129589"/>
                  <a:pt x="3192992" y="1129094"/>
                </a:cubicBezTo>
                <a:cubicBezTo>
                  <a:pt x="3193487" y="1126616"/>
                  <a:pt x="3193983" y="1123641"/>
                  <a:pt x="3194478" y="1121164"/>
                </a:cubicBezTo>
                <a:cubicBezTo>
                  <a:pt x="3144915" y="1103816"/>
                  <a:pt x="3095845" y="1086962"/>
                  <a:pt x="3045286" y="1069615"/>
                </a:cubicBezTo>
                <a:cubicBezTo>
                  <a:pt x="3054209" y="1050285"/>
                  <a:pt x="3066105" y="1050284"/>
                  <a:pt x="3081965" y="1055241"/>
                </a:cubicBezTo>
                <a:cubicBezTo>
                  <a:pt x="3109225" y="1064164"/>
                  <a:pt x="3136981" y="1071596"/>
                  <a:pt x="3165235" y="1077050"/>
                </a:cubicBezTo>
                <a:cubicBezTo>
                  <a:pt x="3176636" y="1079528"/>
                  <a:pt x="3189026" y="1076553"/>
                  <a:pt x="3201418" y="1070606"/>
                </a:cubicBezTo>
                <a:cubicBezTo>
                  <a:pt x="3168704" y="1056728"/>
                  <a:pt x="3135496" y="1042851"/>
                  <a:pt x="3102783" y="1028972"/>
                </a:cubicBezTo>
                <a:cubicBezTo>
                  <a:pt x="3103774" y="1025502"/>
                  <a:pt x="3105262" y="1022033"/>
                  <a:pt x="3106252" y="1018563"/>
                </a:cubicBezTo>
                <a:cubicBezTo>
                  <a:pt x="3150864" y="1030459"/>
                  <a:pt x="3195471" y="1042850"/>
                  <a:pt x="3240078" y="1054744"/>
                </a:cubicBezTo>
                <a:cubicBezTo>
                  <a:pt x="3241565" y="1051771"/>
                  <a:pt x="3242559" y="1048797"/>
                  <a:pt x="3244044" y="1045824"/>
                </a:cubicBezTo>
                <a:cubicBezTo>
                  <a:pt x="3211331" y="1020547"/>
                  <a:pt x="3172174" y="1006172"/>
                  <a:pt x="3135497" y="982877"/>
                </a:cubicBezTo>
                <a:cubicBezTo>
                  <a:pt x="3143921" y="983866"/>
                  <a:pt x="3153339" y="983372"/>
                  <a:pt x="3161271" y="986347"/>
                </a:cubicBezTo>
                <a:cubicBezTo>
                  <a:pt x="3188530" y="995266"/>
                  <a:pt x="3215298" y="1006172"/>
                  <a:pt x="3242558" y="1015094"/>
                </a:cubicBezTo>
                <a:cubicBezTo>
                  <a:pt x="3247016" y="1016580"/>
                  <a:pt x="3253461" y="1013606"/>
                  <a:pt x="3258913" y="1012616"/>
                </a:cubicBezTo>
                <a:cubicBezTo>
                  <a:pt x="3255444" y="1008650"/>
                  <a:pt x="3252965" y="1003199"/>
                  <a:pt x="3249000" y="1000720"/>
                </a:cubicBezTo>
                <a:cubicBezTo>
                  <a:pt x="3223227" y="985354"/>
                  <a:pt x="3197453" y="970484"/>
                  <a:pt x="3173662" y="950163"/>
                </a:cubicBezTo>
                <a:cubicBezTo>
                  <a:pt x="3208357" y="938266"/>
                  <a:pt x="3231653" y="971477"/>
                  <a:pt x="3269816" y="970484"/>
                </a:cubicBezTo>
                <a:cubicBezTo>
                  <a:pt x="3252966" y="955121"/>
                  <a:pt x="3240573" y="943224"/>
                  <a:pt x="3228184" y="931329"/>
                </a:cubicBezTo>
                <a:cubicBezTo>
                  <a:pt x="3229175" y="928850"/>
                  <a:pt x="3229671" y="925876"/>
                  <a:pt x="3230660" y="923397"/>
                </a:cubicBezTo>
                <a:cubicBezTo>
                  <a:pt x="3242559" y="925877"/>
                  <a:pt x="3255445" y="925877"/>
                  <a:pt x="3266348" y="930834"/>
                </a:cubicBezTo>
                <a:cubicBezTo>
                  <a:pt x="3291131" y="941241"/>
                  <a:pt x="3314922" y="953632"/>
                  <a:pt x="3339207" y="965033"/>
                </a:cubicBezTo>
                <a:cubicBezTo>
                  <a:pt x="3340696" y="962552"/>
                  <a:pt x="3342678" y="960075"/>
                  <a:pt x="3344165" y="957599"/>
                </a:cubicBezTo>
                <a:cubicBezTo>
                  <a:pt x="3323842" y="940747"/>
                  <a:pt x="3303026" y="923893"/>
                  <a:pt x="3282208" y="907040"/>
                </a:cubicBezTo>
                <a:cubicBezTo>
                  <a:pt x="3301043" y="886720"/>
                  <a:pt x="3316410" y="898121"/>
                  <a:pt x="3331279" y="910016"/>
                </a:cubicBezTo>
                <a:cubicBezTo>
                  <a:pt x="3353583" y="927859"/>
                  <a:pt x="3376381" y="945207"/>
                  <a:pt x="3398685" y="962555"/>
                </a:cubicBezTo>
                <a:cubicBezTo>
                  <a:pt x="3400171" y="961067"/>
                  <a:pt x="3402157" y="959579"/>
                  <a:pt x="3403644" y="958093"/>
                </a:cubicBezTo>
                <a:cubicBezTo>
                  <a:pt x="3384809" y="930834"/>
                  <a:pt x="3366468" y="903572"/>
                  <a:pt x="3347635" y="876312"/>
                </a:cubicBezTo>
                <a:cubicBezTo>
                  <a:pt x="3349122" y="873833"/>
                  <a:pt x="3351103" y="870860"/>
                  <a:pt x="3352590" y="868381"/>
                </a:cubicBezTo>
                <a:cubicBezTo>
                  <a:pt x="3362007" y="870363"/>
                  <a:pt x="3373408" y="869869"/>
                  <a:pt x="3380347" y="875320"/>
                </a:cubicBezTo>
                <a:cubicBezTo>
                  <a:pt x="3407113" y="897128"/>
                  <a:pt x="3432391" y="920424"/>
                  <a:pt x="3458661" y="943720"/>
                </a:cubicBezTo>
                <a:cubicBezTo>
                  <a:pt x="3463617" y="947685"/>
                  <a:pt x="3468572" y="951649"/>
                  <a:pt x="3473531" y="955616"/>
                </a:cubicBezTo>
                <a:cubicBezTo>
                  <a:pt x="3476009" y="954128"/>
                  <a:pt x="3478982" y="952640"/>
                  <a:pt x="3481460" y="951649"/>
                </a:cubicBezTo>
                <a:cubicBezTo>
                  <a:pt x="3477001" y="942728"/>
                  <a:pt x="3474025" y="932321"/>
                  <a:pt x="3467584" y="924886"/>
                </a:cubicBezTo>
                <a:cubicBezTo>
                  <a:pt x="3447758" y="901588"/>
                  <a:pt x="3425949" y="879782"/>
                  <a:pt x="3404138" y="855494"/>
                </a:cubicBezTo>
                <a:cubicBezTo>
                  <a:pt x="3425451" y="839137"/>
                  <a:pt x="3438835" y="840129"/>
                  <a:pt x="3453207" y="856485"/>
                </a:cubicBezTo>
                <a:cubicBezTo>
                  <a:pt x="3468080" y="873337"/>
                  <a:pt x="3484930" y="888208"/>
                  <a:pt x="3501287" y="904068"/>
                </a:cubicBezTo>
                <a:cubicBezTo>
                  <a:pt x="3502773" y="902581"/>
                  <a:pt x="3504757" y="901590"/>
                  <a:pt x="3506243" y="900101"/>
                </a:cubicBezTo>
                <a:cubicBezTo>
                  <a:pt x="3495834" y="879782"/>
                  <a:pt x="3485921" y="858962"/>
                  <a:pt x="3475018" y="837155"/>
                </a:cubicBezTo>
                <a:cubicBezTo>
                  <a:pt x="3492860" y="829721"/>
                  <a:pt x="3501780" y="835172"/>
                  <a:pt x="3511200" y="848555"/>
                </a:cubicBezTo>
                <a:cubicBezTo>
                  <a:pt x="3522599" y="865407"/>
                  <a:pt x="3537469" y="880274"/>
                  <a:pt x="3550851" y="896137"/>
                </a:cubicBezTo>
                <a:cubicBezTo>
                  <a:pt x="3553825" y="894157"/>
                  <a:pt x="3556799" y="892172"/>
                  <a:pt x="3559772" y="889694"/>
                </a:cubicBezTo>
                <a:cubicBezTo>
                  <a:pt x="3548869" y="870364"/>
                  <a:pt x="3538461" y="850537"/>
                  <a:pt x="3527060" y="830215"/>
                </a:cubicBezTo>
                <a:cubicBezTo>
                  <a:pt x="3575137" y="822284"/>
                  <a:pt x="3581581" y="868382"/>
                  <a:pt x="3612313" y="885728"/>
                </a:cubicBezTo>
                <a:cubicBezTo>
                  <a:pt x="3606363" y="868876"/>
                  <a:pt x="3600912" y="852024"/>
                  <a:pt x="3594470" y="832694"/>
                </a:cubicBezTo>
                <a:cubicBezTo>
                  <a:pt x="3635610" y="830712"/>
                  <a:pt x="3630650" y="881269"/>
                  <a:pt x="3665842" y="889694"/>
                </a:cubicBezTo>
                <a:cubicBezTo>
                  <a:pt x="3658902" y="870363"/>
                  <a:pt x="3652956" y="853016"/>
                  <a:pt x="3645522" y="832199"/>
                </a:cubicBezTo>
                <a:cubicBezTo>
                  <a:pt x="3697565" y="836163"/>
                  <a:pt x="3704503" y="881763"/>
                  <a:pt x="3727303" y="912493"/>
                </a:cubicBezTo>
                <a:cubicBezTo>
                  <a:pt x="3740688" y="904562"/>
                  <a:pt x="3753078" y="897625"/>
                  <a:pt x="3766954" y="889198"/>
                </a:cubicBezTo>
                <a:cubicBezTo>
                  <a:pt x="3770919" y="897128"/>
                  <a:pt x="3774389" y="904068"/>
                  <a:pt x="3777860" y="910512"/>
                </a:cubicBezTo>
                <a:cubicBezTo>
                  <a:pt x="3779843" y="910017"/>
                  <a:pt x="3781824" y="910014"/>
                  <a:pt x="3783808" y="909520"/>
                </a:cubicBezTo>
                <a:cubicBezTo>
                  <a:pt x="3782816" y="896633"/>
                  <a:pt x="3781330" y="884241"/>
                  <a:pt x="3780339" y="871353"/>
                </a:cubicBezTo>
                <a:cubicBezTo>
                  <a:pt x="3781331" y="870858"/>
                  <a:pt x="3782815" y="870363"/>
                  <a:pt x="3783807" y="869868"/>
                </a:cubicBezTo>
                <a:cubicBezTo>
                  <a:pt x="3788267" y="877798"/>
                  <a:pt x="3792728" y="886224"/>
                  <a:pt x="3797685" y="893659"/>
                </a:cubicBezTo>
                <a:cubicBezTo>
                  <a:pt x="3801650" y="900103"/>
                  <a:pt x="3807104" y="905554"/>
                  <a:pt x="3811563" y="911501"/>
                </a:cubicBezTo>
                <a:cubicBezTo>
                  <a:pt x="3815530" y="904564"/>
                  <a:pt x="3819493" y="898121"/>
                  <a:pt x="3824450" y="890189"/>
                </a:cubicBezTo>
                <a:cubicBezTo>
                  <a:pt x="3857162" y="892172"/>
                  <a:pt x="3857162" y="892172"/>
                  <a:pt x="3862120" y="927364"/>
                </a:cubicBezTo>
                <a:cubicBezTo>
                  <a:pt x="3866581" y="958589"/>
                  <a:pt x="3872034" y="989815"/>
                  <a:pt x="3880956" y="1020546"/>
                </a:cubicBezTo>
                <a:cubicBezTo>
                  <a:pt x="3905738" y="991302"/>
                  <a:pt x="3897807" y="958589"/>
                  <a:pt x="3895329" y="926867"/>
                </a:cubicBezTo>
                <a:cubicBezTo>
                  <a:pt x="3897310" y="926373"/>
                  <a:pt x="3899790" y="925380"/>
                  <a:pt x="3901773" y="924885"/>
                </a:cubicBezTo>
                <a:cubicBezTo>
                  <a:pt x="3907225" y="939755"/>
                  <a:pt x="3913668" y="954129"/>
                  <a:pt x="3917634" y="969493"/>
                </a:cubicBezTo>
                <a:cubicBezTo>
                  <a:pt x="3921597" y="984859"/>
                  <a:pt x="3923582" y="1000719"/>
                  <a:pt x="3926554" y="1016580"/>
                </a:cubicBezTo>
                <a:cubicBezTo>
                  <a:pt x="3929033" y="1016580"/>
                  <a:pt x="3931512" y="1016579"/>
                  <a:pt x="3933990" y="1016581"/>
                </a:cubicBezTo>
                <a:cubicBezTo>
                  <a:pt x="3939442" y="998240"/>
                  <a:pt x="3944396" y="979406"/>
                  <a:pt x="3951834" y="953137"/>
                </a:cubicBezTo>
                <a:cubicBezTo>
                  <a:pt x="3959765" y="980398"/>
                  <a:pt x="3965711" y="1000720"/>
                  <a:pt x="3972649" y="1026493"/>
                </a:cubicBezTo>
                <a:cubicBezTo>
                  <a:pt x="3982067" y="1013111"/>
                  <a:pt x="3987520" y="1004685"/>
                  <a:pt x="3996441" y="991798"/>
                </a:cubicBezTo>
                <a:cubicBezTo>
                  <a:pt x="3998425" y="1012120"/>
                  <a:pt x="3998920" y="1028476"/>
                  <a:pt x="4001397" y="1044337"/>
                </a:cubicBezTo>
                <a:cubicBezTo>
                  <a:pt x="4003379" y="1058214"/>
                  <a:pt x="3999416" y="1076555"/>
                  <a:pt x="4021719" y="1082999"/>
                </a:cubicBezTo>
                <a:cubicBezTo>
                  <a:pt x="4023208" y="1060199"/>
                  <a:pt x="4024692" y="1040371"/>
                  <a:pt x="4025686" y="1020547"/>
                </a:cubicBezTo>
                <a:cubicBezTo>
                  <a:pt x="4028162" y="1020547"/>
                  <a:pt x="4031137" y="1020050"/>
                  <a:pt x="4033614" y="1020051"/>
                </a:cubicBezTo>
                <a:cubicBezTo>
                  <a:pt x="4039563" y="1045328"/>
                  <a:pt x="4045509" y="1070607"/>
                  <a:pt x="4051458" y="1095389"/>
                </a:cubicBezTo>
                <a:cubicBezTo>
                  <a:pt x="4053442" y="1095389"/>
                  <a:pt x="4055424" y="1094892"/>
                  <a:pt x="4057407" y="1094894"/>
                </a:cubicBezTo>
                <a:cubicBezTo>
                  <a:pt x="4058895" y="1085477"/>
                  <a:pt x="4058893" y="1075065"/>
                  <a:pt x="4061867" y="1066145"/>
                </a:cubicBezTo>
                <a:cubicBezTo>
                  <a:pt x="4063849" y="1060693"/>
                  <a:pt x="4070294" y="1056728"/>
                  <a:pt x="4075250" y="1051770"/>
                </a:cubicBezTo>
                <a:cubicBezTo>
                  <a:pt x="4078721" y="1057720"/>
                  <a:pt x="4083676" y="1063171"/>
                  <a:pt x="4085660" y="1069615"/>
                </a:cubicBezTo>
                <a:cubicBezTo>
                  <a:pt x="4087145" y="1073578"/>
                  <a:pt x="4083676" y="1079032"/>
                  <a:pt x="4083676" y="1083989"/>
                </a:cubicBezTo>
                <a:cubicBezTo>
                  <a:pt x="4083676" y="1091424"/>
                  <a:pt x="4085163" y="1098859"/>
                  <a:pt x="4085660" y="1106292"/>
                </a:cubicBezTo>
                <a:cubicBezTo>
                  <a:pt x="4092101" y="1102824"/>
                  <a:pt x="4098050" y="1099850"/>
                  <a:pt x="4107468" y="1094892"/>
                </a:cubicBezTo>
                <a:cubicBezTo>
                  <a:pt x="4105982" y="1120171"/>
                  <a:pt x="4104494" y="1145451"/>
                  <a:pt x="4102511" y="1170729"/>
                </a:cubicBezTo>
                <a:cubicBezTo>
                  <a:pt x="4104493" y="1170728"/>
                  <a:pt x="4106475" y="1171223"/>
                  <a:pt x="4108954" y="1171223"/>
                </a:cubicBezTo>
                <a:cubicBezTo>
                  <a:pt x="4113912" y="1154371"/>
                  <a:pt x="4119363" y="1138015"/>
                  <a:pt x="4124321" y="1120666"/>
                </a:cubicBezTo>
                <a:cubicBezTo>
                  <a:pt x="4141665" y="1122155"/>
                  <a:pt x="4140181" y="1131076"/>
                  <a:pt x="4136711" y="1144459"/>
                </a:cubicBezTo>
                <a:cubicBezTo>
                  <a:pt x="4128780" y="1175683"/>
                  <a:pt x="4123326" y="1206911"/>
                  <a:pt x="4117380" y="1238633"/>
                </a:cubicBezTo>
                <a:cubicBezTo>
                  <a:pt x="4116389" y="1243092"/>
                  <a:pt x="4119858" y="1248050"/>
                  <a:pt x="4127789" y="1253503"/>
                </a:cubicBezTo>
                <a:cubicBezTo>
                  <a:pt x="4138694" y="1220293"/>
                  <a:pt x="4150094" y="1187084"/>
                  <a:pt x="4160999" y="1153876"/>
                </a:cubicBezTo>
                <a:cubicBezTo>
                  <a:pt x="4163475" y="1154370"/>
                  <a:pt x="4165955" y="1154866"/>
                  <a:pt x="4168928" y="1155363"/>
                </a:cubicBezTo>
                <a:cubicBezTo>
                  <a:pt x="4170416" y="1191543"/>
                  <a:pt x="4136216" y="1226242"/>
                  <a:pt x="4162485" y="1266388"/>
                </a:cubicBezTo>
                <a:cubicBezTo>
                  <a:pt x="4170911" y="1236154"/>
                  <a:pt x="4179336" y="1207899"/>
                  <a:pt x="4187267" y="1179651"/>
                </a:cubicBezTo>
                <a:cubicBezTo>
                  <a:pt x="4190242" y="1180146"/>
                  <a:pt x="4193215" y="1180145"/>
                  <a:pt x="4196189" y="1180641"/>
                </a:cubicBezTo>
                <a:cubicBezTo>
                  <a:pt x="4195694" y="1229709"/>
                  <a:pt x="4166450" y="1278284"/>
                  <a:pt x="4190241" y="1335286"/>
                </a:cubicBezTo>
                <a:cubicBezTo>
                  <a:pt x="4196686" y="1309510"/>
                  <a:pt x="4199657" y="1290180"/>
                  <a:pt x="4206102" y="1271842"/>
                </a:cubicBezTo>
                <a:cubicBezTo>
                  <a:pt x="4211555" y="1254493"/>
                  <a:pt x="4219980" y="1238137"/>
                  <a:pt x="4227417" y="1221778"/>
                </a:cubicBezTo>
                <a:cubicBezTo>
                  <a:pt x="4231381" y="1222770"/>
                  <a:pt x="4234850" y="1223764"/>
                  <a:pt x="4238816" y="1224756"/>
                </a:cubicBezTo>
                <a:cubicBezTo>
                  <a:pt x="4230884" y="1271842"/>
                  <a:pt x="4223449" y="1318431"/>
                  <a:pt x="4215521" y="1365520"/>
                </a:cubicBezTo>
                <a:cubicBezTo>
                  <a:pt x="4219485" y="1366510"/>
                  <a:pt x="4222955" y="1367501"/>
                  <a:pt x="4226921" y="1368492"/>
                </a:cubicBezTo>
                <a:cubicBezTo>
                  <a:pt x="4239310" y="1330823"/>
                  <a:pt x="4251702" y="1292659"/>
                  <a:pt x="4264095" y="1254988"/>
                </a:cubicBezTo>
                <a:cubicBezTo>
                  <a:pt x="4268058" y="1255484"/>
                  <a:pt x="4271528" y="1256475"/>
                  <a:pt x="4275493" y="1256971"/>
                </a:cubicBezTo>
                <a:cubicBezTo>
                  <a:pt x="4273016" y="1273329"/>
                  <a:pt x="4271035" y="1289189"/>
                  <a:pt x="4268057" y="1305547"/>
                </a:cubicBezTo>
                <a:cubicBezTo>
                  <a:pt x="4263600" y="1328839"/>
                  <a:pt x="4256165" y="1351638"/>
                  <a:pt x="4253190" y="1375433"/>
                </a:cubicBezTo>
                <a:cubicBezTo>
                  <a:pt x="4251206" y="1390798"/>
                  <a:pt x="4255173" y="1407152"/>
                  <a:pt x="4256165" y="1423014"/>
                </a:cubicBezTo>
                <a:cubicBezTo>
                  <a:pt x="4258641" y="1423014"/>
                  <a:pt x="4261121" y="1423511"/>
                  <a:pt x="4263600" y="1423510"/>
                </a:cubicBezTo>
                <a:cubicBezTo>
                  <a:pt x="4276980" y="1384352"/>
                  <a:pt x="4289867" y="1345198"/>
                  <a:pt x="4303252" y="1306041"/>
                </a:cubicBezTo>
                <a:cubicBezTo>
                  <a:pt x="4306225" y="1306536"/>
                  <a:pt x="4309692" y="1307032"/>
                  <a:pt x="4312668" y="1307526"/>
                </a:cubicBezTo>
                <a:cubicBezTo>
                  <a:pt x="4307712" y="1345198"/>
                  <a:pt x="4303250" y="1383363"/>
                  <a:pt x="4298293" y="1421033"/>
                </a:cubicBezTo>
                <a:cubicBezTo>
                  <a:pt x="4302753" y="1422023"/>
                  <a:pt x="4307215" y="1423014"/>
                  <a:pt x="4311178" y="1424006"/>
                </a:cubicBezTo>
                <a:cubicBezTo>
                  <a:pt x="4319606" y="1395258"/>
                  <a:pt x="4328032" y="1367007"/>
                  <a:pt x="4336459" y="1338257"/>
                </a:cubicBezTo>
                <a:cubicBezTo>
                  <a:pt x="4338440" y="1338752"/>
                  <a:pt x="4340920" y="1339250"/>
                  <a:pt x="4342903" y="1339250"/>
                </a:cubicBezTo>
                <a:cubicBezTo>
                  <a:pt x="4332494" y="1385841"/>
                  <a:pt x="4322085" y="1432431"/>
                  <a:pt x="4311677" y="1479518"/>
                </a:cubicBezTo>
                <a:cubicBezTo>
                  <a:pt x="4316137" y="1481006"/>
                  <a:pt x="4320100" y="1481997"/>
                  <a:pt x="4324564" y="1483483"/>
                </a:cubicBezTo>
                <a:cubicBezTo>
                  <a:pt x="4344884" y="1447303"/>
                  <a:pt x="4347859" y="1403684"/>
                  <a:pt x="4363719" y="1365518"/>
                </a:cubicBezTo>
                <a:cubicBezTo>
                  <a:pt x="4366197" y="1366015"/>
                  <a:pt x="4368675" y="1367008"/>
                  <a:pt x="4371154" y="1367501"/>
                </a:cubicBezTo>
                <a:cubicBezTo>
                  <a:pt x="4363225" y="1400710"/>
                  <a:pt x="4354797" y="1434415"/>
                  <a:pt x="4346867" y="1467624"/>
                </a:cubicBezTo>
                <a:cubicBezTo>
                  <a:pt x="4345380" y="1473075"/>
                  <a:pt x="4342902" y="1478527"/>
                  <a:pt x="4342406" y="1484476"/>
                </a:cubicBezTo>
                <a:cubicBezTo>
                  <a:pt x="4342407" y="1488441"/>
                  <a:pt x="4344884" y="1492902"/>
                  <a:pt x="4346372" y="1496867"/>
                </a:cubicBezTo>
                <a:cubicBezTo>
                  <a:pt x="4350337" y="1493892"/>
                  <a:pt x="4355789" y="1491413"/>
                  <a:pt x="4357276" y="1487450"/>
                </a:cubicBezTo>
                <a:cubicBezTo>
                  <a:pt x="4365702" y="1467127"/>
                  <a:pt x="4372642" y="1445815"/>
                  <a:pt x="4381564" y="1425491"/>
                </a:cubicBezTo>
                <a:cubicBezTo>
                  <a:pt x="4386025" y="1415578"/>
                  <a:pt x="4393458" y="1406657"/>
                  <a:pt x="4399407" y="1397736"/>
                </a:cubicBezTo>
                <a:cubicBezTo>
                  <a:pt x="4402381" y="1398727"/>
                  <a:pt x="4405356" y="1400214"/>
                  <a:pt x="4408328" y="1401206"/>
                </a:cubicBezTo>
                <a:cubicBezTo>
                  <a:pt x="4394945" y="1445318"/>
                  <a:pt x="4381068" y="1489432"/>
                  <a:pt x="4367686" y="1533545"/>
                </a:cubicBezTo>
                <a:cubicBezTo>
                  <a:pt x="4371153" y="1535032"/>
                  <a:pt x="4374624" y="1536517"/>
                  <a:pt x="4378094" y="1537508"/>
                </a:cubicBezTo>
                <a:cubicBezTo>
                  <a:pt x="4396929" y="1503311"/>
                  <a:pt x="4415763" y="1469110"/>
                  <a:pt x="4435092" y="1434910"/>
                </a:cubicBezTo>
                <a:cubicBezTo>
                  <a:pt x="4426667" y="1470597"/>
                  <a:pt x="4418239" y="1506284"/>
                  <a:pt x="4409814" y="1541971"/>
                </a:cubicBezTo>
                <a:cubicBezTo>
                  <a:pt x="4413285" y="1543457"/>
                  <a:pt x="4416259" y="1544450"/>
                  <a:pt x="4419728" y="1545936"/>
                </a:cubicBezTo>
                <a:cubicBezTo>
                  <a:pt x="4425180" y="1534536"/>
                  <a:pt x="4431624" y="1523136"/>
                  <a:pt x="4436579" y="1511243"/>
                </a:cubicBezTo>
                <a:cubicBezTo>
                  <a:pt x="4442526" y="1497857"/>
                  <a:pt x="4447981" y="1483980"/>
                  <a:pt x="4455910" y="1470598"/>
                </a:cubicBezTo>
                <a:cubicBezTo>
                  <a:pt x="4463345" y="1512231"/>
                  <a:pt x="4432120" y="1547422"/>
                  <a:pt x="4433607" y="1588066"/>
                </a:cubicBezTo>
                <a:cubicBezTo>
                  <a:pt x="4436084" y="1589058"/>
                  <a:pt x="4438563" y="1590050"/>
                  <a:pt x="4441041" y="1591039"/>
                </a:cubicBezTo>
                <a:cubicBezTo>
                  <a:pt x="4453927" y="1561301"/>
                  <a:pt x="4467310" y="1531564"/>
                  <a:pt x="4480197" y="1501824"/>
                </a:cubicBezTo>
                <a:cubicBezTo>
                  <a:pt x="4481683" y="1502319"/>
                  <a:pt x="4483172" y="1502319"/>
                  <a:pt x="4485154" y="1502814"/>
                </a:cubicBezTo>
                <a:cubicBezTo>
                  <a:pt x="4476231" y="1539988"/>
                  <a:pt x="4467807" y="1577162"/>
                  <a:pt x="4458884" y="1613841"/>
                </a:cubicBezTo>
                <a:cubicBezTo>
                  <a:pt x="4461858" y="1614829"/>
                  <a:pt x="4464335" y="1615821"/>
                  <a:pt x="4467312" y="1617309"/>
                </a:cubicBezTo>
                <a:cubicBezTo>
                  <a:pt x="4480197" y="1589057"/>
                  <a:pt x="4493083" y="1560308"/>
                  <a:pt x="4506467" y="1532058"/>
                </a:cubicBezTo>
                <a:cubicBezTo>
                  <a:pt x="4509442" y="1532553"/>
                  <a:pt x="4512415" y="1532553"/>
                  <a:pt x="4515388" y="1533049"/>
                </a:cubicBezTo>
                <a:cubicBezTo>
                  <a:pt x="4515388" y="1545936"/>
                  <a:pt x="4517868" y="1559318"/>
                  <a:pt x="4514893" y="1571709"/>
                </a:cubicBezTo>
                <a:cubicBezTo>
                  <a:pt x="4507458" y="1603927"/>
                  <a:pt x="4498040" y="1635647"/>
                  <a:pt x="4489614" y="1667371"/>
                </a:cubicBezTo>
                <a:cubicBezTo>
                  <a:pt x="4488128" y="1672327"/>
                  <a:pt x="4488623" y="1677778"/>
                  <a:pt x="4488129" y="1683229"/>
                </a:cubicBezTo>
                <a:cubicBezTo>
                  <a:pt x="4491102" y="1684223"/>
                  <a:pt x="4494078" y="1685215"/>
                  <a:pt x="4497048" y="1686701"/>
                </a:cubicBezTo>
                <a:cubicBezTo>
                  <a:pt x="4509936" y="1655475"/>
                  <a:pt x="4523319" y="1624248"/>
                  <a:pt x="4534719" y="1595996"/>
                </a:cubicBezTo>
                <a:cubicBezTo>
                  <a:pt x="4549588" y="1644074"/>
                  <a:pt x="4523319" y="1690170"/>
                  <a:pt x="4511920" y="1737753"/>
                </a:cubicBezTo>
                <a:cubicBezTo>
                  <a:pt x="4514895" y="1739240"/>
                  <a:pt x="4517867" y="1740231"/>
                  <a:pt x="4520841" y="1741222"/>
                </a:cubicBezTo>
                <a:cubicBezTo>
                  <a:pt x="4534223" y="1714456"/>
                  <a:pt x="4547606" y="1687692"/>
                  <a:pt x="4560989" y="1661422"/>
                </a:cubicBezTo>
                <a:cubicBezTo>
                  <a:pt x="4562972" y="1661918"/>
                  <a:pt x="4564953" y="1662415"/>
                  <a:pt x="4566936" y="1662415"/>
                </a:cubicBezTo>
                <a:cubicBezTo>
                  <a:pt x="4561483" y="1683229"/>
                  <a:pt x="4554545" y="1704049"/>
                  <a:pt x="4550084" y="1724868"/>
                </a:cubicBezTo>
                <a:cubicBezTo>
                  <a:pt x="4546118" y="1743701"/>
                  <a:pt x="4533729" y="1763031"/>
                  <a:pt x="4544137" y="1787814"/>
                </a:cubicBezTo>
                <a:cubicBezTo>
                  <a:pt x="4557023" y="1764022"/>
                  <a:pt x="4566935" y="1745187"/>
                  <a:pt x="4576849" y="1726353"/>
                </a:cubicBezTo>
                <a:cubicBezTo>
                  <a:pt x="4578831" y="1726849"/>
                  <a:pt x="4580815" y="1727342"/>
                  <a:pt x="4582796" y="1728335"/>
                </a:cubicBezTo>
                <a:cubicBezTo>
                  <a:pt x="4576849" y="1764023"/>
                  <a:pt x="4571396" y="1799213"/>
                  <a:pt x="4565448" y="1834899"/>
                </a:cubicBezTo>
                <a:cubicBezTo>
                  <a:pt x="4567432" y="1835891"/>
                  <a:pt x="4569911" y="1836885"/>
                  <a:pt x="4571894" y="1837875"/>
                </a:cubicBezTo>
                <a:cubicBezTo>
                  <a:pt x="4579327" y="1828458"/>
                  <a:pt x="4587259" y="1819040"/>
                  <a:pt x="4598658" y="1805162"/>
                </a:cubicBezTo>
                <a:cubicBezTo>
                  <a:pt x="4610059" y="1823997"/>
                  <a:pt x="4619971" y="1840848"/>
                  <a:pt x="4629884" y="1858197"/>
                </a:cubicBezTo>
                <a:cubicBezTo>
                  <a:pt x="4633353" y="1863648"/>
                  <a:pt x="4634346" y="1871083"/>
                  <a:pt x="4638309" y="1876039"/>
                </a:cubicBezTo>
                <a:cubicBezTo>
                  <a:pt x="4643266" y="1882483"/>
                  <a:pt x="4649709" y="1887935"/>
                  <a:pt x="4656154" y="1892396"/>
                </a:cubicBezTo>
                <a:cubicBezTo>
                  <a:pt x="4657640" y="1893389"/>
                  <a:pt x="4666069" y="1888927"/>
                  <a:pt x="4665569" y="1887936"/>
                </a:cubicBezTo>
                <a:cubicBezTo>
                  <a:pt x="4663589" y="1880005"/>
                  <a:pt x="4660614" y="1872073"/>
                  <a:pt x="4659126" y="1867116"/>
                </a:cubicBezTo>
                <a:cubicBezTo>
                  <a:pt x="4670527" y="1869595"/>
                  <a:pt x="4685398" y="1872570"/>
                  <a:pt x="4706710" y="1877031"/>
                </a:cubicBezTo>
                <a:cubicBezTo>
                  <a:pt x="4692338" y="1836387"/>
                  <a:pt x="4633352" y="1828952"/>
                  <a:pt x="4653675" y="1777406"/>
                </a:cubicBezTo>
                <a:cubicBezTo>
                  <a:pt x="4631865" y="1756587"/>
                  <a:pt x="4608570" y="1734283"/>
                  <a:pt x="4585275" y="1711484"/>
                </a:cubicBezTo>
                <a:cubicBezTo>
                  <a:pt x="4584284" y="1710492"/>
                  <a:pt x="4588746" y="1705041"/>
                  <a:pt x="4589736" y="1703552"/>
                </a:cubicBezTo>
                <a:cubicBezTo>
                  <a:pt x="4619972" y="1722883"/>
                  <a:pt x="4649710" y="1741718"/>
                  <a:pt x="4678954" y="1760551"/>
                </a:cubicBezTo>
                <a:cubicBezTo>
                  <a:pt x="4681433" y="1757579"/>
                  <a:pt x="4683910" y="1754605"/>
                  <a:pt x="4686388" y="1751631"/>
                </a:cubicBezTo>
                <a:cubicBezTo>
                  <a:pt x="4648719" y="1714954"/>
                  <a:pt x="4610553" y="1678771"/>
                  <a:pt x="4572886" y="1642093"/>
                </a:cubicBezTo>
                <a:cubicBezTo>
                  <a:pt x="4574869" y="1640108"/>
                  <a:pt x="4576849" y="1637632"/>
                  <a:pt x="4578832" y="1635650"/>
                </a:cubicBezTo>
                <a:cubicBezTo>
                  <a:pt x="4607084" y="1655970"/>
                  <a:pt x="4635335" y="1676292"/>
                  <a:pt x="4663588" y="1696615"/>
                </a:cubicBezTo>
                <a:cubicBezTo>
                  <a:pt x="4665075" y="1694633"/>
                  <a:pt x="4666562" y="1693144"/>
                  <a:pt x="4668050" y="1691162"/>
                </a:cubicBezTo>
                <a:cubicBezTo>
                  <a:pt x="4641781" y="1636146"/>
                  <a:pt x="4579823" y="1610867"/>
                  <a:pt x="4551570" y="1556344"/>
                </a:cubicBezTo>
                <a:cubicBezTo>
                  <a:pt x="4581805" y="1576666"/>
                  <a:pt x="4611545" y="1596492"/>
                  <a:pt x="4641283" y="1616319"/>
                </a:cubicBezTo>
                <a:cubicBezTo>
                  <a:pt x="4643265" y="1614335"/>
                  <a:pt x="4644753" y="1612355"/>
                  <a:pt x="4646736" y="1610865"/>
                </a:cubicBezTo>
                <a:cubicBezTo>
                  <a:pt x="4625919" y="1563780"/>
                  <a:pt x="4570406" y="1538005"/>
                  <a:pt x="4563962" y="1480509"/>
                </a:cubicBezTo>
                <a:cubicBezTo>
                  <a:pt x="4581309" y="1495379"/>
                  <a:pt x="4598659" y="1509753"/>
                  <a:pt x="4616007" y="1524624"/>
                </a:cubicBezTo>
                <a:cubicBezTo>
                  <a:pt x="4617989" y="1523137"/>
                  <a:pt x="4619474" y="1521650"/>
                  <a:pt x="4621458" y="1520657"/>
                </a:cubicBezTo>
                <a:cubicBezTo>
                  <a:pt x="4598162" y="1481500"/>
                  <a:pt x="4552067" y="1454238"/>
                  <a:pt x="4557022" y="1400215"/>
                </a:cubicBezTo>
                <a:cubicBezTo>
                  <a:pt x="4579824" y="1421526"/>
                  <a:pt x="4601633" y="1441850"/>
                  <a:pt x="4623440" y="1462173"/>
                </a:cubicBezTo>
                <a:cubicBezTo>
                  <a:pt x="4625423" y="1460188"/>
                  <a:pt x="4627902" y="1458206"/>
                  <a:pt x="4629883" y="1456718"/>
                </a:cubicBezTo>
                <a:cubicBezTo>
                  <a:pt x="4604605" y="1423014"/>
                  <a:pt x="4579824" y="1389311"/>
                  <a:pt x="4554544" y="1355605"/>
                </a:cubicBezTo>
                <a:cubicBezTo>
                  <a:pt x="4556528" y="1353623"/>
                  <a:pt x="4559007" y="1352136"/>
                  <a:pt x="4560988" y="1350152"/>
                </a:cubicBezTo>
                <a:cubicBezTo>
                  <a:pt x="4595187" y="1381380"/>
                  <a:pt x="4629883" y="1412110"/>
                  <a:pt x="4664084" y="1443337"/>
                </a:cubicBezTo>
                <a:cubicBezTo>
                  <a:pt x="4667057" y="1440859"/>
                  <a:pt x="4670034" y="1438380"/>
                  <a:pt x="4672511" y="1436398"/>
                </a:cubicBezTo>
                <a:cubicBezTo>
                  <a:pt x="4636822" y="1377910"/>
                  <a:pt x="4577346" y="1334294"/>
                  <a:pt x="4559998" y="1262920"/>
                </a:cubicBezTo>
                <a:cubicBezTo>
                  <a:pt x="4594691" y="1292162"/>
                  <a:pt x="4617492" y="1336276"/>
                  <a:pt x="4669535" y="1347674"/>
                </a:cubicBezTo>
                <a:cubicBezTo>
                  <a:pt x="4635832" y="1301083"/>
                  <a:pt x="4604110" y="1257467"/>
                  <a:pt x="4572883" y="1213850"/>
                </a:cubicBezTo>
                <a:cubicBezTo>
                  <a:pt x="4574868" y="1212362"/>
                  <a:pt x="4577345" y="1210381"/>
                  <a:pt x="4579328" y="1208895"/>
                </a:cubicBezTo>
                <a:cubicBezTo>
                  <a:pt x="4596179" y="1226737"/>
                  <a:pt x="4612537" y="1245572"/>
                  <a:pt x="4630380" y="1262422"/>
                </a:cubicBezTo>
                <a:cubicBezTo>
                  <a:pt x="4647726" y="1279273"/>
                  <a:pt x="4666563" y="1294639"/>
                  <a:pt x="4687380" y="1308024"/>
                </a:cubicBezTo>
                <a:cubicBezTo>
                  <a:pt x="4660614" y="1245573"/>
                  <a:pt x="4605101" y="1199971"/>
                  <a:pt x="4591721" y="1131572"/>
                </a:cubicBezTo>
                <a:cubicBezTo>
                  <a:pt x="4593700" y="1130084"/>
                  <a:pt x="4595684" y="1128598"/>
                  <a:pt x="4597666" y="1127112"/>
                </a:cubicBezTo>
                <a:cubicBezTo>
                  <a:pt x="4630877" y="1168745"/>
                  <a:pt x="4663588" y="1210380"/>
                  <a:pt x="4696797" y="1252015"/>
                </a:cubicBezTo>
                <a:cubicBezTo>
                  <a:pt x="4699770" y="1251025"/>
                  <a:pt x="4702249" y="1250034"/>
                  <a:pt x="4705223" y="1248545"/>
                </a:cubicBezTo>
                <a:cubicBezTo>
                  <a:pt x="4702249" y="1238631"/>
                  <a:pt x="4701258" y="1227233"/>
                  <a:pt x="4695806" y="1219797"/>
                </a:cubicBezTo>
                <a:cubicBezTo>
                  <a:pt x="4669536" y="1184609"/>
                  <a:pt x="4651198" y="1145944"/>
                  <a:pt x="4641780" y="1102827"/>
                </a:cubicBezTo>
                <a:cubicBezTo>
                  <a:pt x="4681433" y="1132066"/>
                  <a:pt x="4695808" y="1179650"/>
                  <a:pt x="4722571" y="1218310"/>
                </a:cubicBezTo>
                <a:cubicBezTo>
                  <a:pt x="4726040" y="1217319"/>
                  <a:pt x="4729511" y="1215831"/>
                  <a:pt x="4732978" y="1214842"/>
                </a:cubicBezTo>
                <a:cubicBezTo>
                  <a:pt x="4730501" y="1201954"/>
                  <a:pt x="4729510" y="1188572"/>
                  <a:pt x="4724552" y="1176677"/>
                </a:cubicBezTo>
                <a:cubicBezTo>
                  <a:pt x="4702746" y="1121659"/>
                  <a:pt x="4679946" y="1067137"/>
                  <a:pt x="4657639" y="1012614"/>
                </a:cubicBezTo>
                <a:cubicBezTo>
                  <a:pt x="4655659" y="1007163"/>
                  <a:pt x="4657144" y="1000719"/>
                  <a:pt x="4657146" y="994275"/>
                </a:cubicBezTo>
                <a:cubicBezTo>
                  <a:pt x="4659626" y="993286"/>
                  <a:pt x="4662102" y="991799"/>
                  <a:pt x="4664579" y="990806"/>
                </a:cubicBezTo>
                <a:cubicBezTo>
                  <a:pt x="4690352" y="1027981"/>
                  <a:pt x="4715633" y="1065649"/>
                  <a:pt x="4741406" y="1102827"/>
                </a:cubicBezTo>
                <a:cubicBezTo>
                  <a:pt x="4744381" y="1101336"/>
                  <a:pt x="4747353" y="1100346"/>
                  <a:pt x="4750328" y="1098858"/>
                </a:cubicBezTo>
                <a:cubicBezTo>
                  <a:pt x="4742891" y="1071103"/>
                  <a:pt x="4735458" y="1043344"/>
                  <a:pt x="4728023" y="1015589"/>
                </a:cubicBezTo>
                <a:cubicBezTo>
                  <a:pt x="4730005" y="1014598"/>
                  <a:pt x="4731990" y="1013606"/>
                  <a:pt x="4733970" y="1012615"/>
                </a:cubicBezTo>
                <a:cubicBezTo>
                  <a:pt x="4748345" y="1029467"/>
                  <a:pt x="4762718" y="1045825"/>
                  <a:pt x="4777092" y="1062675"/>
                </a:cubicBezTo>
                <a:cubicBezTo>
                  <a:pt x="4779073" y="1061189"/>
                  <a:pt x="4781551" y="1060198"/>
                  <a:pt x="4783537" y="1058711"/>
                </a:cubicBezTo>
                <a:cubicBezTo>
                  <a:pt x="4767675" y="1020547"/>
                  <a:pt x="4751814" y="982877"/>
                  <a:pt x="4735953" y="944712"/>
                </a:cubicBezTo>
                <a:cubicBezTo>
                  <a:pt x="4751815" y="934301"/>
                  <a:pt x="4763711" y="937773"/>
                  <a:pt x="4772136" y="952641"/>
                </a:cubicBezTo>
                <a:cubicBezTo>
                  <a:pt x="4783535" y="972466"/>
                  <a:pt x="4794439" y="992788"/>
                  <a:pt x="4805344" y="1013110"/>
                </a:cubicBezTo>
                <a:cubicBezTo>
                  <a:pt x="4810300" y="1022033"/>
                  <a:pt x="4814267" y="1031450"/>
                  <a:pt x="4818726" y="1040372"/>
                </a:cubicBezTo>
                <a:cubicBezTo>
                  <a:pt x="4821205" y="1039876"/>
                  <a:pt x="4823683" y="1039380"/>
                  <a:pt x="4826162" y="1038886"/>
                </a:cubicBezTo>
                <a:cubicBezTo>
                  <a:pt x="4825666" y="1030953"/>
                  <a:pt x="4827153" y="1022528"/>
                  <a:pt x="4824675" y="1015589"/>
                </a:cubicBezTo>
                <a:cubicBezTo>
                  <a:pt x="4807327" y="971476"/>
                  <a:pt x="4788988" y="927363"/>
                  <a:pt x="4771145" y="883250"/>
                </a:cubicBezTo>
                <a:cubicBezTo>
                  <a:pt x="4766187" y="871355"/>
                  <a:pt x="4754291" y="857971"/>
                  <a:pt x="4779076" y="850537"/>
                </a:cubicBezTo>
                <a:cubicBezTo>
                  <a:pt x="4797413" y="881764"/>
                  <a:pt x="4816248" y="913485"/>
                  <a:pt x="4835082" y="945205"/>
                </a:cubicBezTo>
                <a:cubicBezTo>
                  <a:pt x="4837561" y="944215"/>
                  <a:pt x="4839545" y="943225"/>
                  <a:pt x="4842022" y="942232"/>
                </a:cubicBezTo>
                <a:cubicBezTo>
                  <a:pt x="4842517" y="937772"/>
                  <a:pt x="4844005" y="933311"/>
                  <a:pt x="4842519" y="929346"/>
                </a:cubicBezTo>
                <a:cubicBezTo>
                  <a:pt x="4832604" y="896136"/>
                  <a:pt x="4822692" y="862928"/>
                  <a:pt x="4811292" y="830711"/>
                </a:cubicBezTo>
                <a:cubicBezTo>
                  <a:pt x="4805343" y="813860"/>
                  <a:pt x="4801381" y="798989"/>
                  <a:pt x="4825666" y="785607"/>
                </a:cubicBezTo>
                <a:cubicBezTo>
                  <a:pt x="4839051" y="819807"/>
                  <a:pt x="4852432" y="854998"/>
                  <a:pt x="4866805" y="889197"/>
                </a:cubicBezTo>
                <a:cubicBezTo>
                  <a:pt x="4870770" y="898121"/>
                  <a:pt x="4879196" y="904563"/>
                  <a:pt x="4885640" y="912493"/>
                </a:cubicBezTo>
                <a:cubicBezTo>
                  <a:pt x="4885145" y="901590"/>
                  <a:pt x="4885641" y="890188"/>
                  <a:pt x="4883657" y="879285"/>
                </a:cubicBezTo>
                <a:cubicBezTo>
                  <a:pt x="4877212" y="839632"/>
                  <a:pt x="4869284" y="800476"/>
                  <a:pt x="4863336" y="760824"/>
                </a:cubicBezTo>
                <a:cubicBezTo>
                  <a:pt x="4862346" y="752895"/>
                  <a:pt x="4867301" y="743971"/>
                  <a:pt x="4869282" y="736042"/>
                </a:cubicBezTo>
                <a:cubicBezTo>
                  <a:pt x="4871266" y="735545"/>
                  <a:pt x="4873744" y="735545"/>
                  <a:pt x="4875727" y="735050"/>
                </a:cubicBezTo>
                <a:cubicBezTo>
                  <a:pt x="4888615" y="767268"/>
                  <a:pt x="4901996" y="799486"/>
                  <a:pt x="4914885" y="831702"/>
                </a:cubicBezTo>
                <a:cubicBezTo>
                  <a:pt x="4917857" y="830711"/>
                  <a:pt x="4920832" y="829720"/>
                  <a:pt x="4923805" y="829224"/>
                </a:cubicBezTo>
                <a:cubicBezTo>
                  <a:pt x="4915873" y="773216"/>
                  <a:pt x="4887126" y="716215"/>
                  <a:pt x="4926778" y="654756"/>
                </a:cubicBezTo>
                <a:cubicBezTo>
                  <a:pt x="4938179" y="688956"/>
                  <a:pt x="4947597" y="717207"/>
                  <a:pt x="4958502" y="749919"/>
                </a:cubicBezTo>
                <a:cubicBezTo>
                  <a:pt x="4981299" y="726624"/>
                  <a:pt x="4965935" y="709772"/>
                  <a:pt x="4960980" y="692425"/>
                </a:cubicBezTo>
                <a:cubicBezTo>
                  <a:pt x="4955528" y="673591"/>
                  <a:pt x="4951560" y="654259"/>
                  <a:pt x="4946604" y="635426"/>
                </a:cubicBezTo>
                <a:cubicBezTo>
                  <a:pt x="4949580" y="634433"/>
                  <a:pt x="4952057" y="633442"/>
                  <a:pt x="4955032" y="631955"/>
                </a:cubicBezTo>
                <a:cubicBezTo>
                  <a:pt x="4965441" y="656737"/>
                  <a:pt x="4974857" y="682015"/>
                  <a:pt x="4985761" y="706303"/>
                </a:cubicBezTo>
                <a:cubicBezTo>
                  <a:pt x="4988736" y="713242"/>
                  <a:pt x="4995180" y="719191"/>
                  <a:pt x="4999641" y="725634"/>
                </a:cubicBezTo>
                <a:cubicBezTo>
                  <a:pt x="5001622" y="717703"/>
                  <a:pt x="5007570" y="708781"/>
                  <a:pt x="5005588" y="701843"/>
                </a:cubicBezTo>
                <a:cubicBezTo>
                  <a:pt x="5000136" y="681520"/>
                  <a:pt x="4989231" y="662685"/>
                  <a:pt x="4984273" y="641868"/>
                </a:cubicBezTo>
                <a:cubicBezTo>
                  <a:pt x="4979814" y="622042"/>
                  <a:pt x="4979813" y="601225"/>
                  <a:pt x="4977335" y="573965"/>
                </a:cubicBezTo>
                <a:cubicBezTo>
                  <a:pt x="5001622" y="597755"/>
                  <a:pt x="4991708" y="632452"/>
                  <a:pt x="5015995" y="647320"/>
                </a:cubicBezTo>
                <a:cubicBezTo>
                  <a:pt x="5018473" y="646330"/>
                  <a:pt x="5020953" y="645834"/>
                  <a:pt x="5023431" y="644842"/>
                </a:cubicBezTo>
                <a:cubicBezTo>
                  <a:pt x="5015501" y="606180"/>
                  <a:pt x="5008067" y="567025"/>
                  <a:pt x="5000135" y="528364"/>
                </a:cubicBezTo>
                <a:cubicBezTo>
                  <a:pt x="5002118" y="527374"/>
                  <a:pt x="5004598" y="526381"/>
                  <a:pt x="5006580" y="525390"/>
                </a:cubicBezTo>
                <a:cubicBezTo>
                  <a:pt x="5020953" y="555625"/>
                  <a:pt x="5035823" y="585861"/>
                  <a:pt x="5050197" y="616095"/>
                </a:cubicBezTo>
                <a:cubicBezTo>
                  <a:pt x="5052178" y="615598"/>
                  <a:pt x="5054656" y="615102"/>
                  <a:pt x="5056640" y="614606"/>
                </a:cubicBezTo>
                <a:cubicBezTo>
                  <a:pt x="5062587" y="565538"/>
                  <a:pt x="5040780" y="518947"/>
                  <a:pt x="5037806" y="470373"/>
                </a:cubicBezTo>
                <a:cubicBezTo>
                  <a:pt x="5052180" y="500609"/>
                  <a:pt x="5067048" y="530842"/>
                  <a:pt x="5081423" y="561572"/>
                </a:cubicBezTo>
                <a:cubicBezTo>
                  <a:pt x="5084397" y="560582"/>
                  <a:pt x="5087370" y="559590"/>
                  <a:pt x="5089847" y="558598"/>
                </a:cubicBezTo>
                <a:cubicBezTo>
                  <a:pt x="5080431" y="515477"/>
                  <a:pt x="5070520" y="472355"/>
                  <a:pt x="5061099" y="429235"/>
                </a:cubicBezTo>
                <a:cubicBezTo>
                  <a:pt x="5062586" y="428738"/>
                  <a:pt x="5064570" y="428242"/>
                  <a:pt x="5066058" y="427747"/>
                </a:cubicBezTo>
                <a:cubicBezTo>
                  <a:pt x="5077457" y="451539"/>
                  <a:pt x="5088857" y="474834"/>
                  <a:pt x="5100753" y="500112"/>
                </a:cubicBezTo>
                <a:cubicBezTo>
                  <a:pt x="5128012" y="477311"/>
                  <a:pt x="5098275" y="456991"/>
                  <a:pt x="5102240" y="435181"/>
                </a:cubicBezTo>
                <a:cubicBezTo>
                  <a:pt x="5118597" y="453025"/>
                  <a:pt x="5133961" y="469382"/>
                  <a:pt x="5153290" y="490696"/>
                </a:cubicBezTo>
                <a:cubicBezTo>
                  <a:pt x="5150813" y="431712"/>
                  <a:pt x="5121074" y="383138"/>
                  <a:pt x="5129996" y="330599"/>
                </a:cubicBezTo>
                <a:cubicBezTo>
                  <a:pt x="5132970" y="330104"/>
                  <a:pt x="5135942" y="329607"/>
                  <a:pt x="5138917" y="328617"/>
                </a:cubicBezTo>
                <a:cubicBezTo>
                  <a:pt x="5152300" y="359348"/>
                  <a:pt x="5166178" y="390076"/>
                  <a:pt x="5179560" y="420312"/>
                </a:cubicBezTo>
                <a:cubicBezTo>
                  <a:pt x="5182038" y="419322"/>
                  <a:pt x="5184517" y="418825"/>
                  <a:pt x="5187491" y="417833"/>
                </a:cubicBezTo>
                <a:cubicBezTo>
                  <a:pt x="5183032" y="376199"/>
                  <a:pt x="5178076" y="335060"/>
                  <a:pt x="5173614" y="293425"/>
                </a:cubicBezTo>
                <a:cubicBezTo>
                  <a:pt x="5175596" y="292931"/>
                  <a:pt x="5177578" y="292434"/>
                  <a:pt x="5179561" y="291937"/>
                </a:cubicBezTo>
                <a:cubicBezTo>
                  <a:pt x="5188977" y="325147"/>
                  <a:pt x="5198892" y="358357"/>
                  <a:pt x="5208308" y="391565"/>
                </a:cubicBezTo>
                <a:cubicBezTo>
                  <a:pt x="5210787" y="391069"/>
                  <a:pt x="5213762" y="390572"/>
                  <a:pt x="5216240" y="390573"/>
                </a:cubicBezTo>
                <a:cubicBezTo>
                  <a:pt x="5219213" y="342000"/>
                  <a:pt x="5222187" y="293426"/>
                  <a:pt x="5225658" y="244356"/>
                </a:cubicBezTo>
                <a:cubicBezTo>
                  <a:pt x="5229126" y="244356"/>
                  <a:pt x="5232100" y="243860"/>
                  <a:pt x="5235571" y="243859"/>
                </a:cubicBezTo>
                <a:cubicBezTo>
                  <a:pt x="5243996" y="281034"/>
                  <a:pt x="5252420" y="318704"/>
                  <a:pt x="5261344" y="355878"/>
                </a:cubicBezTo>
                <a:cubicBezTo>
                  <a:pt x="5264319" y="355382"/>
                  <a:pt x="5267292" y="355382"/>
                  <a:pt x="5270264" y="354886"/>
                </a:cubicBezTo>
                <a:cubicBezTo>
                  <a:pt x="5270264" y="311269"/>
                  <a:pt x="5270267" y="267652"/>
                  <a:pt x="5270265" y="224034"/>
                </a:cubicBezTo>
                <a:cubicBezTo>
                  <a:pt x="5272743" y="223539"/>
                  <a:pt x="5275717" y="223044"/>
                  <a:pt x="5278197" y="223042"/>
                </a:cubicBezTo>
                <a:cubicBezTo>
                  <a:pt x="5287613" y="255757"/>
                  <a:pt x="5297527" y="288964"/>
                  <a:pt x="5306943" y="321677"/>
                </a:cubicBezTo>
                <a:cubicBezTo>
                  <a:pt x="5310907" y="321183"/>
                  <a:pt x="5314875" y="321182"/>
                  <a:pt x="5318839" y="320686"/>
                </a:cubicBezTo>
                <a:cubicBezTo>
                  <a:pt x="5318840" y="275085"/>
                  <a:pt x="5318839" y="229982"/>
                  <a:pt x="5318837" y="184382"/>
                </a:cubicBezTo>
                <a:cubicBezTo>
                  <a:pt x="5321813" y="184383"/>
                  <a:pt x="5324789" y="184383"/>
                  <a:pt x="5328257" y="184382"/>
                </a:cubicBezTo>
                <a:cubicBezTo>
                  <a:pt x="5334700" y="231469"/>
                  <a:pt x="5328255" y="281034"/>
                  <a:pt x="5359976" y="323163"/>
                </a:cubicBezTo>
                <a:cubicBezTo>
                  <a:pt x="5362456" y="275086"/>
                  <a:pt x="5364936" y="227009"/>
                  <a:pt x="5367412" y="178930"/>
                </a:cubicBezTo>
                <a:cubicBezTo>
                  <a:pt x="5369395" y="178930"/>
                  <a:pt x="5371378" y="178930"/>
                  <a:pt x="5373360" y="179426"/>
                </a:cubicBezTo>
                <a:cubicBezTo>
                  <a:pt x="5378316" y="206686"/>
                  <a:pt x="5382778" y="233947"/>
                  <a:pt x="5387734" y="260712"/>
                </a:cubicBezTo>
                <a:cubicBezTo>
                  <a:pt x="5390708" y="260712"/>
                  <a:pt x="5393186" y="260711"/>
                  <a:pt x="5396158" y="260713"/>
                </a:cubicBezTo>
                <a:cubicBezTo>
                  <a:pt x="5407559" y="221059"/>
                  <a:pt x="5418960" y="181905"/>
                  <a:pt x="5431847" y="138781"/>
                </a:cubicBezTo>
                <a:cubicBezTo>
                  <a:pt x="5434327" y="178435"/>
                  <a:pt x="5436805" y="214618"/>
                  <a:pt x="5439281" y="250800"/>
                </a:cubicBezTo>
                <a:cubicBezTo>
                  <a:pt x="5442257" y="250799"/>
                  <a:pt x="5445231" y="250798"/>
                  <a:pt x="5448205" y="250798"/>
                </a:cubicBezTo>
                <a:cubicBezTo>
                  <a:pt x="5457621" y="206687"/>
                  <a:pt x="5467533" y="162574"/>
                  <a:pt x="5476950" y="118461"/>
                </a:cubicBezTo>
                <a:cubicBezTo>
                  <a:pt x="5479430" y="118462"/>
                  <a:pt x="5481907" y="118956"/>
                  <a:pt x="5484384" y="118957"/>
                </a:cubicBezTo>
                <a:cubicBezTo>
                  <a:pt x="5507185" y="164556"/>
                  <a:pt x="5466541" y="210155"/>
                  <a:pt x="5476951" y="261207"/>
                </a:cubicBezTo>
                <a:cubicBezTo>
                  <a:pt x="5519577" y="210652"/>
                  <a:pt x="5525029" y="148696"/>
                  <a:pt x="5551299" y="96653"/>
                </a:cubicBezTo>
                <a:cubicBezTo>
                  <a:pt x="5553777" y="97644"/>
                  <a:pt x="5556255" y="98140"/>
                  <a:pt x="5558733" y="99130"/>
                </a:cubicBezTo>
                <a:cubicBezTo>
                  <a:pt x="5547830" y="145226"/>
                  <a:pt x="5536925" y="190827"/>
                  <a:pt x="5526020" y="236922"/>
                </a:cubicBezTo>
                <a:cubicBezTo>
                  <a:pt x="5530481" y="238409"/>
                  <a:pt x="5534942" y="239896"/>
                  <a:pt x="5538908" y="241382"/>
                </a:cubicBezTo>
                <a:cubicBezTo>
                  <a:pt x="5562202" y="190826"/>
                  <a:pt x="5585498" y="140269"/>
                  <a:pt x="5609289" y="88723"/>
                </a:cubicBezTo>
                <a:cubicBezTo>
                  <a:pt x="5598386" y="132834"/>
                  <a:pt x="5587482" y="175461"/>
                  <a:pt x="5576576" y="218086"/>
                </a:cubicBezTo>
                <a:cubicBezTo>
                  <a:pt x="5580543" y="219572"/>
                  <a:pt x="5584507" y="221060"/>
                  <a:pt x="5588472" y="222547"/>
                </a:cubicBezTo>
                <a:cubicBezTo>
                  <a:pt x="5609786" y="178432"/>
                  <a:pt x="5631100" y="134818"/>
                  <a:pt x="5652411" y="91695"/>
                </a:cubicBezTo>
                <a:cubicBezTo>
                  <a:pt x="5660342" y="106069"/>
                  <a:pt x="5659847" y="106070"/>
                  <a:pt x="5639523" y="162078"/>
                </a:cubicBezTo>
                <a:cubicBezTo>
                  <a:pt x="5630602" y="186366"/>
                  <a:pt x="5623664" y="211147"/>
                  <a:pt x="5615734" y="235930"/>
                </a:cubicBezTo>
                <a:cubicBezTo>
                  <a:pt x="5618706" y="237418"/>
                  <a:pt x="5621185" y="239398"/>
                  <a:pt x="5624160" y="240886"/>
                </a:cubicBezTo>
                <a:cubicBezTo>
                  <a:pt x="5631097" y="232459"/>
                  <a:pt x="5638533" y="224034"/>
                  <a:pt x="5643986" y="215112"/>
                </a:cubicBezTo>
                <a:cubicBezTo>
                  <a:pt x="5661332" y="185372"/>
                  <a:pt x="5677689" y="155139"/>
                  <a:pt x="5695038" y="125401"/>
                </a:cubicBezTo>
                <a:cubicBezTo>
                  <a:pt x="5698508" y="119452"/>
                  <a:pt x="5706439" y="115983"/>
                  <a:pt x="5712385" y="111026"/>
                </a:cubicBezTo>
                <a:cubicBezTo>
                  <a:pt x="5715361" y="112512"/>
                  <a:pt x="5718332" y="114001"/>
                  <a:pt x="5721308" y="115983"/>
                </a:cubicBezTo>
                <a:cubicBezTo>
                  <a:pt x="5706438" y="159105"/>
                  <a:pt x="5692065" y="202226"/>
                  <a:pt x="5677194" y="245347"/>
                </a:cubicBezTo>
                <a:cubicBezTo>
                  <a:pt x="5680664" y="246835"/>
                  <a:pt x="5684628" y="248817"/>
                  <a:pt x="5688098" y="250303"/>
                </a:cubicBezTo>
                <a:cubicBezTo>
                  <a:pt x="5715359" y="205695"/>
                  <a:pt x="5742620" y="161582"/>
                  <a:pt x="5770377" y="116973"/>
                </a:cubicBezTo>
                <a:cubicBezTo>
                  <a:pt x="5751540" y="162078"/>
                  <a:pt x="5729237" y="205694"/>
                  <a:pt x="5721803" y="254269"/>
                </a:cubicBezTo>
                <a:cubicBezTo>
                  <a:pt x="5724282" y="255757"/>
                  <a:pt x="5726761" y="257739"/>
                  <a:pt x="5729237" y="259224"/>
                </a:cubicBezTo>
                <a:cubicBezTo>
                  <a:pt x="5761454" y="218583"/>
                  <a:pt x="5793178" y="177939"/>
                  <a:pt x="5825392" y="137295"/>
                </a:cubicBezTo>
                <a:cubicBezTo>
                  <a:pt x="5827872" y="138287"/>
                  <a:pt x="5829854" y="139278"/>
                  <a:pt x="5832333" y="140765"/>
                </a:cubicBezTo>
                <a:cubicBezTo>
                  <a:pt x="5814986" y="185373"/>
                  <a:pt x="5785741" y="225522"/>
                  <a:pt x="5771367" y="273105"/>
                </a:cubicBezTo>
                <a:cubicBezTo>
                  <a:pt x="5813001" y="238904"/>
                  <a:pt x="5840759" y="191816"/>
                  <a:pt x="5882889" y="154148"/>
                </a:cubicBezTo>
                <a:cubicBezTo>
                  <a:pt x="5881899" y="161583"/>
                  <a:pt x="5883383" y="170009"/>
                  <a:pt x="5879915" y="175957"/>
                </a:cubicBezTo>
                <a:cubicBezTo>
                  <a:pt x="5861576" y="211643"/>
                  <a:pt x="5842245" y="247330"/>
                  <a:pt x="5823412" y="282520"/>
                </a:cubicBezTo>
                <a:cubicBezTo>
                  <a:pt x="5819446" y="290453"/>
                  <a:pt x="5814984" y="297885"/>
                  <a:pt x="5810524" y="305818"/>
                </a:cubicBezTo>
                <a:cubicBezTo>
                  <a:pt x="5812506" y="307799"/>
                  <a:pt x="5814490" y="309781"/>
                  <a:pt x="5816472" y="311764"/>
                </a:cubicBezTo>
                <a:cubicBezTo>
                  <a:pt x="5822419" y="306312"/>
                  <a:pt x="5828369" y="301357"/>
                  <a:pt x="5833819" y="295407"/>
                </a:cubicBezTo>
                <a:cubicBezTo>
                  <a:pt x="5862567" y="261704"/>
                  <a:pt x="5890324" y="227008"/>
                  <a:pt x="5919073" y="193305"/>
                </a:cubicBezTo>
                <a:cubicBezTo>
                  <a:pt x="5922045" y="189835"/>
                  <a:pt x="5927002" y="187853"/>
                  <a:pt x="5935428" y="188845"/>
                </a:cubicBezTo>
                <a:cubicBezTo>
                  <a:pt x="5902715" y="239895"/>
                  <a:pt x="5870003" y="290453"/>
                  <a:pt x="5837291" y="341504"/>
                </a:cubicBezTo>
                <a:cubicBezTo>
                  <a:pt x="5839765" y="343487"/>
                  <a:pt x="5842247" y="345469"/>
                  <a:pt x="5844723" y="347947"/>
                </a:cubicBezTo>
                <a:cubicBezTo>
                  <a:pt x="5851663" y="340017"/>
                  <a:pt x="5860091" y="332581"/>
                  <a:pt x="5865543" y="324157"/>
                </a:cubicBezTo>
                <a:cubicBezTo>
                  <a:pt x="5890820" y="285496"/>
                  <a:pt x="5917586" y="247826"/>
                  <a:pt x="5956244" y="221059"/>
                </a:cubicBezTo>
                <a:cubicBezTo>
                  <a:pt x="5963682" y="215609"/>
                  <a:pt x="5973099" y="212634"/>
                  <a:pt x="5984994" y="213130"/>
                </a:cubicBezTo>
                <a:cubicBezTo>
                  <a:pt x="5950793" y="261703"/>
                  <a:pt x="5916594" y="310278"/>
                  <a:pt x="5882392" y="358850"/>
                </a:cubicBezTo>
                <a:cubicBezTo>
                  <a:pt x="5884873" y="360833"/>
                  <a:pt x="5887352" y="363312"/>
                  <a:pt x="5889333" y="365294"/>
                </a:cubicBezTo>
                <a:cubicBezTo>
                  <a:pt x="5895775" y="358851"/>
                  <a:pt x="5902715" y="352904"/>
                  <a:pt x="5908168" y="345963"/>
                </a:cubicBezTo>
                <a:cubicBezTo>
                  <a:pt x="5942368" y="302843"/>
                  <a:pt x="5981028" y="264678"/>
                  <a:pt x="6031087" y="238903"/>
                </a:cubicBezTo>
                <a:cubicBezTo>
                  <a:pt x="5998871" y="276574"/>
                  <a:pt x="5962193" y="311268"/>
                  <a:pt x="5948318" y="362818"/>
                </a:cubicBezTo>
                <a:cubicBezTo>
                  <a:pt x="5991439" y="324651"/>
                  <a:pt x="6024646" y="275085"/>
                  <a:pt x="6085609" y="251790"/>
                </a:cubicBezTo>
                <a:cubicBezTo>
                  <a:pt x="6053395" y="291938"/>
                  <a:pt x="6023655" y="328617"/>
                  <a:pt x="5994410" y="365295"/>
                </a:cubicBezTo>
                <a:cubicBezTo>
                  <a:pt x="5996395" y="367773"/>
                  <a:pt x="5998377" y="369757"/>
                  <a:pt x="6000359" y="372234"/>
                </a:cubicBezTo>
                <a:cubicBezTo>
                  <a:pt x="6005315" y="370747"/>
                  <a:pt x="6011263" y="370747"/>
                  <a:pt x="6014733" y="367772"/>
                </a:cubicBezTo>
                <a:cubicBezTo>
                  <a:pt x="6049427" y="340017"/>
                  <a:pt x="6083133" y="311765"/>
                  <a:pt x="6118323" y="284503"/>
                </a:cubicBezTo>
                <a:cubicBezTo>
                  <a:pt x="6123280" y="280538"/>
                  <a:pt x="6132201" y="281033"/>
                  <a:pt x="6141619" y="284504"/>
                </a:cubicBezTo>
                <a:cubicBezTo>
                  <a:pt x="6108410" y="321677"/>
                  <a:pt x="6075697" y="358850"/>
                  <a:pt x="6042489" y="396025"/>
                </a:cubicBezTo>
                <a:cubicBezTo>
                  <a:pt x="6043481" y="398008"/>
                  <a:pt x="6044966" y="399495"/>
                  <a:pt x="6045960" y="401478"/>
                </a:cubicBezTo>
                <a:cubicBezTo>
                  <a:pt x="6053392" y="396024"/>
                  <a:pt x="6061325" y="391563"/>
                  <a:pt x="6067274" y="385617"/>
                </a:cubicBezTo>
                <a:cubicBezTo>
                  <a:pt x="6098993" y="352905"/>
                  <a:pt x="6137655" y="331592"/>
                  <a:pt x="6179784" y="315731"/>
                </a:cubicBezTo>
                <a:cubicBezTo>
                  <a:pt x="6185733" y="313748"/>
                  <a:pt x="6192176" y="313747"/>
                  <a:pt x="6200106" y="315730"/>
                </a:cubicBezTo>
                <a:cubicBezTo>
                  <a:pt x="6155496" y="358851"/>
                  <a:pt x="6093045" y="382642"/>
                  <a:pt x="6063804" y="442617"/>
                </a:cubicBezTo>
                <a:cubicBezTo>
                  <a:pt x="6130714" y="405938"/>
                  <a:pt x="6195646" y="365294"/>
                  <a:pt x="6268507" y="341504"/>
                </a:cubicBezTo>
                <a:cubicBezTo>
                  <a:pt x="6235296" y="393548"/>
                  <a:pt x="6182262" y="418329"/>
                  <a:pt x="6126749" y="443608"/>
                </a:cubicBezTo>
                <a:cubicBezTo>
                  <a:pt x="6142115" y="457487"/>
                  <a:pt x="6152524" y="452034"/>
                  <a:pt x="6164417" y="445095"/>
                </a:cubicBezTo>
                <a:cubicBezTo>
                  <a:pt x="6191679" y="429234"/>
                  <a:pt x="6219933" y="414363"/>
                  <a:pt x="6250664" y="402468"/>
                </a:cubicBezTo>
                <a:cubicBezTo>
                  <a:pt x="6244716" y="423287"/>
                  <a:pt x="6244218" y="444104"/>
                  <a:pt x="6221915" y="455008"/>
                </a:cubicBezTo>
                <a:cubicBezTo>
                  <a:pt x="6184244" y="473347"/>
                  <a:pt x="6146577" y="492181"/>
                  <a:pt x="6109898" y="512009"/>
                </a:cubicBezTo>
                <a:cubicBezTo>
                  <a:pt x="6103454" y="515478"/>
                  <a:pt x="6100481" y="523903"/>
                  <a:pt x="6095522" y="529852"/>
                </a:cubicBezTo>
                <a:cubicBezTo>
                  <a:pt x="6103951" y="529356"/>
                  <a:pt x="6113368" y="531834"/>
                  <a:pt x="6120307" y="528364"/>
                </a:cubicBezTo>
                <a:cubicBezTo>
                  <a:pt x="6153514" y="513000"/>
                  <a:pt x="6185733" y="496147"/>
                  <a:pt x="6218447" y="479791"/>
                </a:cubicBezTo>
                <a:cubicBezTo>
                  <a:pt x="6220428" y="482268"/>
                  <a:pt x="6222411" y="485242"/>
                  <a:pt x="6224394" y="487721"/>
                </a:cubicBezTo>
                <a:cubicBezTo>
                  <a:pt x="6219436" y="493668"/>
                  <a:pt x="6215472" y="502589"/>
                  <a:pt x="6209027" y="505564"/>
                </a:cubicBezTo>
                <a:cubicBezTo>
                  <a:pt x="6171359" y="523901"/>
                  <a:pt x="6132699" y="540259"/>
                  <a:pt x="6094530" y="558105"/>
                </a:cubicBezTo>
                <a:cubicBezTo>
                  <a:pt x="6088586" y="561077"/>
                  <a:pt x="6084124" y="567520"/>
                  <a:pt x="6078674" y="572476"/>
                </a:cubicBezTo>
                <a:cubicBezTo>
                  <a:pt x="6086600" y="573467"/>
                  <a:pt x="6095523" y="577432"/>
                  <a:pt x="6102958" y="574955"/>
                </a:cubicBezTo>
                <a:cubicBezTo>
                  <a:pt x="6130218" y="567025"/>
                  <a:pt x="6157482" y="557607"/>
                  <a:pt x="6184741" y="549181"/>
                </a:cubicBezTo>
                <a:cubicBezTo>
                  <a:pt x="6189203" y="547693"/>
                  <a:pt x="6194157" y="548190"/>
                  <a:pt x="6198618" y="547694"/>
                </a:cubicBezTo>
                <a:cubicBezTo>
                  <a:pt x="6200107" y="550174"/>
                  <a:pt x="6201592" y="552154"/>
                  <a:pt x="6202584" y="554634"/>
                </a:cubicBezTo>
                <a:cubicBezTo>
                  <a:pt x="6196142" y="559590"/>
                  <a:pt x="6190688" y="566528"/>
                  <a:pt x="6183750" y="569503"/>
                </a:cubicBezTo>
                <a:cubicBezTo>
                  <a:pt x="6149052" y="583381"/>
                  <a:pt x="6113368" y="596763"/>
                  <a:pt x="6078177" y="610146"/>
                </a:cubicBezTo>
                <a:cubicBezTo>
                  <a:pt x="6071238" y="613121"/>
                  <a:pt x="6064296" y="616591"/>
                  <a:pt x="6058348" y="624520"/>
                </a:cubicBezTo>
                <a:cubicBezTo>
                  <a:pt x="6103950" y="630469"/>
                  <a:pt x="6143106" y="597756"/>
                  <a:pt x="6189697" y="601720"/>
                </a:cubicBezTo>
                <a:cubicBezTo>
                  <a:pt x="6149549" y="638895"/>
                  <a:pt x="6096020" y="645833"/>
                  <a:pt x="6044471" y="665165"/>
                </a:cubicBezTo>
                <a:cubicBezTo>
                  <a:pt x="6070741" y="688955"/>
                  <a:pt x="6088585" y="668633"/>
                  <a:pt x="6107418" y="664172"/>
                </a:cubicBezTo>
                <a:cubicBezTo>
                  <a:pt x="6127741" y="658720"/>
                  <a:pt x="6148559" y="655251"/>
                  <a:pt x="6170367" y="653763"/>
                </a:cubicBezTo>
                <a:cubicBezTo>
                  <a:pt x="6125760" y="695893"/>
                  <a:pt x="6058848" y="686477"/>
                  <a:pt x="6011758" y="721172"/>
                </a:cubicBezTo>
                <a:cubicBezTo>
                  <a:pt x="6012255" y="723651"/>
                  <a:pt x="6013246" y="726624"/>
                  <a:pt x="6013743" y="729104"/>
                </a:cubicBezTo>
                <a:cubicBezTo>
                  <a:pt x="6062316" y="721173"/>
                  <a:pt x="6111386" y="713242"/>
                  <a:pt x="6159957" y="705312"/>
                </a:cubicBezTo>
                <a:cubicBezTo>
                  <a:pt x="6160951" y="707294"/>
                  <a:pt x="6162438" y="709278"/>
                  <a:pt x="6163427" y="711756"/>
                </a:cubicBezTo>
                <a:cubicBezTo>
                  <a:pt x="6155994" y="717208"/>
                  <a:pt x="6149550" y="725633"/>
                  <a:pt x="6141123" y="728111"/>
                </a:cubicBezTo>
                <a:cubicBezTo>
                  <a:pt x="6099984" y="741990"/>
                  <a:pt x="6057854" y="754381"/>
                  <a:pt x="6016716" y="767764"/>
                </a:cubicBezTo>
                <a:cubicBezTo>
                  <a:pt x="6006308" y="771233"/>
                  <a:pt x="5996392" y="776190"/>
                  <a:pt x="5986481" y="780650"/>
                </a:cubicBezTo>
                <a:cubicBezTo>
                  <a:pt x="5986975" y="783624"/>
                  <a:pt x="5987473" y="787093"/>
                  <a:pt x="5987967" y="790068"/>
                </a:cubicBezTo>
                <a:cubicBezTo>
                  <a:pt x="5998375" y="789076"/>
                  <a:pt x="6009282" y="790068"/>
                  <a:pt x="6018698" y="787093"/>
                </a:cubicBezTo>
                <a:cubicBezTo>
                  <a:pt x="6058846" y="773712"/>
                  <a:pt x="6099487" y="766277"/>
                  <a:pt x="6141618" y="768753"/>
                </a:cubicBezTo>
                <a:cubicBezTo>
                  <a:pt x="6142610" y="771234"/>
                  <a:pt x="6143601" y="773216"/>
                  <a:pt x="6144591" y="775693"/>
                </a:cubicBezTo>
                <a:cubicBezTo>
                  <a:pt x="6136661" y="780154"/>
                  <a:pt x="6129228" y="786598"/>
                  <a:pt x="6120306" y="788582"/>
                </a:cubicBezTo>
                <a:cubicBezTo>
                  <a:pt x="6082141" y="798494"/>
                  <a:pt x="6043976" y="806920"/>
                  <a:pt x="6005809" y="816834"/>
                </a:cubicBezTo>
                <a:cubicBezTo>
                  <a:pt x="5997383" y="818815"/>
                  <a:pt x="5989949" y="824764"/>
                  <a:pt x="5982515" y="828730"/>
                </a:cubicBezTo>
                <a:cubicBezTo>
                  <a:pt x="5983012" y="831207"/>
                  <a:pt x="5983505" y="834181"/>
                  <a:pt x="5984003" y="836659"/>
                </a:cubicBezTo>
                <a:cubicBezTo>
                  <a:pt x="6026629" y="830215"/>
                  <a:pt x="6069253" y="823773"/>
                  <a:pt x="6111881" y="817330"/>
                </a:cubicBezTo>
                <a:cubicBezTo>
                  <a:pt x="6112374" y="820797"/>
                  <a:pt x="6113368" y="824268"/>
                  <a:pt x="6113863" y="827737"/>
                </a:cubicBezTo>
                <a:cubicBezTo>
                  <a:pt x="6078671" y="836659"/>
                  <a:pt x="6043483" y="845085"/>
                  <a:pt x="6008288" y="854008"/>
                </a:cubicBezTo>
                <a:cubicBezTo>
                  <a:pt x="6008786" y="856981"/>
                  <a:pt x="6009279" y="859956"/>
                  <a:pt x="6009775" y="862927"/>
                </a:cubicBezTo>
                <a:cubicBezTo>
                  <a:pt x="6039514" y="861443"/>
                  <a:pt x="6069747" y="859955"/>
                  <a:pt x="6099487" y="858468"/>
                </a:cubicBezTo>
                <a:cubicBezTo>
                  <a:pt x="6099984" y="861442"/>
                  <a:pt x="6099983" y="864416"/>
                  <a:pt x="6100481" y="867389"/>
                </a:cubicBezTo>
                <a:cubicBezTo>
                  <a:pt x="6043481" y="901589"/>
                  <a:pt x="5970124" y="873337"/>
                  <a:pt x="5913619" y="912989"/>
                </a:cubicBezTo>
                <a:cubicBezTo>
                  <a:pt x="5964672" y="919927"/>
                  <a:pt x="6015723" y="919433"/>
                  <a:pt x="6064298" y="937773"/>
                </a:cubicBezTo>
                <a:cubicBezTo>
                  <a:pt x="5995403" y="964536"/>
                  <a:pt x="5921549" y="928852"/>
                  <a:pt x="5847202" y="955614"/>
                </a:cubicBezTo>
                <a:cubicBezTo>
                  <a:pt x="5910646" y="976432"/>
                  <a:pt x="5967647" y="994772"/>
                  <a:pt x="6024151" y="1013111"/>
                </a:cubicBezTo>
                <a:cubicBezTo>
                  <a:pt x="6023656" y="1015589"/>
                  <a:pt x="6023160" y="1017573"/>
                  <a:pt x="6022662" y="1020050"/>
                </a:cubicBezTo>
                <a:cubicBezTo>
                  <a:pt x="5963680" y="1012119"/>
                  <a:pt x="5906678" y="985851"/>
                  <a:pt x="5844725" y="1001215"/>
                </a:cubicBezTo>
                <a:cubicBezTo>
                  <a:pt x="5859595" y="1008154"/>
                  <a:pt x="5874462" y="1014598"/>
                  <a:pt x="5889332" y="1021538"/>
                </a:cubicBezTo>
                <a:cubicBezTo>
                  <a:pt x="5888836" y="1022528"/>
                  <a:pt x="5888344" y="1024014"/>
                  <a:pt x="5888343" y="1025005"/>
                </a:cubicBezTo>
                <a:cubicBezTo>
                  <a:pt x="5857612" y="1025007"/>
                  <a:pt x="5827376" y="1025006"/>
                  <a:pt x="5796645" y="1025005"/>
                </a:cubicBezTo>
                <a:cubicBezTo>
                  <a:pt x="5845718" y="1049790"/>
                  <a:pt x="5899246" y="1061685"/>
                  <a:pt x="5938404" y="1102824"/>
                </a:cubicBezTo>
                <a:cubicBezTo>
                  <a:pt x="5860089" y="1084484"/>
                  <a:pt x="5781777" y="1066144"/>
                  <a:pt x="5703959" y="1047807"/>
                </a:cubicBezTo>
                <a:cubicBezTo>
                  <a:pt x="5707428" y="1064164"/>
                  <a:pt x="5734691" y="1080024"/>
                  <a:pt x="5814491" y="1114223"/>
                </a:cubicBezTo>
                <a:cubicBezTo>
                  <a:pt x="5804079" y="1112239"/>
                  <a:pt x="5793671" y="1109762"/>
                  <a:pt x="5783262" y="1108276"/>
                </a:cubicBezTo>
                <a:cubicBezTo>
                  <a:pt x="5771864" y="1106294"/>
                  <a:pt x="5760466" y="1104310"/>
                  <a:pt x="5749063" y="1103320"/>
                </a:cubicBezTo>
                <a:cubicBezTo>
                  <a:pt x="5739646" y="1102328"/>
                  <a:pt x="5730229" y="1103320"/>
                  <a:pt x="5720315" y="1103320"/>
                </a:cubicBezTo>
                <a:cubicBezTo>
                  <a:pt x="5720315" y="1105302"/>
                  <a:pt x="5720811" y="1107284"/>
                  <a:pt x="5720814" y="1109266"/>
                </a:cubicBezTo>
                <a:cubicBezTo>
                  <a:pt x="5759968" y="1128103"/>
                  <a:pt x="5799126" y="1146442"/>
                  <a:pt x="5840263" y="1166266"/>
                </a:cubicBezTo>
                <a:cubicBezTo>
                  <a:pt x="5811514" y="1175685"/>
                  <a:pt x="5790699" y="1163292"/>
                  <a:pt x="5767897" y="1154866"/>
                </a:cubicBezTo>
                <a:cubicBezTo>
                  <a:pt x="5718828" y="1136529"/>
                  <a:pt x="5667776" y="1123146"/>
                  <a:pt x="5617716" y="1107780"/>
                </a:cubicBezTo>
                <a:cubicBezTo>
                  <a:pt x="5615735" y="1109267"/>
                  <a:pt x="5613751" y="1110755"/>
                  <a:pt x="5611767" y="1112241"/>
                </a:cubicBezTo>
                <a:cubicBezTo>
                  <a:pt x="5615239" y="1119180"/>
                  <a:pt x="5616724" y="1129590"/>
                  <a:pt x="5622671" y="1133059"/>
                </a:cubicBezTo>
                <a:cubicBezTo>
                  <a:pt x="5655881" y="1152389"/>
                  <a:pt x="5690079" y="1170234"/>
                  <a:pt x="5723786" y="1188572"/>
                </a:cubicBezTo>
                <a:cubicBezTo>
                  <a:pt x="5730724" y="1192536"/>
                  <a:pt x="5737665" y="1196007"/>
                  <a:pt x="5744109" y="1201955"/>
                </a:cubicBezTo>
                <a:cubicBezTo>
                  <a:pt x="5684629" y="1202448"/>
                  <a:pt x="5636053" y="1163293"/>
                  <a:pt x="5579548" y="1154866"/>
                </a:cubicBezTo>
                <a:cubicBezTo>
                  <a:pt x="5578063" y="1157839"/>
                  <a:pt x="5577074" y="1160319"/>
                  <a:pt x="5575586" y="1163292"/>
                </a:cubicBezTo>
                <a:cubicBezTo>
                  <a:pt x="5608796" y="1182624"/>
                  <a:pt x="5642003" y="1201954"/>
                  <a:pt x="5674717" y="1220788"/>
                </a:cubicBezTo>
                <a:cubicBezTo>
                  <a:pt x="5674715" y="1221781"/>
                  <a:pt x="5674716" y="1223268"/>
                  <a:pt x="5674716" y="1224259"/>
                </a:cubicBezTo>
                <a:cubicBezTo>
                  <a:pt x="5660838" y="1221780"/>
                  <a:pt x="5646959" y="1220789"/>
                  <a:pt x="5633577" y="1216329"/>
                </a:cubicBezTo>
                <a:cubicBezTo>
                  <a:pt x="5604829" y="1206415"/>
                  <a:pt x="5577073" y="1194023"/>
                  <a:pt x="5548324" y="1184110"/>
                </a:cubicBezTo>
                <a:cubicBezTo>
                  <a:pt x="5540891" y="1181632"/>
                  <a:pt x="5531472" y="1183615"/>
                  <a:pt x="5521560" y="1189562"/>
                </a:cubicBezTo>
                <a:cubicBezTo>
                  <a:pt x="5547830" y="1205920"/>
                  <a:pt x="5574595" y="1222275"/>
                  <a:pt x="5600863" y="1238631"/>
                </a:cubicBezTo>
                <a:cubicBezTo>
                  <a:pt x="5600865" y="1240615"/>
                  <a:pt x="5601361" y="1242104"/>
                  <a:pt x="5601360" y="1244083"/>
                </a:cubicBezTo>
                <a:cubicBezTo>
                  <a:pt x="5592933" y="1243589"/>
                  <a:pt x="5583518" y="1244581"/>
                  <a:pt x="5575586" y="1241606"/>
                </a:cubicBezTo>
                <a:cubicBezTo>
                  <a:pt x="5550803" y="1232684"/>
                  <a:pt x="5526021" y="1222274"/>
                  <a:pt x="5501734" y="1212859"/>
                </a:cubicBezTo>
                <a:cubicBezTo>
                  <a:pt x="5500246" y="1215337"/>
                  <a:pt x="5498759" y="1218311"/>
                  <a:pt x="5497273" y="1220788"/>
                </a:cubicBezTo>
                <a:cubicBezTo>
                  <a:pt x="5515612" y="1234170"/>
                  <a:pt x="5534447" y="1247554"/>
                  <a:pt x="5552786" y="1261431"/>
                </a:cubicBezTo>
                <a:cubicBezTo>
                  <a:pt x="5551297" y="1264406"/>
                  <a:pt x="5550306" y="1267379"/>
                  <a:pt x="5548821" y="1270355"/>
                </a:cubicBezTo>
                <a:cubicBezTo>
                  <a:pt x="5487855" y="1254988"/>
                  <a:pt x="5426892" y="1239624"/>
                  <a:pt x="5365926" y="1224258"/>
                </a:cubicBezTo>
                <a:cubicBezTo>
                  <a:pt x="5364934" y="1226240"/>
                  <a:pt x="5364439" y="1228719"/>
                  <a:pt x="5363446" y="1230703"/>
                </a:cubicBezTo>
                <a:cubicBezTo>
                  <a:pt x="5396160" y="1265894"/>
                  <a:pt x="5447707" y="1267380"/>
                  <a:pt x="5485377" y="1297616"/>
                </a:cubicBezTo>
                <a:cubicBezTo>
                  <a:pt x="5439281" y="1293650"/>
                  <a:pt x="5393187" y="1289683"/>
                  <a:pt x="5347091" y="1285720"/>
                </a:cubicBezTo>
                <a:cubicBezTo>
                  <a:pt x="5346100" y="1289684"/>
                  <a:pt x="5345604" y="1293650"/>
                  <a:pt x="5344612" y="1297615"/>
                </a:cubicBezTo>
                <a:cubicBezTo>
                  <a:pt x="5376335" y="1307033"/>
                  <a:pt x="5408056" y="1316448"/>
                  <a:pt x="5445231" y="1327850"/>
                </a:cubicBezTo>
                <a:cubicBezTo>
                  <a:pt x="5397152" y="1329833"/>
                  <a:pt x="5353534" y="1319423"/>
                  <a:pt x="5308925" y="1340239"/>
                </a:cubicBezTo>
                <a:cubicBezTo>
                  <a:pt x="5345605" y="1348666"/>
                  <a:pt x="5378317" y="1356099"/>
                  <a:pt x="5411030" y="1363041"/>
                </a:cubicBezTo>
                <a:cubicBezTo>
                  <a:pt x="5410535" y="1366015"/>
                  <a:pt x="5410533" y="1368491"/>
                  <a:pt x="5410040" y="1371467"/>
                </a:cubicBezTo>
                <a:cubicBezTo>
                  <a:pt x="5368899" y="1376423"/>
                  <a:pt x="5326273" y="1371962"/>
                  <a:pt x="5288109" y="1391291"/>
                </a:cubicBezTo>
                <a:cubicBezTo>
                  <a:pt x="5288110" y="1394267"/>
                  <a:pt x="5288604" y="1397240"/>
                  <a:pt x="5288605" y="1400215"/>
                </a:cubicBezTo>
                <a:cubicBezTo>
                  <a:pt x="5322804" y="1400214"/>
                  <a:pt x="5357501" y="1400215"/>
                  <a:pt x="5391699" y="1400213"/>
                </a:cubicBezTo>
                <a:cubicBezTo>
                  <a:pt x="5391700" y="1402198"/>
                  <a:pt x="5391699" y="1404180"/>
                  <a:pt x="5391703" y="1406162"/>
                </a:cubicBezTo>
                <a:cubicBezTo>
                  <a:pt x="5356012" y="1411120"/>
                  <a:pt x="5319830" y="1416572"/>
                  <a:pt x="5284143" y="1421528"/>
                </a:cubicBezTo>
                <a:cubicBezTo>
                  <a:pt x="5284145" y="1424998"/>
                  <a:pt x="5284640" y="1427971"/>
                  <a:pt x="5284639" y="1431441"/>
                </a:cubicBezTo>
                <a:cubicBezTo>
                  <a:pt x="5315368" y="1432926"/>
                  <a:pt x="5346100" y="1434910"/>
                  <a:pt x="5376831" y="1436396"/>
                </a:cubicBezTo>
                <a:cubicBezTo>
                  <a:pt x="5376831" y="1438876"/>
                  <a:pt x="5376830" y="1441353"/>
                  <a:pt x="5376829" y="1443831"/>
                </a:cubicBezTo>
                <a:cubicBezTo>
                  <a:pt x="5340152" y="1448787"/>
                  <a:pt x="5302976" y="1453250"/>
                  <a:pt x="5266301" y="1458206"/>
                </a:cubicBezTo>
                <a:cubicBezTo>
                  <a:pt x="5266300" y="1461676"/>
                  <a:pt x="5266301" y="1465143"/>
                  <a:pt x="5266301" y="1468615"/>
                </a:cubicBezTo>
                <a:cubicBezTo>
                  <a:pt x="5295050" y="1475555"/>
                  <a:pt x="5323796" y="1481996"/>
                  <a:pt x="5352543" y="1488937"/>
                </a:cubicBezTo>
                <a:cubicBezTo>
                  <a:pt x="5353040" y="1490918"/>
                  <a:pt x="5353534" y="1492901"/>
                  <a:pt x="5354030" y="1494389"/>
                </a:cubicBezTo>
                <a:cubicBezTo>
                  <a:pt x="5327763" y="1500831"/>
                  <a:pt x="5301493" y="1507276"/>
                  <a:pt x="5275717" y="1514214"/>
                </a:cubicBezTo>
                <a:cubicBezTo>
                  <a:pt x="5276214" y="1516197"/>
                  <a:pt x="5276214" y="1518675"/>
                  <a:pt x="5276709" y="1520658"/>
                </a:cubicBezTo>
                <a:cubicBezTo>
                  <a:pt x="5299507" y="1522144"/>
                  <a:pt x="5321814" y="1523631"/>
                  <a:pt x="5344614" y="1525118"/>
                </a:cubicBezTo>
                <a:cubicBezTo>
                  <a:pt x="5345107" y="1528588"/>
                  <a:pt x="5345110" y="1532057"/>
                  <a:pt x="5345605" y="1536023"/>
                </a:cubicBezTo>
                <a:cubicBezTo>
                  <a:pt x="5314874" y="1540979"/>
                  <a:pt x="5283649" y="1545936"/>
                  <a:pt x="5252917" y="1550891"/>
                </a:cubicBezTo>
                <a:cubicBezTo>
                  <a:pt x="5236560" y="1553369"/>
                  <a:pt x="5220205" y="1554362"/>
                  <a:pt x="5203848" y="1557831"/>
                </a:cubicBezTo>
                <a:cubicBezTo>
                  <a:pt x="5196415" y="1559319"/>
                  <a:pt x="5190464" y="1566258"/>
                  <a:pt x="5184023" y="1570719"/>
                </a:cubicBezTo>
                <a:cubicBezTo>
                  <a:pt x="5191951" y="1572701"/>
                  <a:pt x="5199882" y="1576171"/>
                  <a:pt x="5207811" y="1576170"/>
                </a:cubicBezTo>
                <a:cubicBezTo>
                  <a:pt x="5245979" y="1574189"/>
                  <a:pt x="5284640" y="1570221"/>
                  <a:pt x="5322804" y="1567745"/>
                </a:cubicBezTo>
                <a:cubicBezTo>
                  <a:pt x="5329248" y="1567249"/>
                  <a:pt x="5336187" y="1570222"/>
                  <a:pt x="5342629" y="1574189"/>
                </a:cubicBezTo>
                <a:cubicBezTo>
                  <a:pt x="5297029" y="1588066"/>
                  <a:pt x="5247465" y="1586578"/>
                  <a:pt x="5206327" y="1613841"/>
                </a:cubicBezTo>
                <a:cubicBezTo>
                  <a:pt x="5206327" y="1616318"/>
                  <a:pt x="5206822" y="1618795"/>
                  <a:pt x="5206822" y="1620779"/>
                </a:cubicBezTo>
                <a:cubicBezTo>
                  <a:pt x="5247962" y="1618796"/>
                  <a:pt x="5289101" y="1616815"/>
                  <a:pt x="5330240" y="1614831"/>
                </a:cubicBezTo>
                <a:cubicBezTo>
                  <a:pt x="5330735" y="1617806"/>
                  <a:pt x="5330734" y="1620779"/>
                  <a:pt x="5331230" y="1623753"/>
                </a:cubicBezTo>
                <a:cubicBezTo>
                  <a:pt x="5308430" y="1628709"/>
                  <a:pt x="5285629" y="1633169"/>
                  <a:pt x="5263324" y="1639119"/>
                </a:cubicBezTo>
                <a:cubicBezTo>
                  <a:pt x="5256883" y="1640605"/>
                  <a:pt x="5251431" y="1646553"/>
                  <a:pt x="5245483" y="1650023"/>
                </a:cubicBezTo>
                <a:cubicBezTo>
                  <a:pt x="5252917" y="1652503"/>
                  <a:pt x="5260355" y="1656961"/>
                  <a:pt x="5267291" y="1656467"/>
                </a:cubicBezTo>
                <a:cubicBezTo>
                  <a:pt x="5285135" y="1654980"/>
                  <a:pt x="5302482" y="1651013"/>
                  <a:pt x="5320821" y="1651015"/>
                </a:cubicBezTo>
                <a:cubicBezTo>
                  <a:pt x="5304465" y="1691657"/>
                  <a:pt x="5258865" y="1672822"/>
                  <a:pt x="5228631" y="1698596"/>
                </a:cubicBezTo>
                <a:cubicBezTo>
                  <a:pt x="5251430" y="1700084"/>
                  <a:pt x="5269275" y="1701073"/>
                  <a:pt x="5290092" y="1702560"/>
                </a:cubicBezTo>
                <a:cubicBezTo>
                  <a:pt x="5252917" y="1717431"/>
                  <a:pt x="5219213" y="1731309"/>
                  <a:pt x="5185509" y="1744692"/>
                </a:cubicBezTo>
                <a:cubicBezTo>
                  <a:pt x="5186500" y="1747666"/>
                  <a:pt x="5187492" y="1750640"/>
                  <a:pt x="5188977" y="1753613"/>
                </a:cubicBezTo>
                <a:cubicBezTo>
                  <a:pt x="5230611" y="1746178"/>
                  <a:pt x="5272246" y="1738248"/>
                  <a:pt x="5318342" y="1729822"/>
                </a:cubicBezTo>
                <a:cubicBezTo>
                  <a:pt x="5278691" y="1771953"/>
                  <a:pt x="5220202" y="1768483"/>
                  <a:pt x="5182037" y="1806648"/>
                </a:cubicBezTo>
                <a:cubicBezTo>
                  <a:pt x="5214752" y="1800204"/>
                  <a:pt x="5247466" y="1794257"/>
                  <a:pt x="5280179" y="1787813"/>
                </a:cubicBezTo>
                <a:cubicBezTo>
                  <a:pt x="5281169" y="1789796"/>
                  <a:pt x="5281664" y="1791780"/>
                  <a:pt x="5282657" y="1793760"/>
                </a:cubicBezTo>
                <a:cubicBezTo>
                  <a:pt x="5246473" y="1810119"/>
                  <a:pt x="5210291" y="1826476"/>
                  <a:pt x="5174110" y="1842833"/>
                </a:cubicBezTo>
                <a:cubicBezTo>
                  <a:pt x="5175098" y="1845805"/>
                  <a:pt x="5176092" y="1849275"/>
                  <a:pt x="5177083" y="1852248"/>
                </a:cubicBezTo>
                <a:cubicBezTo>
                  <a:pt x="5212276" y="1851258"/>
                  <a:pt x="5241022" y="1821518"/>
                  <a:pt x="5280177" y="1828458"/>
                </a:cubicBezTo>
                <a:cubicBezTo>
                  <a:pt x="5244987" y="1845804"/>
                  <a:pt x="5209298" y="1863153"/>
                  <a:pt x="5174108" y="1880501"/>
                </a:cubicBezTo>
                <a:cubicBezTo>
                  <a:pt x="5174603" y="1883475"/>
                  <a:pt x="5175595" y="1886447"/>
                  <a:pt x="5176093" y="1889423"/>
                </a:cubicBezTo>
                <a:cubicBezTo>
                  <a:pt x="5188977" y="1886943"/>
                  <a:pt x="5202362" y="1885953"/>
                  <a:pt x="5214256" y="1881491"/>
                </a:cubicBezTo>
                <a:cubicBezTo>
                  <a:pt x="5246475" y="1869597"/>
                  <a:pt x="5277701" y="1856214"/>
                  <a:pt x="5309421" y="1843327"/>
                </a:cubicBezTo>
                <a:cubicBezTo>
                  <a:pt x="5310908" y="1846301"/>
                  <a:pt x="5312395" y="1849771"/>
                  <a:pt x="5313387" y="1852744"/>
                </a:cubicBezTo>
                <a:cubicBezTo>
                  <a:pt x="5266796" y="1876536"/>
                  <a:pt x="5220204" y="1900823"/>
                  <a:pt x="5173614" y="1924612"/>
                </a:cubicBezTo>
                <a:cubicBezTo>
                  <a:pt x="5175101" y="1927587"/>
                  <a:pt x="5176587" y="1930562"/>
                  <a:pt x="5178569" y="1933536"/>
                </a:cubicBezTo>
                <a:cubicBezTo>
                  <a:pt x="5223177" y="1915196"/>
                  <a:pt x="5267788" y="1896856"/>
                  <a:pt x="5311901" y="1878517"/>
                </a:cubicBezTo>
                <a:cubicBezTo>
                  <a:pt x="5314377" y="1881491"/>
                  <a:pt x="5316360" y="1884961"/>
                  <a:pt x="5318839" y="1887936"/>
                </a:cubicBezTo>
                <a:cubicBezTo>
                  <a:pt x="5312890" y="1893385"/>
                  <a:pt x="5307936" y="1901315"/>
                  <a:pt x="5300995" y="1904291"/>
                </a:cubicBezTo>
                <a:cubicBezTo>
                  <a:pt x="5266300" y="1919656"/>
                  <a:pt x="5231604" y="1933535"/>
                  <a:pt x="5196909" y="1948901"/>
                </a:cubicBezTo>
                <a:cubicBezTo>
                  <a:pt x="5191952" y="1950883"/>
                  <a:pt x="5187491" y="1955840"/>
                  <a:pt x="5184518" y="1962778"/>
                </a:cubicBezTo>
                <a:cubicBezTo>
                  <a:pt x="5232099" y="1972693"/>
                  <a:pt x="5267787" y="1927587"/>
                  <a:pt x="5315371" y="1938492"/>
                </a:cubicBezTo>
                <a:cubicBezTo>
                  <a:pt x="5278196" y="1972196"/>
                  <a:pt x="5235074" y="1994501"/>
                  <a:pt x="5187492" y="2009864"/>
                </a:cubicBezTo>
                <a:cubicBezTo>
                  <a:pt x="5179561" y="2012343"/>
                  <a:pt x="5173115" y="2019778"/>
                  <a:pt x="5166180" y="2024735"/>
                </a:cubicBezTo>
                <a:cubicBezTo>
                  <a:pt x="5176092" y="2026222"/>
                  <a:pt x="5186501" y="2030684"/>
                  <a:pt x="5195421" y="2028203"/>
                </a:cubicBezTo>
                <a:cubicBezTo>
                  <a:pt x="5222682" y="2019778"/>
                  <a:pt x="5249448" y="2008378"/>
                  <a:pt x="5276215" y="1998465"/>
                </a:cubicBezTo>
                <a:cubicBezTo>
                  <a:pt x="5279188" y="1997475"/>
                  <a:pt x="5282657" y="1997473"/>
                  <a:pt x="5288110" y="2001935"/>
                </a:cubicBezTo>
                <a:cubicBezTo>
                  <a:pt x="5255396" y="2020274"/>
                  <a:pt x="5223178" y="2038117"/>
                  <a:pt x="5190465" y="2056456"/>
                </a:cubicBezTo>
                <a:cubicBezTo>
                  <a:pt x="5191951" y="2059430"/>
                  <a:pt x="5193439" y="2062900"/>
                  <a:pt x="5194927" y="2065873"/>
                </a:cubicBezTo>
                <a:cubicBezTo>
                  <a:pt x="5234084" y="2062901"/>
                  <a:pt x="5263823" y="2029692"/>
                  <a:pt x="5305952" y="2032169"/>
                </a:cubicBezTo>
                <a:cubicBezTo>
                  <a:pt x="5284640" y="2045551"/>
                  <a:pt x="5264318" y="2060918"/>
                  <a:pt x="5242012" y="2072318"/>
                </a:cubicBezTo>
                <a:cubicBezTo>
                  <a:pt x="5220204" y="2083222"/>
                  <a:pt x="5196414" y="2090160"/>
                  <a:pt x="5173612" y="2098589"/>
                </a:cubicBezTo>
                <a:cubicBezTo>
                  <a:pt x="5174605" y="2102553"/>
                  <a:pt x="5175594" y="2106517"/>
                  <a:pt x="5177083" y="2110978"/>
                </a:cubicBezTo>
                <a:cubicBezTo>
                  <a:pt x="5189970" y="2108498"/>
                  <a:pt x="5203848" y="2107508"/>
                  <a:pt x="5215745" y="2103048"/>
                </a:cubicBezTo>
                <a:cubicBezTo>
                  <a:pt x="5245977" y="2091647"/>
                  <a:pt x="5275221" y="2078760"/>
                  <a:pt x="5304963" y="2066369"/>
                </a:cubicBezTo>
                <a:cubicBezTo>
                  <a:pt x="5306943" y="2070336"/>
                  <a:pt x="5308927" y="2074301"/>
                  <a:pt x="5310909" y="2078264"/>
                </a:cubicBezTo>
                <a:cubicBezTo>
                  <a:pt x="5302484" y="2083718"/>
                  <a:pt x="5294553" y="2090656"/>
                  <a:pt x="5285631" y="2094126"/>
                </a:cubicBezTo>
                <a:cubicBezTo>
                  <a:pt x="5242508" y="2110484"/>
                  <a:pt x="5199386" y="2127334"/>
                  <a:pt x="5165684" y="2160543"/>
                </a:cubicBezTo>
                <a:cubicBezTo>
                  <a:pt x="5163205" y="2163021"/>
                  <a:pt x="5160728" y="2166490"/>
                  <a:pt x="5155275" y="2173925"/>
                </a:cubicBezTo>
                <a:cubicBezTo>
                  <a:pt x="5205335" y="2155093"/>
                  <a:pt x="5250440" y="2138240"/>
                  <a:pt x="5295543" y="2121388"/>
                </a:cubicBezTo>
                <a:cubicBezTo>
                  <a:pt x="5296534" y="2123866"/>
                  <a:pt x="5297525" y="2125847"/>
                  <a:pt x="5298519" y="2128326"/>
                </a:cubicBezTo>
                <a:cubicBezTo>
                  <a:pt x="5248457" y="2155091"/>
                  <a:pt x="5198892" y="2182353"/>
                  <a:pt x="5148832" y="2209117"/>
                </a:cubicBezTo>
                <a:cubicBezTo>
                  <a:pt x="5149325" y="2211100"/>
                  <a:pt x="5149326" y="2213081"/>
                  <a:pt x="5149823" y="2215066"/>
                </a:cubicBezTo>
                <a:cubicBezTo>
                  <a:pt x="5159734" y="2213083"/>
                  <a:pt x="5170638" y="2212091"/>
                  <a:pt x="5180056" y="2208124"/>
                </a:cubicBezTo>
                <a:cubicBezTo>
                  <a:pt x="5212768" y="2194246"/>
                  <a:pt x="5245483" y="2179378"/>
                  <a:pt x="5278197" y="2164507"/>
                </a:cubicBezTo>
                <a:cubicBezTo>
                  <a:pt x="5280178" y="2167977"/>
                  <a:pt x="5281664" y="2170950"/>
                  <a:pt x="5283647" y="2174421"/>
                </a:cubicBezTo>
                <a:cubicBezTo>
                  <a:pt x="5265309" y="2186812"/>
                  <a:pt x="5247962" y="2201186"/>
                  <a:pt x="5229126" y="2212091"/>
                </a:cubicBezTo>
                <a:cubicBezTo>
                  <a:pt x="5208310" y="2223491"/>
                  <a:pt x="5185508" y="2231421"/>
                  <a:pt x="5164197" y="2241831"/>
                </a:cubicBezTo>
                <a:cubicBezTo>
                  <a:pt x="5158249" y="2244802"/>
                  <a:pt x="5154779" y="2251743"/>
                  <a:pt x="5149822" y="2257196"/>
                </a:cubicBezTo>
                <a:cubicBezTo>
                  <a:pt x="5157256" y="2257690"/>
                  <a:pt x="5165681" y="2260665"/>
                  <a:pt x="5171632" y="2257691"/>
                </a:cubicBezTo>
                <a:cubicBezTo>
                  <a:pt x="5200875" y="2245299"/>
                  <a:pt x="5229623" y="2231421"/>
                  <a:pt x="5258864" y="2219029"/>
                </a:cubicBezTo>
                <a:cubicBezTo>
                  <a:pt x="5267291" y="2215560"/>
                  <a:pt x="5277204" y="2214570"/>
                  <a:pt x="5286621" y="2212585"/>
                </a:cubicBezTo>
                <a:cubicBezTo>
                  <a:pt x="5287613" y="2214568"/>
                  <a:pt x="5288604" y="2217047"/>
                  <a:pt x="5289100" y="2219031"/>
                </a:cubicBezTo>
                <a:cubicBezTo>
                  <a:pt x="5247465" y="2240838"/>
                  <a:pt x="5205335" y="2262152"/>
                  <a:pt x="5163700" y="2283959"/>
                </a:cubicBezTo>
                <a:cubicBezTo>
                  <a:pt x="5164690" y="2287430"/>
                  <a:pt x="5165682" y="2291395"/>
                  <a:pt x="5167169" y="2294864"/>
                </a:cubicBezTo>
                <a:cubicBezTo>
                  <a:pt x="5177577" y="2292880"/>
                  <a:pt x="5188483" y="2292884"/>
                  <a:pt x="5197900" y="2288917"/>
                </a:cubicBezTo>
                <a:cubicBezTo>
                  <a:pt x="5226648" y="2277021"/>
                  <a:pt x="5254405" y="2263638"/>
                  <a:pt x="5283648" y="2250751"/>
                </a:cubicBezTo>
                <a:cubicBezTo>
                  <a:pt x="5289101" y="2271570"/>
                  <a:pt x="5287118" y="2272065"/>
                  <a:pt x="5267786" y="2280987"/>
                </a:cubicBezTo>
                <a:cubicBezTo>
                  <a:pt x="5236066" y="2295857"/>
                  <a:pt x="5204838" y="2312212"/>
                  <a:pt x="5174112" y="2329064"/>
                </a:cubicBezTo>
                <a:cubicBezTo>
                  <a:pt x="5167665" y="2332534"/>
                  <a:pt x="5163701" y="2339969"/>
                  <a:pt x="5160726" y="2348889"/>
                </a:cubicBezTo>
                <a:cubicBezTo>
                  <a:pt x="5201865" y="2334516"/>
                  <a:pt x="5242508" y="2319648"/>
                  <a:pt x="5283647" y="2305272"/>
                </a:cubicBezTo>
                <a:cubicBezTo>
                  <a:pt x="5286124" y="2308247"/>
                  <a:pt x="5288109" y="2310724"/>
                  <a:pt x="5290588" y="2313698"/>
                </a:cubicBezTo>
                <a:cubicBezTo>
                  <a:pt x="5286126" y="2319151"/>
                  <a:pt x="5282658" y="2327082"/>
                  <a:pt x="5276707" y="2330055"/>
                </a:cubicBezTo>
                <a:cubicBezTo>
                  <a:pt x="5231109" y="2352359"/>
                  <a:pt x="5185014" y="2373671"/>
                  <a:pt x="5138918" y="2395480"/>
                </a:cubicBezTo>
                <a:cubicBezTo>
                  <a:pt x="5135448" y="2397463"/>
                  <a:pt x="5132971" y="2401925"/>
                  <a:pt x="5129997" y="2404898"/>
                </a:cubicBezTo>
                <a:cubicBezTo>
                  <a:pt x="5130491" y="2407376"/>
                  <a:pt x="5130989" y="2409359"/>
                  <a:pt x="5131979" y="2411838"/>
                </a:cubicBezTo>
                <a:cubicBezTo>
                  <a:pt x="5141396" y="2410351"/>
                  <a:pt x="5150813" y="2409855"/>
                  <a:pt x="5160230" y="2407873"/>
                </a:cubicBezTo>
                <a:cubicBezTo>
                  <a:pt x="5203351" y="2397960"/>
                  <a:pt x="5246475" y="2387551"/>
                  <a:pt x="5289594" y="2379125"/>
                </a:cubicBezTo>
                <a:cubicBezTo>
                  <a:pt x="5294055" y="2378134"/>
                  <a:pt x="5301985" y="2386559"/>
                  <a:pt x="5305952" y="2392508"/>
                </a:cubicBezTo>
                <a:cubicBezTo>
                  <a:pt x="5322803" y="2418775"/>
                  <a:pt x="5341641" y="2441081"/>
                  <a:pt x="5380301" y="2447027"/>
                </a:cubicBezTo>
                <a:cubicBezTo>
                  <a:pt x="5362457" y="2412334"/>
                  <a:pt x="5327762" y="2390524"/>
                  <a:pt x="5331230" y="2346909"/>
                </a:cubicBezTo>
                <a:cubicBezTo>
                  <a:pt x="5347587" y="2365743"/>
                  <a:pt x="5361961" y="2382594"/>
                  <a:pt x="5376335" y="2398950"/>
                </a:cubicBezTo>
                <a:cubicBezTo>
                  <a:pt x="5378318" y="2397960"/>
                  <a:pt x="5380299" y="2396968"/>
                  <a:pt x="5382282" y="2395977"/>
                </a:cubicBezTo>
                <a:cubicBezTo>
                  <a:pt x="5379804" y="2388047"/>
                  <a:pt x="5377325" y="2380610"/>
                  <a:pt x="5374848" y="2372680"/>
                </a:cubicBezTo>
                <a:cubicBezTo>
                  <a:pt x="5359483" y="2328567"/>
                  <a:pt x="5343126" y="2284455"/>
                  <a:pt x="5328752" y="2239847"/>
                </a:cubicBezTo>
                <a:cubicBezTo>
                  <a:pt x="5325778" y="2230925"/>
                  <a:pt x="5332223" y="2219031"/>
                  <a:pt x="5334699" y="2208621"/>
                </a:cubicBezTo>
                <a:cubicBezTo>
                  <a:pt x="5337675" y="2208621"/>
                  <a:pt x="5340647" y="2208124"/>
                  <a:pt x="5343127" y="2208126"/>
                </a:cubicBezTo>
                <a:cubicBezTo>
                  <a:pt x="5360968" y="2227953"/>
                  <a:pt x="5378317" y="2247778"/>
                  <a:pt x="5396159" y="2267605"/>
                </a:cubicBezTo>
                <a:cubicBezTo>
                  <a:pt x="5397648" y="2266116"/>
                  <a:pt x="5399134" y="2265125"/>
                  <a:pt x="5401118" y="2263637"/>
                </a:cubicBezTo>
                <a:cubicBezTo>
                  <a:pt x="5389221" y="2228447"/>
                  <a:pt x="5377327" y="2193752"/>
                  <a:pt x="5365429" y="2158558"/>
                </a:cubicBezTo>
                <a:cubicBezTo>
                  <a:pt x="5368403" y="2157072"/>
                  <a:pt x="5370883" y="2155587"/>
                  <a:pt x="5373857" y="2154100"/>
                </a:cubicBezTo>
                <a:cubicBezTo>
                  <a:pt x="5400125" y="2191769"/>
                  <a:pt x="5425900" y="2228942"/>
                  <a:pt x="5452170" y="2266612"/>
                </a:cubicBezTo>
                <a:cubicBezTo>
                  <a:pt x="5455639" y="2264630"/>
                  <a:pt x="5458612" y="2263142"/>
                  <a:pt x="5462080" y="2261158"/>
                </a:cubicBezTo>
                <a:cubicBezTo>
                  <a:pt x="5445725" y="2207630"/>
                  <a:pt x="5407066" y="2160543"/>
                  <a:pt x="5407065" y="2096604"/>
                </a:cubicBezTo>
                <a:cubicBezTo>
                  <a:pt x="5430854" y="2134769"/>
                  <a:pt x="5451673" y="2168472"/>
                  <a:pt x="5472985" y="2202178"/>
                </a:cubicBezTo>
                <a:cubicBezTo>
                  <a:pt x="5475464" y="2200692"/>
                  <a:pt x="5477943" y="2199700"/>
                  <a:pt x="5480420" y="2198212"/>
                </a:cubicBezTo>
                <a:cubicBezTo>
                  <a:pt x="5463567" y="2151622"/>
                  <a:pt x="5446718" y="2104534"/>
                  <a:pt x="5429865" y="2057943"/>
                </a:cubicBezTo>
                <a:cubicBezTo>
                  <a:pt x="5432837" y="2056456"/>
                  <a:pt x="5435813" y="2054969"/>
                  <a:pt x="5438785" y="2053483"/>
                </a:cubicBezTo>
                <a:cubicBezTo>
                  <a:pt x="5451179" y="2074300"/>
                  <a:pt x="5464559" y="2095117"/>
                  <a:pt x="5476456" y="2116429"/>
                </a:cubicBezTo>
                <a:cubicBezTo>
                  <a:pt x="5487855" y="2136753"/>
                  <a:pt x="5485872" y="2164011"/>
                  <a:pt x="5503716" y="2181360"/>
                </a:cubicBezTo>
                <a:cubicBezTo>
                  <a:pt x="5507185" y="2180368"/>
                  <a:pt x="5510160" y="2179379"/>
                  <a:pt x="5513631" y="2178386"/>
                </a:cubicBezTo>
                <a:cubicBezTo>
                  <a:pt x="5510160" y="2163517"/>
                  <a:pt x="5509167" y="2147656"/>
                  <a:pt x="5503219" y="2134273"/>
                </a:cubicBezTo>
                <a:cubicBezTo>
                  <a:pt x="5486864" y="2095117"/>
                  <a:pt x="5476455" y="2055465"/>
                  <a:pt x="5478936" y="2013335"/>
                </a:cubicBezTo>
                <a:cubicBezTo>
                  <a:pt x="5480916" y="2012342"/>
                  <a:pt x="5483397" y="2011848"/>
                  <a:pt x="5485376" y="2010856"/>
                </a:cubicBezTo>
                <a:cubicBezTo>
                  <a:pt x="5508674" y="2064387"/>
                  <a:pt x="5532464" y="2117420"/>
                  <a:pt x="5557246" y="2173430"/>
                </a:cubicBezTo>
                <a:cubicBezTo>
                  <a:pt x="5572613" y="2155091"/>
                  <a:pt x="5565673" y="2136256"/>
                  <a:pt x="5558733" y="2119404"/>
                </a:cubicBezTo>
                <a:cubicBezTo>
                  <a:pt x="5542377" y="2079752"/>
                  <a:pt x="5533455" y="2039605"/>
                  <a:pt x="5543369" y="1994995"/>
                </a:cubicBezTo>
                <a:cubicBezTo>
                  <a:pt x="5549813" y="2013334"/>
                  <a:pt x="5556753" y="2031675"/>
                  <a:pt x="5563196" y="2050508"/>
                </a:cubicBezTo>
                <a:cubicBezTo>
                  <a:pt x="5572115" y="2077273"/>
                  <a:pt x="5580543" y="2104039"/>
                  <a:pt x="5589959" y="2130309"/>
                </a:cubicBezTo>
                <a:cubicBezTo>
                  <a:pt x="5591942" y="2135264"/>
                  <a:pt x="5597889" y="2139230"/>
                  <a:pt x="5601855" y="2143690"/>
                </a:cubicBezTo>
                <a:cubicBezTo>
                  <a:pt x="5604831" y="2137744"/>
                  <a:pt x="5610776" y="2131299"/>
                  <a:pt x="5609785" y="2126342"/>
                </a:cubicBezTo>
                <a:cubicBezTo>
                  <a:pt x="5604335" y="2099083"/>
                  <a:pt x="5596403" y="2072317"/>
                  <a:pt x="5591447" y="2045057"/>
                </a:cubicBezTo>
                <a:cubicBezTo>
                  <a:pt x="5586489" y="2017794"/>
                  <a:pt x="5585004" y="1990040"/>
                  <a:pt x="5585995" y="1961291"/>
                </a:cubicBezTo>
                <a:cubicBezTo>
                  <a:pt x="5607309" y="1998466"/>
                  <a:pt x="5604333" y="2046543"/>
                  <a:pt x="5642003" y="2081240"/>
                </a:cubicBezTo>
                <a:cubicBezTo>
                  <a:pt x="5636552" y="2035639"/>
                  <a:pt x="5631099" y="1994501"/>
                  <a:pt x="5626142" y="1953362"/>
                </a:cubicBezTo>
                <a:cubicBezTo>
                  <a:pt x="5629115" y="1952866"/>
                  <a:pt x="5632585" y="1951875"/>
                  <a:pt x="5635559" y="1951378"/>
                </a:cubicBezTo>
                <a:cubicBezTo>
                  <a:pt x="5649934" y="1996483"/>
                  <a:pt x="5664308" y="2041586"/>
                  <a:pt x="5678186" y="2086691"/>
                </a:cubicBezTo>
                <a:cubicBezTo>
                  <a:pt x="5680663" y="2086194"/>
                  <a:pt x="5683141" y="2085700"/>
                  <a:pt x="5685620" y="2084709"/>
                </a:cubicBezTo>
                <a:cubicBezTo>
                  <a:pt x="5685620" y="2035640"/>
                  <a:pt x="5685620" y="1986568"/>
                  <a:pt x="5685620" y="1937004"/>
                </a:cubicBezTo>
                <a:cubicBezTo>
                  <a:pt x="5688595" y="1936014"/>
                  <a:pt x="5692064" y="1935022"/>
                  <a:pt x="5695037" y="1934030"/>
                </a:cubicBezTo>
                <a:cubicBezTo>
                  <a:pt x="5699994" y="1943944"/>
                  <a:pt x="5707428" y="1952865"/>
                  <a:pt x="5709412" y="1963275"/>
                </a:cubicBezTo>
                <a:cubicBezTo>
                  <a:pt x="5715361" y="1997970"/>
                  <a:pt x="5719325" y="2033162"/>
                  <a:pt x="5724777" y="2068352"/>
                </a:cubicBezTo>
                <a:cubicBezTo>
                  <a:pt x="5726263" y="2077770"/>
                  <a:pt x="5731716" y="2086692"/>
                  <a:pt x="5735681" y="2095612"/>
                </a:cubicBezTo>
                <a:cubicBezTo>
                  <a:pt x="5738160" y="2095114"/>
                  <a:pt x="5740638" y="2094621"/>
                  <a:pt x="5743611" y="2094126"/>
                </a:cubicBezTo>
                <a:cubicBezTo>
                  <a:pt x="5746586" y="2037622"/>
                  <a:pt x="5750055" y="1981117"/>
                  <a:pt x="5753029" y="1924614"/>
                </a:cubicBezTo>
                <a:cubicBezTo>
                  <a:pt x="5756002" y="1924613"/>
                  <a:pt x="5758976" y="1924118"/>
                  <a:pt x="5761951" y="1924117"/>
                </a:cubicBezTo>
                <a:cubicBezTo>
                  <a:pt x="5764428" y="1946423"/>
                  <a:pt x="5766411" y="1969223"/>
                  <a:pt x="5770377" y="1991526"/>
                </a:cubicBezTo>
                <a:cubicBezTo>
                  <a:pt x="5774342" y="2013830"/>
                  <a:pt x="5772360" y="2038613"/>
                  <a:pt x="5795654" y="2062900"/>
                </a:cubicBezTo>
                <a:cubicBezTo>
                  <a:pt x="5798628" y="2026717"/>
                  <a:pt x="5800611" y="1997474"/>
                  <a:pt x="5803089" y="1968726"/>
                </a:cubicBezTo>
                <a:cubicBezTo>
                  <a:pt x="5804081" y="1957822"/>
                  <a:pt x="5804079" y="1947414"/>
                  <a:pt x="5806061" y="1936510"/>
                </a:cubicBezTo>
                <a:cubicBezTo>
                  <a:pt x="5807054" y="1932049"/>
                  <a:pt x="5811516" y="1928085"/>
                  <a:pt x="5814488" y="1924117"/>
                </a:cubicBezTo>
                <a:cubicBezTo>
                  <a:pt x="5817959" y="1928579"/>
                  <a:pt x="5823905" y="1933039"/>
                  <a:pt x="5824402" y="1937500"/>
                </a:cubicBezTo>
                <a:cubicBezTo>
                  <a:pt x="5825393" y="1963768"/>
                  <a:pt x="5823906" y="1990534"/>
                  <a:pt x="5825394" y="2016805"/>
                </a:cubicBezTo>
                <a:cubicBezTo>
                  <a:pt x="5826386" y="2037126"/>
                  <a:pt x="5828367" y="2057944"/>
                  <a:pt x="5831838" y="2078266"/>
                </a:cubicBezTo>
                <a:cubicBezTo>
                  <a:pt x="5833324" y="2087186"/>
                  <a:pt x="5839272" y="2095115"/>
                  <a:pt x="5843238" y="2104040"/>
                </a:cubicBezTo>
                <a:cubicBezTo>
                  <a:pt x="5845715" y="2103542"/>
                  <a:pt x="5848193" y="2103543"/>
                  <a:pt x="5850675" y="2103047"/>
                </a:cubicBezTo>
                <a:cubicBezTo>
                  <a:pt x="5852655" y="2086691"/>
                  <a:pt x="5855134" y="2070334"/>
                  <a:pt x="5856620" y="2053482"/>
                </a:cubicBezTo>
                <a:cubicBezTo>
                  <a:pt x="5860089" y="2011848"/>
                  <a:pt x="5863064" y="1969716"/>
                  <a:pt x="5867526" y="1928083"/>
                </a:cubicBezTo>
                <a:cubicBezTo>
                  <a:pt x="5868019" y="1922629"/>
                  <a:pt x="5875455" y="1917674"/>
                  <a:pt x="5882395" y="1914701"/>
                </a:cubicBezTo>
                <a:cubicBezTo>
                  <a:pt x="5886359" y="1979136"/>
                  <a:pt x="5856619" y="2042081"/>
                  <a:pt x="5890819" y="2103543"/>
                </a:cubicBezTo>
                <a:cubicBezTo>
                  <a:pt x="5906185" y="2043570"/>
                  <a:pt x="5906680" y="1979630"/>
                  <a:pt x="5940880" y="1925109"/>
                </a:cubicBezTo>
                <a:cubicBezTo>
                  <a:pt x="5941872" y="1984588"/>
                  <a:pt x="5913125" y="2043075"/>
                  <a:pt x="5938897" y="2104039"/>
                </a:cubicBezTo>
                <a:cubicBezTo>
                  <a:pt x="5944350" y="2082726"/>
                  <a:pt x="5948810" y="2061412"/>
                  <a:pt x="5955749" y="2040597"/>
                </a:cubicBezTo>
                <a:cubicBezTo>
                  <a:pt x="5967646" y="2003917"/>
                  <a:pt x="5980534" y="1967239"/>
                  <a:pt x="5992924" y="1930561"/>
                </a:cubicBezTo>
                <a:cubicBezTo>
                  <a:pt x="5998872" y="1913214"/>
                  <a:pt x="6009776" y="1905283"/>
                  <a:pt x="6022661" y="1907761"/>
                </a:cubicBezTo>
                <a:cubicBezTo>
                  <a:pt x="6004819" y="1979630"/>
                  <a:pt x="5987472" y="2051501"/>
                  <a:pt x="5969628" y="2123866"/>
                </a:cubicBezTo>
                <a:cubicBezTo>
                  <a:pt x="5986978" y="2132291"/>
                  <a:pt x="5990941" y="2124856"/>
                  <a:pt x="5996392" y="2111969"/>
                </a:cubicBezTo>
                <a:cubicBezTo>
                  <a:pt x="6020680" y="2057446"/>
                  <a:pt x="6046950" y="2003422"/>
                  <a:pt x="6072723" y="1949397"/>
                </a:cubicBezTo>
                <a:cubicBezTo>
                  <a:pt x="6074707" y="1944936"/>
                  <a:pt x="6078671" y="1941962"/>
                  <a:pt x="6089081" y="1938491"/>
                </a:cubicBezTo>
                <a:cubicBezTo>
                  <a:pt x="6089082" y="1949396"/>
                  <a:pt x="6092055" y="1961292"/>
                  <a:pt x="6088584" y="1970708"/>
                </a:cubicBezTo>
                <a:cubicBezTo>
                  <a:pt x="6066776" y="2027214"/>
                  <a:pt x="6042984" y="2082726"/>
                  <a:pt x="6019196" y="2141212"/>
                </a:cubicBezTo>
                <a:cubicBezTo>
                  <a:pt x="6036542" y="2144681"/>
                  <a:pt x="6047939" y="2151125"/>
                  <a:pt x="6048933" y="2131300"/>
                </a:cubicBezTo>
                <a:cubicBezTo>
                  <a:pt x="6049428" y="2126838"/>
                  <a:pt x="6051905" y="2121882"/>
                  <a:pt x="6054385" y="2117918"/>
                </a:cubicBezTo>
                <a:cubicBezTo>
                  <a:pt x="6080160" y="2073308"/>
                  <a:pt x="6105934" y="2028698"/>
                  <a:pt x="6130714" y="1985578"/>
                </a:cubicBezTo>
                <a:cubicBezTo>
                  <a:pt x="6138646" y="1994003"/>
                  <a:pt x="6136663" y="2004910"/>
                  <a:pt x="6128735" y="2022256"/>
                </a:cubicBezTo>
                <a:cubicBezTo>
                  <a:pt x="6106429" y="2070336"/>
                  <a:pt x="6089078" y="2120890"/>
                  <a:pt x="6070247" y="2170951"/>
                </a:cubicBezTo>
                <a:cubicBezTo>
                  <a:pt x="6069254" y="2173431"/>
                  <a:pt x="6070741" y="2176404"/>
                  <a:pt x="6072227" y="2184333"/>
                </a:cubicBezTo>
                <a:cubicBezTo>
                  <a:pt x="6105438" y="2134770"/>
                  <a:pt x="6127743" y="2082726"/>
                  <a:pt x="6167395" y="2043570"/>
                </a:cubicBezTo>
                <a:cubicBezTo>
                  <a:pt x="6170367" y="2044562"/>
                  <a:pt x="6173834" y="2045552"/>
                  <a:pt x="6176810" y="2046543"/>
                </a:cubicBezTo>
                <a:cubicBezTo>
                  <a:pt x="6175821" y="2054475"/>
                  <a:pt x="6177305" y="2063891"/>
                  <a:pt x="6173836" y="2070333"/>
                </a:cubicBezTo>
                <a:cubicBezTo>
                  <a:pt x="6154506" y="2108994"/>
                  <a:pt x="6133688" y="2147656"/>
                  <a:pt x="6113369" y="2186317"/>
                </a:cubicBezTo>
                <a:cubicBezTo>
                  <a:pt x="6105933" y="2200691"/>
                  <a:pt x="6099487" y="2215559"/>
                  <a:pt x="6090073" y="2236873"/>
                </a:cubicBezTo>
                <a:cubicBezTo>
                  <a:pt x="6100481" y="2232412"/>
                  <a:pt x="6106428" y="2231919"/>
                  <a:pt x="6108409" y="2228944"/>
                </a:cubicBezTo>
                <a:cubicBezTo>
                  <a:pt x="6126255" y="2202672"/>
                  <a:pt x="6143107" y="2174917"/>
                  <a:pt x="6161447" y="2149143"/>
                </a:cubicBezTo>
                <a:cubicBezTo>
                  <a:pt x="6173838" y="2131300"/>
                  <a:pt x="6189201" y="2114942"/>
                  <a:pt x="6205558" y="2099576"/>
                </a:cubicBezTo>
                <a:cubicBezTo>
                  <a:pt x="6179288" y="2151126"/>
                  <a:pt x="6144593" y="2198707"/>
                  <a:pt x="6145090" y="2260664"/>
                </a:cubicBezTo>
                <a:cubicBezTo>
                  <a:pt x="6161447" y="2240343"/>
                  <a:pt x="6176811" y="2219524"/>
                  <a:pt x="6193661" y="2199700"/>
                </a:cubicBezTo>
                <a:cubicBezTo>
                  <a:pt x="6198619" y="2193751"/>
                  <a:pt x="6206548" y="2190778"/>
                  <a:pt x="6213489" y="2186317"/>
                </a:cubicBezTo>
                <a:cubicBezTo>
                  <a:pt x="6217454" y="2179873"/>
                  <a:pt x="6218444" y="2178882"/>
                  <a:pt x="6219435" y="2178387"/>
                </a:cubicBezTo>
                <a:cubicBezTo>
                  <a:pt x="6207046" y="2201187"/>
                  <a:pt x="6194655" y="2223986"/>
                  <a:pt x="6182760" y="2247282"/>
                </a:cubicBezTo>
                <a:cubicBezTo>
                  <a:pt x="6178794" y="2254717"/>
                  <a:pt x="6176809" y="2263143"/>
                  <a:pt x="6178794" y="2272561"/>
                </a:cubicBezTo>
                <a:cubicBezTo>
                  <a:pt x="6204567" y="2244308"/>
                  <a:pt x="6230837" y="2216056"/>
                  <a:pt x="6259585" y="2184333"/>
                </a:cubicBezTo>
                <a:cubicBezTo>
                  <a:pt x="6269002" y="2209612"/>
                  <a:pt x="6264540" y="2222996"/>
                  <a:pt x="6251158" y="2237368"/>
                </a:cubicBezTo>
                <a:cubicBezTo>
                  <a:pt x="6228360" y="2263142"/>
                  <a:pt x="6208531" y="2291396"/>
                  <a:pt x="6188210" y="2319646"/>
                </a:cubicBezTo>
                <a:cubicBezTo>
                  <a:pt x="6183749" y="2325595"/>
                  <a:pt x="6182760" y="2334021"/>
                  <a:pt x="6180280" y="2341454"/>
                </a:cubicBezTo>
                <a:cubicBezTo>
                  <a:pt x="6182262" y="2342942"/>
                  <a:pt x="6183751" y="2343933"/>
                  <a:pt x="6185732" y="2345421"/>
                </a:cubicBezTo>
                <a:cubicBezTo>
                  <a:pt x="6215967" y="2317664"/>
                  <a:pt x="6246201" y="2290403"/>
                  <a:pt x="6276437" y="2262645"/>
                </a:cubicBezTo>
                <a:cubicBezTo>
                  <a:pt x="6278913" y="2263142"/>
                  <a:pt x="6281392" y="2263638"/>
                  <a:pt x="6283373" y="2264631"/>
                </a:cubicBezTo>
                <a:cubicBezTo>
                  <a:pt x="6282385" y="2271568"/>
                  <a:pt x="6283375" y="2279993"/>
                  <a:pt x="6279410" y="2285447"/>
                </a:cubicBezTo>
                <a:cubicBezTo>
                  <a:pt x="6255620" y="2319647"/>
                  <a:pt x="6230340" y="2353351"/>
                  <a:pt x="6205560" y="2387550"/>
                </a:cubicBezTo>
                <a:cubicBezTo>
                  <a:pt x="6202089" y="2392507"/>
                  <a:pt x="6199610" y="2398454"/>
                  <a:pt x="6199611" y="2406386"/>
                </a:cubicBezTo>
                <a:cubicBezTo>
                  <a:pt x="6231827" y="2381108"/>
                  <a:pt x="6255124" y="2343933"/>
                  <a:pt x="6303200" y="2336994"/>
                </a:cubicBezTo>
                <a:cubicBezTo>
                  <a:pt x="6298739" y="2343933"/>
                  <a:pt x="6294776" y="2351370"/>
                  <a:pt x="6289325" y="2357812"/>
                </a:cubicBezTo>
                <a:cubicBezTo>
                  <a:pt x="6268009" y="2382596"/>
                  <a:pt x="6246201" y="2406880"/>
                  <a:pt x="6224887" y="2432160"/>
                </a:cubicBezTo>
                <a:cubicBezTo>
                  <a:pt x="6219435" y="2438603"/>
                  <a:pt x="6216959" y="2447524"/>
                  <a:pt x="6213488" y="2455454"/>
                </a:cubicBezTo>
                <a:cubicBezTo>
                  <a:pt x="6214974" y="2457437"/>
                  <a:pt x="6216959" y="2458925"/>
                  <a:pt x="6218445" y="2460907"/>
                </a:cubicBezTo>
                <a:cubicBezTo>
                  <a:pt x="6247193" y="2438603"/>
                  <a:pt x="6275942" y="2415802"/>
                  <a:pt x="6304688" y="2393498"/>
                </a:cubicBezTo>
                <a:cubicBezTo>
                  <a:pt x="6307165" y="2395978"/>
                  <a:pt x="6309646" y="2398453"/>
                  <a:pt x="6311629" y="2400933"/>
                </a:cubicBezTo>
                <a:cubicBezTo>
                  <a:pt x="6275443" y="2441576"/>
                  <a:pt x="6239262" y="2481724"/>
                  <a:pt x="6202088" y="2523358"/>
                </a:cubicBezTo>
                <a:cubicBezTo>
                  <a:pt x="6222410" y="2537732"/>
                  <a:pt x="6231331" y="2527324"/>
                  <a:pt x="6240254" y="2517906"/>
                </a:cubicBezTo>
                <a:cubicBezTo>
                  <a:pt x="6262557" y="2495107"/>
                  <a:pt x="6288826" y="2479245"/>
                  <a:pt x="6320052" y="2473297"/>
                </a:cubicBezTo>
                <a:cubicBezTo>
                  <a:pt x="6322532" y="2475280"/>
                  <a:pt x="6324515" y="2477263"/>
                  <a:pt x="6326994" y="2479244"/>
                </a:cubicBezTo>
                <a:cubicBezTo>
                  <a:pt x="6301713" y="2509977"/>
                  <a:pt x="6276437" y="2540705"/>
                  <a:pt x="6251654" y="2571438"/>
                </a:cubicBezTo>
                <a:cubicBezTo>
                  <a:pt x="6253142" y="2573915"/>
                  <a:pt x="6255124" y="2575898"/>
                  <a:pt x="6256612" y="2578376"/>
                </a:cubicBezTo>
                <a:cubicBezTo>
                  <a:pt x="6277924" y="2565984"/>
                  <a:pt x="6299237" y="2553097"/>
                  <a:pt x="6320549" y="2540708"/>
                </a:cubicBezTo>
                <a:cubicBezTo>
                  <a:pt x="6322534" y="2543184"/>
                  <a:pt x="6324514" y="2545662"/>
                  <a:pt x="6326994" y="2548636"/>
                </a:cubicBezTo>
                <a:cubicBezTo>
                  <a:pt x="6295272" y="2579367"/>
                  <a:pt x="6263052" y="2609603"/>
                  <a:pt x="6227367" y="2643802"/>
                </a:cubicBezTo>
                <a:cubicBezTo>
                  <a:pt x="6269001" y="2652724"/>
                  <a:pt x="6283873" y="2605140"/>
                  <a:pt x="6323523" y="2608115"/>
                </a:cubicBezTo>
                <a:cubicBezTo>
                  <a:pt x="6316585" y="2619019"/>
                  <a:pt x="6312621" y="2628931"/>
                  <a:pt x="6305678" y="2635873"/>
                </a:cubicBezTo>
                <a:cubicBezTo>
                  <a:pt x="6277924" y="2661149"/>
                  <a:pt x="6249671" y="2685436"/>
                  <a:pt x="6221418" y="2709724"/>
                </a:cubicBezTo>
                <a:cubicBezTo>
                  <a:pt x="6223402" y="2713193"/>
                  <a:pt x="6225385" y="2717158"/>
                  <a:pt x="6226871" y="2720627"/>
                </a:cubicBezTo>
                <a:cubicBezTo>
                  <a:pt x="6249672" y="2711706"/>
                  <a:pt x="6272471" y="2702289"/>
                  <a:pt x="6296262" y="2692871"/>
                </a:cubicBezTo>
                <a:cubicBezTo>
                  <a:pt x="6296264" y="2740453"/>
                  <a:pt x="6258593" y="2746898"/>
                  <a:pt x="6230340" y="2763255"/>
                </a:cubicBezTo>
                <a:cubicBezTo>
                  <a:pt x="6203080" y="2778619"/>
                  <a:pt x="6177802" y="2796959"/>
                  <a:pt x="6151533" y="2814307"/>
                </a:cubicBezTo>
                <a:cubicBezTo>
                  <a:pt x="6153019" y="2817775"/>
                  <a:pt x="6154999" y="2820747"/>
                  <a:pt x="6156489" y="2824219"/>
                </a:cubicBezTo>
                <a:cubicBezTo>
                  <a:pt x="6194157" y="2810340"/>
                  <a:pt x="6231827" y="2795965"/>
                  <a:pt x="6272965" y="2780601"/>
                </a:cubicBezTo>
                <a:cubicBezTo>
                  <a:pt x="6265038" y="2808854"/>
                  <a:pt x="6252151" y="2822237"/>
                  <a:pt x="6227369" y="2829174"/>
                </a:cubicBezTo>
                <a:cubicBezTo>
                  <a:pt x="6201593" y="2836610"/>
                  <a:pt x="6178298" y="2851480"/>
                  <a:pt x="6154504" y="2863871"/>
                </a:cubicBezTo>
                <a:cubicBezTo>
                  <a:pt x="6146573" y="2867836"/>
                  <a:pt x="6138644" y="2872296"/>
                  <a:pt x="6131210" y="2876758"/>
                </a:cubicBezTo>
                <a:cubicBezTo>
                  <a:pt x="6133687" y="2879732"/>
                  <a:pt x="6136166" y="2882704"/>
                  <a:pt x="6138645" y="2885680"/>
                </a:cubicBezTo>
                <a:cubicBezTo>
                  <a:pt x="6169872" y="2876760"/>
                  <a:pt x="6201594" y="2868332"/>
                  <a:pt x="6232818" y="2859409"/>
                </a:cubicBezTo>
                <a:cubicBezTo>
                  <a:pt x="6233808" y="2861888"/>
                  <a:pt x="6234801" y="2864366"/>
                  <a:pt x="6235297" y="2866845"/>
                </a:cubicBezTo>
                <a:cubicBezTo>
                  <a:pt x="6181765" y="2910958"/>
                  <a:pt x="6118819" y="2936235"/>
                  <a:pt x="6050421" y="2954576"/>
                </a:cubicBezTo>
                <a:cubicBezTo>
                  <a:pt x="6065289" y="2970436"/>
                  <a:pt x="6064793" y="2969940"/>
                  <a:pt x="6108410" y="2962505"/>
                </a:cubicBezTo>
                <a:cubicBezTo>
                  <a:pt x="6127742" y="2959531"/>
                  <a:pt x="6147568" y="2959036"/>
                  <a:pt x="6173838" y="2956557"/>
                </a:cubicBezTo>
                <a:cubicBezTo>
                  <a:pt x="6141125" y="2983322"/>
                  <a:pt x="6107419" y="2985305"/>
                  <a:pt x="6075201" y="2991253"/>
                </a:cubicBezTo>
                <a:cubicBezTo>
                  <a:pt x="6036047" y="2998192"/>
                  <a:pt x="5994905" y="2999183"/>
                  <a:pt x="5961201" y="3025949"/>
                </a:cubicBezTo>
                <a:cubicBezTo>
                  <a:pt x="6021671" y="3036356"/>
                  <a:pt x="6080656" y="3021984"/>
                  <a:pt x="6140626" y="3017028"/>
                </a:cubicBezTo>
                <a:cubicBezTo>
                  <a:pt x="6141123" y="3036853"/>
                  <a:pt x="6130220" y="3043297"/>
                  <a:pt x="6114854" y="3045774"/>
                </a:cubicBezTo>
                <a:cubicBezTo>
                  <a:pt x="6054882" y="3057174"/>
                  <a:pt x="5995400" y="3069071"/>
                  <a:pt x="5935431" y="3080967"/>
                </a:cubicBezTo>
                <a:cubicBezTo>
                  <a:pt x="5926508" y="3082949"/>
                  <a:pt x="5918574" y="3087409"/>
                  <a:pt x="5910150" y="3090384"/>
                </a:cubicBezTo>
                <a:cubicBezTo>
                  <a:pt x="5910646" y="3093853"/>
                  <a:pt x="5911141" y="3096826"/>
                  <a:pt x="5911636" y="3100296"/>
                </a:cubicBezTo>
                <a:cubicBezTo>
                  <a:pt x="5973098" y="3093854"/>
                  <a:pt x="6035056" y="3087407"/>
                  <a:pt x="6096514" y="3080967"/>
                </a:cubicBezTo>
                <a:cubicBezTo>
                  <a:pt x="6097011" y="3083939"/>
                  <a:pt x="6097506" y="3087407"/>
                  <a:pt x="6098004" y="3090383"/>
                </a:cubicBezTo>
                <a:cubicBezTo>
                  <a:pt x="6041994" y="3131027"/>
                  <a:pt x="5964671" y="3120618"/>
                  <a:pt x="5910150" y="3167707"/>
                </a:cubicBezTo>
                <a:cubicBezTo>
                  <a:pt x="5962192" y="3155313"/>
                  <a:pt x="6013743" y="3143914"/>
                  <a:pt x="6073715" y="3148374"/>
                </a:cubicBezTo>
                <a:cubicBezTo>
                  <a:pt x="6004325" y="3191497"/>
                  <a:pt x="5923534" y="3173654"/>
                  <a:pt x="5859594" y="3209835"/>
                </a:cubicBezTo>
                <a:cubicBezTo>
                  <a:pt x="5860090" y="3212313"/>
                  <a:pt x="5860089" y="3214296"/>
                  <a:pt x="5860586" y="3216775"/>
                </a:cubicBezTo>
                <a:cubicBezTo>
                  <a:pt x="5916594" y="3214296"/>
                  <a:pt x="5972104" y="3211818"/>
                  <a:pt x="6028114" y="3209340"/>
                </a:cubicBezTo>
                <a:cubicBezTo>
                  <a:pt x="6029107" y="3212313"/>
                  <a:pt x="6030098" y="3215289"/>
                  <a:pt x="6031088" y="3218261"/>
                </a:cubicBezTo>
                <a:cubicBezTo>
                  <a:pt x="6015724" y="3226688"/>
                  <a:pt x="6000854" y="3239574"/>
                  <a:pt x="5984003" y="3243045"/>
                </a:cubicBezTo>
                <a:cubicBezTo>
                  <a:pt x="5934934" y="3253452"/>
                  <a:pt x="5885367" y="3259897"/>
                  <a:pt x="5835803" y="3268818"/>
                </a:cubicBezTo>
                <a:cubicBezTo>
                  <a:pt x="5823413" y="3270800"/>
                  <a:pt x="5811514" y="3275757"/>
                  <a:pt x="5799620" y="3279723"/>
                </a:cubicBezTo>
                <a:cubicBezTo>
                  <a:pt x="5800117" y="3282697"/>
                  <a:pt x="5800114" y="3285176"/>
                  <a:pt x="5800612" y="3288148"/>
                </a:cubicBezTo>
                <a:cubicBezTo>
                  <a:pt x="5857116" y="3288148"/>
                  <a:pt x="5913618" y="3288148"/>
                  <a:pt x="5970122" y="3288148"/>
                </a:cubicBezTo>
                <a:cubicBezTo>
                  <a:pt x="5970620" y="3292113"/>
                  <a:pt x="5971114" y="3295584"/>
                  <a:pt x="5971612" y="3299547"/>
                </a:cubicBezTo>
                <a:cubicBezTo>
                  <a:pt x="5916594" y="3309461"/>
                  <a:pt x="5861577" y="3319374"/>
                  <a:pt x="5806558" y="3329288"/>
                </a:cubicBezTo>
                <a:cubicBezTo>
                  <a:pt x="5807054" y="3333252"/>
                  <a:pt x="5807550" y="3337219"/>
                  <a:pt x="5808046" y="3341184"/>
                </a:cubicBezTo>
                <a:cubicBezTo>
                  <a:pt x="5850175" y="3341184"/>
                  <a:pt x="5891810" y="3341184"/>
                  <a:pt x="5933943" y="3341182"/>
                </a:cubicBezTo>
                <a:cubicBezTo>
                  <a:pt x="5934932" y="3344653"/>
                  <a:pt x="5935925" y="3347627"/>
                  <a:pt x="5936916" y="3351098"/>
                </a:cubicBezTo>
                <a:cubicBezTo>
                  <a:pt x="5926506" y="3357044"/>
                  <a:pt x="5916593" y="3365964"/>
                  <a:pt x="5905689" y="3367453"/>
                </a:cubicBezTo>
                <a:cubicBezTo>
                  <a:pt x="5848690" y="3375383"/>
                  <a:pt x="5791689" y="3380834"/>
                  <a:pt x="5734691" y="3387775"/>
                </a:cubicBezTo>
                <a:cubicBezTo>
                  <a:pt x="5723289" y="3389261"/>
                  <a:pt x="5711889" y="3392730"/>
                  <a:pt x="5700489" y="3395209"/>
                </a:cubicBezTo>
                <a:cubicBezTo>
                  <a:pt x="5700490" y="3398182"/>
                  <a:pt x="5700987" y="3401156"/>
                  <a:pt x="5700987" y="3404132"/>
                </a:cubicBezTo>
                <a:cubicBezTo>
                  <a:pt x="5761454" y="3410079"/>
                  <a:pt x="5821429" y="3416523"/>
                  <a:pt x="5881898" y="3422469"/>
                </a:cubicBezTo>
                <a:cubicBezTo>
                  <a:pt x="5881899" y="3424948"/>
                  <a:pt x="5881898" y="3427923"/>
                  <a:pt x="5882395" y="3430400"/>
                </a:cubicBezTo>
                <a:cubicBezTo>
                  <a:pt x="5852654" y="3433374"/>
                  <a:pt x="5822915" y="3437835"/>
                  <a:pt x="5792681" y="3439322"/>
                </a:cubicBezTo>
                <a:cubicBezTo>
                  <a:pt x="5762446" y="3440809"/>
                  <a:pt x="5731716" y="3439818"/>
                  <a:pt x="5699995" y="3439816"/>
                </a:cubicBezTo>
                <a:cubicBezTo>
                  <a:pt x="5694542" y="3453199"/>
                  <a:pt x="5699499" y="3459146"/>
                  <a:pt x="5715358" y="3459147"/>
                </a:cubicBezTo>
                <a:cubicBezTo>
                  <a:pt x="5743612" y="3458651"/>
                  <a:pt x="5771367" y="3457662"/>
                  <a:pt x="5799618" y="3459148"/>
                </a:cubicBezTo>
                <a:cubicBezTo>
                  <a:pt x="5818953" y="3460138"/>
                  <a:pt x="5837786" y="3465592"/>
                  <a:pt x="5856621" y="3468567"/>
                </a:cubicBezTo>
                <a:cubicBezTo>
                  <a:pt x="5856619" y="3471540"/>
                  <a:pt x="5856124" y="3474514"/>
                  <a:pt x="5856125" y="3477488"/>
                </a:cubicBezTo>
                <a:cubicBezTo>
                  <a:pt x="5818949" y="3477487"/>
                  <a:pt x="5781778" y="3476496"/>
                  <a:pt x="5744603" y="3477983"/>
                </a:cubicBezTo>
                <a:cubicBezTo>
                  <a:pt x="5707924" y="3479468"/>
                  <a:pt x="5670751" y="3472036"/>
                  <a:pt x="5634569" y="3486408"/>
                </a:cubicBezTo>
                <a:cubicBezTo>
                  <a:pt x="5694541" y="3502766"/>
                  <a:pt x="5760464" y="3495331"/>
                  <a:pt x="5814984" y="3533991"/>
                </a:cubicBezTo>
                <a:cubicBezTo>
                  <a:pt x="5720316" y="3559766"/>
                  <a:pt x="5624160" y="3552330"/>
                  <a:pt x="5527508" y="3546382"/>
                </a:cubicBezTo>
                <a:cubicBezTo>
                  <a:pt x="5600368" y="3582069"/>
                  <a:pt x="5679177" y="3585540"/>
                  <a:pt x="5756992" y="3594462"/>
                </a:cubicBezTo>
                <a:cubicBezTo>
                  <a:pt x="5672733" y="3617756"/>
                  <a:pt x="5589464" y="3595451"/>
                  <a:pt x="5504708" y="3586531"/>
                </a:cubicBezTo>
                <a:cubicBezTo>
                  <a:pt x="5496281" y="3603880"/>
                  <a:pt x="5504212" y="3608834"/>
                  <a:pt x="5520568" y="3611312"/>
                </a:cubicBezTo>
                <a:cubicBezTo>
                  <a:pt x="5570134" y="3619242"/>
                  <a:pt x="5619697" y="3627173"/>
                  <a:pt x="5668769" y="3636591"/>
                </a:cubicBezTo>
                <a:cubicBezTo>
                  <a:pt x="5683639" y="3639563"/>
                  <a:pt x="5697515" y="3647000"/>
                  <a:pt x="5712386" y="3652450"/>
                </a:cubicBezTo>
                <a:cubicBezTo>
                  <a:pt x="5704951" y="3671782"/>
                  <a:pt x="5693055" y="3673765"/>
                  <a:pt x="5676202" y="3671783"/>
                </a:cubicBezTo>
                <a:cubicBezTo>
                  <a:pt x="5606811" y="3663356"/>
                  <a:pt x="5536925" y="3656911"/>
                  <a:pt x="5467038" y="3649479"/>
                </a:cubicBezTo>
                <a:cubicBezTo>
                  <a:pt x="5460596" y="3648982"/>
                  <a:pt x="5453656" y="3649480"/>
                  <a:pt x="5447212" y="3649479"/>
                </a:cubicBezTo>
                <a:cubicBezTo>
                  <a:pt x="5446718" y="3652945"/>
                  <a:pt x="5446222" y="3655921"/>
                  <a:pt x="5445724" y="3659392"/>
                </a:cubicBezTo>
                <a:cubicBezTo>
                  <a:pt x="5516604" y="3678225"/>
                  <a:pt x="5587482" y="3697061"/>
                  <a:pt x="5658361" y="3715897"/>
                </a:cubicBezTo>
                <a:cubicBezTo>
                  <a:pt x="5657864" y="3718375"/>
                  <a:pt x="5657367" y="3720850"/>
                  <a:pt x="5656874" y="3723826"/>
                </a:cubicBezTo>
                <a:cubicBezTo>
                  <a:pt x="5580049" y="3739685"/>
                  <a:pt x="5505203" y="3693096"/>
                  <a:pt x="5428376" y="3705486"/>
                </a:cubicBezTo>
                <a:cubicBezTo>
                  <a:pt x="5428377" y="3707965"/>
                  <a:pt x="5427881" y="3710938"/>
                  <a:pt x="5427882" y="3713418"/>
                </a:cubicBezTo>
                <a:cubicBezTo>
                  <a:pt x="5484386" y="3734730"/>
                  <a:pt x="5540396" y="3755547"/>
                  <a:pt x="5596897" y="3776859"/>
                </a:cubicBezTo>
                <a:cubicBezTo>
                  <a:pt x="5596899" y="3778843"/>
                  <a:pt x="5596402" y="3780825"/>
                  <a:pt x="5596404" y="3782808"/>
                </a:cubicBezTo>
                <a:cubicBezTo>
                  <a:pt x="5575090" y="3780825"/>
                  <a:pt x="5553282" y="3780330"/>
                  <a:pt x="5531970" y="3776860"/>
                </a:cubicBezTo>
                <a:cubicBezTo>
                  <a:pt x="5492317" y="3770417"/>
                  <a:pt x="5453160" y="3760998"/>
                  <a:pt x="5413507" y="3755051"/>
                </a:cubicBezTo>
                <a:cubicBezTo>
                  <a:pt x="5388231" y="3751087"/>
                  <a:pt x="5362456" y="3749599"/>
                  <a:pt x="5337179" y="3749104"/>
                </a:cubicBezTo>
                <a:cubicBezTo>
                  <a:pt x="5328752" y="3749104"/>
                  <a:pt x="5320328" y="3755050"/>
                  <a:pt x="5311900" y="3758521"/>
                </a:cubicBezTo>
                <a:cubicBezTo>
                  <a:pt x="5319335" y="3762982"/>
                  <a:pt x="5326273" y="3769921"/>
                  <a:pt x="5334204" y="3770913"/>
                </a:cubicBezTo>
                <a:cubicBezTo>
                  <a:pt x="5407560" y="3779339"/>
                  <a:pt x="5476951" y="3800156"/>
                  <a:pt x="5543863" y="3834356"/>
                </a:cubicBezTo>
                <a:cubicBezTo>
                  <a:pt x="5533950" y="3834354"/>
                  <a:pt x="5524038" y="3835347"/>
                  <a:pt x="5514125" y="3833860"/>
                </a:cubicBezTo>
                <a:cubicBezTo>
                  <a:pt x="5504709" y="3832371"/>
                  <a:pt x="5495786" y="3826426"/>
                  <a:pt x="5485873" y="3824939"/>
                </a:cubicBezTo>
                <a:cubicBezTo>
                  <a:pt x="5441264" y="3817999"/>
                  <a:pt x="5396160" y="3811061"/>
                  <a:pt x="5351551" y="3805111"/>
                </a:cubicBezTo>
                <a:cubicBezTo>
                  <a:pt x="5336186" y="3803128"/>
                  <a:pt x="5320327" y="3801645"/>
                  <a:pt x="5304960" y="3801148"/>
                </a:cubicBezTo>
                <a:cubicBezTo>
                  <a:pt x="5298517" y="3800650"/>
                  <a:pt x="5292073" y="3802635"/>
                  <a:pt x="5285630" y="3803626"/>
                </a:cubicBezTo>
                <a:cubicBezTo>
                  <a:pt x="5285134" y="3806599"/>
                  <a:pt x="5284638" y="3809573"/>
                  <a:pt x="5284640" y="3812545"/>
                </a:cubicBezTo>
                <a:cubicBezTo>
                  <a:pt x="5352542" y="3835842"/>
                  <a:pt x="5419953" y="3859634"/>
                  <a:pt x="5487855" y="3882929"/>
                </a:cubicBezTo>
                <a:cubicBezTo>
                  <a:pt x="5487359" y="3886400"/>
                  <a:pt x="5486369" y="3889869"/>
                  <a:pt x="5485872" y="3892842"/>
                </a:cubicBezTo>
                <a:cubicBezTo>
                  <a:pt x="5470508" y="3891852"/>
                  <a:pt x="5454152" y="3892842"/>
                  <a:pt x="5439281" y="3889374"/>
                </a:cubicBezTo>
                <a:cubicBezTo>
                  <a:pt x="5396161" y="3879459"/>
                  <a:pt x="5353534" y="3865581"/>
                  <a:pt x="5309918" y="3857156"/>
                </a:cubicBezTo>
                <a:cubicBezTo>
                  <a:pt x="5289595" y="3853190"/>
                  <a:pt x="5267786" y="3856660"/>
                  <a:pt x="5245980" y="3861616"/>
                </a:cubicBezTo>
                <a:cubicBezTo>
                  <a:pt x="5313389" y="3878468"/>
                  <a:pt x="5379310" y="3894827"/>
                  <a:pt x="5439779" y="3933487"/>
                </a:cubicBezTo>
                <a:cubicBezTo>
                  <a:pt x="5407560" y="3959757"/>
                  <a:pt x="5376335" y="3948356"/>
                  <a:pt x="5345107" y="3939433"/>
                </a:cubicBezTo>
                <a:cubicBezTo>
                  <a:pt x="5290587" y="3923573"/>
                  <a:pt x="5236066" y="3908206"/>
                  <a:pt x="5181544" y="3893338"/>
                </a:cubicBezTo>
                <a:cubicBezTo>
                  <a:pt x="5175101" y="3891851"/>
                  <a:pt x="5167664" y="3894826"/>
                  <a:pt x="5160230" y="3896312"/>
                </a:cubicBezTo>
                <a:cubicBezTo>
                  <a:pt x="5165187" y="3902260"/>
                  <a:pt x="5169153" y="3910686"/>
                  <a:pt x="5175594" y="3913165"/>
                </a:cubicBezTo>
                <a:cubicBezTo>
                  <a:pt x="5231110" y="3937948"/>
                  <a:pt x="5287117" y="3961242"/>
                  <a:pt x="5342629" y="3985528"/>
                </a:cubicBezTo>
                <a:cubicBezTo>
                  <a:pt x="5346595" y="3987511"/>
                  <a:pt x="5350064" y="3990981"/>
                  <a:pt x="5353534" y="3999903"/>
                </a:cubicBezTo>
                <a:cubicBezTo>
                  <a:pt x="5339159" y="3999903"/>
                  <a:pt x="5323796" y="4002878"/>
                  <a:pt x="5310412" y="3999407"/>
                </a:cubicBezTo>
                <a:cubicBezTo>
                  <a:pt x="5247960" y="3982060"/>
                  <a:pt x="5186006" y="3962730"/>
                  <a:pt x="5124050" y="3944391"/>
                </a:cubicBezTo>
                <a:cubicBezTo>
                  <a:pt x="5122065" y="3943894"/>
                  <a:pt x="5119586" y="3945879"/>
                  <a:pt x="5108186" y="3950339"/>
                </a:cubicBezTo>
                <a:cubicBezTo>
                  <a:pt x="5168161" y="3983547"/>
                  <a:pt x="5222188" y="4013780"/>
                  <a:pt x="5276709" y="4044017"/>
                </a:cubicBezTo>
                <a:cubicBezTo>
                  <a:pt x="5261839" y="4067312"/>
                  <a:pt x="5251429" y="4069791"/>
                  <a:pt x="5229127" y="4056901"/>
                </a:cubicBezTo>
                <a:cubicBezTo>
                  <a:pt x="5171632" y="4023694"/>
                  <a:pt x="5109179" y="4002876"/>
                  <a:pt x="5044745" y="3989493"/>
                </a:cubicBezTo>
                <a:cubicBezTo>
                  <a:pt x="5039788" y="3988502"/>
                  <a:pt x="5033840" y="3989494"/>
                  <a:pt x="5028881" y="3989494"/>
                </a:cubicBezTo>
                <a:cubicBezTo>
                  <a:pt x="5027892" y="3991972"/>
                  <a:pt x="5026902" y="3993955"/>
                  <a:pt x="5025909" y="3996432"/>
                </a:cubicBezTo>
                <a:cubicBezTo>
                  <a:pt x="5084395" y="4032121"/>
                  <a:pt x="5142883" y="4067809"/>
                  <a:pt x="5201370" y="4103495"/>
                </a:cubicBezTo>
                <a:cubicBezTo>
                  <a:pt x="5199386" y="4106964"/>
                  <a:pt x="5197900" y="4110928"/>
                  <a:pt x="5195919" y="4114400"/>
                </a:cubicBezTo>
                <a:cubicBezTo>
                  <a:pt x="5109180" y="4069294"/>
                  <a:pt x="5019960" y="4031129"/>
                  <a:pt x="4920830" y="4019729"/>
                </a:cubicBezTo>
                <a:cubicBezTo>
                  <a:pt x="4958500" y="4045997"/>
                  <a:pt x="4996665" y="4072269"/>
                  <a:pt x="5036318" y="4100023"/>
                </a:cubicBezTo>
                <a:cubicBezTo>
                  <a:pt x="4979317" y="4082182"/>
                  <a:pt x="4924302" y="4064833"/>
                  <a:pt x="4869283" y="4047486"/>
                </a:cubicBezTo>
                <a:cubicBezTo>
                  <a:pt x="4868292" y="4050458"/>
                  <a:pt x="4866804" y="4053434"/>
                  <a:pt x="4865815" y="4056407"/>
                </a:cubicBezTo>
                <a:cubicBezTo>
                  <a:pt x="4925787" y="4112911"/>
                  <a:pt x="4994187" y="4157024"/>
                  <a:pt x="5071510" y="4189243"/>
                </a:cubicBezTo>
                <a:cubicBezTo>
                  <a:pt x="5054656" y="4203615"/>
                  <a:pt x="5047718" y="4203615"/>
                  <a:pt x="5026900" y="4190234"/>
                </a:cubicBezTo>
                <a:cubicBezTo>
                  <a:pt x="4968908" y="4153059"/>
                  <a:pt x="4905466" y="4128278"/>
                  <a:pt x="4840040" y="4108450"/>
                </a:cubicBezTo>
                <a:cubicBezTo>
                  <a:pt x="4832108" y="4105971"/>
                  <a:pt x="4823189" y="4105478"/>
                  <a:pt x="4815257" y="4103496"/>
                </a:cubicBezTo>
                <a:cubicBezTo>
                  <a:pt x="4814266" y="4105476"/>
                  <a:pt x="4812779" y="4107956"/>
                  <a:pt x="4811788" y="4109939"/>
                </a:cubicBezTo>
                <a:cubicBezTo>
                  <a:pt x="4816251" y="4114399"/>
                  <a:pt x="4820710" y="4118859"/>
                  <a:pt x="4825665" y="4122329"/>
                </a:cubicBezTo>
                <a:cubicBezTo>
                  <a:pt x="4872256" y="4154049"/>
                  <a:pt x="4919841" y="4185773"/>
                  <a:pt x="4966431" y="4217990"/>
                </a:cubicBezTo>
                <a:cubicBezTo>
                  <a:pt x="4972873" y="4222449"/>
                  <a:pt x="4976840" y="4230877"/>
                  <a:pt x="4978327" y="4241781"/>
                </a:cubicBezTo>
                <a:cubicBezTo>
                  <a:pt x="4915873" y="4215513"/>
                  <a:pt x="4853917" y="4188745"/>
                  <a:pt x="4791466" y="4162477"/>
                </a:cubicBezTo>
                <a:cubicBezTo>
                  <a:pt x="4789979" y="4165449"/>
                  <a:pt x="4788491" y="4167929"/>
                  <a:pt x="4787007" y="4170903"/>
                </a:cubicBezTo>
                <a:cubicBezTo>
                  <a:pt x="4825170" y="4210060"/>
                  <a:pt x="4874240" y="4234346"/>
                  <a:pt x="4922318" y="4259624"/>
                </a:cubicBezTo>
                <a:cubicBezTo>
                  <a:pt x="4920831" y="4262103"/>
                  <a:pt x="4919840" y="4264582"/>
                  <a:pt x="4918352" y="4267060"/>
                </a:cubicBezTo>
                <a:cubicBezTo>
                  <a:pt x="4845987" y="4235833"/>
                  <a:pt x="4773128" y="4204111"/>
                  <a:pt x="4700760" y="4172883"/>
                </a:cubicBezTo>
                <a:cubicBezTo>
                  <a:pt x="4698779" y="4175858"/>
                  <a:pt x="4697292" y="4179328"/>
                  <a:pt x="4695310" y="4182302"/>
                </a:cubicBezTo>
                <a:cubicBezTo>
                  <a:pt x="4748839" y="4222946"/>
                  <a:pt x="4806335" y="4258633"/>
                  <a:pt x="4866803" y="4288371"/>
                </a:cubicBezTo>
                <a:cubicBezTo>
                  <a:pt x="4865816" y="4291345"/>
                  <a:pt x="4864821" y="4294318"/>
                  <a:pt x="4863830" y="4297296"/>
                </a:cubicBezTo>
                <a:cubicBezTo>
                  <a:pt x="4852927" y="4293825"/>
                  <a:pt x="4840534" y="4293329"/>
                  <a:pt x="4831613" y="4287382"/>
                </a:cubicBezTo>
                <a:cubicBezTo>
                  <a:pt x="4774614" y="4246240"/>
                  <a:pt x="4709189" y="4223937"/>
                  <a:pt x="4643762" y="4201634"/>
                </a:cubicBezTo>
                <a:cubicBezTo>
                  <a:pt x="4641779" y="4201136"/>
                  <a:pt x="4639302" y="4202128"/>
                  <a:pt x="4632362" y="4202625"/>
                </a:cubicBezTo>
                <a:cubicBezTo>
                  <a:pt x="4676970" y="4250701"/>
                  <a:pt x="4743883" y="4266068"/>
                  <a:pt x="4780067" y="4318607"/>
                </a:cubicBezTo>
                <a:cubicBezTo>
                  <a:pt x="4779074" y="4320588"/>
                  <a:pt x="4778084" y="4322572"/>
                  <a:pt x="4776596" y="4324554"/>
                </a:cubicBezTo>
                <a:cubicBezTo>
                  <a:pt x="4736450" y="4304728"/>
                  <a:pt x="4696797" y="4284409"/>
                  <a:pt x="4656153" y="4265571"/>
                </a:cubicBezTo>
                <a:cubicBezTo>
                  <a:pt x="4615511" y="4246242"/>
                  <a:pt x="4573874" y="4228893"/>
                  <a:pt x="4532736" y="4210553"/>
                </a:cubicBezTo>
                <a:cubicBezTo>
                  <a:pt x="4530754" y="4212042"/>
                  <a:pt x="4529267" y="4213529"/>
                  <a:pt x="4527284" y="4215511"/>
                </a:cubicBezTo>
                <a:cubicBezTo>
                  <a:pt x="4532736" y="4221459"/>
                  <a:pt x="4536701" y="4228893"/>
                  <a:pt x="4543145" y="4233356"/>
                </a:cubicBezTo>
                <a:cubicBezTo>
                  <a:pt x="4589241" y="4266069"/>
                  <a:pt x="4636327" y="4298285"/>
                  <a:pt x="4682423" y="4330999"/>
                </a:cubicBezTo>
                <a:cubicBezTo>
                  <a:pt x="4688867" y="4335459"/>
                  <a:pt x="4695311" y="4340912"/>
                  <a:pt x="4699276" y="4349337"/>
                </a:cubicBezTo>
                <a:cubicBezTo>
                  <a:pt x="4667552" y="4331990"/>
                  <a:pt x="4636824" y="4312163"/>
                  <a:pt x="4604112" y="4297295"/>
                </a:cubicBezTo>
                <a:cubicBezTo>
                  <a:pt x="4572388" y="4282921"/>
                  <a:pt x="4538189" y="4272511"/>
                  <a:pt x="4505475" y="4260614"/>
                </a:cubicBezTo>
                <a:cubicBezTo>
                  <a:pt x="4503988" y="4263590"/>
                  <a:pt x="4502998" y="4266564"/>
                  <a:pt x="4501511" y="4269042"/>
                </a:cubicBezTo>
                <a:cubicBezTo>
                  <a:pt x="4541659" y="4300267"/>
                  <a:pt x="4581807" y="4331494"/>
                  <a:pt x="4621458" y="4362721"/>
                </a:cubicBezTo>
                <a:cubicBezTo>
                  <a:pt x="4618980" y="4366190"/>
                  <a:pt x="4616998" y="4369660"/>
                  <a:pt x="4614520" y="4373128"/>
                </a:cubicBezTo>
                <a:cubicBezTo>
                  <a:pt x="4559502" y="4344876"/>
                  <a:pt x="4504483" y="4316625"/>
                  <a:pt x="4449962" y="4288373"/>
                </a:cubicBezTo>
                <a:cubicBezTo>
                  <a:pt x="4448476" y="4290849"/>
                  <a:pt x="4446495" y="4292833"/>
                  <a:pt x="4445008" y="4295311"/>
                </a:cubicBezTo>
                <a:cubicBezTo>
                  <a:pt x="4477718" y="4323564"/>
                  <a:pt x="4510433" y="4352312"/>
                  <a:pt x="4543145" y="4380563"/>
                </a:cubicBezTo>
                <a:cubicBezTo>
                  <a:pt x="4541659" y="4383042"/>
                  <a:pt x="4539674" y="4385024"/>
                  <a:pt x="4538188" y="4387502"/>
                </a:cubicBezTo>
                <a:cubicBezTo>
                  <a:pt x="4466814" y="4344382"/>
                  <a:pt x="4395442" y="4302250"/>
                  <a:pt x="4315143" y="4278953"/>
                </a:cubicBezTo>
                <a:cubicBezTo>
                  <a:pt x="4313658" y="4281433"/>
                  <a:pt x="4312172" y="4283415"/>
                  <a:pt x="4310685" y="4285895"/>
                </a:cubicBezTo>
                <a:cubicBezTo>
                  <a:pt x="4363225" y="4325547"/>
                  <a:pt x="4415762" y="4365694"/>
                  <a:pt x="4468302" y="4405347"/>
                </a:cubicBezTo>
                <a:cubicBezTo>
                  <a:pt x="4466814" y="4408318"/>
                  <a:pt x="4464831" y="4411294"/>
                  <a:pt x="4463344" y="4413773"/>
                </a:cubicBezTo>
                <a:cubicBezTo>
                  <a:pt x="4453431" y="4411294"/>
                  <a:pt x="4443024" y="4410797"/>
                  <a:pt x="4434103" y="4406338"/>
                </a:cubicBezTo>
                <a:cubicBezTo>
                  <a:pt x="4374128" y="4374121"/>
                  <a:pt x="4314650" y="4341406"/>
                  <a:pt x="4255172" y="4308694"/>
                </a:cubicBezTo>
                <a:cubicBezTo>
                  <a:pt x="4236833" y="4298781"/>
                  <a:pt x="4218493" y="4289364"/>
                  <a:pt x="4198173" y="4282426"/>
                </a:cubicBezTo>
                <a:cubicBezTo>
                  <a:pt x="4239805" y="4341900"/>
                  <a:pt x="4309694" y="4370650"/>
                  <a:pt x="4356781" y="4423191"/>
                </a:cubicBezTo>
                <a:cubicBezTo>
                  <a:pt x="4354799" y="4425667"/>
                  <a:pt x="4353310" y="4428642"/>
                  <a:pt x="4351329" y="4431120"/>
                </a:cubicBezTo>
                <a:cubicBezTo>
                  <a:pt x="4329024" y="4416251"/>
                  <a:pt x="4306720" y="4399892"/>
                  <a:pt x="4283921" y="4386016"/>
                </a:cubicBezTo>
                <a:cubicBezTo>
                  <a:pt x="4258640" y="4370650"/>
                  <a:pt x="4231876" y="4357267"/>
                  <a:pt x="4205606" y="4343885"/>
                </a:cubicBezTo>
                <a:cubicBezTo>
                  <a:pt x="4180327" y="4330999"/>
                  <a:pt x="4155051" y="4318607"/>
                  <a:pt x="4129772" y="4305721"/>
                </a:cubicBezTo>
                <a:cubicBezTo>
                  <a:pt x="4118867" y="4327528"/>
                  <a:pt x="4133737" y="4332484"/>
                  <a:pt x="4144146" y="4338928"/>
                </a:cubicBezTo>
                <a:cubicBezTo>
                  <a:pt x="4185285" y="4362722"/>
                  <a:pt x="4219981" y="4392954"/>
                  <a:pt x="4243772" y="4434590"/>
                </a:cubicBezTo>
                <a:cubicBezTo>
                  <a:pt x="4242286" y="4436570"/>
                  <a:pt x="4240799" y="4438554"/>
                  <a:pt x="4239313" y="4441034"/>
                </a:cubicBezTo>
                <a:cubicBezTo>
                  <a:pt x="4229398" y="4434590"/>
                  <a:pt x="4219981" y="4427651"/>
                  <a:pt x="4210069" y="4421207"/>
                </a:cubicBezTo>
                <a:cubicBezTo>
                  <a:pt x="4164965" y="4392955"/>
                  <a:pt x="4119860" y="4364703"/>
                  <a:pt x="4074259" y="4336945"/>
                </a:cubicBezTo>
                <a:cubicBezTo>
                  <a:pt x="4071781" y="4335458"/>
                  <a:pt x="4067321" y="4336946"/>
                  <a:pt x="4056415" y="4337440"/>
                </a:cubicBezTo>
                <a:cubicBezTo>
                  <a:pt x="4094086" y="4372137"/>
                  <a:pt x="4137208" y="4393451"/>
                  <a:pt x="4160502" y="4434093"/>
                </a:cubicBezTo>
                <a:cubicBezTo>
                  <a:pt x="4159014" y="4436571"/>
                  <a:pt x="4157527" y="4439546"/>
                  <a:pt x="4156040" y="4442024"/>
                </a:cubicBezTo>
                <a:cubicBezTo>
                  <a:pt x="4143155" y="4436076"/>
                  <a:pt x="4129277" y="4431617"/>
                  <a:pt x="4117875" y="4423685"/>
                </a:cubicBezTo>
                <a:cubicBezTo>
                  <a:pt x="4087642" y="4402866"/>
                  <a:pt x="4058399" y="4380067"/>
                  <a:pt x="4028164" y="4358754"/>
                </a:cubicBezTo>
                <a:cubicBezTo>
                  <a:pt x="4024198" y="4355781"/>
                  <a:pt x="4018249" y="4355781"/>
                  <a:pt x="4009328" y="4358753"/>
                </a:cubicBezTo>
                <a:cubicBezTo>
                  <a:pt x="4033615" y="4382546"/>
                  <a:pt x="4057408" y="4406831"/>
                  <a:pt x="4081694" y="4430624"/>
                </a:cubicBezTo>
                <a:cubicBezTo>
                  <a:pt x="4080207" y="4432608"/>
                  <a:pt x="4078720" y="4434093"/>
                  <a:pt x="4077233" y="4436077"/>
                </a:cubicBezTo>
                <a:cubicBezTo>
                  <a:pt x="4029650" y="4407329"/>
                  <a:pt x="3982067" y="4378083"/>
                  <a:pt x="3934980" y="4349338"/>
                </a:cubicBezTo>
                <a:cubicBezTo>
                  <a:pt x="3933000" y="4351814"/>
                  <a:pt x="3931016" y="4353798"/>
                  <a:pt x="3929033" y="4356276"/>
                </a:cubicBezTo>
                <a:cubicBezTo>
                  <a:pt x="3948858" y="4377591"/>
                  <a:pt x="3968687" y="4399398"/>
                  <a:pt x="3989006" y="4420713"/>
                </a:cubicBezTo>
                <a:cubicBezTo>
                  <a:pt x="3987520" y="4422198"/>
                  <a:pt x="3986530" y="4423189"/>
                  <a:pt x="3985043" y="4424676"/>
                </a:cubicBezTo>
                <a:cubicBezTo>
                  <a:pt x="3945391" y="4399399"/>
                  <a:pt x="3905242" y="4374120"/>
                  <a:pt x="3865591" y="4349337"/>
                </a:cubicBezTo>
                <a:cubicBezTo>
                  <a:pt x="3863113" y="4351816"/>
                  <a:pt x="3861129" y="4354295"/>
                  <a:pt x="3858652" y="4356771"/>
                </a:cubicBezTo>
                <a:cubicBezTo>
                  <a:pt x="3875997" y="4376599"/>
                  <a:pt x="3892850" y="4395927"/>
                  <a:pt x="3910199" y="4415753"/>
                </a:cubicBezTo>
                <a:cubicBezTo>
                  <a:pt x="3908216" y="4418727"/>
                  <a:pt x="3906232" y="4421702"/>
                  <a:pt x="3904747" y="4424677"/>
                </a:cubicBezTo>
                <a:cubicBezTo>
                  <a:pt x="3890868" y="4418233"/>
                  <a:pt x="3875999" y="4412780"/>
                  <a:pt x="3863608" y="4404849"/>
                </a:cubicBezTo>
                <a:cubicBezTo>
                  <a:pt x="3836842" y="4387502"/>
                  <a:pt x="3811067" y="4368667"/>
                  <a:pt x="3785293" y="4350328"/>
                </a:cubicBezTo>
                <a:cubicBezTo>
                  <a:pt x="3782817" y="4352311"/>
                  <a:pt x="3780834" y="4354295"/>
                  <a:pt x="3778354" y="4355781"/>
                </a:cubicBezTo>
                <a:cubicBezTo>
                  <a:pt x="3788765" y="4370154"/>
                  <a:pt x="3799172" y="4384529"/>
                  <a:pt x="3809580" y="4398902"/>
                </a:cubicBezTo>
                <a:cubicBezTo>
                  <a:pt x="3808094" y="4400389"/>
                  <a:pt x="3807103" y="4401877"/>
                  <a:pt x="3805615" y="4403364"/>
                </a:cubicBezTo>
                <a:cubicBezTo>
                  <a:pt x="3791739" y="4394937"/>
                  <a:pt x="3777860" y="4386015"/>
                  <a:pt x="3758034" y="4373624"/>
                </a:cubicBezTo>
                <a:cubicBezTo>
                  <a:pt x="3763979" y="4398405"/>
                  <a:pt x="3774389" y="4409311"/>
                  <a:pt x="3791241" y="4417737"/>
                </a:cubicBezTo>
                <a:cubicBezTo>
                  <a:pt x="3876493" y="4458878"/>
                  <a:pt x="3971163" y="4450449"/>
                  <a:pt x="4061371" y="4467302"/>
                </a:cubicBezTo>
                <a:cubicBezTo>
                  <a:pt x="4150590" y="4484154"/>
                  <a:pt x="4243773" y="4485641"/>
                  <a:pt x="4334972" y="4482668"/>
                </a:cubicBezTo>
                <a:cubicBezTo>
                  <a:pt x="4474251" y="4477709"/>
                  <a:pt x="4613032" y="4462842"/>
                  <a:pt x="4752310" y="4451937"/>
                </a:cubicBezTo>
                <a:cubicBezTo>
                  <a:pt x="4781058" y="4449954"/>
                  <a:pt x="4809804" y="4448964"/>
                  <a:pt x="4838552" y="4447476"/>
                </a:cubicBezTo>
                <a:cubicBezTo>
                  <a:pt x="4839546" y="4449458"/>
                  <a:pt x="4840040" y="4451442"/>
                  <a:pt x="4841032" y="4453918"/>
                </a:cubicBezTo>
                <a:cubicBezTo>
                  <a:pt x="4825666" y="4461850"/>
                  <a:pt x="4811788" y="4472754"/>
                  <a:pt x="4795432" y="4476718"/>
                </a:cubicBezTo>
                <a:cubicBezTo>
                  <a:pt x="4749831" y="4488119"/>
                  <a:pt x="4704231" y="4501501"/>
                  <a:pt x="4658136" y="4504476"/>
                </a:cubicBezTo>
                <a:cubicBezTo>
                  <a:pt x="4551572" y="4510919"/>
                  <a:pt x="4447485" y="4532728"/>
                  <a:pt x="4342902" y="4552059"/>
                </a:cubicBezTo>
                <a:cubicBezTo>
                  <a:pt x="4179338" y="4582790"/>
                  <a:pt x="4014780" y="4597163"/>
                  <a:pt x="3848242" y="4580806"/>
                </a:cubicBezTo>
                <a:cubicBezTo>
                  <a:pt x="3759025" y="4571884"/>
                  <a:pt x="3678235" y="4536692"/>
                  <a:pt x="3597443" y="4501503"/>
                </a:cubicBezTo>
                <a:cubicBezTo>
                  <a:pt x="3533999" y="4473746"/>
                  <a:pt x="3471053" y="4444999"/>
                  <a:pt x="3409094" y="4415755"/>
                </a:cubicBezTo>
                <a:cubicBezTo>
                  <a:pt x="3383320" y="4403362"/>
                  <a:pt x="3359531" y="4387007"/>
                  <a:pt x="3334253" y="4372634"/>
                </a:cubicBezTo>
                <a:cubicBezTo>
                  <a:pt x="3330288" y="4370153"/>
                  <a:pt x="3325331" y="4369162"/>
                  <a:pt x="3313931" y="4365199"/>
                </a:cubicBezTo>
                <a:cubicBezTo>
                  <a:pt x="3318886" y="4376599"/>
                  <a:pt x="3319878" y="4384032"/>
                  <a:pt x="3323845" y="4387007"/>
                </a:cubicBezTo>
                <a:cubicBezTo>
                  <a:pt x="3405131" y="4448467"/>
                  <a:pt x="3484434" y="4513397"/>
                  <a:pt x="3569190" y="4569902"/>
                </a:cubicBezTo>
                <a:cubicBezTo>
                  <a:pt x="3636104" y="4614509"/>
                  <a:pt x="3707973" y="4652181"/>
                  <a:pt x="3780834" y="4686381"/>
                </a:cubicBezTo>
                <a:cubicBezTo>
                  <a:pt x="3898303" y="4741395"/>
                  <a:pt x="4018249" y="4791458"/>
                  <a:pt x="4137207" y="4843500"/>
                </a:cubicBezTo>
                <a:cubicBezTo>
                  <a:pt x="4143650" y="4846475"/>
                  <a:pt x="4149598" y="4849946"/>
                  <a:pt x="4155049" y="4856882"/>
                </a:cubicBezTo>
                <a:cubicBezTo>
                  <a:pt x="4146624" y="4856390"/>
                  <a:pt x="4136710" y="4858372"/>
                  <a:pt x="4129275" y="4854901"/>
                </a:cubicBezTo>
                <a:cubicBezTo>
                  <a:pt x="4078223" y="4829128"/>
                  <a:pt x="4020728" y="4829624"/>
                  <a:pt x="3966701" y="4815746"/>
                </a:cubicBezTo>
                <a:cubicBezTo>
                  <a:pt x="3910198" y="4801371"/>
                  <a:pt x="3854687" y="4783033"/>
                  <a:pt x="3799667" y="4764197"/>
                </a:cubicBezTo>
                <a:cubicBezTo>
                  <a:pt x="3709954" y="4733962"/>
                  <a:pt x="3618259" y="4708684"/>
                  <a:pt x="3533008" y="4669033"/>
                </a:cubicBezTo>
                <a:cubicBezTo>
                  <a:pt x="3452217" y="4631362"/>
                  <a:pt x="3378860" y="4577832"/>
                  <a:pt x="3303025" y="4530747"/>
                </a:cubicBezTo>
                <a:cubicBezTo>
                  <a:pt x="3236610" y="4489112"/>
                  <a:pt x="3171184" y="4446484"/>
                  <a:pt x="3105263" y="4404355"/>
                </a:cubicBezTo>
                <a:cubicBezTo>
                  <a:pt x="3098817" y="4400389"/>
                  <a:pt x="3091384" y="4398407"/>
                  <a:pt x="3082958" y="4396920"/>
                </a:cubicBezTo>
                <a:cubicBezTo>
                  <a:pt x="3210836" y="4555527"/>
                  <a:pt x="3354077" y="4696788"/>
                  <a:pt x="3531026" y="4803849"/>
                </a:cubicBezTo>
                <a:cubicBezTo>
                  <a:pt x="3524086" y="4802361"/>
                  <a:pt x="3516156" y="4802363"/>
                  <a:pt x="3509712" y="4799389"/>
                </a:cubicBezTo>
                <a:cubicBezTo>
                  <a:pt x="3429912" y="4759241"/>
                  <a:pt x="3351103" y="4717110"/>
                  <a:pt x="3270313" y="4678450"/>
                </a:cubicBezTo>
                <a:cubicBezTo>
                  <a:pt x="3196463" y="4643258"/>
                  <a:pt x="3135000" y="4591216"/>
                  <a:pt x="3074036" y="4538180"/>
                </a:cubicBezTo>
                <a:cubicBezTo>
                  <a:pt x="3010593" y="4483165"/>
                  <a:pt x="2946654" y="4428642"/>
                  <a:pt x="2882714" y="4374119"/>
                </a:cubicBezTo>
                <a:cubicBezTo>
                  <a:pt x="2879742" y="4371643"/>
                  <a:pt x="2875775" y="4370154"/>
                  <a:pt x="2872800" y="4368667"/>
                </a:cubicBezTo>
                <a:cubicBezTo>
                  <a:pt x="2870324" y="4370155"/>
                  <a:pt x="2867843" y="4371642"/>
                  <a:pt x="2865365" y="4373130"/>
                </a:cubicBezTo>
                <a:cubicBezTo>
                  <a:pt x="2870817" y="4383042"/>
                  <a:pt x="2874785" y="4393947"/>
                  <a:pt x="2882217" y="4402867"/>
                </a:cubicBezTo>
                <a:cubicBezTo>
                  <a:pt x="2953098" y="4488614"/>
                  <a:pt x="3023974" y="4573866"/>
                  <a:pt x="3094854" y="4659616"/>
                </a:cubicBezTo>
                <a:cubicBezTo>
                  <a:pt x="3098817" y="4664572"/>
                  <a:pt x="3101791" y="4671015"/>
                  <a:pt x="3109226" y="4683406"/>
                </a:cubicBezTo>
                <a:cubicBezTo>
                  <a:pt x="3093862" y="4681423"/>
                  <a:pt x="3082957" y="4682911"/>
                  <a:pt x="3074530" y="4678945"/>
                </a:cubicBezTo>
                <a:cubicBezTo>
                  <a:pt x="3016046" y="4651685"/>
                  <a:pt x="2968957" y="4609555"/>
                  <a:pt x="2928810" y="4559494"/>
                </a:cubicBezTo>
                <a:cubicBezTo>
                  <a:pt x="2920382" y="4548588"/>
                  <a:pt x="2914931" y="4545119"/>
                  <a:pt x="2900557" y="4550075"/>
                </a:cubicBezTo>
                <a:cubicBezTo>
                  <a:pt x="2827201" y="4576841"/>
                  <a:pt x="2753349" y="4602615"/>
                  <a:pt x="2679994" y="4628884"/>
                </a:cubicBezTo>
                <a:cubicBezTo>
                  <a:pt x="2674046" y="4630868"/>
                  <a:pt x="2670080" y="4637310"/>
                  <a:pt x="2664628" y="4641772"/>
                </a:cubicBezTo>
                <a:cubicBezTo>
                  <a:pt x="2670575" y="4644746"/>
                  <a:pt x="2676026" y="4649700"/>
                  <a:pt x="2682471" y="4650694"/>
                </a:cubicBezTo>
                <a:cubicBezTo>
                  <a:pt x="2745916" y="4664075"/>
                  <a:pt x="2809358" y="4676963"/>
                  <a:pt x="2874783" y="4690839"/>
                </a:cubicBezTo>
                <a:cubicBezTo>
                  <a:pt x="2880730" y="4710170"/>
                  <a:pt x="2888166" y="4732476"/>
                  <a:pt x="2896097" y="4758247"/>
                </a:cubicBezTo>
                <a:cubicBezTo>
                  <a:pt x="2886678" y="4757754"/>
                  <a:pt x="2878253" y="4757258"/>
                  <a:pt x="2869826" y="4756265"/>
                </a:cubicBezTo>
                <a:cubicBezTo>
                  <a:pt x="2840581" y="4753788"/>
                  <a:pt x="2810349" y="4746851"/>
                  <a:pt x="2781601" y="4749823"/>
                </a:cubicBezTo>
                <a:cubicBezTo>
                  <a:pt x="2690400" y="4759738"/>
                  <a:pt x="2600689" y="4748831"/>
                  <a:pt x="2510480" y="4735945"/>
                </a:cubicBezTo>
                <a:cubicBezTo>
                  <a:pt x="2472810" y="4730492"/>
                  <a:pt x="2433652" y="4729997"/>
                  <a:pt x="2398958" y="4717111"/>
                </a:cubicBezTo>
                <a:cubicBezTo>
                  <a:pt x="2338985" y="4695302"/>
                  <a:pt x="2280498" y="4668041"/>
                  <a:pt x="2223994" y="4638302"/>
                </a:cubicBezTo>
                <a:cubicBezTo>
                  <a:pt x="2151132" y="4600138"/>
                  <a:pt x="2081741" y="4555031"/>
                  <a:pt x="2008881" y="4516867"/>
                </a:cubicBezTo>
                <a:cubicBezTo>
                  <a:pt x="1923133" y="4471763"/>
                  <a:pt x="1835898" y="4428640"/>
                  <a:pt x="1747674" y="4388990"/>
                </a:cubicBezTo>
                <a:cubicBezTo>
                  <a:pt x="1656475" y="4347851"/>
                  <a:pt x="1577665" y="4289859"/>
                  <a:pt x="1502821" y="4224433"/>
                </a:cubicBezTo>
                <a:cubicBezTo>
                  <a:pt x="1436405" y="4166937"/>
                  <a:pt x="1374942" y="4101511"/>
                  <a:pt x="1293657" y="4064834"/>
                </a:cubicBezTo>
                <a:cubicBezTo>
                  <a:pt x="1225753" y="4034104"/>
                  <a:pt x="1155370" y="4007832"/>
                  <a:pt x="1085485" y="3981564"/>
                </a:cubicBezTo>
                <a:cubicBezTo>
                  <a:pt x="1000230" y="3950338"/>
                  <a:pt x="935797" y="3897799"/>
                  <a:pt x="897633" y="3814033"/>
                </a:cubicBezTo>
                <a:cubicBezTo>
                  <a:pt x="882267" y="3780330"/>
                  <a:pt x="861946" y="3749105"/>
                  <a:pt x="829232" y="3727790"/>
                </a:cubicBezTo>
                <a:cubicBezTo>
                  <a:pt x="771241" y="3690617"/>
                  <a:pt x="735060" y="3635599"/>
                  <a:pt x="703832" y="3575625"/>
                </a:cubicBezTo>
                <a:cubicBezTo>
                  <a:pt x="662695" y="3497313"/>
                  <a:pt x="659720" y="3495329"/>
                  <a:pt x="573973" y="3516147"/>
                </a:cubicBezTo>
                <a:cubicBezTo>
                  <a:pt x="522424" y="3528539"/>
                  <a:pt x="471372" y="3545887"/>
                  <a:pt x="421312" y="3564721"/>
                </a:cubicBezTo>
                <a:cubicBezTo>
                  <a:pt x="397520" y="3573644"/>
                  <a:pt x="378190" y="3596939"/>
                  <a:pt x="354399" y="3604868"/>
                </a:cubicBezTo>
                <a:cubicBezTo>
                  <a:pt x="324165" y="3614782"/>
                  <a:pt x="316730" y="3636592"/>
                  <a:pt x="304835" y="3661373"/>
                </a:cubicBezTo>
                <a:cubicBezTo>
                  <a:pt x="283521" y="3705981"/>
                  <a:pt x="291946" y="3745634"/>
                  <a:pt x="313260" y="3785782"/>
                </a:cubicBezTo>
                <a:cubicBezTo>
                  <a:pt x="324660" y="3807590"/>
                  <a:pt x="334075" y="3830390"/>
                  <a:pt x="343990" y="3853190"/>
                </a:cubicBezTo>
                <a:cubicBezTo>
                  <a:pt x="372241" y="3919112"/>
                  <a:pt x="354894" y="3979086"/>
                  <a:pt x="310286" y="4029144"/>
                </a:cubicBezTo>
                <a:cubicBezTo>
                  <a:pt x="296409" y="4045008"/>
                  <a:pt x="280301" y="4058885"/>
                  <a:pt x="263571" y="4072205"/>
                </a:cubicBezTo>
                <a:lnTo>
                  <a:pt x="227102" y="4100925"/>
                </a:lnTo>
                <a:lnTo>
                  <a:pt x="263819" y="4021526"/>
                </a:lnTo>
                <a:cubicBezTo>
                  <a:pt x="274227" y="3992220"/>
                  <a:pt x="282034" y="3961987"/>
                  <a:pt x="287486" y="3931008"/>
                </a:cubicBezTo>
                <a:cubicBezTo>
                  <a:pt x="288972" y="3922086"/>
                  <a:pt x="285007" y="3911181"/>
                  <a:pt x="280051" y="3902755"/>
                </a:cubicBezTo>
                <a:cubicBezTo>
                  <a:pt x="263695" y="3874008"/>
                  <a:pt x="246348" y="3846251"/>
                  <a:pt x="228998" y="3818493"/>
                </a:cubicBezTo>
                <a:cubicBezTo>
                  <a:pt x="224539" y="3810565"/>
                  <a:pt x="221067" y="3801643"/>
                  <a:pt x="215121" y="3795199"/>
                </a:cubicBezTo>
                <a:cubicBezTo>
                  <a:pt x="203721" y="3782312"/>
                  <a:pt x="191329" y="3786277"/>
                  <a:pt x="183894" y="3801643"/>
                </a:cubicBezTo>
                <a:cubicBezTo>
                  <a:pt x="168529" y="3832869"/>
                  <a:pt x="169025" y="3865086"/>
                  <a:pt x="174476" y="3898296"/>
                </a:cubicBezTo>
                <a:cubicBezTo>
                  <a:pt x="179433" y="3930017"/>
                  <a:pt x="180921" y="3960746"/>
                  <a:pt x="152668" y="3984538"/>
                </a:cubicBezTo>
                <a:cubicBezTo>
                  <a:pt x="122433" y="4009817"/>
                  <a:pt x="127886" y="4043025"/>
                  <a:pt x="133834" y="4075738"/>
                </a:cubicBezTo>
                <a:cubicBezTo>
                  <a:pt x="139286" y="4104982"/>
                  <a:pt x="146721" y="4133730"/>
                  <a:pt x="153162" y="4162477"/>
                </a:cubicBezTo>
                <a:cubicBezTo>
                  <a:pt x="154651" y="4170407"/>
                  <a:pt x="155642" y="4178338"/>
                  <a:pt x="155146" y="4186267"/>
                </a:cubicBezTo>
                <a:cubicBezTo>
                  <a:pt x="40156" y="4021710"/>
                  <a:pt x="34207" y="3851208"/>
                  <a:pt x="135322" y="3674757"/>
                </a:cubicBezTo>
                <a:cubicBezTo>
                  <a:pt x="131852" y="3673269"/>
                  <a:pt x="128381" y="3671782"/>
                  <a:pt x="124912" y="3669800"/>
                </a:cubicBezTo>
                <a:cubicBezTo>
                  <a:pt x="96164" y="3695078"/>
                  <a:pt x="67417" y="3719859"/>
                  <a:pt x="39660" y="3744146"/>
                </a:cubicBezTo>
                <a:cubicBezTo>
                  <a:pt x="49573" y="3700033"/>
                  <a:pt x="58991" y="3656913"/>
                  <a:pt x="68903" y="3614285"/>
                </a:cubicBezTo>
                <a:cubicBezTo>
                  <a:pt x="69894" y="3609330"/>
                  <a:pt x="73860" y="3603879"/>
                  <a:pt x="78323" y="3601399"/>
                </a:cubicBezTo>
                <a:cubicBezTo>
                  <a:pt x="159608" y="3546879"/>
                  <a:pt x="239406" y="3489878"/>
                  <a:pt x="323669" y="3439819"/>
                </a:cubicBezTo>
                <a:cubicBezTo>
                  <a:pt x="361834" y="3417514"/>
                  <a:pt x="408425" y="3410080"/>
                  <a:pt x="451051" y="3395705"/>
                </a:cubicBezTo>
                <a:cubicBezTo>
                  <a:pt x="480790" y="3385791"/>
                  <a:pt x="512510" y="3379843"/>
                  <a:pt x="540763" y="3353078"/>
                </a:cubicBezTo>
                <a:cubicBezTo>
                  <a:pt x="524903" y="3348617"/>
                  <a:pt x="513503" y="3345644"/>
                  <a:pt x="502102" y="3341678"/>
                </a:cubicBezTo>
                <a:cubicBezTo>
                  <a:pt x="457990" y="3325818"/>
                  <a:pt x="434197" y="3287653"/>
                  <a:pt x="409416" y="3252462"/>
                </a:cubicBezTo>
                <a:cubicBezTo>
                  <a:pt x="402475" y="3243045"/>
                  <a:pt x="406937" y="3225200"/>
                  <a:pt x="407432" y="3211323"/>
                </a:cubicBezTo>
                <a:cubicBezTo>
                  <a:pt x="408425" y="3194966"/>
                  <a:pt x="401484" y="3189020"/>
                  <a:pt x="385625" y="3190504"/>
                </a:cubicBezTo>
                <a:cubicBezTo>
                  <a:pt x="355886" y="3192983"/>
                  <a:pt x="326148" y="3194966"/>
                  <a:pt x="296406" y="3195460"/>
                </a:cubicBezTo>
                <a:cubicBezTo>
                  <a:pt x="288477" y="3195462"/>
                  <a:pt x="278068" y="3192983"/>
                  <a:pt x="272121" y="3187531"/>
                </a:cubicBezTo>
                <a:cubicBezTo>
                  <a:pt x="233459" y="3153330"/>
                  <a:pt x="208677" y="3111698"/>
                  <a:pt x="212148" y="3058164"/>
                </a:cubicBezTo>
                <a:cubicBezTo>
                  <a:pt x="213633" y="3036356"/>
                  <a:pt x="207190" y="3027436"/>
                  <a:pt x="183399" y="3027436"/>
                </a:cubicBezTo>
                <a:cubicBezTo>
                  <a:pt x="117478" y="3027929"/>
                  <a:pt x="57505" y="2955566"/>
                  <a:pt x="71383" y="2892618"/>
                </a:cubicBezTo>
                <a:cubicBezTo>
                  <a:pt x="74852" y="2876758"/>
                  <a:pt x="74851" y="2860400"/>
                  <a:pt x="76834" y="2844540"/>
                </a:cubicBezTo>
                <a:cubicBezTo>
                  <a:pt x="29251" y="2837602"/>
                  <a:pt x="-489" y="2796462"/>
                  <a:pt x="7" y="2747888"/>
                </a:cubicBezTo>
                <a:cubicBezTo>
                  <a:pt x="505" y="2707246"/>
                  <a:pt x="9426" y="2670071"/>
                  <a:pt x="25783" y="2633392"/>
                </a:cubicBezTo>
                <a:cubicBezTo>
                  <a:pt x="30737" y="2621994"/>
                  <a:pt x="29253" y="2603655"/>
                  <a:pt x="22808" y="2592750"/>
                </a:cubicBezTo>
                <a:cubicBezTo>
                  <a:pt x="2487" y="2558551"/>
                  <a:pt x="-5940" y="2522367"/>
                  <a:pt x="9923" y="2486679"/>
                </a:cubicBezTo>
                <a:cubicBezTo>
                  <a:pt x="38172" y="2422742"/>
                  <a:pt x="81295" y="2373176"/>
                  <a:pt x="153661" y="2353351"/>
                </a:cubicBezTo>
                <a:cubicBezTo>
                  <a:pt x="209667" y="2337985"/>
                  <a:pt x="265181" y="2327081"/>
                  <a:pt x="323173" y="2327576"/>
                </a:cubicBezTo>
                <a:cubicBezTo>
                  <a:pt x="328129" y="2327576"/>
                  <a:pt x="338043" y="2317170"/>
                  <a:pt x="337051" y="2313203"/>
                </a:cubicBezTo>
                <a:cubicBezTo>
                  <a:pt x="335564" y="2305273"/>
                  <a:pt x="328128" y="2292881"/>
                  <a:pt x="323173" y="2292385"/>
                </a:cubicBezTo>
                <a:cubicBezTo>
                  <a:pt x="290953" y="2291889"/>
                  <a:pt x="277077" y="2270080"/>
                  <a:pt x="259233" y="2248769"/>
                </a:cubicBezTo>
                <a:cubicBezTo>
                  <a:pt x="242877" y="2228942"/>
                  <a:pt x="240398" y="2213081"/>
                  <a:pt x="250313" y="2191771"/>
                </a:cubicBezTo>
                <a:cubicBezTo>
                  <a:pt x="256755" y="2177891"/>
                  <a:pt x="260722" y="2162525"/>
                  <a:pt x="266172" y="2146169"/>
                </a:cubicBezTo>
                <a:cubicBezTo>
                  <a:pt x="242381" y="2140717"/>
                  <a:pt x="220574" y="2137248"/>
                  <a:pt x="199755" y="2131298"/>
                </a:cubicBezTo>
                <a:cubicBezTo>
                  <a:pt x="167539" y="2122378"/>
                  <a:pt x="149199" y="2098587"/>
                  <a:pt x="138295" y="2068850"/>
                </a:cubicBezTo>
                <a:cubicBezTo>
                  <a:pt x="136311" y="2062901"/>
                  <a:pt x="139783" y="2053978"/>
                  <a:pt x="143252" y="2047534"/>
                </a:cubicBezTo>
                <a:cubicBezTo>
                  <a:pt x="151181" y="2033161"/>
                  <a:pt x="162088" y="2020275"/>
                  <a:pt x="169521" y="2005901"/>
                </a:cubicBezTo>
                <a:cubicBezTo>
                  <a:pt x="187860" y="1969222"/>
                  <a:pt x="186870" y="1966249"/>
                  <a:pt x="155642" y="1939484"/>
                </a:cubicBezTo>
                <a:cubicBezTo>
                  <a:pt x="126896" y="1915196"/>
                  <a:pt x="116486" y="1885953"/>
                  <a:pt x="128877" y="1849770"/>
                </a:cubicBezTo>
                <a:cubicBezTo>
                  <a:pt x="132844" y="1837874"/>
                  <a:pt x="135816" y="1825977"/>
                  <a:pt x="141269" y="1815075"/>
                </a:cubicBezTo>
                <a:cubicBezTo>
                  <a:pt x="150686" y="1797726"/>
                  <a:pt x="150686" y="1786822"/>
                  <a:pt x="129869" y="1776414"/>
                </a:cubicBezTo>
                <a:cubicBezTo>
                  <a:pt x="101617" y="1762535"/>
                  <a:pt x="90216" y="1727343"/>
                  <a:pt x="102608" y="1700578"/>
                </a:cubicBezTo>
                <a:cubicBezTo>
                  <a:pt x="106076" y="1692647"/>
                  <a:pt x="114504" y="1685710"/>
                  <a:pt x="121937" y="1681248"/>
                </a:cubicBezTo>
                <a:cubicBezTo>
                  <a:pt x="157129" y="1661917"/>
                  <a:pt x="193807" y="1645067"/>
                  <a:pt x="221068" y="1611856"/>
                </a:cubicBezTo>
                <a:cubicBezTo>
                  <a:pt x="210660" y="1603431"/>
                  <a:pt x="201242" y="1595501"/>
                  <a:pt x="191825" y="1587570"/>
                </a:cubicBezTo>
                <a:cubicBezTo>
                  <a:pt x="159608" y="1560309"/>
                  <a:pt x="145729" y="1524622"/>
                  <a:pt x="142260" y="1483485"/>
                </a:cubicBezTo>
                <a:cubicBezTo>
                  <a:pt x="141270" y="1468614"/>
                  <a:pt x="145730" y="1459692"/>
                  <a:pt x="160102" y="1452257"/>
                </a:cubicBezTo>
                <a:cubicBezTo>
                  <a:pt x="183894" y="1440363"/>
                  <a:pt x="206695" y="1424999"/>
                  <a:pt x="226521" y="1413599"/>
                </a:cubicBezTo>
                <a:cubicBezTo>
                  <a:pt x="203224" y="1368988"/>
                  <a:pt x="181417" y="1327354"/>
                  <a:pt x="159607" y="1286710"/>
                </a:cubicBezTo>
                <a:cubicBezTo>
                  <a:pt x="193809" y="1259945"/>
                  <a:pt x="227513" y="1265396"/>
                  <a:pt x="260720" y="1270353"/>
                </a:cubicBezTo>
                <a:cubicBezTo>
                  <a:pt x="276086" y="1272336"/>
                  <a:pt x="290955" y="1277787"/>
                  <a:pt x="306320" y="1280762"/>
                </a:cubicBezTo>
                <a:cubicBezTo>
                  <a:pt x="312765" y="1281755"/>
                  <a:pt x="319702" y="1279275"/>
                  <a:pt x="326641" y="1278284"/>
                </a:cubicBezTo>
                <a:cubicBezTo>
                  <a:pt x="323174" y="1271345"/>
                  <a:pt x="321688" y="1261432"/>
                  <a:pt x="316234" y="1257466"/>
                </a:cubicBezTo>
                <a:cubicBezTo>
                  <a:pt x="260226" y="1214843"/>
                  <a:pt x="233462" y="1158831"/>
                  <a:pt x="238913" y="1088449"/>
                </a:cubicBezTo>
                <a:cubicBezTo>
                  <a:pt x="238910" y="1086964"/>
                  <a:pt x="240399" y="1085475"/>
                  <a:pt x="243374" y="1079032"/>
                </a:cubicBezTo>
                <a:cubicBezTo>
                  <a:pt x="292937" y="1082999"/>
                  <a:pt x="344486" y="1087459"/>
                  <a:pt x="396034" y="1091423"/>
                </a:cubicBezTo>
                <a:cubicBezTo>
                  <a:pt x="397519" y="1088945"/>
                  <a:pt x="399007" y="1086467"/>
                  <a:pt x="400494" y="1083493"/>
                </a:cubicBezTo>
                <a:cubicBezTo>
                  <a:pt x="393057" y="1076059"/>
                  <a:pt x="386617" y="1068127"/>
                  <a:pt x="378686" y="1061684"/>
                </a:cubicBezTo>
                <a:cubicBezTo>
                  <a:pt x="345477" y="1032937"/>
                  <a:pt x="313756" y="1002702"/>
                  <a:pt x="301365" y="959086"/>
                </a:cubicBezTo>
                <a:cubicBezTo>
                  <a:pt x="296904" y="943720"/>
                  <a:pt x="298388" y="926372"/>
                  <a:pt x="296904" y="910015"/>
                </a:cubicBezTo>
                <a:cubicBezTo>
                  <a:pt x="299382" y="908033"/>
                  <a:pt x="301861" y="906050"/>
                  <a:pt x="304338" y="904068"/>
                </a:cubicBezTo>
                <a:cubicBezTo>
                  <a:pt x="357868" y="924885"/>
                  <a:pt x="411397" y="945703"/>
                  <a:pt x="464432" y="966520"/>
                </a:cubicBezTo>
                <a:cubicBezTo>
                  <a:pt x="466911" y="964041"/>
                  <a:pt x="469392" y="962058"/>
                  <a:pt x="471868" y="959580"/>
                </a:cubicBezTo>
                <a:cubicBezTo>
                  <a:pt x="425773" y="912988"/>
                  <a:pt x="394050" y="860450"/>
                  <a:pt x="400493" y="787095"/>
                </a:cubicBezTo>
                <a:cubicBezTo>
                  <a:pt x="447582" y="806425"/>
                  <a:pt x="492192" y="824763"/>
                  <a:pt x="536304" y="843101"/>
                </a:cubicBezTo>
                <a:cubicBezTo>
                  <a:pt x="539276" y="840129"/>
                  <a:pt x="542251" y="836660"/>
                  <a:pt x="545225" y="833684"/>
                </a:cubicBezTo>
                <a:cubicBezTo>
                  <a:pt x="470877" y="781642"/>
                  <a:pt x="454520" y="700355"/>
                  <a:pt x="428250" y="619068"/>
                </a:cubicBezTo>
                <a:cubicBezTo>
                  <a:pt x="479799" y="627493"/>
                  <a:pt x="531842" y="623033"/>
                  <a:pt x="566041" y="671112"/>
                </a:cubicBezTo>
                <a:cubicBezTo>
                  <a:pt x="575458" y="683998"/>
                  <a:pt x="592807" y="690939"/>
                  <a:pt x="606190" y="700851"/>
                </a:cubicBezTo>
                <a:cubicBezTo>
                  <a:pt x="608173" y="698868"/>
                  <a:pt x="610155" y="697381"/>
                  <a:pt x="612138" y="695398"/>
                </a:cubicBezTo>
                <a:cubicBezTo>
                  <a:pt x="609165" y="689945"/>
                  <a:pt x="606684" y="683502"/>
                  <a:pt x="602720" y="678546"/>
                </a:cubicBezTo>
                <a:cubicBezTo>
                  <a:pt x="571990" y="637903"/>
                  <a:pt x="540267" y="597756"/>
                  <a:pt x="511023" y="556121"/>
                </a:cubicBezTo>
                <a:cubicBezTo>
                  <a:pt x="489711" y="525886"/>
                  <a:pt x="501112" y="455007"/>
                  <a:pt x="524904" y="438156"/>
                </a:cubicBezTo>
                <a:cubicBezTo>
                  <a:pt x="558111" y="457983"/>
                  <a:pt x="589833" y="477312"/>
                  <a:pt x="621555" y="496641"/>
                </a:cubicBezTo>
                <a:cubicBezTo>
                  <a:pt x="624527" y="494164"/>
                  <a:pt x="627008" y="491190"/>
                  <a:pt x="629980" y="488713"/>
                </a:cubicBezTo>
                <a:cubicBezTo>
                  <a:pt x="625520" y="480781"/>
                  <a:pt x="622049" y="471363"/>
                  <a:pt x="615607" y="464425"/>
                </a:cubicBezTo>
                <a:cubicBezTo>
                  <a:pt x="582398" y="426757"/>
                  <a:pt x="563564" y="382642"/>
                  <a:pt x="560588" y="332582"/>
                </a:cubicBezTo>
                <a:cubicBezTo>
                  <a:pt x="558606" y="293425"/>
                  <a:pt x="587354" y="271122"/>
                  <a:pt x="624527" y="281531"/>
                </a:cubicBezTo>
                <a:cubicBezTo>
                  <a:pt x="636425" y="284997"/>
                  <a:pt x="648321" y="286487"/>
                  <a:pt x="668146" y="290453"/>
                </a:cubicBezTo>
                <a:cubicBezTo>
                  <a:pt x="663686" y="262198"/>
                  <a:pt x="657736" y="238904"/>
                  <a:pt x="656250" y="215113"/>
                </a:cubicBezTo>
                <a:cubicBezTo>
                  <a:pt x="655261" y="191816"/>
                  <a:pt x="659223" y="168026"/>
                  <a:pt x="660711" y="144730"/>
                </a:cubicBezTo>
                <a:cubicBezTo>
                  <a:pt x="663685" y="143242"/>
                  <a:pt x="666163" y="142252"/>
                  <a:pt x="669138" y="140765"/>
                </a:cubicBezTo>
                <a:cubicBezTo>
                  <a:pt x="715728" y="187357"/>
                  <a:pt x="762318" y="233453"/>
                  <a:pt x="808414" y="280043"/>
                </a:cubicBezTo>
                <a:cubicBezTo>
                  <a:pt x="811390" y="278556"/>
                  <a:pt x="814364" y="277069"/>
                  <a:pt x="817337" y="275582"/>
                </a:cubicBezTo>
                <a:cubicBezTo>
                  <a:pt x="815356" y="267652"/>
                  <a:pt x="816346" y="257245"/>
                  <a:pt x="811388" y="251294"/>
                </a:cubicBezTo>
                <a:cubicBezTo>
                  <a:pt x="776198" y="207677"/>
                  <a:pt x="775207" y="156625"/>
                  <a:pt x="779171" y="105080"/>
                </a:cubicBezTo>
                <a:cubicBezTo>
                  <a:pt x="781651" y="70878"/>
                  <a:pt x="789580" y="37174"/>
                  <a:pt x="795529" y="0"/>
                </a:cubicBezTo>
                <a:close/>
              </a:path>
            </a:pathLst>
          </a:custGeom>
          <a:blipFill dpi="0" rotWithShape="0">
            <a:blip r:embed="rId13"/>
            <a:srcRect/>
            <a:tile tx="-268.837769923368" ty="-1948190.83696362" sx="100000" sy="100000"/>
          </a:blipFill>
          <a:ln w="4953"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rgbClr val="000000"/>
              </a:solidFill>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6955155" y="1606550"/>
            <a:ext cx="3844290" cy="1568450"/>
          </a:xfrm>
          <a:prstGeom prst="rect">
            <a:avLst/>
          </a:prstGeom>
          <a:noFill/>
        </p:spPr>
        <p:txBody>
          <a:bodyPr wrap="square" rtlCol="0">
            <a:normAutofit fontScale="90000"/>
          </a:bodyPr>
          <a:lstStyle/>
          <a:p>
            <a:r>
              <a:rPr lang="zh-CN" altLang="en-US" sz="4800" b="1" dirty="0">
                <a:solidFill>
                  <a:srgbClr val="000000">
                    <a:lumMod val="85000"/>
                    <a:lumOff val="15000"/>
                  </a:srgbClr>
                </a:solidFill>
                <a:latin typeface="Arial" panose="020B0604020202020204" pitchFamily="34" charset="0"/>
                <a:ea typeface="微软雅黑" panose="020B0503020204020204" charset="-122"/>
              </a:rPr>
              <a:t>4.</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a:p>
            <a:r>
              <a:rPr lang="zh-CN" altLang="en-US" sz="4800" b="1" dirty="0">
                <a:solidFill>
                  <a:srgbClr val="000000">
                    <a:lumMod val="85000"/>
                    <a:lumOff val="15000"/>
                  </a:srgbClr>
                </a:solidFill>
                <a:latin typeface="Arial" panose="020B0604020202020204" pitchFamily="34" charset="0"/>
                <a:ea typeface="微软雅黑" panose="020B0503020204020204" charset="-122"/>
              </a:rPr>
              <a:t> 专业技能素质</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7025005" y="3274060"/>
            <a:ext cx="3844290" cy="3046095"/>
          </a:xfrm>
          <a:prstGeom prst="rect">
            <a:avLst/>
          </a:prstGeom>
          <a:noFill/>
        </p:spPr>
        <p:txBody>
          <a:bodyPr wrap="square" rtlCol="0">
            <a:spAutoFit/>
          </a:bodyPr>
          <a:lstStyle/>
          <a:p>
            <a:pPr>
              <a:lnSpc>
                <a:spcPct val="150000"/>
              </a:lnSpc>
            </a:pPr>
            <a:r>
              <a:rPr lang="zh-CN" altLang="en-US" sz="1600">
                <a:solidFill>
                  <a:srgbClr val="000000">
                    <a:lumMod val="85000"/>
                    <a:lumOff val="15000"/>
                  </a:srgbClr>
                </a:solidFill>
                <a:latin typeface="Arial" panose="020B0604020202020204" pitchFamily="34" charset="0"/>
                <a:ea typeface="微软雅黑" panose="020B0503020204020204" charset="-122"/>
              </a:rPr>
              <a:t>专业技能是在领会专业知识的基础上，经过专业学习过程中的实践训练和职业实践而逐步获得的。党的十九大报告中的“工匠精神”，是一种职业精神，同时又是职业道德、职业能力、职业品质的体现，是从业者的一种职业价值取向和行为表现。工匠须具备敬业、精益、专注、创新等方面不断突破自我等优良品质。</a:t>
            </a:r>
            <a:endParaRPr lang="zh-CN" altLang="en-US" sz="1600">
              <a:solidFill>
                <a:srgbClr val="000000">
                  <a:lumMod val="85000"/>
                  <a:lumOff val="15000"/>
                </a:srgbClr>
              </a:solidFill>
              <a:latin typeface="Arial" panose="020B0604020202020204" pitchFamily="34" charset="0"/>
              <a:ea typeface="微软雅黑" panose="020B0503020204020204" charset="-122"/>
            </a:endParaRPr>
          </a:p>
        </p:txBody>
      </p:sp>
      <p:grpSp>
        <p:nvGrpSpPr>
          <p:cNvPr id="17" name="组合 16"/>
          <p:cNvGrpSpPr/>
          <p:nvPr>
            <p:custDataLst>
              <p:tags r:id="rId3"/>
            </p:custDataLst>
          </p:nvPr>
        </p:nvGrpSpPr>
        <p:grpSpPr>
          <a:xfrm>
            <a:off x="8419465" y="1767840"/>
            <a:ext cx="441960" cy="187960"/>
            <a:chOff x="13350" y="2867"/>
            <a:chExt cx="854" cy="296"/>
          </a:xfrm>
          <a:solidFill>
            <a:srgbClr val="34B2E4"/>
          </a:solidFill>
        </p:grpSpPr>
        <p:sp>
          <p:nvSpPr>
            <p:cNvPr id="15" name="矩形 14"/>
            <p:cNvSpPr/>
            <p:nvPr>
              <p:custDataLst>
                <p:tags r:id="rId4"/>
              </p:custDataLst>
            </p:nvPr>
          </p:nvSpPr>
          <p:spPr>
            <a:xfrm>
              <a:off x="13350" y="2867"/>
              <a:ext cx="854"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16" name="矩形 15"/>
            <p:cNvSpPr/>
            <p:nvPr>
              <p:custDataLst>
                <p:tags r:id="rId5"/>
              </p:custDataLst>
            </p:nvPr>
          </p:nvSpPr>
          <p:spPr>
            <a:xfrm>
              <a:off x="13350" y="3078"/>
              <a:ext cx="552"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grpSp>
      <p:sp>
        <p:nvSpPr>
          <p:cNvPr id="18" name="任意多边形: 形状 7"/>
          <p:cNvSpPr/>
          <p:nvPr>
            <p:custDataLst>
              <p:tags r:id="rId6"/>
            </p:custDataLst>
          </p:nvPr>
        </p:nvSpPr>
        <p:spPr>
          <a:xfrm>
            <a:off x="-12700" y="-12700"/>
            <a:ext cx="5780405" cy="6883400"/>
          </a:xfrm>
          <a:custGeom>
            <a:avLst/>
            <a:gdLst>
              <a:gd name="connsiteX0" fmla="*/ 3206967 w 5638801"/>
              <a:gd name="connsiteY0" fmla="*/ 6763322 h 6858000"/>
              <a:gd name="connsiteX1" fmla="*/ 3200267 w 5638801"/>
              <a:gd name="connsiteY1" fmla="*/ 6772669 h 6858000"/>
              <a:gd name="connsiteX2" fmla="*/ 3213668 w 5638801"/>
              <a:gd name="connsiteY2" fmla="*/ 6784686 h 6858000"/>
              <a:gd name="connsiteX3" fmla="*/ 3220367 w 5638801"/>
              <a:gd name="connsiteY3" fmla="*/ 6772669 h 6858000"/>
              <a:gd name="connsiteX4" fmla="*/ 3206967 w 5638801"/>
              <a:gd name="connsiteY4" fmla="*/ 6763322 h 6858000"/>
              <a:gd name="connsiteX5" fmla="*/ 2976658 w 5638801"/>
              <a:gd name="connsiteY5" fmla="*/ 6593753 h 6858000"/>
              <a:gd name="connsiteX6" fmla="*/ 2996759 w 5638801"/>
              <a:gd name="connsiteY6" fmla="*/ 6593753 h 6858000"/>
              <a:gd name="connsiteX7" fmla="*/ 2995997 w 5638801"/>
              <a:gd name="connsiteY7" fmla="*/ 6595823 h 6858000"/>
              <a:gd name="connsiteX8" fmla="*/ 4093866 w 5638801"/>
              <a:gd name="connsiteY8" fmla="*/ 5828686 h 6858000"/>
              <a:gd name="connsiteX9" fmla="*/ 4067904 w 5638801"/>
              <a:gd name="connsiteY9" fmla="*/ 5838032 h 6858000"/>
              <a:gd name="connsiteX10" fmla="*/ 4075441 w 5638801"/>
              <a:gd name="connsiteY10" fmla="*/ 5858061 h 6858000"/>
              <a:gd name="connsiteX11" fmla="*/ 4103916 w 5638801"/>
              <a:gd name="connsiteY11" fmla="*/ 5852720 h 6858000"/>
              <a:gd name="connsiteX12" fmla="*/ 4093866 w 5638801"/>
              <a:gd name="connsiteY12" fmla="*/ 5828686 h 6858000"/>
              <a:gd name="connsiteX13" fmla="*/ 4883922 w 5638801"/>
              <a:gd name="connsiteY13" fmla="*/ 5793922 h 6858000"/>
              <a:gd name="connsiteX14" fmla="*/ 4883616 w 5638801"/>
              <a:gd name="connsiteY14" fmla="*/ 5797977 h 6858000"/>
              <a:gd name="connsiteX15" fmla="*/ 4884638 w 5638801"/>
              <a:gd name="connsiteY15" fmla="*/ 5810944 h 6858000"/>
              <a:gd name="connsiteX16" fmla="*/ 4881941 w 5638801"/>
              <a:gd name="connsiteY16" fmla="*/ 5812664 h 6858000"/>
              <a:gd name="connsiteX17" fmla="*/ 4872624 w 5638801"/>
              <a:gd name="connsiteY17" fmla="*/ 5805320 h 6858000"/>
              <a:gd name="connsiteX18" fmla="*/ 4872697 w 5638801"/>
              <a:gd name="connsiteY18" fmla="*/ 5800168 h 6858000"/>
              <a:gd name="connsiteX19" fmla="*/ 4883616 w 5638801"/>
              <a:gd name="connsiteY19" fmla="*/ 5793971 h 6858000"/>
              <a:gd name="connsiteX20" fmla="*/ 4080584 w 5638801"/>
              <a:gd name="connsiteY20" fmla="*/ 5664919 h 6858000"/>
              <a:gd name="connsiteX21" fmla="*/ 4046967 w 5638801"/>
              <a:gd name="connsiteY21" fmla="*/ 5741898 h 6858000"/>
              <a:gd name="connsiteX22" fmla="*/ 4052829 w 5638801"/>
              <a:gd name="connsiteY22" fmla="*/ 5763262 h 6858000"/>
              <a:gd name="connsiteX23" fmla="*/ 4093028 w 5638801"/>
              <a:gd name="connsiteY23" fmla="*/ 5732553 h 6858000"/>
              <a:gd name="connsiteX24" fmla="*/ 4118991 w 5638801"/>
              <a:gd name="connsiteY24" fmla="*/ 5720536 h 6858000"/>
              <a:gd name="connsiteX25" fmla="*/ 4139928 w 5638801"/>
              <a:gd name="connsiteY25" fmla="*/ 5677809 h 6858000"/>
              <a:gd name="connsiteX26" fmla="*/ 4119828 w 5638801"/>
              <a:gd name="connsiteY26" fmla="*/ 5667128 h 6858000"/>
              <a:gd name="connsiteX27" fmla="*/ 4093866 w 5638801"/>
              <a:gd name="connsiteY27" fmla="*/ 5667128 h 6858000"/>
              <a:gd name="connsiteX28" fmla="*/ 4080584 w 5638801"/>
              <a:gd name="connsiteY28" fmla="*/ 5664919 h 6858000"/>
              <a:gd name="connsiteX29" fmla="*/ 4228702 w 5638801"/>
              <a:gd name="connsiteY29" fmla="*/ 5554972 h 6858000"/>
              <a:gd name="connsiteX30" fmla="*/ 4206927 w 5638801"/>
              <a:gd name="connsiteY30" fmla="*/ 5604374 h 6858000"/>
              <a:gd name="connsiteX31" fmla="*/ 4221164 w 5638801"/>
              <a:gd name="connsiteY31" fmla="*/ 5635083 h 6858000"/>
              <a:gd name="connsiteX32" fmla="*/ 4244614 w 5638801"/>
              <a:gd name="connsiteY32" fmla="*/ 5601704 h 6858000"/>
              <a:gd name="connsiteX33" fmla="*/ 4228702 w 5638801"/>
              <a:gd name="connsiteY33" fmla="*/ 5554972 h 6858000"/>
              <a:gd name="connsiteX34" fmla="*/ 5149099 w 5638801"/>
              <a:gd name="connsiteY34" fmla="*/ 5476194 h 6858000"/>
              <a:gd name="connsiteX35" fmla="*/ 5113087 w 5638801"/>
              <a:gd name="connsiteY35" fmla="*/ 5486876 h 6858000"/>
              <a:gd name="connsiteX36" fmla="*/ 5119788 w 5638801"/>
              <a:gd name="connsiteY36" fmla="*/ 5516251 h 6858000"/>
              <a:gd name="connsiteX37" fmla="*/ 5167524 w 5638801"/>
              <a:gd name="connsiteY37" fmla="*/ 5496223 h 6858000"/>
              <a:gd name="connsiteX38" fmla="*/ 5149099 w 5638801"/>
              <a:gd name="connsiteY38" fmla="*/ 5476194 h 6858000"/>
              <a:gd name="connsiteX39" fmla="*/ 0 w 5638801"/>
              <a:gd name="connsiteY39" fmla="*/ 0 h 6858000"/>
              <a:gd name="connsiteX40" fmla="*/ 5014143 w 5638801"/>
              <a:gd name="connsiteY40" fmla="*/ 0 h 6858000"/>
              <a:gd name="connsiteX41" fmla="*/ 4982006 w 5638801"/>
              <a:gd name="connsiteY41" fmla="*/ 110336 h 6858000"/>
              <a:gd name="connsiteX42" fmla="*/ 4911693 w 5638801"/>
              <a:gd name="connsiteY42" fmla="*/ 3297160 h 6858000"/>
              <a:gd name="connsiteX43" fmla="*/ 5350084 w 5638801"/>
              <a:gd name="connsiteY43" fmla="*/ 5320503 h 6858000"/>
              <a:gd name="connsiteX44" fmla="*/ 5307816 w 5638801"/>
              <a:gd name="connsiteY44" fmla="*/ 5410770 h 6858000"/>
              <a:gd name="connsiteX45" fmla="*/ 5282260 w 5638801"/>
              <a:gd name="connsiteY45" fmla="*/ 5410770 h 6858000"/>
              <a:gd name="connsiteX46" fmla="*/ 5272211 w 5638801"/>
              <a:gd name="connsiteY46" fmla="*/ 5446820 h 6858000"/>
              <a:gd name="connsiteX47" fmla="*/ 5280062 w 5638801"/>
              <a:gd name="connsiteY47" fmla="*/ 5464345 h 6858000"/>
              <a:gd name="connsiteX48" fmla="*/ 5282094 w 5638801"/>
              <a:gd name="connsiteY48" fmla="*/ 5465704 h 6858000"/>
              <a:gd name="connsiteX49" fmla="*/ 5273626 w 5638801"/>
              <a:gd name="connsiteY49" fmla="*/ 5483788 h 6858000"/>
              <a:gd name="connsiteX50" fmla="*/ 5236280 w 5638801"/>
              <a:gd name="connsiteY50" fmla="*/ 5487216 h 6858000"/>
              <a:gd name="connsiteX51" fmla="*/ 5175892 w 5638801"/>
              <a:gd name="connsiteY51" fmla="*/ 5509575 h 6858000"/>
              <a:gd name="connsiteX52" fmla="*/ 5063669 w 5638801"/>
              <a:gd name="connsiteY52" fmla="*/ 5544290 h 6858000"/>
              <a:gd name="connsiteX53" fmla="*/ 5026820 w 5638801"/>
              <a:gd name="connsiteY53" fmla="*/ 5544290 h 6858000"/>
              <a:gd name="connsiteX54" fmla="*/ 4973221 w 5638801"/>
              <a:gd name="connsiteY54" fmla="*/ 5521591 h 6858000"/>
              <a:gd name="connsiteX55" fmla="*/ 4905385 w 5638801"/>
              <a:gd name="connsiteY55" fmla="*/ 5537614 h 6858000"/>
              <a:gd name="connsiteX56" fmla="*/ 4821635 w 5638801"/>
              <a:gd name="connsiteY56" fmla="*/ 5521591 h 6858000"/>
              <a:gd name="connsiteX57" fmla="*/ 4737887 w 5638801"/>
              <a:gd name="connsiteY57" fmla="*/ 5521591 h 6858000"/>
              <a:gd name="connsiteX58" fmla="*/ 4654139 w 5638801"/>
              <a:gd name="connsiteY58" fmla="*/ 5554972 h 6858000"/>
              <a:gd name="connsiteX59" fmla="*/ 4643257 w 5638801"/>
              <a:gd name="connsiteY59" fmla="*/ 5579005 h 6858000"/>
              <a:gd name="connsiteX60" fmla="*/ 4649120 w 5638801"/>
              <a:gd name="connsiteY60" fmla="*/ 5643095 h 6858000"/>
              <a:gd name="connsiteX61" fmla="*/ 4618970 w 5638801"/>
              <a:gd name="connsiteY61" fmla="*/ 5620396 h 6858000"/>
              <a:gd name="connsiteX62" fmla="*/ 4554483 w 5638801"/>
              <a:gd name="connsiteY62" fmla="*/ 5637754 h 6858000"/>
              <a:gd name="connsiteX63" fmla="*/ 4517635 w 5638801"/>
              <a:gd name="connsiteY63" fmla="*/ 5648436 h 6858000"/>
              <a:gd name="connsiteX64" fmla="*/ 4459010 w 5638801"/>
              <a:gd name="connsiteY64" fmla="*/ 5632413 h 6858000"/>
              <a:gd name="connsiteX65" fmla="*/ 4409599 w 5638801"/>
              <a:gd name="connsiteY65" fmla="*/ 5673804 h 6858000"/>
              <a:gd name="connsiteX66" fmla="*/ 4397037 w 5638801"/>
              <a:gd name="connsiteY66" fmla="*/ 5673804 h 6858000"/>
              <a:gd name="connsiteX67" fmla="*/ 4402899 w 5638801"/>
              <a:gd name="connsiteY67" fmla="*/ 5632413 h 6858000"/>
              <a:gd name="connsiteX68" fmla="*/ 4472410 w 5638801"/>
              <a:gd name="connsiteY68" fmla="*/ 5592357 h 6858000"/>
              <a:gd name="connsiteX69" fmla="*/ 4586308 w 5638801"/>
              <a:gd name="connsiteY69" fmla="*/ 5528267 h 6858000"/>
              <a:gd name="connsiteX70" fmla="*/ 4592171 w 5638801"/>
              <a:gd name="connsiteY70" fmla="*/ 5506905 h 6858000"/>
              <a:gd name="connsiteX71" fmla="*/ 4585471 w 5638801"/>
              <a:gd name="connsiteY71" fmla="*/ 5497558 h 6858000"/>
              <a:gd name="connsiteX72" fmla="*/ 4546109 w 5638801"/>
              <a:gd name="connsiteY72" fmla="*/ 5497558 h 6858000"/>
              <a:gd name="connsiteX73" fmla="*/ 4509259 w 5638801"/>
              <a:gd name="connsiteY73" fmla="*/ 5497558 h 6858000"/>
              <a:gd name="connsiteX74" fmla="*/ 4475761 w 5638801"/>
              <a:gd name="connsiteY74" fmla="*/ 5506905 h 6858000"/>
              <a:gd name="connsiteX75" fmla="*/ 4475761 w 5638801"/>
              <a:gd name="connsiteY75" fmla="*/ 5521591 h 6858000"/>
              <a:gd name="connsiteX76" fmla="*/ 4432211 w 5638801"/>
              <a:gd name="connsiteY76" fmla="*/ 5512246 h 6858000"/>
              <a:gd name="connsiteX77" fmla="*/ 4330875 w 5638801"/>
              <a:gd name="connsiteY77" fmla="*/ 5585681 h 6858000"/>
              <a:gd name="connsiteX78" fmla="*/ 4325012 w 5638801"/>
              <a:gd name="connsiteY78" fmla="*/ 5561648 h 6858000"/>
              <a:gd name="connsiteX79" fmla="*/ 4312450 w 5638801"/>
              <a:gd name="connsiteY79" fmla="*/ 5561648 h 6858000"/>
              <a:gd name="connsiteX80" fmla="*/ 4326687 w 5638801"/>
              <a:gd name="connsiteY80" fmla="*/ 5580340 h 6858000"/>
              <a:gd name="connsiteX81" fmla="*/ 4289838 w 5638801"/>
              <a:gd name="connsiteY81" fmla="*/ 5631078 h 6858000"/>
              <a:gd name="connsiteX82" fmla="*/ 4299050 w 5638801"/>
              <a:gd name="connsiteY82" fmla="*/ 5681815 h 6858000"/>
              <a:gd name="connsiteX83" fmla="*/ 4330868 w 5638801"/>
              <a:gd name="connsiteY83" fmla="*/ 5799312 h 6858000"/>
              <a:gd name="connsiteX84" fmla="*/ 4368556 w 5638801"/>
              <a:gd name="connsiteY84" fmla="*/ 5822011 h 6858000"/>
              <a:gd name="connsiteX85" fmla="*/ 4500878 w 5638801"/>
              <a:gd name="connsiteY85" fmla="*/ 5688491 h 6858000"/>
              <a:gd name="connsiteX86" fmla="*/ 4662513 w 5638801"/>
              <a:gd name="connsiteY86" fmla="*/ 5712524 h 6858000"/>
              <a:gd name="connsiteX87" fmla="*/ 4776411 w 5638801"/>
              <a:gd name="connsiteY87" fmla="*/ 5712524 h 6858000"/>
              <a:gd name="connsiteX88" fmla="*/ 4887797 w 5638801"/>
              <a:gd name="connsiteY88" fmla="*/ 5684486 h 6858000"/>
              <a:gd name="connsiteX89" fmla="*/ 4916272 w 5638801"/>
              <a:gd name="connsiteY89" fmla="*/ 5684486 h 6858000"/>
              <a:gd name="connsiteX90" fmla="*/ 4963171 w 5638801"/>
              <a:gd name="connsiteY90" fmla="*/ 5625737 h 6858000"/>
              <a:gd name="connsiteX91" fmla="*/ 5123131 w 5638801"/>
              <a:gd name="connsiteY91" fmla="*/ 5625737 h 6858000"/>
              <a:gd name="connsiteX92" fmla="*/ 5152443 w 5638801"/>
              <a:gd name="connsiteY92" fmla="*/ 5667128 h 6858000"/>
              <a:gd name="connsiteX93" fmla="*/ 5123968 w 5638801"/>
              <a:gd name="connsiteY93" fmla="*/ 5687156 h 6858000"/>
              <a:gd name="connsiteX94" fmla="*/ 5097168 w 5638801"/>
              <a:gd name="connsiteY94" fmla="*/ 5700507 h 6858000"/>
              <a:gd name="connsiteX95" fmla="*/ 5118106 w 5638801"/>
              <a:gd name="connsiteY95" fmla="*/ 5719200 h 6858000"/>
              <a:gd name="connsiteX96" fmla="*/ 5163396 w 5638801"/>
              <a:gd name="connsiteY96" fmla="*/ 5719200 h 6858000"/>
              <a:gd name="connsiteX97" fmla="*/ 5134012 w 5638801"/>
              <a:gd name="connsiteY97" fmla="*/ 5781955 h 6858000"/>
              <a:gd name="connsiteX98" fmla="*/ 5039388 w 5638801"/>
              <a:gd name="connsiteY98" fmla="*/ 5781955 h 6858000"/>
              <a:gd name="connsiteX99" fmla="*/ 5013426 w 5638801"/>
              <a:gd name="connsiteY99" fmla="*/ 5846044 h 6858000"/>
              <a:gd name="connsiteX100" fmla="*/ 4897854 w 5638801"/>
              <a:gd name="connsiteY100" fmla="*/ 5846044 h 6858000"/>
              <a:gd name="connsiteX101" fmla="*/ 4886338 w 5638801"/>
              <a:gd name="connsiteY101" fmla="*/ 5832526 h 6858000"/>
              <a:gd name="connsiteX102" fmla="*/ 4884638 w 5638801"/>
              <a:gd name="connsiteY102" fmla="*/ 5810944 h 6858000"/>
              <a:gd name="connsiteX103" fmla="*/ 4911254 w 5638801"/>
              <a:gd name="connsiteY103" fmla="*/ 5793971 h 6858000"/>
              <a:gd name="connsiteX104" fmla="*/ 4902145 w 5638801"/>
              <a:gd name="connsiteY104" fmla="*/ 5790967 h 6858000"/>
              <a:gd name="connsiteX105" fmla="*/ 4883922 w 5638801"/>
              <a:gd name="connsiteY105" fmla="*/ 5793922 h 6858000"/>
              <a:gd name="connsiteX106" fmla="*/ 4884506 w 5638801"/>
              <a:gd name="connsiteY106" fmla="*/ 5786148 h 6858000"/>
              <a:gd name="connsiteX107" fmla="*/ 4872729 w 5638801"/>
              <a:gd name="connsiteY107" fmla="*/ 5797977 h 6858000"/>
              <a:gd name="connsiteX108" fmla="*/ 4872697 w 5638801"/>
              <a:gd name="connsiteY108" fmla="*/ 5800168 h 6858000"/>
              <a:gd name="connsiteX109" fmla="*/ 4860376 w 5638801"/>
              <a:gd name="connsiteY109" fmla="*/ 5807160 h 6858000"/>
              <a:gd name="connsiteX110" fmla="*/ 4843417 w 5638801"/>
              <a:gd name="connsiteY110" fmla="*/ 5811329 h 6858000"/>
              <a:gd name="connsiteX111" fmla="*/ 4803218 w 5638801"/>
              <a:gd name="connsiteY111" fmla="*/ 5784624 h 6858000"/>
              <a:gd name="connsiteX112" fmla="*/ 4780605 w 5638801"/>
              <a:gd name="connsiteY112" fmla="*/ 5844709 h 6858000"/>
              <a:gd name="connsiteX113" fmla="*/ 4713607 w 5638801"/>
              <a:gd name="connsiteY113" fmla="*/ 5891440 h 6858000"/>
              <a:gd name="connsiteX114" fmla="*/ 4699369 w 5638801"/>
              <a:gd name="connsiteY114" fmla="*/ 5935502 h 6858000"/>
              <a:gd name="connsiteX115" fmla="*/ 4691832 w 5638801"/>
              <a:gd name="connsiteY115" fmla="*/ 5892776 h 6858000"/>
              <a:gd name="connsiteX116" fmla="*/ 4625671 w 5638801"/>
              <a:gd name="connsiteY116" fmla="*/ 5844709 h 6858000"/>
              <a:gd name="connsiteX117" fmla="*/ 4574584 w 5638801"/>
              <a:gd name="connsiteY117" fmla="*/ 5876753 h 6858000"/>
              <a:gd name="connsiteX118" fmla="*/ 4526847 w 5638801"/>
              <a:gd name="connsiteY118" fmla="*/ 5862067 h 6858000"/>
              <a:gd name="connsiteX119" fmla="*/ 4479948 w 5638801"/>
              <a:gd name="connsiteY119" fmla="*/ 5843373 h 6858000"/>
              <a:gd name="connsiteX120" fmla="*/ 4469897 w 5638801"/>
              <a:gd name="connsiteY120" fmla="*/ 5843373 h 6858000"/>
              <a:gd name="connsiteX121" fmla="*/ 4391173 w 5638801"/>
              <a:gd name="connsiteY121" fmla="*/ 5891440 h 6858000"/>
              <a:gd name="connsiteX122" fmla="*/ 4307426 w 5638801"/>
              <a:gd name="connsiteY122" fmla="*/ 5891440 h 6858000"/>
              <a:gd name="connsiteX123" fmla="*/ 4307426 w 5638801"/>
              <a:gd name="connsiteY123" fmla="*/ 5906128 h 6858000"/>
              <a:gd name="connsiteX124" fmla="*/ 4240426 w 5638801"/>
              <a:gd name="connsiteY124" fmla="*/ 5886099 h 6858000"/>
              <a:gd name="connsiteX125" fmla="*/ 4156678 w 5638801"/>
              <a:gd name="connsiteY125" fmla="*/ 5846044 h 6858000"/>
              <a:gd name="connsiteX126" fmla="*/ 4165890 w 5638801"/>
              <a:gd name="connsiteY126" fmla="*/ 5827352 h 6858000"/>
              <a:gd name="connsiteX127" fmla="*/ 4152490 w 5638801"/>
              <a:gd name="connsiteY127" fmla="*/ 5811329 h 6858000"/>
              <a:gd name="connsiteX128" fmla="*/ 4127359 w 5638801"/>
              <a:gd name="connsiteY128" fmla="*/ 5823346 h 6858000"/>
              <a:gd name="connsiteX129" fmla="*/ 4156671 w 5638801"/>
              <a:gd name="connsiteY129" fmla="*/ 5846044 h 6858000"/>
              <a:gd name="connsiteX130" fmla="*/ 4156671 w 5638801"/>
              <a:gd name="connsiteY130" fmla="*/ 5868743 h 6858000"/>
              <a:gd name="connsiteX131" fmla="*/ 4108934 w 5638801"/>
              <a:gd name="connsiteY131" fmla="*/ 5880759 h 6858000"/>
              <a:gd name="connsiteX132" fmla="*/ 4120659 w 5638801"/>
              <a:gd name="connsiteY132" fmla="*/ 5926155 h 6858000"/>
              <a:gd name="connsiteX133" fmla="*/ 4059523 w 5638801"/>
              <a:gd name="connsiteY133" fmla="*/ 5959536 h 6858000"/>
              <a:gd name="connsiteX134" fmla="*/ 4048635 w 5638801"/>
              <a:gd name="connsiteY134" fmla="*/ 6028966 h 6858000"/>
              <a:gd name="connsiteX135" fmla="*/ 4062872 w 5638801"/>
              <a:gd name="connsiteY135" fmla="*/ 6050328 h 6858000"/>
              <a:gd name="connsiteX136" fmla="*/ 4046960 w 5638801"/>
              <a:gd name="connsiteY136" fmla="*/ 6066351 h 6858000"/>
              <a:gd name="connsiteX137" fmla="*/ 3894538 w 5638801"/>
              <a:gd name="connsiteY137" fmla="*/ 6097060 h 6858000"/>
              <a:gd name="connsiteX138" fmla="*/ 3863550 w 5638801"/>
              <a:gd name="connsiteY138" fmla="*/ 6105071 h 6858000"/>
              <a:gd name="connsiteX139" fmla="*/ 3873601 w 5638801"/>
              <a:gd name="connsiteY139" fmla="*/ 6034307 h 6858000"/>
              <a:gd name="connsiteX140" fmla="*/ 3942274 w 5638801"/>
              <a:gd name="connsiteY140" fmla="*/ 5956866 h 6858000"/>
              <a:gd name="connsiteX141" fmla="*/ 4026023 w 5638801"/>
              <a:gd name="connsiteY141" fmla="*/ 5906128 h 6858000"/>
              <a:gd name="connsiteX142" fmla="*/ 4038586 w 5638801"/>
              <a:gd name="connsiteY142" fmla="*/ 5888770 h 6858000"/>
              <a:gd name="connsiteX143" fmla="*/ 4016811 w 5638801"/>
              <a:gd name="connsiteY143" fmla="*/ 5854055 h 6858000"/>
              <a:gd name="connsiteX144" fmla="*/ 3939762 w 5638801"/>
              <a:gd name="connsiteY144" fmla="*/ 5854055 h 6858000"/>
              <a:gd name="connsiteX145" fmla="*/ 3904587 w 5638801"/>
              <a:gd name="connsiteY145" fmla="*/ 5847379 h 6858000"/>
              <a:gd name="connsiteX146" fmla="*/ 3820839 w 5638801"/>
              <a:gd name="connsiteY146" fmla="*/ 5922150 h 6858000"/>
              <a:gd name="connsiteX147" fmla="*/ 3742115 w 5638801"/>
              <a:gd name="connsiteY147" fmla="*/ 5964876 h 6858000"/>
              <a:gd name="connsiteX148" fmla="*/ 3652504 w 5638801"/>
              <a:gd name="connsiteY148" fmla="*/ 6047659 h 6858000"/>
              <a:gd name="connsiteX149" fmla="*/ 3555356 w 5638801"/>
              <a:gd name="connsiteY149" fmla="*/ 6091720 h 6858000"/>
              <a:gd name="connsiteX150" fmla="*/ 3464069 w 5638801"/>
              <a:gd name="connsiteY150" fmla="*/ 6126435 h 6858000"/>
              <a:gd name="connsiteX151" fmla="*/ 3438108 w 5638801"/>
              <a:gd name="connsiteY151" fmla="*/ 6142457 h 6858000"/>
              <a:gd name="connsiteX152" fmla="*/ 3462394 w 5638801"/>
              <a:gd name="connsiteY152" fmla="*/ 6158479 h 6858000"/>
              <a:gd name="connsiteX153" fmla="*/ 3552842 w 5638801"/>
              <a:gd name="connsiteY153" fmla="*/ 6183848 h 6858000"/>
              <a:gd name="connsiteX154" fmla="*/ 3646642 w 5638801"/>
              <a:gd name="connsiteY154" fmla="*/ 6161150 h 6858000"/>
              <a:gd name="connsiteX155" fmla="*/ 3829221 w 5638801"/>
              <a:gd name="connsiteY155" fmla="*/ 6190524 h 6858000"/>
              <a:gd name="connsiteX156" fmla="*/ 4064547 w 5638801"/>
              <a:gd name="connsiteY156" fmla="*/ 6190524 h 6858000"/>
              <a:gd name="connsiteX157" fmla="*/ 4079622 w 5638801"/>
              <a:gd name="connsiteY157" fmla="*/ 6219899 h 6858000"/>
              <a:gd name="connsiteX158" fmla="*/ 4065385 w 5638801"/>
              <a:gd name="connsiteY158" fmla="*/ 6251943 h 6858000"/>
              <a:gd name="connsiteX159" fmla="*/ 4015980 w 5638801"/>
              <a:gd name="connsiteY159" fmla="*/ 6251943 h 6858000"/>
              <a:gd name="connsiteX160" fmla="*/ 3977455 w 5638801"/>
              <a:gd name="connsiteY160" fmla="*/ 6271971 h 6858000"/>
              <a:gd name="connsiteX161" fmla="*/ 3964893 w 5638801"/>
              <a:gd name="connsiteY161" fmla="*/ 6271971 h 6858000"/>
              <a:gd name="connsiteX162" fmla="*/ 3909613 w 5638801"/>
              <a:gd name="connsiteY162" fmla="*/ 6249273 h 6858000"/>
              <a:gd name="connsiteX163" fmla="*/ 3813301 w 5638801"/>
              <a:gd name="connsiteY163" fmla="*/ 6231915 h 6858000"/>
              <a:gd name="connsiteX164" fmla="*/ 3743790 w 5638801"/>
              <a:gd name="connsiteY164" fmla="*/ 6279982 h 6858000"/>
              <a:gd name="connsiteX165" fmla="*/ 3654179 w 5638801"/>
              <a:gd name="connsiteY165" fmla="*/ 6279982 h 6858000"/>
              <a:gd name="connsiteX166" fmla="*/ 3588855 w 5638801"/>
              <a:gd name="connsiteY166" fmla="*/ 6279982 h 6858000"/>
              <a:gd name="connsiteX167" fmla="*/ 3438945 w 5638801"/>
              <a:gd name="connsiteY167" fmla="*/ 6279982 h 6858000"/>
              <a:gd name="connsiteX168" fmla="*/ 3407957 w 5638801"/>
              <a:gd name="connsiteY168" fmla="*/ 6312028 h 6858000"/>
              <a:gd name="connsiteX169" fmla="*/ 3359384 w 5638801"/>
              <a:gd name="connsiteY169" fmla="*/ 6326725 h 6858000"/>
              <a:gd name="connsiteX170" fmla="*/ 3329234 w 5638801"/>
              <a:gd name="connsiteY170" fmla="*/ 6346752 h 6858000"/>
              <a:gd name="connsiteX171" fmla="*/ 3253023 w 5638801"/>
              <a:gd name="connsiteY171" fmla="*/ 6426864 h 6858000"/>
              <a:gd name="connsiteX172" fmla="*/ 3218686 w 5638801"/>
              <a:gd name="connsiteY172" fmla="*/ 6426864 h 6858000"/>
              <a:gd name="connsiteX173" fmla="*/ 3235435 w 5638801"/>
              <a:gd name="connsiteY173" fmla="*/ 6393484 h 6858000"/>
              <a:gd name="connsiteX174" fmla="*/ 3307466 w 5638801"/>
              <a:gd name="connsiteY174" fmla="*/ 6373446 h 6858000"/>
              <a:gd name="connsiteX175" fmla="*/ 3338452 w 5638801"/>
              <a:gd name="connsiteY175" fmla="*/ 6286658 h 6858000"/>
              <a:gd name="connsiteX176" fmla="*/ 3254704 w 5638801"/>
              <a:gd name="connsiteY176" fmla="*/ 6296005 h 6858000"/>
              <a:gd name="connsiteX177" fmla="*/ 3237117 w 5638801"/>
              <a:gd name="connsiteY177" fmla="*/ 6348078 h 6858000"/>
              <a:gd name="connsiteX178" fmla="*/ 3218692 w 5638801"/>
              <a:gd name="connsiteY178" fmla="*/ 6354754 h 6858000"/>
              <a:gd name="connsiteX179" fmla="*/ 3165930 w 5638801"/>
              <a:gd name="connsiteY179" fmla="*/ 6345407 h 6858000"/>
              <a:gd name="connsiteX180" fmla="*/ 3122381 w 5638801"/>
              <a:gd name="connsiteY180" fmla="*/ 6442877 h 6858000"/>
              <a:gd name="connsiteX181" fmla="*/ 3135781 w 5638801"/>
              <a:gd name="connsiteY181" fmla="*/ 6465574 h 6858000"/>
              <a:gd name="connsiteX182" fmla="*/ 3153368 w 5638801"/>
              <a:gd name="connsiteY182" fmla="*/ 6476256 h 6858000"/>
              <a:gd name="connsiteX183" fmla="*/ 3135781 w 5638801"/>
              <a:gd name="connsiteY183" fmla="*/ 6497619 h 6858000"/>
              <a:gd name="connsiteX184" fmla="*/ 3012670 w 5638801"/>
              <a:gd name="connsiteY184" fmla="*/ 6563044 h 6858000"/>
              <a:gd name="connsiteX185" fmla="*/ 2975821 w 5638801"/>
              <a:gd name="connsiteY185" fmla="*/ 6593753 h 6858000"/>
              <a:gd name="connsiteX186" fmla="*/ 2837635 w 5638801"/>
              <a:gd name="connsiteY186" fmla="*/ 6639150 h 6858000"/>
              <a:gd name="connsiteX187" fmla="*/ 2796599 w 5638801"/>
              <a:gd name="connsiteY187" fmla="*/ 6672529 h 6858000"/>
              <a:gd name="connsiteX188" fmla="*/ 2796599 w 5638801"/>
              <a:gd name="connsiteY188" fmla="*/ 6703240 h 6858000"/>
              <a:gd name="connsiteX189" fmla="*/ 2808324 w 5638801"/>
              <a:gd name="connsiteY189" fmla="*/ 6717926 h 6858000"/>
              <a:gd name="connsiteX190" fmla="*/ 2864435 w 5638801"/>
              <a:gd name="connsiteY190" fmla="*/ 6717926 h 6858000"/>
              <a:gd name="connsiteX191" fmla="*/ 2920547 w 5638801"/>
              <a:gd name="connsiteY191" fmla="*/ 6709916 h 6858000"/>
              <a:gd name="connsiteX192" fmla="*/ 2947347 w 5638801"/>
              <a:gd name="connsiteY192" fmla="*/ 6688552 h 6858000"/>
              <a:gd name="connsiteX193" fmla="*/ 2982521 w 5638801"/>
              <a:gd name="connsiteY193" fmla="*/ 6632473 h 6858000"/>
              <a:gd name="connsiteX194" fmla="*/ 2995997 w 5638801"/>
              <a:gd name="connsiteY194" fmla="*/ 6595823 h 6858000"/>
              <a:gd name="connsiteX195" fmla="*/ 2999270 w 5638801"/>
              <a:gd name="connsiteY195" fmla="*/ 6596173 h 6858000"/>
              <a:gd name="connsiteX196" fmla="*/ 3044495 w 5638801"/>
              <a:gd name="connsiteY196" fmla="*/ 6604435 h 6858000"/>
              <a:gd name="connsiteX197" fmla="*/ 3076570 w 5638801"/>
              <a:gd name="connsiteY197" fmla="*/ 6590346 h 6858000"/>
              <a:gd name="connsiteX198" fmla="*/ 3103957 w 5638801"/>
              <a:gd name="connsiteY198" fmla="*/ 6620458 h 6858000"/>
              <a:gd name="connsiteX199" fmla="*/ 3117356 w 5638801"/>
              <a:gd name="connsiteY199" fmla="*/ 6643155 h 6858000"/>
              <a:gd name="connsiteX200" fmla="*/ 3100607 w 5638801"/>
              <a:gd name="connsiteY200" fmla="*/ 6657843 h 6858000"/>
              <a:gd name="connsiteX201" fmla="*/ 3056219 w 5638801"/>
              <a:gd name="connsiteY201" fmla="*/ 6725937 h 6858000"/>
              <a:gd name="connsiteX202" fmla="*/ 3033608 w 5638801"/>
              <a:gd name="connsiteY202" fmla="*/ 6774004 h 6858000"/>
              <a:gd name="connsiteX203" fmla="*/ 3000108 w 5638801"/>
              <a:gd name="connsiteY203" fmla="*/ 6798038 h 6858000"/>
              <a:gd name="connsiteX204" fmla="*/ 3008483 w 5638801"/>
              <a:gd name="connsiteY204" fmla="*/ 6818066 h 6858000"/>
              <a:gd name="connsiteX205" fmla="*/ 3083019 w 5638801"/>
              <a:gd name="connsiteY205" fmla="*/ 6818066 h 6858000"/>
              <a:gd name="connsiteX206" fmla="*/ 3206130 w 5638801"/>
              <a:gd name="connsiteY206" fmla="*/ 6715255 h 6858000"/>
              <a:gd name="connsiteX207" fmla="*/ 3298254 w 5638801"/>
              <a:gd name="connsiteY207" fmla="*/ 6685881 h 6858000"/>
              <a:gd name="connsiteX208" fmla="*/ 3315003 w 5638801"/>
              <a:gd name="connsiteY208" fmla="*/ 6695228 h 6858000"/>
              <a:gd name="connsiteX209" fmla="*/ 3297416 w 5638801"/>
              <a:gd name="connsiteY209" fmla="*/ 6716591 h 6858000"/>
              <a:gd name="connsiteX210" fmla="*/ 3284016 w 5638801"/>
              <a:gd name="connsiteY210" fmla="*/ 6740625 h 6858000"/>
              <a:gd name="connsiteX211" fmla="*/ 3284016 w 5638801"/>
              <a:gd name="connsiteY211" fmla="*/ 6778010 h 6858000"/>
              <a:gd name="connsiteX212" fmla="*/ 3210317 w 5638801"/>
              <a:gd name="connsiteY212" fmla="*/ 6843435 h 6858000"/>
              <a:gd name="connsiteX213" fmla="*/ 3201725 w 5638801"/>
              <a:gd name="connsiteY213" fmla="*/ 6858000 h 6858000"/>
              <a:gd name="connsiteX214" fmla="*/ 3179522 w 5638801"/>
              <a:gd name="connsiteY214" fmla="*/ 6858000 h 6858000"/>
              <a:gd name="connsiteX215" fmla="*/ 3177106 w 5638801"/>
              <a:gd name="connsiteY215" fmla="*/ 6851320 h 6858000"/>
              <a:gd name="connsiteX216" fmla="*/ 3172631 w 5638801"/>
              <a:gd name="connsiteY216" fmla="*/ 6823406 h 6858000"/>
              <a:gd name="connsiteX217" fmla="*/ 3147506 w 5638801"/>
              <a:gd name="connsiteY217" fmla="*/ 6815395 h 6858000"/>
              <a:gd name="connsiteX218" fmla="*/ 3110811 w 5638801"/>
              <a:gd name="connsiteY218" fmla="*/ 6858000 h 6858000"/>
              <a:gd name="connsiteX219" fmla="*/ 0 w 5638801"/>
              <a:gd name="connsiteY2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5638801" h="6858000">
                <a:moveTo>
                  <a:pt x="3206967" y="6763322"/>
                </a:moveTo>
                <a:cubicBezTo>
                  <a:pt x="3206967" y="6763322"/>
                  <a:pt x="3206967" y="6763322"/>
                  <a:pt x="3200267" y="6772669"/>
                </a:cubicBezTo>
                <a:lnTo>
                  <a:pt x="3213668" y="6784686"/>
                </a:lnTo>
                <a:lnTo>
                  <a:pt x="3220367" y="6772669"/>
                </a:lnTo>
                <a:cubicBezTo>
                  <a:pt x="3216140" y="6768758"/>
                  <a:pt x="3211642" y="6765614"/>
                  <a:pt x="3206967" y="6763322"/>
                </a:cubicBezTo>
                <a:close/>
                <a:moveTo>
                  <a:pt x="2976658" y="6593753"/>
                </a:moveTo>
                <a:lnTo>
                  <a:pt x="2996759" y="6593753"/>
                </a:lnTo>
                <a:lnTo>
                  <a:pt x="2995997" y="6595823"/>
                </a:lnTo>
                <a:close/>
                <a:moveTo>
                  <a:pt x="4093866" y="5828686"/>
                </a:moveTo>
                <a:cubicBezTo>
                  <a:pt x="4091354" y="5828686"/>
                  <a:pt x="4077117" y="5828686"/>
                  <a:pt x="4067904" y="5838032"/>
                </a:cubicBezTo>
                <a:cubicBezTo>
                  <a:pt x="4058692" y="5847379"/>
                  <a:pt x="4072928" y="5858061"/>
                  <a:pt x="4075441" y="5858061"/>
                </a:cubicBezTo>
                <a:cubicBezTo>
                  <a:pt x="4085029" y="5858113"/>
                  <a:pt x="4094591" y="5856326"/>
                  <a:pt x="4103916" y="5852720"/>
                </a:cubicBezTo>
                <a:cubicBezTo>
                  <a:pt x="4103916" y="5842038"/>
                  <a:pt x="4096378" y="5828686"/>
                  <a:pt x="4093866" y="5828686"/>
                </a:cubicBezTo>
                <a:close/>
                <a:moveTo>
                  <a:pt x="4883922" y="5793922"/>
                </a:moveTo>
                <a:lnTo>
                  <a:pt x="4883616" y="5797977"/>
                </a:lnTo>
                <a:lnTo>
                  <a:pt x="4884638" y="5810944"/>
                </a:lnTo>
                <a:lnTo>
                  <a:pt x="4881941" y="5812664"/>
                </a:lnTo>
                <a:cubicBezTo>
                  <a:pt x="4881104" y="5812664"/>
                  <a:pt x="4876079" y="5808992"/>
                  <a:pt x="4872624" y="5805320"/>
                </a:cubicBezTo>
                <a:lnTo>
                  <a:pt x="4872697" y="5800168"/>
                </a:lnTo>
                <a:lnTo>
                  <a:pt x="4883616" y="5793971"/>
                </a:lnTo>
                <a:close/>
                <a:moveTo>
                  <a:pt x="4080584" y="5664919"/>
                </a:moveTo>
                <a:cubicBezTo>
                  <a:pt x="4055485" y="5669027"/>
                  <a:pt x="4068217" y="5732552"/>
                  <a:pt x="4046967" y="5741898"/>
                </a:cubicBezTo>
                <a:lnTo>
                  <a:pt x="4052829" y="5763262"/>
                </a:lnTo>
                <a:cubicBezTo>
                  <a:pt x="4065892" y="5751950"/>
                  <a:pt x="4079312" y="5741699"/>
                  <a:pt x="4093028" y="5732553"/>
                </a:cubicBezTo>
                <a:cubicBezTo>
                  <a:pt x="4101403" y="5725877"/>
                  <a:pt x="4113129" y="5732553"/>
                  <a:pt x="4118991" y="5720536"/>
                </a:cubicBezTo>
                <a:cubicBezTo>
                  <a:pt x="4127319" y="5708119"/>
                  <a:pt x="4134382" y="5693695"/>
                  <a:pt x="4139928" y="5677809"/>
                </a:cubicBezTo>
                <a:lnTo>
                  <a:pt x="4119828" y="5667128"/>
                </a:lnTo>
                <a:cubicBezTo>
                  <a:pt x="4111196" y="5668526"/>
                  <a:pt x="4102498" y="5668526"/>
                  <a:pt x="4093866" y="5667128"/>
                </a:cubicBezTo>
                <a:cubicBezTo>
                  <a:pt x="4088527" y="5664958"/>
                  <a:pt x="4084170" y="5664332"/>
                  <a:pt x="4080584" y="5664919"/>
                </a:cubicBezTo>
                <a:close/>
                <a:moveTo>
                  <a:pt x="4228702" y="5554972"/>
                </a:moveTo>
                <a:cubicBezTo>
                  <a:pt x="4217814" y="5577669"/>
                  <a:pt x="4208602" y="5589687"/>
                  <a:pt x="4206927" y="5604374"/>
                </a:cubicBezTo>
                <a:cubicBezTo>
                  <a:pt x="4205252" y="5619060"/>
                  <a:pt x="4216139" y="5624401"/>
                  <a:pt x="4221164" y="5635083"/>
                </a:cubicBezTo>
                <a:cubicBezTo>
                  <a:pt x="4230232" y="5626420"/>
                  <a:pt x="4238190" y="5615087"/>
                  <a:pt x="4244614" y="5601704"/>
                </a:cubicBezTo>
                <a:cubicBezTo>
                  <a:pt x="4244614" y="5601704"/>
                  <a:pt x="4237913" y="5580340"/>
                  <a:pt x="4228702" y="5554972"/>
                </a:cubicBezTo>
                <a:close/>
                <a:moveTo>
                  <a:pt x="5149099" y="5476194"/>
                </a:moveTo>
                <a:cubicBezTo>
                  <a:pt x="5136900" y="5477813"/>
                  <a:pt x="5124832" y="5481388"/>
                  <a:pt x="5113087" y="5486876"/>
                </a:cubicBezTo>
                <a:lnTo>
                  <a:pt x="5119788" y="5516251"/>
                </a:lnTo>
                <a:lnTo>
                  <a:pt x="5167524" y="5496223"/>
                </a:lnTo>
                <a:cubicBezTo>
                  <a:pt x="5160825" y="5496223"/>
                  <a:pt x="5155799" y="5476194"/>
                  <a:pt x="5149099" y="5476194"/>
                </a:cubicBezTo>
                <a:close/>
                <a:moveTo>
                  <a:pt x="0" y="0"/>
                </a:moveTo>
                <a:lnTo>
                  <a:pt x="5014143" y="0"/>
                </a:lnTo>
                <a:lnTo>
                  <a:pt x="4982006" y="110336"/>
                </a:lnTo>
                <a:cubicBezTo>
                  <a:pt x="4622615" y="1242678"/>
                  <a:pt x="3423339" y="2550189"/>
                  <a:pt x="4911693" y="3297160"/>
                </a:cubicBezTo>
                <a:cubicBezTo>
                  <a:pt x="5903929" y="3795142"/>
                  <a:pt x="5701662" y="4542251"/>
                  <a:pt x="5350084" y="5320503"/>
                </a:cubicBezTo>
                <a:lnTo>
                  <a:pt x="5307816" y="5410770"/>
                </a:lnTo>
                <a:lnTo>
                  <a:pt x="5282260" y="5410770"/>
                </a:lnTo>
                <a:cubicBezTo>
                  <a:pt x="5282260" y="5410770"/>
                  <a:pt x="5270535" y="5434803"/>
                  <a:pt x="5272211" y="5446820"/>
                </a:cubicBezTo>
                <a:cubicBezTo>
                  <a:pt x="5273048" y="5452829"/>
                  <a:pt x="5276397" y="5459505"/>
                  <a:pt x="5280062" y="5464345"/>
                </a:cubicBezTo>
                <a:lnTo>
                  <a:pt x="5282094" y="5465704"/>
                </a:lnTo>
                <a:lnTo>
                  <a:pt x="5273626" y="5483788"/>
                </a:lnTo>
                <a:lnTo>
                  <a:pt x="5236280" y="5487216"/>
                </a:lnTo>
                <a:cubicBezTo>
                  <a:pt x="5215827" y="5491907"/>
                  <a:pt x="5195623" y="5499376"/>
                  <a:pt x="5175892" y="5509575"/>
                </a:cubicBezTo>
                <a:cubicBezTo>
                  <a:pt x="5142393" y="5530938"/>
                  <a:pt x="5098843" y="5501564"/>
                  <a:pt x="5063669" y="5544290"/>
                </a:cubicBezTo>
                <a:cubicBezTo>
                  <a:pt x="5056970" y="5553637"/>
                  <a:pt x="5039382" y="5544290"/>
                  <a:pt x="5026820" y="5544290"/>
                </a:cubicBezTo>
                <a:cubicBezTo>
                  <a:pt x="5009497" y="5533787"/>
                  <a:pt x="4991533" y="5526186"/>
                  <a:pt x="4973221" y="5521591"/>
                </a:cubicBezTo>
                <a:cubicBezTo>
                  <a:pt x="4949771" y="5521591"/>
                  <a:pt x="4921296" y="5550966"/>
                  <a:pt x="4905385" y="5537614"/>
                </a:cubicBezTo>
                <a:cubicBezTo>
                  <a:pt x="4876079" y="5510910"/>
                  <a:pt x="4847597" y="5525597"/>
                  <a:pt x="4821635" y="5521591"/>
                </a:cubicBezTo>
                <a:cubicBezTo>
                  <a:pt x="4795680" y="5517586"/>
                  <a:pt x="4768036" y="5521591"/>
                  <a:pt x="4737887" y="5521591"/>
                </a:cubicBezTo>
                <a:cubicBezTo>
                  <a:pt x="4708390" y="5516829"/>
                  <a:pt x="4678769" y="5528636"/>
                  <a:pt x="4654139" y="5554972"/>
                </a:cubicBezTo>
                <a:cubicBezTo>
                  <a:pt x="4649014" y="5560953"/>
                  <a:pt x="4645203" y="5569364"/>
                  <a:pt x="4643257" y="5579005"/>
                </a:cubicBezTo>
                <a:cubicBezTo>
                  <a:pt x="4656657" y="5599033"/>
                  <a:pt x="4666707" y="5621731"/>
                  <a:pt x="4649120" y="5643095"/>
                </a:cubicBezTo>
                <a:cubicBezTo>
                  <a:pt x="4649120" y="5643095"/>
                  <a:pt x="4629021" y="5619060"/>
                  <a:pt x="4618970" y="5620396"/>
                </a:cubicBezTo>
                <a:cubicBezTo>
                  <a:pt x="4597169" y="5622815"/>
                  <a:pt x="4575573" y="5628628"/>
                  <a:pt x="4554483" y="5637754"/>
                </a:cubicBezTo>
                <a:cubicBezTo>
                  <a:pt x="4542633" y="5644419"/>
                  <a:pt x="4530190" y="5648025"/>
                  <a:pt x="4517635" y="5648436"/>
                </a:cubicBezTo>
                <a:cubicBezTo>
                  <a:pt x="4498457" y="5640088"/>
                  <a:pt x="4478827" y="5634726"/>
                  <a:pt x="4459010" y="5632413"/>
                </a:cubicBezTo>
                <a:cubicBezTo>
                  <a:pt x="4441330" y="5642190"/>
                  <a:pt x="4424673" y="5656142"/>
                  <a:pt x="4409599" y="5673804"/>
                </a:cubicBezTo>
                <a:cubicBezTo>
                  <a:pt x="4409599" y="5673804"/>
                  <a:pt x="4396199" y="5673804"/>
                  <a:pt x="4397037" y="5673804"/>
                </a:cubicBezTo>
                <a:cubicBezTo>
                  <a:pt x="4397874" y="5673804"/>
                  <a:pt x="4397037" y="5635083"/>
                  <a:pt x="4402899" y="5632413"/>
                </a:cubicBezTo>
                <a:cubicBezTo>
                  <a:pt x="4425551" y="5616874"/>
                  <a:pt x="4448755" y="5603501"/>
                  <a:pt x="4472410" y="5592357"/>
                </a:cubicBezTo>
                <a:cubicBezTo>
                  <a:pt x="4510097" y="5570993"/>
                  <a:pt x="4548621" y="5550966"/>
                  <a:pt x="4586308" y="5528267"/>
                </a:cubicBezTo>
                <a:cubicBezTo>
                  <a:pt x="4586308" y="5528267"/>
                  <a:pt x="4591334" y="5513581"/>
                  <a:pt x="4592171" y="5506905"/>
                </a:cubicBezTo>
                <a:cubicBezTo>
                  <a:pt x="4593009" y="5500228"/>
                  <a:pt x="4592171" y="5497558"/>
                  <a:pt x="4585471" y="5497558"/>
                </a:cubicBezTo>
                <a:cubicBezTo>
                  <a:pt x="4578771" y="5497558"/>
                  <a:pt x="4556158" y="5489547"/>
                  <a:pt x="4546109" y="5497558"/>
                </a:cubicBezTo>
                <a:cubicBezTo>
                  <a:pt x="4536059" y="5505569"/>
                  <a:pt x="4526010" y="5534943"/>
                  <a:pt x="4509259" y="5497558"/>
                </a:cubicBezTo>
                <a:cubicBezTo>
                  <a:pt x="4509259" y="5497558"/>
                  <a:pt x="4487484" y="5497558"/>
                  <a:pt x="4475761" y="5506905"/>
                </a:cubicBezTo>
                <a:lnTo>
                  <a:pt x="4475761" y="5521591"/>
                </a:lnTo>
                <a:cubicBezTo>
                  <a:pt x="4459841" y="5537614"/>
                  <a:pt x="4451473" y="5460173"/>
                  <a:pt x="4432211" y="5512246"/>
                </a:cubicBezTo>
                <a:cubicBezTo>
                  <a:pt x="4412948" y="5564317"/>
                  <a:pt x="4361862" y="5542955"/>
                  <a:pt x="4330875" y="5585681"/>
                </a:cubicBezTo>
                <a:cubicBezTo>
                  <a:pt x="4329807" y="5577196"/>
                  <a:pt x="4327822" y="5569059"/>
                  <a:pt x="4325012" y="5561648"/>
                </a:cubicBezTo>
                <a:cubicBezTo>
                  <a:pt x="4325012" y="5561648"/>
                  <a:pt x="4317475" y="5561648"/>
                  <a:pt x="4312450" y="5561648"/>
                </a:cubicBezTo>
                <a:cubicBezTo>
                  <a:pt x="4316038" y="5569837"/>
                  <a:pt x="4320957" y="5576303"/>
                  <a:pt x="4326687" y="5580340"/>
                </a:cubicBezTo>
                <a:cubicBezTo>
                  <a:pt x="4315319" y="5598875"/>
                  <a:pt x="4302994" y="5615854"/>
                  <a:pt x="4289838" y="5631078"/>
                </a:cubicBezTo>
                <a:cubicBezTo>
                  <a:pt x="4268900" y="5659116"/>
                  <a:pt x="4266389" y="5665792"/>
                  <a:pt x="4299050" y="5681815"/>
                </a:cubicBezTo>
                <a:cubicBezTo>
                  <a:pt x="4315794" y="5691162"/>
                  <a:pt x="4321656" y="5757921"/>
                  <a:pt x="4330868" y="5799312"/>
                </a:cubicBezTo>
                <a:cubicBezTo>
                  <a:pt x="4340087" y="5840703"/>
                  <a:pt x="4358506" y="5854055"/>
                  <a:pt x="4368556" y="5822011"/>
                </a:cubicBezTo>
                <a:cubicBezTo>
                  <a:pt x="4396621" y="5746157"/>
                  <a:pt x="4445868" y="5696470"/>
                  <a:pt x="4500878" y="5688491"/>
                </a:cubicBezTo>
                <a:cubicBezTo>
                  <a:pt x="4554306" y="5657582"/>
                  <a:pt x="4613603" y="5666403"/>
                  <a:pt x="4662513" y="5712524"/>
                </a:cubicBezTo>
                <a:cubicBezTo>
                  <a:pt x="4700199" y="5667128"/>
                  <a:pt x="4737050" y="5731217"/>
                  <a:pt x="4776411" y="5712524"/>
                </a:cubicBezTo>
                <a:cubicBezTo>
                  <a:pt x="4815773" y="5693832"/>
                  <a:pt x="4852629" y="5727212"/>
                  <a:pt x="4887797" y="5684486"/>
                </a:cubicBezTo>
                <a:cubicBezTo>
                  <a:pt x="4887797" y="5684486"/>
                  <a:pt x="4905385" y="5729882"/>
                  <a:pt x="4916272" y="5684486"/>
                </a:cubicBezTo>
                <a:cubicBezTo>
                  <a:pt x="4924943" y="5653860"/>
                  <a:pt x="4942458" y="5631929"/>
                  <a:pt x="4963171" y="5625737"/>
                </a:cubicBezTo>
                <a:cubicBezTo>
                  <a:pt x="5016414" y="5619060"/>
                  <a:pt x="5069895" y="5619060"/>
                  <a:pt x="5123131" y="5625737"/>
                </a:cubicBezTo>
                <a:cubicBezTo>
                  <a:pt x="5133181" y="5625737"/>
                  <a:pt x="5142400" y="5652440"/>
                  <a:pt x="5152443" y="5667128"/>
                </a:cubicBezTo>
                <a:lnTo>
                  <a:pt x="5123968" y="5687156"/>
                </a:lnTo>
                <a:lnTo>
                  <a:pt x="5097168" y="5700507"/>
                </a:lnTo>
                <a:cubicBezTo>
                  <a:pt x="5103875" y="5707183"/>
                  <a:pt x="5110576" y="5719200"/>
                  <a:pt x="5118106" y="5719200"/>
                </a:cubicBezTo>
                <a:lnTo>
                  <a:pt x="5163396" y="5719200"/>
                </a:lnTo>
                <a:lnTo>
                  <a:pt x="5134012" y="5781955"/>
                </a:lnTo>
                <a:lnTo>
                  <a:pt x="5039388" y="5781955"/>
                </a:lnTo>
                <a:cubicBezTo>
                  <a:pt x="5005051" y="5781955"/>
                  <a:pt x="5015102" y="5818005"/>
                  <a:pt x="5013426" y="5846044"/>
                </a:cubicBezTo>
                <a:cubicBezTo>
                  <a:pt x="4974903" y="5846044"/>
                  <a:pt x="4936378" y="5846044"/>
                  <a:pt x="4897854" y="5846044"/>
                </a:cubicBezTo>
                <a:cubicBezTo>
                  <a:pt x="4893248" y="5846044"/>
                  <a:pt x="4889060" y="5841037"/>
                  <a:pt x="4886338" y="5832526"/>
                </a:cubicBezTo>
                <a:lnTo>
                  <a:pt x="4884638" y="5810944"/>
                </a:lnTo>
                <a:lnTo>
                  <a:pt x="4911254" y="5793971"/>
                </a:lnTo>
                <a:cubicBezTo>
                  <a:pt x="4908741" y="5793971"/>
                  <a:pt x="4906228" y="5791968"/>
                  <a:pt x="4902145" y="5790967"/>
                </a:cubicBezTo>
                <a:lnTo>
                  <a:pt x="4883922" y="5793922"/>
                </a:lnTo>
                <a:lnTo>
                  <a:pt x="4884506" y="5786148"/>
                </a:lnTo>
                <a:cubicBezTo>
                  <a:pt x="4884349" y="5782205"/>
                  <a:pt x="4880894" y="5797977"/>
                  <a:pt x="4872729" y="5797977"/>
                </a:cubicBezTo>
                <a:lnTo>
                  <a:pt x="4872697" y="5800168"/>
                </a:lnTo>
                <a:lnTo>
                  <a:pt x="4860376" y="5807160"/>
                </a:lnTo>
                <a:cubicBezTo>
                  <a:pt x="4853676" y="5810998"/>
                  <a:pt x="4848023" y="5813332"/>
                  <a:pt x="4843417" y="5811329"/>
                </a:cubicBezTo>
                <a:cubicBezTo>
                  <a:pt x="4834204" y="5807333"/>
                  <a:pt x="4812430" y="5777949"/>
                  <a:pt x="4803218" y="5784624"/>
                </a:cubicBezTo>
                <a:cubicBezTo>
                  <a:pt x="4794005" y="5791300"/>
                  <a:pt x="4791493" y="5832691"/>
                  <a:pt x="4780605" y="5844709"/>
                </a:cubicBezTo>
                <a:cubicBezTo>
                  <a:pt x="4769718" y="5856736"/>
                  <a:pt x="4734544" y="5872747"/>
                  <a:pt x="4713607" y="5891440"/>
                </a:cubicBezTo>
                <a:cubicBezTo>
                  <a:pt x="4706069" y="5898117"/>
                  <a:pt x="4703556" y="5920814"/>
                  <a:pt x="4699369" y="5935502"/>
                </a:cubicBezTo>
                <a:cubicBezTo>
                  <a:pt x="4698367" y="5920688"/>
                  <a:pt x="4695821" y="5906254"/>
                  <a:pt x="4691832" y="5892776"/>
                </a:cubicBezTo>
                <a:cubicBezTo>
                  <a:pt x="4675082" y="5858061"/>
                  <a:pt x="4655820" y="5828686"/>
                  <a:pt x="4625671" y="5844709"/>
                </a:cubicBezTo>
                <a:cubicBezTo>
                  <a:pt x="4607997" y="5852594"/>
                  <a:pt x="4590885" y="5863338"/>
                  <a:pt x="4574584" y="5876753"/>
                </a:cubicBezTo>
                <a:cubicBezTo>
                  <a:pt x="4556158" y="5891440"/>
                  <a:pt x="4550297" y="5820676"/>
                  <a:pt x="4526847" y="5862067"/>
                </a:cubicBezTo>
                <a:cubicBezTo>
                  <a:pt x="4521821" y="5871413"/>
                  <a:pt x="4495860" y="5850049"/>
                  <a:pt x="4479948" y="5843373"/>
                </a:cubicBezTo>
                <a:cubicBezTo>
                  <a:pt x="4479948" y="5843373"/>
                  <a:pt x="4472410" y="5843373"/>
                  <a:pt x="4469897" y="5843373"/>
                </a:cubicBezTo>
                <a:cubicBezTo>
                  <a:pt x="4431374" y="5809994"/>
                  <a:pt x="4425511" y="5916809"/>
                  <a:pt x="4391173" y="5891440"/>
                </a:cubicBezTo>
                <a:cubicBezTo>
                  <a:pt x="4365258" y="5867597"/>
                  <a:pt x="4333334" y="5867597"/>
                  <a:pt x="4307426" y="5891440"/>
                </a:cubicBezTo>
                <a:cubicBezTo>
                  <a:pt x="4307426" y="5891440"/>
                  <a:pt x="4307426" y="5900787"/>
                  <a:pt x="4307426" y="5906128"/>
                </a:cubicBezTo>
                <a:cubicBezTo>
                  <a:pt x="4284813" y="5906128"/>
                  <a:pt x="4255502" y="5991580"/>
                  <a:pt x="4240426" y="5886099"/>
                </a:cubicBezTo>
                <a:cubicBezTo>
                  <a:pt x="4240426" y="5863402"/>
                  <a:pt x="4192689" y="5856726"/>
                  <a:pt x="4156678" y="5846044"/>
                </a:cubicBezTo>
                <a:cubicBezTo>
                  <a:pt x="4156678" y="5846044"/>
                  <a:pt x="4156678" y="5834027"/>
                  <a:pt x="4165890" y="5827352"/>
                </a:cubicBezTo>
                <a:cubicBezTo>
                  <a:pt x="4175102" y="5820686"/>
                  <a:pt x="4156678" y="5811329"/>
                  <a:pt x="4152490" y="5811329"/>
                </a:cubicBezTo>
                <a:cubicBezTo>
                  <a:pt x="4143898" y="5814104"/>
                  <a:pt x="4135490" y="5818131"/>
                  <a:pt x="4127359" y="5823346"/>
                </a:cubicBezTo>
                <a:cubicBezTo>
                  <a:pt x="4136017" y="5834121"/>
                  <a:pt x="4146008" y="5841860"/>
                  <a:pt x="4156671" y="5846044"/>
                </a:cubicBezTo>
                <a:cubicBezTo>
                  <a:pt x="4163370" y="5846044"/>
                  <a:pt x="4162534" y="5867407"/>
                  <a:pt x="4156671" y="5868743"/>
                </a:cubicBezTo>
                <a:cubicBezTo>
                  <a:pt x="4140904" y="5874051"/>
                  <a:pt x="4124965" y="5878067"/>
                  <a:pt x="4108934" y="5880759"/>
                </a:cubicBezTo>
                <a:lnTo>
                  <a:pt x="4120659" y="5926155"/>
                </a:lnTo>
                <a:lnTo>
                  <a:pt x="4059523" y="5959536"/>
                </a:lnTo>
                <a:cubicBezTo>
                  <a:pt x="4032723" y="5974222"/>
                  <a:pt x="4009274" y="5988910"/>
                  <a:pt x="4048635" y="6028966"/>
                </a:cubicBezTo>
                <a:cubicBezTo>
                  <a:pt x="4053963" y="6035043"/>
                  <a:pt x="4058751" y="6042223"/>
                  <a:pt x="4062872" y="6050328"/>
                </a:cubicBezTo>
                <a:cubicBezTo>
                  <a:pt x="4057848" y="6050328"/>
                  <a:pt x="4052823" y="6065016"/>
                  <a:pt x="4046960" y="6066351"/>
                </a:cubicBezTo>
                <a:cubicBezTo>
                  <a:pt x="3995873" y="6078368"/>
                  <a:pt x="3945624" y="6089050"/>
                  <a:pt x="3894538" y="6097060"/>
                </a:cubicBezTo>
                <a:cubicBezTo>
                  <a:pt x="3883650" y="6097060"/>
                  <a:pt x="3876113" y="6163820"/>
                  <a:pt x="3863550" y="6105071"/>
                </a:cubicBezTo>
                <a:cubicBezTo>
                  <a:pt x="3863550" y="6086379"/>
                  <a:pt x="3869413" y="6058340"/>
                  <a:pt x="3873601" y="6034307"/>
                </a:cubicBezTo>
                <a:cubicBezTo>
                  <a:pt x="3919663" y="6059675"/>
                  <a:pt x="3917149" y="5978228"/>
                  <a:pt x="3942274" y="5956866"/>
                </a:cubicBezTo>
                <a:cubicBezTo>
                  <a:pt x="3969642" y="5937731"/>
                  <a:pt x="3997595" y="5920794"/>
                  <a:pt x="4026023" y="5906128"/>
                </a:cubicBezTo>
                <a:cubicBezTo>
                  <a:pt x="4026023" y="5906128"/>
                  <a:pt x="4034398" y="5894111"/>
                  <a:pt x="4038586" y="5888770"/>
                </a:cubicBezTo>
                <a:cubicBezTo>
                  <a:pt x="4031971" y="5876227"/>
                  <a:pt x="4024684" y="5864610"/>
                  <a:pt x="4016811" y="5854055"/>
                </a:cubicBezTo>
                <a:cubicBezTo>
                  <a:pt x="3990848" y="5827352"/>
                  <a:pt x="3966561" y="5876753"/>
                  <a:pt x="3939762" y="5854055"/>
                </a:cubicBezTo>
                <a:cubicBezTo>
                  <a:pt x="3929013" y="5844720"/>
                  <a:pt x="3916418" y="5842333"/>
                  <a:pt x="3904587" y="5847379"/>
                </a:cubicBezTo>
                <a:cubicBezTo>
                  <a:pt x="3875276" y="5866072"/>
                  <a:pt x="3870250" y="5955530"/>
                  <a:pt x="3820839" y="5922150"/>
                </a:cubicBezTo>
                <a:cubicBezTo>
                  <a:pt x="3788177" y="5899452"/>
                  <a:pt x="3768914" y="5956866"/>
                  <a:pt x="3742115" y="5964876"/>
                </a:cubicBezTo>
                <a:cubicBezTo>
                  <a:pt x="3705529" y="5967316"/>
                  <a:pt x="3672024" y="5998257"/>
                  <a:pt x="3652504" y="6047659"/>
                </a:cubicBezTo>
                <a:cubicBezTo>
                  <a:pt x="3637429" y="6085044"/>
                  <a:pt x="3588018" y="6063680"/>
                  <a:pt x="3555356" y="6091720"/>
                </a:cubicBezTo>
                <a:cubicBezTo>
                  <a:pt x="3526182" y="6110465"/>
                  <a:pt x="3495412" y="6122167"/>
                  <a:pt x="3464069" y="6126435"/>
                </a:cubicBezTo>
                <a:lnTo>
                  <a:pt x="3438108" y="6142457"/>
                </a:lnTo>
                <a:cubicBezTo>
                  <a:pt x="3445724" y="6149490"/>
                  <a:pt x="3453894" y="6154874"/>
                  <a:pt x="3462394" y="6158479"/>
                </a:cubicBezTo>
                <a:cubicBezTo>
                  <a:pt x="3493474" y="6151372"/>
                  <a:pt x="3525160" y="6160257"/>
                  <a:pt x="3552842" y="6183848"/>
                </a:cubicBezTo>
                <a:cubicBezTo>
                  <a:pt x="3579642" y="6133111"/>
                  <a:pt x="3616492" y="6157144"/>
                  <a:pt x="3646642" y="6161150"/>
                </a:cubicBezTo>
                <a:cubicBezTo>
                  <a:pt x="3707785" y="6170497"/>
                  <a:pt x="3773109" y="6121094"/>
                  <a:pt x="3829221" y="6190524"/>
                </a:cubicBezTo>
                <a:cubicBezTo>
                  <a:pt x="3907943" y="6095725"/>
                  <a:pt x="3985830" y="6223905"/>
                  <a:pt x="4064547" y="6190524"/>
                </a:cubicBezTo>
                <a:cubicBezTo>
                  <a:pt x="4064547" y="6190524"/>
                  <a:pt x="4079622" y="6209217"/>
                  <a:pt x="4079622" y="6219899"/>
                </a:cubicBezTo>
                <a:cubicBezTo>
                  <a:pt x="4079622" y="6230580"/>
                  <a:pt x="4071247" y="6250608"/>
                  <a:pt x="4065385" y="6251943"/>
                </a:cubicBezTo>
                <a:cubicBezTo>
                  <a:pt x="4049130" y="6257936"/>
                  <a:pt x="4032235" y="6257936"/>
                  <a:pt x="4015980" y="6251943"/>
                </a:cubicBezTo>
                <a:cubicBezTo>
                  <a:pt x="3996717" y="6241261"/>
                  <a:pt x="3977455" y="6201206"/>
                  <a:pt x="3977455" y="6271971"/>
                </a:cubicBezTo>
                <a:cubicBezTo>
                  <a:pt x="3977455" y="6271971"/>
                  <a:pt x="3965731" y="6278647"/>
                  <a:pt x="3964893" y="6271971"/>
                </a:cubicBezTo>
                <a:cubicBezTo>
                  <a:pt x="3950656" y="6235921"/>
                  <a:pt x="3928044" y="6254614"/>
                  <a:pt x="3909613" y="6249273"/>
                </a:cubicBezTo>
                <a:cubicBezTo>
                  <a:pt x="3878625" y="6241261"/>
                  <a:pt x="3846800" y="6263960"/>
                  <a:pt x="3813301" y="6231915"/>
                </a:cubicBezTo>
                <a:cubicBezTo>
                  <a:pt x="3800739" y="6219899"/>
                  <a:pt x="3768914" y="6271971"/>
                  <a:pt x="3743790" y="6279982"/>
                </a:cubicBezTo>
                <a:cubicBezTo>
                  <a:pt x="3714399" y="6292030"/>
                  <a:pt x="3683576" y="6292030"/>
                  <a:pt x="3654179" y="6279982"/>
                </a:cubicBezTo>
                <a:cubicBezTo>
                  <a:pt x="3629054" y="6265296"/>
                  <a:pt x="3611467" y="6348078"/>
                  <a:pt x="3588855" y="6279982"/>
                </a:cubicBezTo>
                <a:cubicBezTo>
                  <a:pt x="3539449" y="6279982"/>
                  <a:pt x="3489194" y="6279982"/>
                  <a:pt x="3438945" y="6279982"/>
                </a:cubicBezTo>
                <a:cubicBezTo>
                  <a:pt x="3426191" y="6282989"/>
                  <a:pt x="3414882" y="6294679"/>
                  <a:pt x="3407957" y="6312028"/>
                </a:cubicBezTo>
                <a:cubicBezTo>
                  <a:pt x="3394558" y="6365446"/>
                  <a:pt x="3363571" y="6298685"/>
                  <a:pt x="3359384" y="6326725"/>
                </a:cubicBezTo>
                <a:cubicBezTo>
                  <a:pt x="3355203" y="6354764"/>
                  <a:pt x="3351847" y="6389478"/>
                  <a:pt x="3329234" y="6346752"/>
                </a:cubicBezTo>
                <a:cubicBezTo>
                  <a:pt x="3320021" y="6412177"/>
                  <a:pt x="3278985" y="6401496"/>
                  <a:pt x="3253023" y="6426864"/>
                </a:cubicBezTo>
                <a:cubicBezTo>
                  <a:pt x="3244648" y="6434875"/>
                  <a:pt x="3230411" y="6426864"/>
                  <a:pt x="3218686" y="6426864"/>
                </a:cubicBezTo>
                <a:cubicBezTo>
                  <a:pt x="3223598" y="6414910"/>
                  <a:pt x="3229204" y="6403735"/>
                  <a:pt x="3235435" y="6393484"/>
                </a:cubicBezTo>
                <a:cubicBezTo>
                  <a:pt x="3259894" y="6391824"/>
                  <a:pt x="3284108" y="6385084"/>
                  <a:pt x="3307466" y="6373446"/>
                </a:cubicBezTo>
                <a:cubicBezTo>
                  <a:pt x="3321703" y="6350748"/>
                  <a:pt x="3351853" y="6333390"/>
                  <a:pt x="3338452" y="6286658"/>
                </a:cubicBezTo>
                <a:cubicBezTo>
                  <a:pt x="3330915" y="6261290"/>
                  <a:pt x="3274804" y="6267966"/>
                  <a:pt x="3254704" y="6296005"/>
                </a:cubicBezTo>
                <a:cubicBezTo>
                  <a:pt x="3234604" y="6324043"/>
                  <a:pt x="3243817" y="6332055"/>
                  <a:pt x="3237117" y="6348078"/>
                </a:cubicBezTo>
                <a:cubicBezTo>
                  <a:pt x="3231690" y="6353796"/>
                  <a:pt x="3225141" y="6356162"/>
                  <a:pt x="3218692" y="6354754"/>
                </a:cubicBezTo>
                <a:cubicBezTo>
                  <a:pt x="3200267" y="6354754"/>
                  <a:pt x="3175980" y="6333390"/>
                  <a:pt x="3165930" y="6345407"/>
                </a:cubicBezTo>
                <a:cubicBezTo>
                  <a:pt x="3147809" y="6373393"/>
                  <a:pt x="3133050" y="6406427"/>
                  <a:pt x="3122381" y="6442877"/>
                </a:cubicBezTo>
                <a:cubicBezTo>
                  <a:pt x="3122381" y="6442877"/>
                  <a:pt x="3130756" y="6458898"/>
                  <a:pt x="3135781" y="6465574"/>
                </a:cubicBezTo>
                <a:cubicBezTo>
                  <a:pt x="3141439" y="6469928"/>
                  <a:pt x="3147328" y="6473501"/>
                  <a:pt x="3153368" y="6476256"/>
                </a:cubicBezTo>
                <a:cubicBezTo>
                  <a:pt x="3148085" y="6484519"/>
                  <a:pt x="3142177" y="6491690"/>
                  <a:pt x="3135781" y="6497619"/>
                </a:cubicBezTo>
                <a:lnTo>
                  <a:pt x="3012670" y="6563044"/>
                </a:lnTo>
                <a:cubicBezTo>
                  <a:pt x="3001763" y="6577016"/>
                  <a:pt x="2989248" y="6587445"/>
                  <a:pt x="2975821" y="6593753"/>
                </a:cubicBezTo>
                <a:cubicBezTo>
                  <a:pt x="2929257" y="6604719"/>
                  <a:pt x="2883124" y="6619878"/>
                  <a:pt x="2837635" y="6639150"/>
                </a:cubicBezTo>
                <a:cubicBezTo>
                  <a:pt x="2823082" y="6647298"/>
                  <a:pt x="2809280" y="6658525"/>
                  <a:pt x="2796599" y="6672529"/>
                </a:cubicBezTo>
                <a:cubicBezTo>
                  <a:pt x="2796599" y="6672529"/>
                  <a:pt x="2796599" y="6693893"/>
                  <a:pt x="2796599" y="6703240"/>
                </a:cubicBezTo>
                <a:cubicBezTo>
                  <a:pt x="2796599" y="6712586"/>
                  <a:pt x="2808324" y="6717926"/>
                  <a:pt x="2808324" y="6717926"/>
                </a:cubicBezTo>
                <a:cubicBezTo>
                  <a:pt x="2827586" y="6679205"/>
                  <a:pt x="2845173" y="6681876"/>
                  <a:pt x="2864435" y="6717926"/>
                </a:cubicBezTo>
                <a:cubicBezTo>
                  <a:pt x="2883697" y="6753977"/>
                  <a:pt x="2897935" y="6663184"/>
                  <a:pt x="2920547" y="6709916"/>
                </a:cubicBezTo>
                <a:cubicBezTo>
                  <a:pt x="2930418" y="6706299"/>
                  <a:pt x="2939605" y="6698971"/>
                  <a:pt x="2947347" y="6688552"/>
                </a:cubicBezTo>
                <a:cubicBezTo>
                  <a:pt x="2959896" y="6671215"/>
                  <a:pt x="2971646" y="6652481"/>
                  <a:pt x="2982521" y="6632473"/>
                </a:cubicBezTo>
                <a:lnTo>
                  <a:pt x="2995997" y="6595823"/>
                </a:lnTo>
                <a:lnTo>
                  <a:pt x="2999270" y="6596173"/>
                </a:lnTo>
                <a:cubicBezTo>
                  <a:pt x="3017643" y="6607940"/>
                  <a:pt x="3025651" y="6638482"/>
                  <a:pt x="3044495" y="6604435"/>
                </a:cubicBezTo>
                <a:cubicBezTo>
                  <a:pt x="3053358" y="6592408"/>
                  <a:pt x="3065096" y="6587256"/>
                  <a:pt x="3076570" y="6590346"/>
                </a:cubicBezTo>
                <a:cubicBezTo>
                  <a:pt x="3088044" y="6593438"/>
                  <a:pt x="3098067" y="6604456"/>
                  <a:pt x="3103957" y="6620458"/>
                </a:cubicBezTo>
                <a:lnTo>
                  <a:pt x="3117356" y="6643155"/>
                </a:lnTo>
                <a:cubicBezTo>
                  <a:pt x="3111494" y="6643155"/>
                  <a:pt x="3105632" y="6659178"/>
                  <a:pt x="3100607" y="6657843"/>
                </a:cubicBezTo>
                <a:cubicBezTo>
                  <a:pt x="3066270" y="6648496"/>
                  <a:pt x="3051195" y="6667189"/>
                  <a:pt x="3056219" y="6725937"/>
                </a:cubicBezTo>
                <a:cubicBezTo>
                  <a:pt x="3056219" y="6740625"/>
                  <a:pt x="3043657" y="6761987"/>
                  <a:pt x="3033608" y="6774004"/>
                </a:cubicBezTo>
                <a:cubicBezTo>
                  <a:pt x="3023175" y="6784402"/>
                  <a:pt x="3011906" y="6792487"/>
                  <a:pt x="3000108" y="6798038"/>
                </a:cubicBezTo>
                <a:cubicBezTo>
                  <a:pt x="3000108" y="6798038"/>
                  <a:pt x="3006809" y="6818066"/>
                  <a:pt x="3008483" y="6818066"/>
                </a:cubicBezTo>
                <a:cubicBezTo>
                  <a:pt x="3034445" y="6807384"/>
                  <a:pt x="3060407" y="6894171"/>
                  <a:pt x="3083019" y="6818066"/>
                </a:cubicBezTo>
                <a:cubicBezTo>
                  <a:pt x="3105921" y="6745156"/>
                  <a:pt x="3155498" y="6703754"/>
                  <a:pt x="3206130" y="6715255"/>
                </a:cubicBezTo>
                <a:cubicBezTo>
                  <a:pt x="3237341" y="6709978"/>
                  <a:pt x="3268176" y="6700148"/>
                  <a:pt x="3298254" y="6685881"/>
                </a:cubicBezTo>
                <a:cubicBezTo>
                  <a:pt x="3303279" y="6685881"/>
                  <a:pt x="3309978" y="6692558"/>
                  <a:pt x="3315003" y="6695228"/>
                </a:cubicBezTo>
                <a:lnTo>
                  <a:pt x="3297416" y="6716591"/>
                </a:lnTo>
                <a:cubicBezTo>
                  <a:pt x="3292392" y="6724602"/>
                  <a:pt x="3283178" y="6736619"/>
                  <a:pt x="3284016" y="6740625"/>
                </a:cubicBezTo>
                <a:cubicBezTo>
                  <a:pt x="3284853" y="6744630"/>
                  <a:pt x="3308303" y="6780680"/>
                  <a:pt x="3284016" y="6778010"/>
                </a:cubicBezTo>
                <a:cubicBezTo>
                  <a:pt x="3253854" y="6777063"/>
                  <a:pt x="3225702" y="6802054"/>
                  <a:pt x="3210317" y="6843435"/>
                </a:cubicBezTo>
                <a:lnTo>
                  <a:pt x="3201725" y="6858000"/>
                </a:lnTo>
                <a:lnTo>
                  <a:pt x="3179522" y="6858000"/>
                </a:lnTo>
                <a:lnTo>
                  <a:pt x="3177106" y="6851320"/>
                </a:lnTo>
                <a:cubicBezTo>
                  <a:pt x="3175457" y="6843434"/>
                  <a:pt x="3174097" y="6833754"/>
                  <a:pt x="3172631" y="6823406"/>
                </a:cubicBezTo>
                <a:cubicBezTo>
                  <a:pt x="3165423" y="6814912"/>
                  <a:pt x="3156211" y="6811979"/>
                  <a:pt x="3147506" y="6815395"/>
                </a:cubicBezTo>
                <a:lnTo>
                  <a:pt x="3110811" y="6858000"/>
                </a:lnTo>
                <a:lnTo>
                  <a:pt x="0" y="6858000"/>
                </a:lnTo>
                <a:close/>
              </a:path>
            </a:pathLst>
          </a:custGeom>
          <a:blipFill dpi="0" rotWithShape="0">
            <a:blip r:embed="rId7"/>
            <a:srcRect/>
            <a:stretch>
              <a:fillRect l="-8000" r="-8000"/>
            </a:stretch>
          </a:blipFill>
          <a:ln w="12700" cap="flat" cmpd="sng" algn="ctr">
            <a:noFill/>
            <a:prstDash val="solid"/>
            <a:miter lim="800000"/>
          </a:ln>
          <a:effectLst/>
        </p:spPr>
        <p:style>
          <a:lnRef idx="2">
            <a:srgbClr val="1D6DC2">
              <a:shade val="50000"/>
            </a:srgbClr>
          </a:lnRef>
          <a:fillRef idx="1">
            <a:srgbClr val="1D6DC2"/>
          </a:fillRef>
          <a:effectRef idx="0">
            <a:srgbClr val="1D6DC2"/>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5"/>
          <p:cNvSpPr/>
          <p:nvPr>
            <p:custDataLst>
              <p:tags r:id="rId1"/>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2"/>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3"/>
            </p:custDataLst>
          </p:nvPr>
        </p:nvSpPr>
        <p:spPr>
          <a:xfrm>
            <a:off x="5438775" y="2181225"/>
            <a:ext cx="3920490" cy="815975"/>
          </a:xfrm>
          <a:prstGeom prst="rect">
            <a:avLst/>
          </a:prstGeom>
          <a:noFill/>
        </p:spPr>
        <p:txBody>
          <a:bodyPr wrap="square" lIns="90000" tIns="46800" rIns="90000" bIns="46800" rtlCol="0" anchor="b">
            <a:normAutofit/>
          </a:bodyPr>
          <a:lstStyle/>
          <a:p>
            <a:r>
              <a:rPr lang="zh-CN" altLang="en-US" sz="4000" b="1" dirty="0">
                <a:solidFill>
                  <a:srgbClr val="442007"/>
                </a:solidFill>
                <a:latin typeface="微软雅黑" panose="020B0503020204020204" charset="-122"/>
                <a:ea typeface="微软雅黑" panose="020B0503020204020204" charset="-122"/>
              </a:rPr>
              <a:t>5. 身心素质</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4"/>
            </p:custDataLst>
          </p:nvPr>
        </p:nvSpPr>
        <p:spPr>
          <a:xfrm>
            <a:off x="5544340" y="3444419"/>
            <a:ext cx="5669229" cy="1891030"/>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r>
              <a:rPr lang="zh-CN" altLang="en-US" sz="1800">
                <a:solidFill>
                  <a:srgbClr val="442007"/>
                </a:solidFill>
                <a:latin typeface="微软雅黑" panose="020B0503020204020204" charset="-122"/>
                <a:ea typeface="微软雅黑" panose="020B0503020204020204" charset="-122"/>
              </a:rPr>
              <a:t>人们常常提到的身心素质，由身体素质和心理素质两方面构成。身体素质是指人体各器官的机能状态和水平。心理素质是指人的个性心理品质的状态和水平。一个人想拥有良好的身心素质，毫无疑问必须要有健康的体魄和健全的心理。</a:t>
            </a:r>
            <a:endParaRPr lang="zh-CN" altLang="en-US" sz="1800">
              <a:solidFill>
                <a:srgbClr val="442007"/>
              </a:solidFill>
              <a:latin typeface="微软雅黑" panose="020B0503020204020204" charset="-122"/>
              <a:ea typeface="微软雅黑" panose="020B0503020204020204" charset="-122"/>
            </a:endParaRPr>
          </a:p>
        </p:txBody>
      </p:sp>
      <p:sp>
        <p:nvSpPr>
          <p:cNvPr id="15" name="Freeform 5"/>
          <p:cNvSpPr/>
          <p:nvPr>
            <p:custDataLst>
              <p:tags r:id="rId5"/>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6"/>
            </p:custDataLst>
          </p:nvPr>
        </p:nvSpPr>
        <p:spPr>
          <a:xfrm>
            <a:off x="5349444" y="2368287"/>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sp>
        <p:nvSpPr>
          <p:cNvPr id="21" name="任意形状 20"/>
          <p:cNvSpPr/>
          <p:nvPr>
            <p:custDataLst>
              <p:tags r:id="rId7"/>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130800" y="681355"/>
            <a:ext cx="6684010" cy="461835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285" y="361315"/>
            <a:ext cx="4037965" cy="1528445"/>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职业意识</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5918200" y="1073150"/>
            <a:ext cx="5464810" cy="3926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20000"/>
              </a:lnSpc>
            </a:pP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职业意识是职业素质构成的重要要件，是职业活动的基础和前提，对所从事的职业行为起支配和调控作用。职业意识既影响个人的就业和择业方向，又影响整个社会的就业状况。就其类别而言，可以体现为人们对自己从事的工作和任职角色看法的就业意识，也可以表现为人们对自己希望从事职业的择业意识。就其形成而言，职业意识可以是职业道德、职业操守、职业行为等职业要素的总和；也可以是约定俗成、师承父传的；还可以是用法律、法规、行业自律、规章制度、企业条文来体现的。同时，我们还要认识到，职业意识的形成不是突然的，而是经历了一个由幻想到现实、由模糊到清晰、由摇摆到稳定、由远至近的产生和发展过程。</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sp>
        <p:nvSpPr>
          <p:cNvPr id="13" name="矩形 12"/>
          <p:cNvSpPr/>
          <p:nvPr>
            <p:custDataLst>
              <p:tags r:id="rId4"/>
            </p:custDataLst>
          </p:nvPr>
        </p:nvSpPr>
        <p:spPr>
          <a:xfrm>
            <a:off x="5326380" y="913130"/>
            <a:ext cx="6291580" cy="4185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5"/>
            </p:custDataLst>
          </p:nvPr>
        </p:nvPicPr>
        <p:blipFill rotWithShape="1">
          <a:blip r:embed="rId6"/>
          <a:srcRect/>
          <a:stretch>
            <a:fillRect/>
          </a:stretch>
        </p:blipFill>
        <p:spPr>
          <a:xfrm>
            <a:off x="408623" y="2262823"/>
            <a:ext cx="5201285" cy="3878580"/>
          </a:xfrm>
          <a:prstGeom prst="rect">
            <a:avLst/>
          </a:prstGeom>
        </p:spPr>
      </p:pic>
      <p:sp>
        <p:nvSpPr>
          <p:cNvPr id="12" name="矩形 11"/>
          <p:cNvSpPr/>
          <p:nvPr>
            <p:custDataLst>
              <p:tags r:id="rId7"/>
            </p:custDataLst>
          </p:nvPr>
        </p:nvSpPr>
        <p:spPr>
          <a:xfrm>
            <a:off x="618490" y="2472690"/>
            <a:ext cx="4781550" cy="345884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522009" y="1763434"/>
            <a:ext cx="11193740" cy="4451208"/>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微软雅黑" panose="020B0503020204020204" charset="-122"/>
              <a:ea typeface="微软雅黑" panose="020B0503020204020204" charset="-122"/>
            </a:endParaRPr>
          </a:p>
        </p:txBody>
      </p:sp>
      <p:sp>
        <p:nvSpPr>
          <p:cNvPr id="107" name="Title 6"/>
          <p:cNvSpPr txBox="1"/>
          <p:nvPr>
            <p:custDataLst>
              <p:tags r:id="rId2"/>
            </p:custDataLst>
          </p:nvPr>
        </p:nvSpPr>
        <p:spPr>
          <a:xfrm>
            <a:off x="1059815" y="2088515"/>
            <a:ext cx="10186035" cy="3801110"/>
          </a:xfrm>
          <a:prstGeom prst="rect">
            <a:avLst/>
          </a:prstGeom>
          <a:noFill/>
          <a:ln w="3175">
            <a:noFill/>
            <a:prstDash val="dash"/>
          </a:ln>
        </p:spPr>
        <p:txBody>
          <a:bodyPr wrap="square" lIns="90000" tIns="46800" rIns="90000" bIns="46800"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marL="342900" indent="-342900" algn="just" defTabSz="914400">
              <a:lnSpc>
                <a:spcPct val="150000"/>
              </a:lnSpc>
              <a:spcBef>
                <a:spcPts val="3000"/>
              </a:spcBef>
              <a:buFont typeface="Wingdings" panose="05000000000000000000" pitchFamily="2" charset="2"/>
              <a:buChar char="l"/>
              <a:defRPr/>
            </a:pPr>
            <a:r>
              <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1）敬业乐业的奉献意识和满腔热忱的服务意识是职业意识的核心。“敬业乐群”“忠于职守”，这也是中华民族历来的传统，敬业是中国人的传统美德，也是当今社会主义核心价值观的基本要求之一。从业者应把工作当修行，把通过工作提高心性、修炼灵魂，当成一生的信仰和追求。每一个职业人都要立足本职，不慕虚荣，每一份工作都值得珍惜，干一行爱一行，以寻找人生最大的快乐。</a:t>
            </a:r>
            <a:endPar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marL="342900" indent="-342900" algn="just" defTabSz="914400">
              <a:lnSpc>
                <a:spcPct val="150000"/>
              </a:lnSpc>
              <a:spcBef>
                <a:spcPts val="3000"/>
              </a:spcBef>
              <a:buFont typeface="Wingdings" panose="05000000000000000000" pitchFamily="2" charset="2"/>
              <a:buChar char="l"/>
              <a:defRPr/>
            </a:pPr>
            <a:r>
              <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2）积极进取的竞争意识和开拓创新的改革意识是职业意识的内涵。时代在进步，社会发展突飞猛进，新的知识也会不断出现。“工匠精神”强调执着、坚持、专注，强调把“匠心”融入生产的每个环节，既要对职业有敬畏、对质量够精准，又要富有追求突破、追求革新的创新活力。以学习者的姿态、竞争者的斗志面对职业的挑战，不断进取、敢于挑战，最终实现自我的不断完善和工作上的不断进取。</a:t>
            </a:r>
            <a:endPar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35" name="文本框 134"/>
          <p:cNvSpPr txBox="1"/>
          <p:nvPr>
            <p:custDataLst>
              <p:tags r:id="rId3"/>
            </p:custDataLst>
          </p:nvPr>
        </p:nvSpPr>
        <p:spPr>
          <a:xfrm>
            <a:off x="1059815" y="626745"/>
            <a:ext cx="10185400" cy="645160"/>
          </a:xfrm>
          <a:prstGeom prst="rect">
            <a:avLst/>
          </a:prstGeom>
          <a:noFill/>
        </p:spPr>
        <p:txBody>
          <a:bodyPr wrap="square" rtlCol="0">
            <a:normAutofit fontScale="425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150" normalizeH="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作为未来职场的中流砥柱，大学生至少应具备四方面的职业意识修养，才能更好地适应就业制度改革，在职场中抢占先机，取得优势。</a:t>
            </a:r>
            <a:endParaRPr kumimoji="0" lang="zh-CN" altLang="en-US" sz="3600" b="1" i="0" u="none" strike="noStrike" kern="1200" cap="none" spc="150" normalizeH="0" noProof="0" dirty="0">
              <a:ln>
                <a:noFill/>
              </a:ln>
              <a:solidFill>
                <a:prstClr val="black">
                  <a:lumMod val="75000"/>
                  <a:lumOff val="25000"/>
                </a:prstClr>
              </a:solidFill>
              <a:effectLst/>
              <a:uLnTx/>
              <a:uFillTx/>
              <a:latin typeface="微软雅黑" panose="020B0503020204020204" charset="-122"/>
              <a:ea typeface="微软雅黑" panose="020B0503020204020204" charset="-122"/>
            </a:endParaRPr>
          </a:p>
        </p:txBody>
      </p:sp>
      <p:sp>
        <p:nvSpPr>
          <p:cNvPr id="136" name="矩形 135"/>
          <p:cNvSpPr/>
          <p:nvPr>
            <p:custDataLst>
              <p:tags r:id="rId4"/>
            </p:custDataLst>
          </p:nvPr>
        </p:nvSpPr>
        <p:spPr>
          <a:xfrm>
            <a:off x="825432" y="731749"/>
            <a:ext cx="101600" cy="435459"/>
          </a:xfrm>
          <a:prstGeom prst="rect">
            <a:avLst/>
          </a:prstGeom>
          <a:solidFill>
            <a:srgbClr val="00A6CC"/>
          </a:solidFill>
          <a:ln>
            <a:solidFill>
              <a:srgbClr val="00A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prstClr val="white"/>
              </a:solidFill>
              <a:latin typeface="微软雅黑" panose="020B0503020204020204" charset="-122"/>
              <a:ea typeface="微软雅黑" panose="020B0503020204020204" charset="-122"/>
            </a:endParaRPr>
          </a:p>
        </p:txBody>
      </p:sp>
      <p:cxnSp>
        <p:nvCxnSpPr>
          <p:cNvPr id="8" name="直接连接符 7"/>
          <p:cNvCxnSpPr/>
          <p:nvPr>
            <p:custDataLst>
              <p:tags r:id="rId5"/>
            </p:custDataLst>
          </p:nvPr>
        </p:nvCxnSpPr>
        <p:spPr>
          <a:xfrm>
            <a:off x="11378565" y="636905"/>
            <a:ext cx="2038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6"/>
            </p:custDataLst>
          </p:nvPr>
        </p:nvCxnSpPr>
        <p:spPr>
          <a:xfrm>
            <a:off x="11378565" y="711200"/>
            <a:ext cx="1555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522009" y="1763434"/>
            <a:ext cx="11193740" cy="4451208"/>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微软雅黑" panose="020B0503020204020204" charset="-122"/>
              <a:ea typeface="微软雅黑" panose="020B0503020204020204" charset="-122"/>
            </a:endParaRPr>
          </a:p>
        </p:txBody>
      </p:sp>
      <p:sp>
        <p:nvSpPr>
          <p:cNvPr id="107" name="Title 6"/>
          <p:cNvSpPr txBox="1"/>
          <p:nvPr>
            <p:custDataLst>
              <p:tags r:id="rId2"/>
            </p:custDataLst>
          </p:nvPr>
        </p:nvSpPr>
        <p:spPr>
          <a:xfrm>
            <a:off x="1059815" y="2088515"/>
            <a:ext cx="10186035" cy="3801110"/>
          </a:xfrm>
          <a:prstGeom prst="rect">
            <a:avLst/>
          </a:prstGeom>
          <a:noFill/>
          <a:ln w="3175">
            <a:noFill/>
            <a:prstDash val="dash"/>
          </a:ln>
        </p:spPr>
        <p:txBody>
          <a:bodyPr wrap="square" lIns="90000" tIns="46800" rIns="90000" bIns="46800"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marL="342900" indent="-342900" algn="just" defTabSz="914400">
              <a:lnSpc>
                <a:spcPct val="150000"/>
              </a:lnSpc>
              <a:spcBef>
                <a:spcPts val="3000"/>
              </a:spcBef>
              <a:buFont typeface="Wingdings" panose="05000000000000000000" pitchFamily="2" charset="2"/>
              <a:buChar char="l"/>
              <a:defRPr/>
            </a:pPr>
            <a:r>
              <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3）诚实守信的做人意识和厉行节约的创业意识是职业意识的基础。古人曰：人无信不立。人而无信，不知其可。以诚信立本、立人才能做好工作，才能取信于他人，获得支持。此外，还要杜绝社会上贪污腐败等不良因素的影响，勤劳致富，恪守、自律才能积累财富，使职业获得长远发展。</a:t>
            </a:r>
            <a:endPar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marL="342900" indent="-342900" algn="just" defTabSz="914400">
              <a:lnSpc>
                <a:spcPct val="150000"/>
              </a:lnSpc>
              <a:spcBef>
                <a:spcPts val="3000"/>
              </a:spcBef>
              <a:buFont typeface="Wingdings" panose="05000000000000000000" pitchFamily="2" charset="2"/>
              <a:buChar char="l"/>
              <a:defRPr/>
            </a:pPr>
            <a:r>
              <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4）和谐相容的协作意识和耳聪目明的信息意识是职业意识的综合表现。团队与社会、整体是统一的，但有时又是矛盾的、对立的，所以要正确处理与社会、整体之间的关系，我们研究的是在遵守法律、法规、服从社会利益和整体利益的前提下应该具备的职业意识。一个企业就是一个独立的社会经营团队，是由我们所有员工组成的一个利益共同体，它既由我们大家来维护、创造，又给每个人带来了经济利益与精神生活，因此我们要维护团队的声誉和利益，不说诋毁团队的话，不做损害团队的事。</a:t>
            </a:r>
            <a:endPar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35" name="文本框 134"/>
          <p:cNvSpPr txBox="1"/>
          <p:nvPr>
            <p:custDataLst>
              <p:tags r:id="rId3"/>
            </p:custDataLst>
          </p:nvPr>
        </p:nvSpPr>
        <p:spPr>
          <a:xfrm>
            <a:off x="1059815" y="626745"/>
            <a:ext cx="10185400" cy="645160"/>
          </a:xfrm>
          <a:prstGeom prst="rect">
            <a:avLst/>
          </a:prstGeom>
          <a:noFill/>
        </p:spPr>
        <p:txBody>
          <a:bodyPr wrap="square" rtlCol="0">
            <a:normAutofit fontScale="425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150" normalizeH="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作为未来职场的中流砥柱，大学生至少应具备四方面的职业意识修养，才能更好地适应就业制度改革，在职场中抢占先机，取得优势。</a:t>
            </a:r>
            <a:endParaRPr kumimoji="0" lang="zh-CN" altLang="en-US" sz="3600" b="1" i="0" u="none" strike="noStrike" kern="1200" cap="none" spc="150" normalizeH="0" noProof="0" dirty="0">
              <a:ln>
                <a:noFill/>
              </a:ln>
              <a:solidFill>
                <a:prstClr val="black">
                  <a:lumMod val="75000"/>
                  <a:lumOff val="25000"/>
                </a:prstClr>
              </a:solidFill>
              <a:effectLst/>
              <a:uLnTx/>
              <a:uFillTx/>
              <a:latin typeface="微软雅黑" panose="020B0503020204020204" charset="-122"/>
              <a:ea typeface="微软雅黑" panose="020B0503020204020204" charset="-122"/>
            </a:endParaRPr>
          </a:p>
        </p:txBody>
      </p:sp>
      <p:sp>
        <p:nvSpPr>
          <p:cNvPr id="136" name="矩形 135"/>
          <p:cNvSpPr/>
          <p:nvPr>
            <p:custDataLst>
              <p:tags r:id="rId4"/>
            </p:custDataLst>
          </p:nvPr>
        </p:nvSpPr>
        <p:spPr>
          <a:xfrm>
            <a:off x="825432" y="731749"/>
            <a:ext cx="101600" cy="435459"/>
          </a:xfrm>
          <a:prstGeom prst="rect">
            <a:avLst/>
          </a:prstGeom>
          <a:solidFill>
            <a:srgbClr val="00A6CC"/>
          </a:solidFill>
          <a:ln>
            <a:solidFill>
              <a:srgbClr val="00A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prstClr val="white"/>
              </a:solidFill>
              <a:latin typeface="微软雅黑" panose="020B0503020204020204" charset="-122"/>
              <a:ea typeface="微软雅黑" panose="020B0503020204020204" charset="-122"/>
            </a:endParaRPr>
          </a:p>
        </p:txBody>
      </p:sp>
      <p:cxnSp>
        <p:nvCxnSpPr>
          <p:cNvPr id="8" name="直接连接符 7"/>
          <p:cNvCxnSpPr/>
          <p:nvPr>
            <p:custDataLst>
              <p:tags r:id="rId5"/>
            </p:custDataLst>
          </p:nvPr>
        </p:nvCxnSpPr>
        <p:spPr>
          <a:xfrm>
            <a:off x="11378565" y="636905"/>
            <a:ext cx="2038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6"/>
            </p:custDataLst>
          </p:nvPr>
        </p:nvCxnSpPr>
        <p:spPr>
          <a:xfrm>
            <a:off x="11378565" y="711200"/>
            <a:ext cx="1555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Kingsoft\Desktop\活动\active-activity-adults-424725.jpgactive-activity-adults-424725"/>
          <p:cNvPicPr>
            <a:picLocks noChangeAspect="1"/>
          </p:cNvPicPr>
          <p:nvPr>
            <p:custDataLst>
              <p:tags r:id="rId1"/>
            </p:custDataLst>
          </p:nvPr>
        </p:nvPicPr>
        <p:blipFill>
          <a:blip r:embed="rId2"/>
          <a:srcRect r="-66"/>
          <a:stretch>
            <a:fillRect/>
          </a:stretch>
        </p:blipFill>
        <p:spPr>
          <a:xfrm>
            <a:off x="-222" y="0"/>
            <a:ext cx="8125968" cy="6858000"/>
          </a:xfrm>
          <a:prstGeom prst="rect">
            <a:avLst/>
          </a:prstGeom>
        </p:spPr>
      </p:pic>
      <p:sp>
        <p:nvSpPr>
          <p:cNvPr id="25" name="任意多边形: 形状 24"/>
          <p:cNvSpPr/>
          <p:nvPr>
            <p:custDataLst>
              <p:tags r:id="rId3"/>
            </p:custDataLst>
          </p:nvPr>
        </p:nvSpPr>
        <p:spPr>
          <a:xfrm>
            <a:off x="7650071" y="6868"/>
            <a:ext cx="4541119" cy="6858002"/>
          </a:xfrm>
          <a:custGeom>
            <a:avLst/>
            <a:gdLst>
              <a:gd name="connsiteX0" fmla="*/ 477117 w 4541119"/>
              <a:gd name="connsiteY0" fmla="*/ 0 h 6858002"/>
              <a:gd name="connsiteX1" fmla="*/ 4541119 w 4541119"/>
              <a:gd name="connsiteY1" fmla="*/ 0 h 6858002"/>
              <a:gd name="connsiteX2" fmla="*/ 4541119 w 4541119"/>
              <a:gd name="connsiteY2" fmla="*/ 6858002 h 6858002"/>
              <a:gd name="connsiteX3" fmla="*/ 477117 w 4541119"/>
              <a:gd name="connsiteY3" fmla="*/ 6858002 h 6858002"/>
              <a:gd name="connsiteX4" fmla="*/ 477117 w 4541119"/>
              <a:gd name="connsiteY4" fmla="*/ 4200954 h 6858002"/>
              <a:gd name="connsiteX5" fmla="*/ 472362 w 4541119"/>
              <a:gd name="connsiteY5" fmla="*/ 4146189 h 6858002"/>
              <a:gd name="connsiteX6" fmla="*/ 197901 w 4541119"/>
              <a:gd name="connsiteY6" fmla="*/ 3827476 h 6858002"/>
              <a:gd name="connsiteX7" fmla="*/ 143877 w 4541119"/>
              <a:gd name="connsiteY7" fmla="*/ 3770127 h 6858002"/>
              <a:gd name="connsiteX8" fmla="*/ 139962 w 4541119"/>
              <a:gd name="connsiteY8" fmla="*/ 3766896 h 6858002"/>
              <a:gd name="connsiteX9" fmla="*/ 0 w 4541119"/>
              <a:gd name="connsiteY9" fmla="*/ 3429000 h 6858002"/>
              <a:gd name="connsiteX10" fmla="*/ 139962 w 4541119"/>
              <a:gd name="connsiteY10" fmla="*/ 3091105 h 6858002"/>
              <a:gd name="connsiteX11" fmla="*/ 179718 w 4541119"/>
              <a:gd name="connsiteY11" fmla="*/ 3058303 h 6858002"/>
              <a:gd name="connsiteX12" fmla="*/ 197900 w 4541119"/>
              <a:gd name="connsiteY12" fmla="*/ 3039001 h 6858002"/>
              <a:gd name="connsiteX13" fmla="*/ 472361 w 4541119"/>
              <a:gd name="connsiteY13" fmla="*/ 2720288 h 6858002"/>
              <a:gd name="connsiteX14" fmla="*/ 477117 w 4541119"/>
              <a:gd name="connsiteY14" fmla="*/ 266551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1119" h="6858002">
                <a:moveTo>
                  <a:pt x="477117" y="0"/>
                </a:moveTo>
                <a:lnTo>
                  <a:pt x="4541119" y="0"/>
                </a:lnTo>
                <a:lnTo>
                  <a:pt x="4541119" y="6858002"/>
                </a:lnTo>
                <a:lnTo>
                  <a:pt x="477117" y="6858002"/>
                </a:lnTo>
                <a:lnTo>
                  <a:pt x="477117" y="4200954"/>
                </a:lnTo>
                <a:lnTo>
                  <a:pt x="472362" y="4146189"/>
                </a:lnTo>
                <a:cubicBezTo>
                  <a:pt x="440934" y="3974536"/>
                  <a:pt x="311086" y="3929643"/>
                  <a:pt x="197901" y="3827476"/>
                </a:cubicBezTo>
                <a:lnTo>
                  <a:pt x="143877" y="3770127"/>
                </a:lnTo>
                <a:lnTo>
                  <a:pt x="139962" y="3766896"/>
                </a:lnTo>
                <a:cubicBezTo>
                  <a:pt x="53486" y="3680421"/>
                  <a:pt x="0" y="3560957"/>
                  <a:pt x="0" y="3429000"/>
                </a:cubicBezTo>
                <a:cubicBezTo>
                  <a:pt x="0" y="3297044"/>
                  <a:pt x="53486" y="3177580"/>
                  <a:pt x="139962" y="3091105"/>
                </a:cubicBezTo>
                <a:lnTo>
                  <a:pt x="179718" y="3058303"/>
                </a:lnTo>
                <a:lnTo>
                  <a:pt x="197900" y="3039001"/>
                </a:lnTo>
                <a:cubicBezTo>
                  <a:pt x="311085" y="2936834"/>
                  <a:pt x="440933" y="2891942"/>
                  <a:pt x="472361" y="2720288"/>
                </a:cubicBezTo>
                <a:lnTo>
                  <a:pt x="477117" y="2665512"/>
                </a:lnTo>
                <a:close/>
              </a:path>
            </a:pathLst>
          </a:cu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8" name="Freeform: Shape 46"/>
          <p:cNvSpPr/>
          <p:nvPr>
            <p:custDataLst>
              <p:tags r:id="rId4"/>
            </p:custDataLst>
          </p:nvPr>
        </p:nvSpPr>
        <p:spPr>
          <a:xfrm>
            <a:off x="11347490" y="190297"/>
            <a:ext cx="625136" cy="625136"/>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rgbClr val="FFFFFF">
              <a:alpha val="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5" name="Freeform: Shape 19"/>
          <p:cNvSpPr/>
          <p:nvPr>
            <p:custDataLst>
              <p:tags r:id="rId5"/>
            </p:custDataLst>
          </p:nvPr>
        </p:nvSpPr>
        <p:spPr>
          <a:xfrm>
            <a:off x="3601394" y="0"/>
            <a:ext cx="4541118" cy="6858000"/>
          </a:xfrm>
          <a:custGeom>
            <a:avLst/>
            <a:gdLst>
              <a:gd name="connsiteX0" fmla="*/ 477120 w 4541118"/>
              <a:gd name="connsiteY0" fmla="*/ 0 h 6858000"/>
              <a:gd name="connsiteX1" fmla="*/ 4541118 w 4541118"/>
              <a:gd name="connsiteY1" fmla="*/ 0 h 6858000"/>
              <a:gd name="connsiteX2" fmla="*/ 4541118 w 4541118"/>
              <a:gd name="connsiteY2" fmla="*/ 2665523 h 6858000"/>
              <a:gd name="connsiteX3" fmla="*/ 4536363 w 4541118"/>
              <a:gd name="connsiteY3" fmla="*/ 2720287 h 6858000"/>
              <a:gd name="connsiteX4" fmla="*/ 4261902 w 4541118"/>
              <a:gd name="connsiteY4" fmla="*/ 3039000 h 6858000"/>
              <a:gd name="connsiteX5" fmla="*/ 4243720 w 4541118"/>
              <a:gd name="connsiteY5" fmla="*/ 3058302 h 6858000"/>
              <a:gd name="connsiteX6" fmla="*/ 4203964 w 4541118"/>
              <a:gd name="connsiteY6" fmla="*/ 3091104 h 6858000"/>
              <a:gd name="connsiteX7" fmla="*/ 4064002 w 4541118"/>
              <a:gd name="connsiteY7" fmla="*/ 3428999 h 6858000"/>
              <a:gd name="connsiteX8" fmla="*/ 4203964 w 4541118"/>
              <a:gd name="connsiteY8" fmla="*/ 3766895 h 6858000"/>
              <a:gd name="connsiteX9" fmla="*/ 4207879 w 4541118"/>
              <a:gd name="connsiteY9" fmla="*/ 3770126 h 6858000"/>
              <a:gd name="connsiteX10" fmla="*/ 4261903 w 4541118"/>
              <a:gd name="connsiteY10" fmla="*/ 3827475 h 6858000"/>
              <a:gd name="connsiteX11" fmla="*/ 4536364 w 4541118"/>
              <a:gd name="connsiteY11" fmla="*/ 4146188 h 6858000"/>
              <a:gd name="connsiteX12" fmla="*/ 4541118 w 4541118"/>
              <a:gd name="connsiteY12" fmla="*/ 4200941 h 6858000"/>
              <a:gd name="connsiteX13" fmla="*/ 4541118 w 4541118"/>
              <a:gd name="connsiteY13" fmla="*/ 6858000 h 6858000"/>
              <a:gd name="connsiteX14" fmla="*/ 477120 w 4541118"/>
              <a:gd name="connsiteY14" fmla="*/ 6858000 h 6858000"/>
              <a:gd name="connsiteX15" fmla="*/ 477120 w 4541118"/>
              <a:gd name="connsiteY15" fmla="*/ 4200987 h 6858000"/>
              <a:gd name="connsiteX16" fmla="*/ 472362 w 4541118"/>
              <a:gd name="connsiteY16" fmla="*/ 4146188 h 6858000"/>
              <a:gd name="connsiteX17" fmla="*/ 197901 w 4541118"/>
              <a:gd name="connsiteY17" fmla="*/ 3827475 h 6858000"/>
              <a:gd name="connsiteX18" fmla="*/ 143877 w 4541118"/>
              <a:gd name="connsiteY18" fmla="*/ 3770126 h 6858000"/>
              <a:gd name="connsiteX19" fmla="*/ 139962 w 4541118"/>
              <a:gd name="connsiteY19" fmla="*/ 3766895 h 6858000"/>
              <a:gd name="connsiteX20" fmla="*/ 0 w 4541118"/>
              <a:gd name="connsiteY20" fmla="*/ 3428999 h 6858000"/>
              <a:gd name="connsiteX21" fmla="*/ 139962 w 4541118"/>
              <a:gd name="connsiteY21" fmla="*/ 3091104 h 6858000"/>
              <a:gd name="connsiteX22" fmla="*/ 179718 w 4541118"/>
              <a:gd name="connsiteY22" fmla="*/ 3058302 h 6858000"/>
              <a:gd name="connsiteX23" fmla="*/ 197900 w 4541118"/>
              <a:gd name="connsiteY23" fmla="*/ 3039000 h 6858000"/>
              <a:gd name="connsiteX24" fmla="*/ 472361 w 4541118"/>
              <a:gd name="connsiteY24" fmla="*/ 2720287 h 6858000"/>
              <a:gd name="connsiteX25" fmla="*/ 477120 w 4541118"/>
              <a:gd name="connsiteY25" fmla="*/ 2665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541118" h="6858000">
                <a:moveTo>
                  <a:pt x="477120" y="0"/>
                </a:moveTo>
                <a:lnTo>
                  <a:pt x="4541118" y="0"/>
                </a:lnTo>
                <a:lnTo>
                  <a:pt x="4541118" y="2665523"/>
                </a:lnTo>
                <a:lnTo>
                  <a:pt x="4536363" y="2720287"/>
                </a:lnTo>
                <a:cubicBezTo>
                  <a:pt x="4504935" y="2891941"/>
                  <a:pt x="4375087" y="2936833"/>
                  <a:pt x="4261902" y="3039000"/>
                </a:cubicBezTo>
                <a:lnTo>
                  <a:pt x="4243720" y="3058302"/>
                </a:lnTo>
                <a:lnTo>
                  <a:pt x="4203964" y="3091104"/>
                </a:lnTo>
                <a:cubicBezTo>
                  <a:pt x="4117488" y="3177579"/>
                  <a:pt x="4064002" y="3297043"/>
                  <a:pt x="4064002" y="3428999"/>
                </a:cubicBezTo>
                <a:cubicBezTo>
                  <a:pt x="4064002" y="3560956"/>
                  <a:pt x="4117488" y="3680420"/>
                  <a:pt x="4203964" y="3766895"/>
                </a:cubicBezTo>
                <a:lnTo>
                  <a:pt x="4207879" y="3770126"/>
                </a:lnTo>
                <a:lnTo>
                  <a:pt x="4261903" y="3827475"/>
                </a:lnTo>
                <a:cubicBezTo>
                  <a:pt x="4375088" y="3929642"/>
                  <a:pt x="4504936" y="3974535"/>
                  <a:pt x="4536364" y="4146188"/>
                </a:cubicBezTo>
                <a:lnTo>
                  <a:pt x="4541118" y="4200941"/>
                </a:lnTo>
                <a:lnTo>
                  <a:pt x="4541118" y="6858000"/>
                </a:lnTo>
                <a:lnTo>
                  <a:pt x="477120" y="6858000"/>
                </a:lnTo>
                <a:lnTo>
                  <a:pt x="477120" y="4200987"/>
                </a:lnTo>
                <a:lnTo>
                  <a:pt x="472362" y="4146188"/>
                </a:lnTo>
                <a:cubicBezTo>
                  <a:pt x="440934" y="3974535"/>
                  <a:pt x="311086" y="3929642"/>
                  <a:pt x="197901" y="3827475"/>
                </a:cubicBezTo>
                <a:lnTo>
                  <a:pt x="143877" y="3770126"/>
                </a:lnTo>
                <a:lnTo>
                  <a:pt x="139962" y="3766895"/>
                </a:lnTo>
                <a:cubicBezTo>
                  <a:pt x="53486" y="3680420"/>
                  <a:pt x="0" y="3560956"/>
                  <a:pt x="0" y="3428999"/>
                </a:cubicBezTo>
                <a:cubicBezTo>
                  <a:pt x="0" y="3297043"/>
                  <a:pt x="53486" y="3177579"/>
                  <a:pt x="139962" y="3091104"/>
                </a:cubicBezTo>
                <a:lnTo>
                  <a:pt x="179718" y="3058302"/>
                </a:lnTo>
                <a:lnTo>
                  <a:pt x="197900" y="3039000"/>
                </a:lnTo>
                <a:cubicBezTo>
                  <a:pt x="311085" y="2936833"/>
                  <a:pt x="440933" y="2891941"/>
                  <a:pt x="472361" y="2720287"/>
                </a:cubicBezTo>
                <a:lnTo>
                  <a:pt x="477120" y="2665477"/>
                </a:lnTo>
                <a:close/>
              </a:path>
            </a:pathLst>
          </a:custGeom>
          <a:solidFill>
            <a:srgbClr val="1E6BC5">
              <a:alpha val="6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6" name="TextBox 11"/>
          <p:cNvSpPr txBox="1"/>
          <p:nvPr>
            <p:custDataLst>
              <p:tags r:id="rId6"/>
            </p:custDataLst>
          </p:nvPr>
        </p:nvSpPr>
        <p:spPr>
          <a:xfrm>
            <a:off x="4381495" y="1901480"/>
            <a:ext cx="3300321" cy="1522730"/>
          </a:xfrm>
          <a:prstGeom prst="rect">
            <a:avLst/>
          </a:prstGeom>
          <a:noFill/>
        </p:spPr>
        <p:txBody>
          <a:bodyPr wrap="square" bIns="0" rtlCol="0" anchor="b" anchorCtr="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40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rPr>
              <a:t>职业素质的培养</a:t>
            </a:r>
            <a:endParaRPr kumimoji="0" lang="zh-CN" altLang="en-US" sz="40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endParaRPr>
          </a:p>
        </p:txBody>
      </p:sp>
      <p:sp>
        <p:nvSpPr>
          <p:cNvPr id="18" name="TextBox 14"/>
          <p:cNvSpPr txBox="1"/>
          <p:nvPr>
            <p:custDataLst>
              <p:tags r:id="rId7"/>
            </p:custDataLst>
          </p:nvPr>
        </p:nvSpPr>
        <p:spPr>
          <a:xfrm>
            <a:off x="4381496" y="3517777"/>
            <a:ext cx="3300320" cy="2316403"/>
          </a:xfrm>
          <a:prstGeom prst="rect">
            <a:avLst/>
          </a:prstGeom>
          <a:noFill/>
        </p:spPr>
        <p:txBody>
          <a:bodyPr wrap="square" tIns="0" rtlCol="0">
            <a:normAutofit/>
          </a:bodyPr>
          <a:p>
            <a:pPr lvl="0">
              <a:lnSpc>
                <a:spcPct val="150000"/>
              </a:lnSpc>
              <a:defRPr/>
            </a:pPr>
            <a:r>
              <a:rPr lang="zh-CN" altLang="en-US" sz="1400" spc="150">
                <a:solidFill>
                  <a:srgbClr val="FFFFFF">
                    <a:lumMod val="95000"/>
                  </a:srgbClr>
                </a:solidFill>
                <a:latin typeface="微软雅黑" panose="020B0503020204020204" charset="-122"/>
                <a:ea typeface="微软雅黑" panose="020B0503020204020204" charset="-122"/>
              </a:rPr>
              <a:t>单击此处添加文本具体内容。简明扼要的阐述您的观点。根据需要可酌情增减文字，以便观者准确的理解您传达的思想。</a:t>
            </a:r>
            <a:endParaRPr lang="zh-CN" altLang="en-US" sz="1400" spc="150">
              <a:solidFill>
                <a:srgbClr val="FFFFFF">
                  <a:lumMod val="95000"/>
                </a:srgbClr>
              </a:solidFill>
              <a:latin typeface="微软雅黑" panose="020B0503020204020204" charset="-122"/>
              <a:ea typeface="微软雅黑" panose="020B0503020204020204" charset="-122"/>
            </a:endParaRPr>
          </a:p>
        </p:txBody>
      </p:sp>
      <p:sp>
        <p:nvSpPr>
          <p:cNvPr id="20" name="TextBox 15"/>
          <p:cNvSpPr txBox="1"/>
          <p:nvPr>
            <p:custDataLst>
              <p:tags r:id="rId8"/>
            </p:custDataLst>
          </p:nvPr>
        </p:nvSpPr>
        <p:spPr>
          <a:xfrm>
            <a:off x="8514820" y="683119"/>
            <a:ext cx="1267809" cy="977265"/>
          </a:xfrm>
          <a:prstGeom prst="rect">
            <a:avLst/>
          </a:prstGeom>
          <a:solidFill>
            <a:srgbClr val="000000">
              <a:lumMod val="75000"/>
              <a:lumOff val="25000"/>
            </a:srgbClr>
          </a:solid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01</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1" name="TextBox 33"/>
          <p:cNvSpPr txBox="1"/>
          <p:nvPr>
            <p:custDataLst>
              <p:tags r:id="rId9"/>
            </p:custDataLst>
          </p:nvPr>
        </p:nvSpPr>
        <p:spPr>
          <a:xfrm>
            <a:off x="8514820" y="1651967"/>
            <a:ext cx="3057342" cy="730885"/>
          </a:xfrm>
          <a:prstGeom prst="rect">
            <a:avLst/>
          </a:prstGeom>
          <a:noFill/>
        </p:spPr>
        <p:txBody>
          <a:bodyPr wrap="square" rtlCol="0">
            <a:spAutoFit/>
          </a:bodyPr>
          <a:p>
            <a:pPr lvl="0">
              <a:lnSpc>
                <a:spcPct val="130000"/>
              </a:lnSpc>
              <a:defRPr/>
            </a:pPr>
            <a:r>
              <a:rPr lang="zh-CN" altLang="en-US" sz="1600" spc="150">
                <a:solidFill>
                  <a:srgbClr val="FFFFFF">
                    <a:lumMod val="75000"/>
                  </a:srgbClr>
                </a:solidFill>
                <a:latin typeface="微软雅黑" panose="020B0503020204020204" charset="-122"/>
                <a:ea typeface="微软雅黑" panose="020B0503020204020204" charset="-122"/>
              </a:rPr>
              <a:t>在日常的学习生活点滴中培养职业理想。</a:t>
            </a:r>
            <a:endParaRPr lang="zh-CN" altLang="en-US" sz="1600" spc="150">
              <a:solidFill>
                <a:srgbClr val="FFFFFF">
                  <a:lumMod val="75000"/>
                </a:srgbClr>
              </a:solidFill>
              <a:latin typeface="微软雅黑" panose="020B0503020204020204" charset="-122"/>
              <a:ea typeface="微软雅黑" panose="020B0503020204020204" charset="-122"/>
            </a:endParaRPr>
          </a:p>
        </p:txBody>
      </p:sp>
      <p:sp>
        <p:nvSpPr>
          <p:cNvPr id="22" name="TextBox 34"/>
          <p:cNvSpPr txBox="1"/>
          <p:nvPr>
            <p:custDataLst>
              <p:tags r:id="rId10"/>
            </p:custDataLst>
          </p:nvPr>
        </p:nvSpPr>
        <p:spPr>
          <a:xfrm>
            <a:off x="8514820" y="2534177"/>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02</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4" name="TextBox 36"/>
          <p:cNvSpPr txBox="1"/>
          <p:nvPr>
            <p:custDataLst>
              <p:tags r:id="rId11"/>
            </p:custDataLst>
          </p:nvPr>
        </p:nvSpPr>
        <p:spPr>
          <a:xfrm>
            <a:off x="8514820" y="4385234"/>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03</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7" name="TextBox 33"/>
          <p:cNvSpPr txBox="1"/>
          <p:nvPr>
            <p:custDataLst>
              <p:tags r:id="rId12"/>
            </p:custDataLst>
          </p:nvPr>
        </p:nvSpPr>
        <p:spPr>
          <a:xfrm>
            <a:off x="8514820" y="3503225"/>
            <a:ext cx="3057342" cy="730885"/>
          </a:xfrm>
          <a:prstGeom prst="rect">
            <a:avLst/>
          </a:prstGeom>
          <a:noFill/>
        </p:spPr>
        <p:txBody>
          <a:bodyPr wrap="square" rtlCol="0">
            <a:spAutoFit/>
          </a:bodyPr>
          <a:p>
            <a:pPr lvl="0">
              <a:lnSpc>
                <a:spcPct val="130000"/>
              </a:lnSpc>
              <a:defRPr/>
            </a:pPr>
            <a:r>
              <a:rPr lang="zh-CN" altLang="en-US" sz="1600" spc="150">
                <a:solidFill>
                  <a:srgbClr val="FFFFFF">
                    <a:lumMod val="75000"/>
                  </a:srgbClr>
                </a:solidFill>
                <a:latin typeface="微软雅黑" panose="020B0503020204020204" charset="-122"/>
                <a:ea typeface="微软雅黑" panose="020B0503020204020204" charset="-122"/>
              </a:rPr>
              <a:t>在专业学习和实习中培养职业兴趣。</a:t>
            </a:r>
            <a:endParaRPr lang="zh-CN" altLang="en-US" sz="1600" spc="150">
              <a:solidFill>
                <a:srgbClr val="FFFFFF">
                  <a:lumMod val="75000"/>
                </a:srgbClr>
              </a:solidFill>
              <a:latin typeface="微软雅黑" panose="020B0503020204020204" charset="-122"/>
              <a:ea typeface="微软雅黑" panose="020B0503020204020204" charset="-122"/>
            </a:endParaRPr>
          </a:p>
        </p:txBody>
      </p:sp>
      <p:sp>
        <p:nvSpPr>
          <p:cNvPr id="28" name="TextBox 33"/>
          <p:cNvSpPr txBox="1"/>
          <p:nvPr>
            <p:custDataLst>
              <p:tags r:id="rId13"/>
            </p:custDataLst>
          </p:nvPr>
        </p:nvSpPr>
        <p:spPr>
          <a:xfrm>
            <a:off x="8514820" y="5354483"/>
            <a:ext cx="3057342" cy="730885"/>
          </a:xfrm>
          <a:prstGeom prst="rect">
            <a:avLst/>
          </a:prstGeom>
          <a:noFill/>
        </p:spPr>
        <p:txBody>
          <a:bodyPr wrap="square" rtlCol="0">
            <a:spAutoFit/>
          </a:bodyPr>
          <a:p>
            <a:pPr lvl="0">
              <a:lnSpc>
                <a:spcPct val="130000"/>
              </a:lnSpc>
              <a:defRPr/>
            </a:pPr>
            <a:r>
              <a:rPr lang="zh-CN" altLang="en-US" sz="1600" spc="150">
                <a:solidFill>
                  <a:srgbClr val="FFFFFF">
                    <a:lumMod val="75000"/>
                  </a:srgbClr>
                </a:solidFill>
                <a:latin typeface="微软雅黑" panose="020B0503020204020204" charset="-122"/>
                <a:ea typeface="微软雅黑" panose="020B0503020204020204" charset="-122"/>
              </a:rPr>
              <a:t>在社会实践中体验和改进职业价值观。</a:t>
            </a:r>
            <a:endParaRPr lang="zh-CN" altLang="en-US" sz="1600" spc="150">
              <a:solidFill>
                <a:srgbClr val="FFFFFF">
                  <a:lumMod val="75000"/>
                </a:srgbClr>
              </a:solidFill>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092686" y="3429000"/>
            <a:ext cx="6096000" cy="3429000"/>
          </a:xfrm>
          <a:prstGeom prst="rect">
            <a:avLst/>
          </a:prstGeom>
        </p:spPr>
      </p:pic>
      <p:pic>
        <p:nvPicPr>
          <p:cNvPr id="5" name="图片 4"/>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175" y="0"/>
            <a:ext cx="6096000" cy="3429000"/>
          </a:xfrm>
          <a:prstGeom prst="rect">
            <a:avLst/>
          </a:prstGeom>
        </p:spPr>
      </p:pic>
      <p:sp>
        <p:nvSpPr>
          <p:cNvPr id="1692" name="矩形"/>
          <p:cNvSpPr/>
          <p:nvPr>
            <p:custDataLst>
              <p:tags r:id="rId5"/>
            </p:custDataLst>
          </p:nvPr>
        </p:nvSpPr>
        <p:spPr>
          <a:xfrm>
            <a:off x="-5208" y="3429000"/>
            <a:ext cx="6096002" cy="3429000"/>
          </a:xfrm>
          <a:prstGeom prst="rect">
            <a:avLst/>
          </a:prstGeom>
          <a:solidFill>
            <a:srgbClr val="000000">
              <a:lumMod val="65000"/>
              <a:lumOff val="35000"/>
            </a:srgbClr>
          </a:solidFill>
          <a:ln w="12700">
            <a:miter lim="400000"/>
          </a:ln>
        </p:spPr>
        <p:txBody>
          <a:bodyPr tIns="45720" bIns="45720" anchor="ctr"/>
          <a:p>
            <a:pPr algn="ctr">
              <a:defRPr>
                <a:solidFill>
                  <a:srgbClr val="FFFFFF"/>
                </a:solidFill>
              </a:defRPr>
            </a:pPr>
            <a:endParaRPr sz="900"/>
          </a:p>
        </p:txBody>
      </p:sp>
      <p:sp>
        <p:nvSpPr>
          <p:cNvPr id="1693" name="矩形"/>
          <p:cNvSpPr/>
          <p:nvPr>
            <p:custDataLst>
              <p:tags r:id="rId6"/>
            </p:custDataLst>
          </p:nvPr>
        </p:nvSpPr>
        <p:spPr>
          <a:xfrm>
            <a:off x="6089217" y="0"/>
            <a:ext cx="6096002" cy="3429000"/>
          </a:xfrm>
          <a:prstGeom prst="rect">
            <a:avLst/>
          </a:prstGeom>
          <a:solidFill>
            <a:srgbClr val="1EAAE3"/>
          </a:solidFill>
          <a:ln w="12700">
            <a:miter lim="400000"/>
          </a:ln>
        </p:spPr>
        <p:txBody>
          <a:bodyPr tIns="45720" bIns="45720" anchor="ctr"/>
          <a:p>
            <a:pPr lvl="0">
              <a:lnSpc>
                <a:spcPct val="150000"/>
              </a:lnSpc>
              <a:defRPr/>
            </a:pPr>
            <a:endParaRPr lang="zh-CN" altLang="en-US" sz="1600" dirty="0">
              <a:solidFill>
                <a:prstClr val="black"/>
              </a:solidFill>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700" name="三角形"/>
          <p:cNvSpPr/>
          <p:nvPr>
            <p:custDataLst>
              <p:tags r:id="rId7"/>
            </p:custDataLst>
          </p:nvPr>
        </p:nvSpPr>
        <p:spPr>
          <a:xfrm rot="16200000">
            <a:off x="5332631" y="1498440"/>
            <a:ext cx="1121008" cy="432122"/>
          </a:xfrm>
          <a:prstGeom prst="triangle">
            <a:avLst/>
          </a:prstGeom>
          <a:solidFill>
            <a:srgbClr val="1EAAE3"/>
          </a:solidFill>
          <a:ln w="12700">
            <a:miter lim="400000"/>
          </a:ln>
        </p:spPr>
        <p:txBody>
          <a:bodyPr tIns="45720" bIns="45720" anchor="ctr"/>
          <a:p>
            <a:pPr algn="ctr">
              <a:defRPr>
                <a:solidFill>
                  <a:srgbClr val="FFFFFF"/>
                </a:solidFill>
              </a:defRPr>
            </a:pPr>
            <a:endParaRPr sz="900"/>
          </a:p>
        </p:txBody>
      </p:sp>
      <p:sp>
        <p:nvSpPr>
          <p:cNvPr id="1701" name="三角形"/>
          <p:cNvSpPr/>
          <p:nvPr>
            <p:custDataLst>
              <p:tags r:id="rId8"/>
            </p:custDataLst>
          </p:nvPr>
        </p:nvSpPr>
        <p:spPr>
          <a:xfrm rot="5400000">
            <a:off x="5730641" y="4927440"/>
            <a:ext cx="1121008" cy="432122"/>
          </a:xfrm>
          <a:prstGeom prst="triangle">
            <a:avLst/>
          </a:prstGeom>
          <a:solidFill>
            <a:srgbClr val="000000">
              <a:lumMod val="65000"/>
              <a:lumOff val="35000"/>
            </a:srgbClr>
          </a:solidFill>
          <a:ln w="12700">
            <a:miter lim="400000"/>
          </a:ln>
        </p:spPr>
        <p:txBody>
          <a:bodyPr tIns="45720" bIns="45720" anchor="ctr"/>
          <a:p>
            <a:pPr algn="ctr">
              <a:defRPr>
                <a:solidFill>
                  <a:srgbClr val="FFFFFF"/>
                </a:solidFill>
              </a:defRPr>
            </a:pPr>
            <a:endParaRPr sz="900"/>
          </a:p>
        </p:txBody>
      </p:sp>
      <p:sp>
        <p:nvSpPr>
          <p:cNvPr id="1698" name="线条"/>
          <p:cNvSpPr/>
          <p:nvPr>
            <p:custDataLst>
              <p:tags r:id="rId9"/>
            </p:custDataLst>
          </p:nvPr>
        </p:nvSpPr>
        <p:spPr>
          <a:xfrm>
            <a:off x="4794250" y="4830903"/>
            <a:ext cx="669925" cy="0"/>
          </a:xfrm>
          <a:prstGeom prst="line">
            <a:avLst/>
          </a:prstGeom>
          <a:ln w="38100" cap="rnd">
            <a:solidFill>
              <a:sysClr val="window" lastClr="FFFFFF"/>
            </a:solidFill>
          </a:ln>
        </p:spPr>
        <p:txBody>
          <a:bodyPr tIns="45720" bIns="45720"/>
          <a:p>
            <a:endParaRPr sz="900"/>
          </a:p>
        </p:txBody>
      </p:sp>
      <p:sp>
        <p:nvSpPr>
          <p:cNvPr id="22" name="文本框 21"/>
          <p:cNvSpPr txBox="1"/>
          <p:nvPr>
            <p:custDataLst>
              <p:tags r:id="rId10"/>
            </p:custDataLst>
          </p:nvPr>
        </p:nvSpPr>
        <p:spPr>
          <a:xfrm>
            <a:off x="876299" y="4974450"/>
            <a:ext cx="4772025" cy="1645285"/>
          </a:xfrm>
          <a:prstGeom prst="rect">
            <a:avLst/>
          </a:prstGeom>
          <a:noFill/>
        </p:spPr>
        <p:txBody>
          <a:bodyPr wrap="square" tIns="0" rtlCol="0">
            <a:spAutoFit/>
          </a:bodyPr>
          <a:p>
            <a:pPr lvl="0" algn="r">
              <a:lnSpc>
                <a:spcPct val="130000"/>
              </a:lnSpc>
              <a:spcBef>
                <a:spcPts val="0"/>
              </a:spcBef>
              <a:spcAft>
                <a:spcPts val="0"/>
              </a:spcAft>
            </a:pPr>
            <a:r>
              <a:rPr lang="zh-CN" altLang="en-US" sz="1600" spc="150">
                <a:solidFill>
                  <a:sysClr val="window" lastClr="FFFFFF">
                    <a:lumMod val="8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通过校企合作，引进现代企业文化，让学生提前接受现代企业文化的熏陶，适应企业的各项管理制度和规范。同时，加强就业市场和就业</a:t>
            </a:r>
            <a:endParaRPr lang="zh-CN" altLang="en-US" sz="1600" spc="150">
              <a:solidFill>
                <a:sysClr val="window" lastClr="FFFFFF">
                  <a:lumMod val="8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a:p>
            <a:pPr lvl="0" algn="r">
              <a:lnSpc>
                <a:spcPct val="130000"/>
              </a:lnSpc>
              <a:spcBef>
                <a:spcPts val="0"/>
              </a:spcBef>
              <a:spcAft>
                <a:spcPts val="0"/>
              </a:spcAft>
            </a:pPr>
            <a:r>
              <a:rPr lang="zh-CN" altLang="en-US" sz="1600" spc="150">
                <a:solidFill>
                  <a:sysClr val="window" lastClr="FFFFFF">
                    <a:lumMod val="8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法规的建设，完善市场机制，为大学生就业提供公开、公正、公平的就业环境。</a:t>
            </a:r>
            <a:endParaRPr lang="zh-CN" altLang="en-US" sz="1600" spc="150">
              <a:solidFill>
                <a:sysClr val="window" lastClr="FFFFFF">
                  <a:lumMod val="8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sp>
        <p:nvSpPr>
          <p:cNvPr id="2" name="文本框 1"/>
          <p:cNvSpPr txBox="1"/>
          <p:nvPr>
            <p:custDataLst>
              <p:tags r:id="rId11"/>
            </p:custDataLst>
          </p:nvPr>
        </p:nvSpPr>
        <p:spPr>
          <a:xfrm>
            <a:off x="858149" y="4104864"/>
            <a:ext cx="4788000" cy="561975"/>
          </a:xfrm>
          <a:prstGeom prst="rect">
            <a:avLst/>
          </a:prstGeom>
          <a:noFill/>
        </p:spPr>
        <p:txBody>
          <a:bodyPr wrap="square" bIns="0" rtlCol="0" anchor="b" anchorCtr="0">
            <a:spAutoFit/>
          </a:bodyPr>
          <a:p>
            <a:pPr algn="r">
              <a:lnSpc>
                <a:spcPct val="120000"/>
              </a:lnSpc>
            </a:pPr>
            <a:r>
              <a:rPr lang="zh-CN" altLang="en-US" sz="2800" spc="300">
                <a:solidFill>
                  <a:sysClr val="window" lastClr="FFFFFF"/>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rPr>
              <a:t>从社会角度构建支持体系</a:t>
            </a:r>
            <a:endParaRPr lang="zh-CN" altLang="en-US" sz="2800" spc="300">
              <a:solidFill>
                <a:sysClr val="window" lastClr="FFFFFF"/>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endParaRPr>
          </a:p>
        </p:txBody>
      </p:sp>
      <p:sp>
        <p:nvSpPr>
          <p:cNvPr id="4" name="文本框 3"/>
          <p:cNvSpPr txBox="1"/>
          <p:nvPr>
            <p:custDataLst>
              <p:tags r:id="rId12"/>
            </p:custDataLst>
          </p:nvPr>
        </p:nvSpPr>
        <p:spPr>
          <a:xfrm>
            <a:off x="6760210" y="1502410"/>
            <a:ext cx="5249545" cy="1722755"/>
          </a:xfrm>
          <a:prstGeom prst="rect">
            <a:avLst/>
          </a:prstGeom>
          <a:noFill/>
        </p:spPr>
        <p:txBody>
          <a:bodyPr wrap="square" tIns="0" rtlCol="0">
            <a:spAutoFit/>
          </a:bodyPr>
          <a:p>
            <a:pPr lvl="0">
              <a:lnSpc>
                <a:spcPct val="130000"/>
              </a:lnSpc>
              <a:spcBef>
                <a:spcPts val="0"/>
              </a:spcBef>
              <a:spcAft>
                <a:spcPts val="0"/>
              </a:spcAft>
            </a:pPr>
            <a:r>
              <a:rPr lang="zh-CN" altLang="en-US" sz="1400" spc="150">
                <a:solidFill>
                  <a:sysClr val="window" lastClr="FFFFFF"/>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开设职业素养课程，通过课堂讲授、案例分析、角色扮演、模拟教学等方法帮助学生认识、体验职业素养的重要性；开展多种实践活动，通过青年志愿者、演讲、技能竞赛等活动，培养学生良好行为习惯和拼搏精神；教师言传身教，要求教师既要具备过硬的专业技术知识，又要具备较高的道德修养。</a:t>
            </a:r>
            <a:endParaRPr lang="zh-CN" altLang="en-US" sz="1400" spc="150">
              <a:solidFill>
                <a:sysClr val="window" lastClr="FFFFFF"/>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sp>
        <p:nvSpPr>
          <p:cNvPr id="15" name="文本框 14"/>
          <p:cNvSpPr txBox="1"/>
          <p:nvPr>
            <p:custDataLst>
              <p:tags r:id="rId13"/>
            </p:custDataLst>
          </p:nvPr>
        </p:nvSpPr>
        <p:spPr>
          <a:xfrm>
            <a:off x="6745374" y="307443"/>
            <a:ext cx="4788000" cy="931545"/>
          </a:xfrm>
          <a:prstGeom prst="rect">
            <a:avLst/>
          </a:prstGeom>
          <a:noFill/>
        </p:spPr>
        <p:txBody>
          <a:bodyPr wrap="square" bIns="0" rtlCol="0" anchor="b" anchorCtr="0">
            <a:spAutoFit/>
          </a:bodyPr>
          <a:p>
            <a:pPr>
              <a:lnSpc>
                <a:spcPct val="120000"/>
              </a:lnSpc>
            </a:pPr>
            <a:r>
              <a:rPr lang="zh-CN" altLang="en-US" sz="2400" spc="300">
                <a:solidFill>
                  <a:sysClr val="window" lastClr="FFFFFF"/>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rPr>
              <a:t>从院校角度，将职业素养作为一项最重要的育人目标。</a:t>
            </a:r>
            <a:endParaRPr lang="zh-CN" altLang="en-US" sz="2400" spc="300">
              <a:solidFill>
                <a:sysClr val="window" lastClr="FFFFFF"/>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endParaRPr>
          </a:p>
        </p:txBody>
      </p:sp>
      <p:sp>
        <p:nvSpPr>
          <p:cNvPr id="17" name="线条"/>
          <p:cNvSpPr/>
          <p:nvPr>
            <p:custDataLst>
              <p:tags r:id="rId14"/>
            </p:custDataLst>
          </p:nvPr>
        </p:nvSpPr>
        <p:spPr>
          <a:xfrm>
            <a:off x="6869199" y="1392378"/>
            <a:ext cx="669925" cy="0"/>
          </a:xfrm>
          <a:prstGeom prst="line">
            <a:avLst/>
          </a:prstGeom>
          <a:ln w="38100" cap="rnd">
            <a:solidFill>
              <a:sysClr val="window" lastClr="FFFFFF"/>
            </a:solidFill>
          </a:ln>
        </p:spPr>
        <p:txBody>
          <a:bodyPr tIns="45720" bIns="45720"/>
          <a:p>
            <a:endParaRPr sz="900"/>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dissolve/>
      </p:transition>
    </mc:Choice>
    <mc:Fallback>
      <p:transition spd="slow">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50"/>
                                  </p:stCondLst>
                                  <p:childTnLst>
                                    <p:set>
                                      <p:cBhvr>
                                        <p:cTn id="6" dur="indefinite" fill="hold"/>
                                        <p:tgtEl>
                                          <p:spTgt spid="1693"/>
                                        </p:tgtEl>
                                        <p:attrNameLst>
                                          <p:attrName>style.visibility</p:attrName>
                                        </p:attrNameLst>
                                      </p:cBhvr>
                                      <p:to>
                                        <p:strVal val="visible"/>
                                      </p:to>
                                    </p:set>
                                    <p:anim calcmode="lin" valueType="num">
                                      <p:cBhvr>
                                        <p:cTn id="7" dur="500" fill="hold"/>
                                        <p:tgtEl>
                                          <p:spTgt spid="1693"/>
                                        </p:tgtEl>
                                        <p:attrNameLst>
                                          <p:attrName>ppt_x</p:attrName>
                                        </p:attrNameLst>
                                      </p:cBhvr>
                                      <p:tavLst>
                                        <p:tav tm="0">
                                          <p:val>
                                            <p:strVal val="1+#ppt_w/2"/>
                                          </p:val>
                                        </p:tav>
                                        <p:tav tm="100000">
                                          <p:val>
                                            <p:strVal val="#ppt_x"/>
                                          </p:val>
                                        </p:tav>
                                      </p:tavLst>
                                    </p:anim>
                                    <p:anim calcmode="lin" valueType="num">
                                      <p:cBhvr>
                                        <p:cTn id="8" dur="500" fill="hold"/>
                                        <p:tgtEl>
                                          <p:spTgt spid="169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grpId="0" nodeType="afterEffect">
                                  <p:stCondLst>
                                    <p:cond delay="250"/>
                                  </p:stCondLst>
                                  <p:childTnLst>
                                    <p:set>
                                      <p:cBhvr>
                                        <p:cTn id="11" dur="indefinite" fill="hold"/>
                                        <p:tgtEl>
                                          <p:spTgt spid="1692"/>
                                        </p:tgtEl>
                                        <p:attrNameLst>
                                          <p:attrName>style.visibility</p:attrName>
                                        </p:attrNameLst>
                                      </p:cBhvr>
                                      <p:to>
                                        <p:strVal val="visible"/>
                                      </p:to>
                                    </p:set>
                                    <p:anim calcmode="lin" valueType="num">
                                      <p:cBhvr>
                                        <p:cTn id="12" dur="500" fill="hold"/>
                                        <p:tgtEl>
                                          <p:spTgt spid="1692"/>
                                        </p:tgtEl>
                                        <p:attrNameLst>
                                          <p:attrName>ppt_x</p:attrName>
                                        </p:attrNameLst>
                                      </p:cBhvr>
                                      <p:tavLst>
                                        <p:tav tm="0">
                                          <p:val>
                                            <p:strVal val="0-#ppt_w/2"/>
                                          </p:val>
                                        </p:tav>
                                        <p:tav tm="100000">
                                          <p:val>
                                            <p:strVal val="#ppt_x"/>
                                          </p:val>
                                        </p:tav>
                                      </p:tavLst>
                                    </p:anim>
                                    <p:anim calcmode="lin" valueType="num">
                                      <p:cBhvr>
                                        <p:cTn id="13" dur="500" fill="hold"/>
                                        <p:tgtEl>
                                          <p:spTgt spid="169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indefinite" fill="hold"/>
                                        <p:tgtEl>
                                          <p:spTgt spid="1700"/>
                                        </p:tgtEl>
                                        <p:attrNameLst>
                                          <p:attrName>style.visibility</p:attrName>
                                        </p:attrNameLst>
                                      </p:cBhvr>
                                      <p:to>
                                        <p:strVal val="visible"/>
                                      </p:to>
                                    </p:set>
                                    <p:animEffect transition="in" filter="wipe(right)">
                                      <p:cBhvr>
                                        <p:cTn id="17" dur="500"/>
                                        <p:tgtEl>
                                          <p:spTgt spid="170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indefinite" fill="hold"/>
                                        <p:tgtEl>
                                          <p:spTgt spid="1701"/>
                                        </p:tgtEl>
                                        <p:attrNameLst>
                                          <p:attrName>style.visibility</p:attrName>
                                        </p:attrNameLst>
                                      </p:cBhvr>
                                      <p:to>
                                        <p:strVal val="visible"/>
                                      </p:to>
                                    </p:set>
                                    <p:animEffect transition="in" filter="wipe(left)">
                                      <p:cBhvr>
                                        <p:cTn id="21" dur="500"/>
                                        <p:tgtEl>
                                          <p:spTgt spid="1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2" grpId="0" bldLvl="0" animBg="1" advAuto="0"/>
      <p:bldP spid="1693" grpId="0" bldLvl="0" animBg="1" advAuto="0"/>
      <p:bldP spid="1700" grpId="0" bldLvl="0" animBg="1" advAuto="0"/>
      <p:bldP spid="1701" grpId="0" bldLvl="0"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一个即将毕业的学生的职业困惑</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601927"/>
            <a:ext cx="10586275" cy="378773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a:lnSpc>
                <a:spcPct val="11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资料简介：小敏，应届毕业生，专业是生物工程。</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a:lnSpc>
                <a:spcPct val="11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小敏的陈述：我认为自己是个很细腻的女孩子，比较感性，性格有点内向，喜欢独自做一件事情；业余很喜欢读书、写东西，多以散文、随笔之类为主。所以觉得我不太适合做与人打交道的工作，因为改变性格应该是一件很棘手的事。通过一些职业兴趣测试和对自我的了解，我觉得文案、编辑、翻译等类型的工作挺适合我的，因为这种类型的工作大部分都是个人独自进行的，而且具有创造性。我希望自己从事的工作每天都能给自己带来新的认识和发现，所以想往传媒行业转。但是没有科班出身的基础，说起来很没有底气。我自己认为英语不差，而且一直抱有很大的兴趣，工作一年来没有停止过学习，口语发音不错，考过中级口译笔试。我是广东人，粤语、普通话、英语都算熟练。现在我又陷入找工作的漩涡，不知道怎么样才能走到想走的那条路上去，从哪里着手改变现状。</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a:lnSpc>
                <a:spcPct val="11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本来想得好好的就做Web 前端工程师，然后就把这方面学好了就行（也有人跟我说“女生不要去接触程序啦”）。可是现在又对网站编辑感兴趣，但又不知道做网站编辑以后可以往哪个方向发展，我不知道该怎么对自己进行职业规划。我觉得自己本来就学得挺乱的，现在又要学习分析用户心理、用户体验，感觉学的东西更乱了，而且感觉以前学的完全用不到，也不知道怎么去做好，好迷茫。我更适合做什么呢？还有，我想更好地提高自己，考研什么的都可以，但是我又不知道考什么（高中的时候物理学得特别好，大学毕业的时候还想着考研考电子呢，但是最终还是放弃了）。</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79308" y="600279"/>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职业心理</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469783" y="1191205"/>
            <a:ext cx="11308360" cy="386080"/>
          </a:xfrm>
          <a:prstGeom prst="rect">
            <a:avLst/>
          </a:prstGeom>
          <a:noFill/>
        </p:spPr>
        <p:txBody>
          <a:bodyPr wrap="square" rtlCol="0" anchor="ctr">
            <a:spAutoFit/>
          </a:bodyPr>
          <a:lstStyle/>
          <a:p>
            <a:pPr algn="ctr">
              <a:lnSpc>
                <a:spcPct val="120000"/>
              </a:lnSpc>
            </a:pPr>
            <a:r>
              <a:rPr kumimoji="1" lang="en-US" altLang="zh-CN" sz="1400" spc="150" dirty="0">
                <a:solidFill>
                  <a:srgbClr val="222222">
                    <a:lumMod val="90000"/>
                    <a:lumOff val="10000"/>
                  </a:srgbClr>
                </a:solidFill>
                <a:latin typeface="Arial" panose="020B0604020202020204" pitchFamily="34" charset="0"/>
                <a:cs typeface="Arial" panose="020B0604020202020204" pitchFamily="34" charset="0"/>
              </a:rPr>
              <a:t>根据对职场人员的研究，其职业心理主要分为</a:t>
            </a:r>
            <a:r>
              <a:rPr kumimoji="1" lang="en-US" altLang="zh-CN" sz="1600" b="1" spc="150" dirty="0">
                <a:solidFill>
                  <a:srgbClr val="C00000"/>
                </a:solidFill>
                <a:latin typeface="Arial" panose="020B0604020202020204" pitchFamily="34" charset="0"/>
                <a:cs typeface="Arial" panose="020B0604020202020204" pitchFamily="34" charset="0"/>
              </a:rPr>
              <a:t>六种类型</a:t>
            </a:r>
            <a:r>
              <a:rPr kumimoji="1" lang="en-US" altLang="zh-CN" sz="1400" spc="150" dirty="0">
                <a:solidFill>
                  <a:srgbClr val="222222">
                    <a:lumMod val="90000"/>
                    <a:lumOff val="10000"/>
                  </a:srgbClr>
                </a:solidFill>
                <a:latin typeface="Arial" panose="020B0604020202020204" pitchFamily="34" charset="0"/>
                <a:cs typeface="Arial" panose="020B0604020202020204" pitchFamily="34" charset="0"/>
              </a:rPr>
              <a:t>，他们分别具有各自的特征和适合从事的职业。</a:t>
            </a:r>
            <a:endParaRPr kumimoji="1" lang="en-US" altLang="zh-CN" sz="1400" spc="150" dirty="0">
              <a:solidFill>
                <a:srgbClr val="222222">
                  <a:lumMod val="90000"/>
                  <a:lumOff val="10000"/>
                </a:srgbClr>
              </a:solidFill>
              <a:latin typeface="Arial" panose="020B0604020202020204" pitchFamily="34" charset="0"/>
              <a:cs typeface="Arial" panose="020B0604020202020204" pitchFamily="34" charset="0"/>
            </a:endParaRPr>
          </a:p>
        </p:txBody>
      </p:sp>
      <p:sp>
        <p:nvSpPr>
          <p:cNvPr id="25" name="文本框 24"/>
          <p:cNvSpPr txBox="1"/>
          <p:nvPr>
            <p:custDataLst>
              <p:tags r:id="rId3"/>
            </p:custDataLst>
          </p:nvPr>
        </p:nvSpPr>
        <p:spPr>
          <a:xfrm flipH="1">
            <a:off x="1198248" y="2049055"/>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现实人。</a:t>
            </a:r>
            <a:endParaRPr lang="zh-CN" altLang="en-US" sz="2000" spc="300" dirty="0">
              <a:latin typeface="微软雅黑" panose="020B0503020204020204" charset="-122"/>
              <a:ea typeface="微软雅黑" panose="020B0503020204020204" charset="-122"/>
            </a:endParaRPr>
          </a:p>
        </p:txBody>
      </p:sp>
      <p:sp>
        <p:nvSpPr>
          <p:cNvPr id="26" name="文本框 25"/>
          <p:cNvSpPr txBox="1"/>
          <p:nvPr>
            <p:custDataLst>
              <p:tags r:id="rId4"/>
            </p:custDataLst>
          </p:nvPr>
        </p:nvSpPr>
        <p:spPr>
          <a:xfrm flipH="1">
            <a:off x="1198247" y="2476744"/>
            <a:ext cx="3571645" cy="1245235"/>
          </a:xfrm>
          <a:prstGeom prst="rect">
            <a:avLst/>
          </a:prstGeom>
          <a:noFill/>
        </p:spPr>
        <p:txBody>
          <a:bodyPr wrap="square" tIns="0" bIns="46800" rtlCol="0" anchor="t" anchorCtr="0">
            <a:spAutoFit/>
          </a:bodyPr>
          <a:lstStyle/>
          <a:p>
            <a:pPr algn="r">
              <a:lnSpc>
                <a:spcPct val="120000"/>
              </a:lnSpc>
            </a:pPr>
            <a:r>
              <a:rPr kumimoji="1" lang="zh-CN" altLang="en-US" sz="1300" spc="150" dirty="0">
                <a:solidFill>
                  <a:srgbClr val="222222">
                    <a:lumMod val="75000"/>
                    <a:lumOff val="25000"/>
                  </a:srgbClr>
                </a:solidFill>
                <a:latin typeface="微软雅黑" panose="020B0503020204020204" charset="-122"/>
                <a:ea typeface="微软雅黑" panose="020B0503020204020204" charset="-122"/>
              </a:rPr>
              <a:t>这类人习惯于寻求目标和创设目标。他们喜欢操纵工具、机器，与人和动物打交道，能适应客观自然和具有具体任务的环境。建议从事技能性的或者非技能性的劳动以及农业、工业和室外交谈等职业。</a:t>
            </a:r>
            <a:endParaRPr kumimoji="1" lang="zh-CN" altLang="en-US" sz="1300" spc="150" dirty="0">
              <a:solidFill>
                <a:srgbClr val="222222">
                  <a:lumMod val="75000"/>
                  <a:lumOff val="25000"/>
                </a:srgbClr>
              </a:solidFill>
              <a:latin typeface="微软雅黑" panose="020B0503020204020204" charset="-122"/>
              <a:ea typeface="微软雅黑" panose="020B0503020204020204" charset="-122"/>
            </a:endParaRPr>
          </a:p>
        </p:txBody>
      </p:sp>
      <p:sp>
        <p:nvSpPr>
          <p:cNvPr id="34" name="文本框 33"/>
          <p:cNvSpPr txBox="1"/>
          <p:nvPr>
            <p:custDataLst>
              <p:tags r:id="rId5"/>
            </p:custDataLst>
          </p:nvPr>
        </p:nvSpPr>
        <p:spPr>
          <a:xfrm>
            <a:off x="7403058" y="2048692"/>
            <a:ext cx="3571645" cy="396583"/>
          </a:xfrm>
          <a:prstGeom prst="rect">
            <a:avLst/>
          </a:prstGeom>
          <a:noFill/>
        </p:spPr>
        <p:txBody>
          <a:bodyPr wrap="square" bIns="0" rtlCol="0" anchor="ctr" anchorCtr="0">
            <a:normAutofit lnSpcReduction="1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常规人。</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5" name="文本框 34"/>
          <p:cNvSpPr txBox="1"/>
          <p:nvPr>
            <p:custDataLst>
              <p:tags r:id="rId6"/>
            </p:custDataLst>
          </p:nvPr>
        </p:nvSpPr>
        <p:spPr>
          <a:xfrm>
            <a:off x="7403058" y="2477106"/>
            <a:ext cx="3571645" cy="1079500"/>
          </a:xfrm>
          <a:prstGeom prst="rect">
            <a:avLst/>
          </a:prstGeom>
          <a:noFill/>
        </p:spPr>
        <p:txBody>
          <a:bodyPr wrap="square" tIns="0" bIns="46800" rtlCol="0" anchor="t" anchorCtr="0">
            <a:spAutoFit/>
          </a:bodyPr>
          <a:lstStyle/>
          <a:p>
            <a:pP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这类人习惯于选择那些传统和社会承认的目标任务。他们适合于要求对许多信息进行系统和日常处理的环境。建议从事会计、各种机关工作和行政工作。</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5" name="Oval 5"/>
          <p:cNvSpPr/>
          <p:nvPr>
            <p:custDataLst>
              <p:tags r:id="rId7"/>
            </p:custDataLst>
          </p:nvPr>
        </p:nvSpPr>
        <p:spPr>
          <a:xfrm>
            <a:off x="4907045" y="2095868"/>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dirty="0">
              <a:solidFill>
                <a:srgbClr val="222222">
                  <a:lumMod val="85000"/>
                  <a:lumOff val="15000"/>
                </a:srgbClr>
              </a:solidFill>
              <a:latin typeface="微软雅黑" panose="020B0503020204020204" charset="-122"/>
              <a:ea typeface="微软雅黑" panose="020B0503020204020204" charset="-122"/>
            </a:endParaRPr>
          </a:p>
        </p:txBody>
      </p:sp>
      <p:sp>
        <p:nvSpPr>
          <p:cNvPr id="148" name="任意多边形: 形状 147"/>
          <p:cNvSpPr/>
          <p:nvPr>
            <p:custDataLst>
              <p:tags r:id="rId8"/>
            </p:custDataLst>
          </p:nvPr>
        </p:nvSpPr>
        <p:spPr>
          <a:xfrm>
            <a:off x="5156155" y="2344978"/>
            <a:ext cx="425740" cy="425741"/>
          </a:xfrm>
          <a:custGeom>
            <a:avLst/>
            <a:gdLst>
              <a:gd name="connsiteX0" fmla="*/ 13500 w 432000"/>
              <a:gd name="connsiteY0" fmla="*/ 391500 h 432000"/>
              <a:gd name="connsiteX1" fmla="*/ 13500 w 432000"/>
              <a:gd name="connsiteY1" fmla="*/ 418500 h 432000"/>
              <a:gd name="connsiteX2" fmla="*/ 418500 w 432000"/>
              <a:gd name="connsiteY2" fmla="*/ 418500 h 432000"/>
              <a:gd name="connsiteX3" fmla="*/ 418500 w 432000"/>
              <a:gd name="connsiteY3" fmla="*/ 391500 h 432000"/>
              <a:gd name="connsiteX4" fmla="*/ 266045 w 432000"/>
              <a:gd name="connsiteY4" fmla="*/ 391500 h 432000"/>
              <a:gd name="connsiteX5" fmla="*/ 252545 w 432000"/>
              <a:gd name="connsiteY5" fmla="*/ 405000 h 432000"/>
              <a:gd name="connsiteX6" fmla="*/ 179455 w 432000"/>
              <a:gd name="connsiteY6" fmla="*/ 405000 h 432000"/>
              <a:gd name="connsiteX7" fmla="*/ 165955 w 432000"/>
              <a:gd name="connsiteY7" fmla="*/ 391500 h 432000"/>
              <a:gd name="connsiteX8" fmla="*/ 0 w 432000"/>
              <a:gd name="connsiteY8" fmla="*/ 378000 h 432000"/>
              <a:gd name="connsiteX9" fmla="*/ 171545 w 432000"/>
              <a:gd name="connsiteY9" fmla="*/ 378000 h 432000"/>
              <a:gd name="connsiteX10" fmla="*/ 185045 w 432000"/>
              <a:gd name="connsiteY10" fmla="*/ 391500 h 432000"/>
              <a:gd name="connsiteX11" fmla="*/ 246955 w 432000"/>
              <a:gd name="connsiteY11" fmla="*/ 391500 h 432000"/>
              <a:gd name="connsiteX12" fmla="*/ 260455 w 432000"/>
              <a:gd name="connsiteY12" fmla="*/ 378000 h 432000"/>
              <a:gd name="connsiteX13" fmla="*/ 432000 w 432000"/>
              <a:gd name="connsiteY13" fmla="*/ 378000 h 432000"/>
              <a:gd name="connsiteX14" fmla="*/ 432000 w 432000"/>
              <a:gd name="connsiteY14" fmla="*/ 418500 h 432000"/>
              <a:gd name="connsiteX15" fmla="*/ 418500 w 432000"/>
              <a:gd name="connsiteY15" fmla="*/ 432000 h 432000"/>
              <a:gd name="connsiteX16" fmla="*/ 13500 w 432000"/>
              <a:gd name="connsiteY16" fmla="*/ 432000 h 432000"/>
              <a:gd name="connsiteX17" fmla="*/ 0 w 432000"/>
              <a:gd name="connsiteY17" fmla="*/ 418500 h 432000"/>
              <a:gd name="connsiteX18" fmla="*/ 196020 w 432000"/>
              <a:gd name="connsiteY18" fmla="*/ 290524 h 432000"/>
              <a:gd name="connsiteX19" fmla="*/ 310803 w 432000"/>
              <a:gd name="connsiteY19" fmla="*/ 290524 h 432000"/>
              <a:gd name="connsiteX20" fmla="*/ 310803 w 432000"/>
              <a:gd name="connsiteY20" fmla="*/ 304024 h 432000"/>
              <a:gd name="connsiteX21" fmla="*/ 196020 w 432000"/>
              <a:gd name="connsiteY21" fmla="*/ 304024 h 432000"/>
              <a:gd name="connsiteX22" fmla="*/ 135066 w 432000"/>
              <a:gd name="connsiteY22" fmla="*/ 283612 h 432000"/>
              <a:gd name="connsiteX23" fmla="*/ 135066 w 432000"/>
              <a:gd name="connsiteY23" fmla="*/ 310605 h 432000"/>
              <a:gd name="connsiteX24" fmla="*/ 162059 w 432000"/>
              <a:gd name="connsiteY24" fmla="*/ 310605 h 432000"/>
              <a:gd name="connsiteX25" fmla="*/ 162059 w 432000"/>
              <a:gd name="connsiteY25" fmla="*/ 283612 h 432000"/>
              <a:gd name="connsiteX26" fmla="*/ 121566 w 432000"/>
              <a:gd name="connsiteY26" fmla="*/ 270112 h 432000"/>
              <a:gd name="connsiteX27" fmla="*/ 175559 w 432000"/>
              <a:gd name="connsiteY27" fmla="*/ 270112 h 432000"/>
              <a:gd name="connsiteX28" fmla="*/ 175559 w 432000"/>
              <a:gd name="connsiteY28" fmla="*/ 324105 h 432000"/>
              <a:gd name="connsiteX29" fmla="*/ 121566 w 432000"/>
              <a:gd name="connsiteY29" fmla="*/ 324105 h 432000"/>
              <a:gd name="connsiteX30" fmla="*/ 196020 w 432000"/>
              <a:gd name="connsiteY30" fmla="*/ 222981 h 432000"/>
              <a:gd name="connsiteX31" fmla="*/ 310803 w 432000"/>
              <a:gd name="connsiteY31" fmla="*/ 222981 h 432000"/>
              <a:gd name="connsiteX32" fmla="*/ 310803 w 432000"/>
              <a:gd name="connsiteY32" fmla="*/ 236481 h 432000"/>
              <a:gd name="connsiteX33" fmla="*/ 196020 w 432000"/>
              <a:gd name="connsiteY33" fmla="*/ 236481 h 432000"/>
              <a:gd name="connsiteX34" fmla="*/ 135066 w 432000"/>
              <a:gd name="connsiteY34" fmla="*/ 216073 h 432000"/>
              <a:gd name="connsiteX35" fmla="*/ 135066 w 432000"/>
              <a:gd name="connsiteY35" fmla="*/ 243066 h 432000"/>
              <a:gd name="connsiteX36" fmla="*/ 162059 w 432000"/>
              <a:gd name="connsiteY36" fmla="*/ 243066 h 432000"/>
              <a:gd name="connsiteX37" fmla="*/ 162059 w 432000"/>
              <a:gd name="connsiteY37" fmla="*/ 216073 h 432000"/>
              <a:gd name="connsiteX38" fmla="*/ 121566 w 432000"/>
              <a:gd name="connsiteY38" fmla="*/ 202573 h 432000"/>
              <a:gd name="connsiteX39" fmla="*/ 175559 w 432000"/>
              <a:gd name="connsiteY39" fmla="*/ 202573 h 432000"/>
              <a:gd name="connsiteX40" fmla="*/ 175559 w 432000"/>
              <a:gd name="connsiteY40" fmla="*/ 256566 h 432000"/>
              <a:gd name="connsiteX41" fmla="*/ 121566 w 432000"/>
              <a:gd name="connsiteY41" fmla="*/ 256566 h 432000"/>
              <a:gd name="connsiteX42" fmla="*/ 351387 w 432000"/>
              <a:gd name="connsiteY42" fmla="*/ 162000 h 432000"/>
              <a:gd name="connsiteX43" fmla="*/ 351426 w 432000"/>
              <a:gd name="connsiteY43" fmla="*/ 351000 h 432000"/>
              <a:gd name="connsiteX44" fmla="*/ 364500 w 432000"/>
              <a:gd name="connsiteY44" fmla="*/ 351000 h 432000"/>
              <a:gd name="connsiteX45" fmla="*/ 364500 w 432000"/>
              <a:gd name="connsiteY45" fmla="*/ 162000 h 432000"/>
              <a:gd name="connsiteX46" fmla="*/ 67500 w 432000"/>
              <a:gd name="connsiteY46" fmla="*/ 162000 h 432000"/>
              <a:gd name="connsiteX47" fmla="*/ 67500 w 432000"/>
              <a:gd name="connsiteY47" fmla="*/ 351000 h 432000"/>
              <a:gd name="connsiteX48" fmla="*/ 81059 w 432000"/>
              <a:gd name="connsiteY48" fmla="*/ 351000 h 432000"/>
              <a:gd name="connsiteX49" fmla="*/ 81059 w 432000"/>
              <a:gd name="connsiteY49" fmla="*/ 162000 h 432000"/>
              <a:gd name="connsiteX50" fmla="*/ 196020 w 432000"/>
              <a:gd name="connsiteY50" fmla="*/ 155441 h 432000"/>
              <a:gd name="connsiteX51" fmla="*/ 310803 w 432000"/>
              <a:gd name="connsiteY51" fmla="*/ 155441 h 432000"/>
              <a:gd name="connsiteX52" fmla="*/ 310803 w 432000"/>
              <a:gd name="connsiteY52" fmla="*/ 168941 h 432000"/>
              <a:gd name="connsiteX53" fmla="*/ 196020 w 432000"/>
              <a:gd name="connsiteY53" fmla="*/ 168941 h 432000"/>
              <a:gd name="connsiteX54" fmla="*/ 135066 w 432000"/>
              <a:gd name="connsiteY54" fmla="*/ 148533 h 432000"/>
              <a:gd name="connsiteX55" fmla="*/ 135066 w 432000"/>
              <a:gd name="connsiteY55" fmla="*/ 175523 h 432000"/>
              <a:gd name="connsiteX56" fmla="*/ 162059 w 432000"/>
              <a:gd name="connsiteY56" fmla="*/ 175523 h 432000"/>
              <a:gd name="connsiteX57" fmla="*/ 162059 w 432000"/>
              <a:gd name="connsiteY57" fmla="*/ 148533 h 432000"/>
              <a:gd name="connsiteX58" fmla="*/ 121566 w 432000"/>
              <a:gd name="connsiteY58" fmla="*/ 135033 h 432000"/>
              <a:gd name="connsiteX59" fmla="*/ 175559 w 432000"/>
              <a:gd name="connsiteY59" fmla="*/ 135033 h 432000"/>
              <a:gd name="connsiteX60" fmla="*/ 175559 w 432000"/>
              <a:gd name="connsiteY60" fmla="*/ 189023 h 432000"/>
              <a:gd name="connsiteX61" fmla="*/ 121566 w 432000"/>
              <a:gd name="connsiteY61" fmla="*/ 189023 h 432000"/>
              <a:gd name="connsiteX62" fmla="*/ 196020 w 432000"/>
              <a:gd name="connsiteY62" fmla="*/ 87902 h 432000"/>
              <a:gd name="connsiteX63" fmla="*/ 310803 w 432000"/>
              <a:gd name="connsiteY63" fmla="*/ 87902 h 432000"/>
              <a:gd name="connsiteX64" fmla="*/ 310803 w 432000"/>
              <a:gd name="connsiteY64" fmla="*/ 101402 h 432000"/>
              <a:gd name="connsiteX65" fmla="*/ 196020 w 432000"/>
              <a:gd name="connsiteY65" fmla="*/ 101402 h 432000"/>
              <a:gd name="connsiteX66" fmla="*/ 135066 w 432000"/>
              <a:gd name="connsiteY66" fmla="*/ 80993 h 432000"/>
              <a:gd name="connsiteX67" fmla="*/ 135066 w 432000"/>
              <a:gd name="connsiteY67" fmla="*/ 107983 h 432000"/>
              <a:gd name="connsiteX68" fmla="*/ 162059 w 432000"/>
              <a:gd name="connsiteY68" fmla="*/ 107983 h 432000"/>
              <a:gd name="connsiteX69" fmla="*/ 162059 w 432000"/>
              <a:gd name="connsiteY69" fmla="*/ 80993 h 432000"/>
              <a:gd name="connsiteX70" fmla="*/ 121566 w 432000"/>
              <a:gd name="connsiteY70" fmla="*/ 67493 h 432000"/>
              <a:gd name="connsiteX71" fmla="*/ 175559 w 432000"/>
              <a:gd name="connsiteY71" fmla="*/ 67493 h 432000"/>
              <a:gd name="connsiteX72" fmla="*/ 175559 w 432000"/>
              <a:gd name="connsiteY72" fmla="*/ 121483 h 432000"/>
              <a:gd name="connsiteX73" fmla="*/ 121566 w 432000"/>
              <a:gd name="connsiteY73" fmla="*/ 121483 h 432000"/>
              <a:gd name="connsiteX74" fmla="*/ 157142 w 432000"/>
              <a:gd name="connsiteY74" fmla="*/ 13500 h 432000"/>
              <a:gd name="connsiteX75" fmla="*/ 169521 w 432000"/>
              <a:gd name="connsiteY75" fmla="*/ 40203 h 432000"/>
              <a:gd name="connsiteX76" fmla="*/ 391230 w 432000"/>
              <a:gd name="connsiteY76" fmla="*/ 40203 h 432000"/>
              <a:gd name="connsiteX77" fmla="*/ 361079 w 432000"/>
              <a:gd name="connsiteY77" fmla="*/ 13500 h 432000"/>
              <a:gd name="connsiteX78" fmla="*/ 125350 w 432000"/>
              <a:gd name="connsiteY78" fmla="*/ 13449 h 432000"/>
              <a:gd name="connsiteX79" fmla="*/ 94559 w 432000"/>
              <a:gd name="connsiteY79" fmla="*/ 44340 h 432000"/>
              <a:gd name="connsiteX80" fmla="*/ 94559 w 432000"/>
              <a:gd name="connsiteY80" fmla="*/ 351000 h 432000"/>
              <a:gd name="connsiteX81" fmla="*/ 337926 w 432000"/>
              <a:gd name="connsiteY81" fmla="*/ 351000 h 432000"/>
              <a:gd name="connsiteX82" fmla="*/ 337865 w 432000"/>
              <a:gd name="connsiteY82" fmla="*/ 53703 h 432000"/>
              <a:gd name="connsiteX83" fmla="*/ 156239 w 432000"/>
              <a:gd name="connsiteY83" fmla="*/ 53703 h 432000"/>
              <a:gd name="connsiteX84" fmla="*/ 156239 w 432000"/>
              <a:gd name="connsiteY84" fmla="*/ 44640 h 432000"/>
              <a:gd name="connsiteX85" fmla="*/ 156241 w 432000"/>
              <a:gd name="connsiteY85" fmla="*/ 44239 h 432000"/>
              <a:gd name="connsiteX86" fmla="*/ 125350 w 432000"/>
              <a:gd name="connsiteY86" fmla="*/ 13449 h 432000"/>
              <a:gd name="connsiteX87" fmla="*/ 125403 w 432000"/>
              <a:gd name="connsiteY87" fmla="*/ 0 h 432000"/>
              <a:gd name="connsiteX88" fmla="*/ 361079 w 432000"/>
              <a:gd name="connsiteY88" fmla="*/ 0 h 432000"/>
              <a:gd name="connsiteX89" fmla="*/ 405422 w 432000"/>
              <a:gd name="connsiteY89" fmla="*/ 46953 h 432000"/>
              <a:gd name="connsiteX90" fmla="*/ 405422 w 432000"/>
              <a:gd name="connsiteY90" fmla="*/ 53703 h 432000"/>
              <a:gd name="connsiteX91" fmla="*/ 351365 w 432000"/>
              <a:gd name="connsiteY91" fmla="*/ 53703 h 432000"/>
              <a:gd name="connsiteX92" fmla="*/ 351379 w 432000"/>
              <a:gd name="connsiteY92" fmla="*/ 121500 h 432000"/>
              <a:gd name="connsiteX93" fmla="*/ 384750 w 432000"/>
              <a:gd name="connsiteY93" fmla="*/ 121500 h 432000"/>
              <a:gd name="connsiteX94" fmla="*/ 405000 w 432000"/>
              <a:gd name="connsiteY94" fmla="*/ 141750 h 432000"/>
              <a:gd name="connsiteX95" fmla="*/ 405000 w 432000"/>
              <a:gd name="connsiteY95" fmla="*/ 364500 h 432000"/>
              <a:gd name="connsiteX96" fmla="*/ 391500 w 432000"/>
              <a:gd name="connsiteY96" fmla="*/ 364500 h 432000"/>
              <a:gd name="connsiteX97" fmla="*/ 391500 w 432000"/>
              <a:gd name="connsiteY97" fmla="*/ 141750 h 432000"/>
              <a:gd name="connsiteX98" fmla="*/ 384750 w 432000"/>
              <a:gd name="connsiteY98" fmla="*/ 135000 h 432000"/>
              <a:gd name="connsiteX99" fmla="*/ 351382 w 432000"/>
              <a:gd name="connsiteY99" fmla="*/ 135000 h 432000"/>
              <a:gd name="connsiteX100" fmla="*/ 351384 w 432000"/>
              <a:gd name="connsiteY100" fmla="*/ 148500 h 432000"/>
              <a:gd name="connsiteX101" fmla="*/ 378000 w 432000"/>
              <a:gd name="connsiteY101" fmla="*/ 148500 h 432000"/>
              <a:gd name="connsiteX102" fmla="*/ 378000 w 432000"/>
              <a:gd name="connsiteY102" fmla="*/ 364500 h 432000"/>
              <a:gd name="connsiteX103" fmla="*/ 54000 w 432000"/>
              <a:gd name="connsiteY103" fmla="*/ 364500 h 432000"/>
              <a:gd name="connsiteX104" fmla="*/ 54000 w 432000"/>
              <a:gd name="connsiteY104" fmla="*/ 148500 h 432000"/>
              <a:gd name="connsiteX105" fmla="*/ 81059 w 432000"/>
              <a:gd name="connsiteY105" fmla="*/ 148500 h 432000"/>
              <a:gd name="connsiteX106" fmla="*/ 81059 w 432000"/>
              <a:gd name="connsiteY106" fmla="*/ 135000 h 432000"/>
              <a:gd name="connsiteX107" fmla="*/ 47250 w 432000"/>
              <a:gd name="connsiteY107" fmla="*/ 135000 h 432000"/>
              <a:gd name="connsiteX108" fmla="*/ 40500 w 432000"/>
              <a:gd name="connsiteY108" fmla="*/ 141750 h 432000"/>
              <a:gd name="connsiteX109" fmla="*/ 40500 w 432000"/>
              <a:gd name="connsiteY109" fmla="*/ 364500 h 432000"/>
              <a:gd name="connsiteX110" fmla="*/ 27000 w 432000"/>
              <a:gd name="connsiteY110" fmla="*/ 364500 h 432000"/>
              <a:gd name="connsiteX111" fmla="*/ 27000 w 432000"/>
              <a:gd name="connsiteY111" fmla="*/ 141750 h 432000"/>
              <a:gd name="connsiteX112" fmla="*/ 47250 w 432000"/>
              <a:gd name="connsiteY112" fmla="*/ 121500 h 432000"/>
              <a:gd name="connsiteX113" fmla="*/ 81060 w 432000"/>
              <a:gd name="connsiteY113" fmla="*/ 121500 h 432000"/>
              <a:gd name="connsiteX114" fmla="*/ 81060 w 432000"/>
              <a:gd name="connsiteY114" fmla="*/ 44340 h 432000"/>
              <a:gd name="connsiteX115" fmla="*/ 125403 w 432000"/>
              <a:gd name="connsiteY11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32000" h="432000">
                <a:moveTo>
                  <a:pt x="13500" y="391500"/>
                </a:moveTo>
                <a:lnTo>
                  <a:pt x="13500" y="418500"/>
                </a:lnTo>
                <a:lnTo>
                  <a:pt x="418500" y="418500"/>
                </a:lnTo>
                <a:lnTo>
                  <a:pt x="418500" y="391500"/>
                </a:lnTo>
                <a:lnTo>
                  <a:pt x="266045" y="391500"/>
                </a:lnTo>
                <a:lnTo>
                  <a:pt x="252545" y="405000"/>
                </a:lnTo>
                <a:lnTo>
                  <a:pt x="179455" y="405000"/>
                </a:lnTo>
                <a:lnTo>
                  <a:pt x="165955" y="391500"/>
                </a:lnTo>
                <a:close/>
                <a:moveTo>
                  <a:pt x="0" y="378000"/>
                </a:moveTo>
                <a:lnTo>
                  <a:pt x="171545" y="378000"/>
                </a:lnTo>
                <a:lnTo>
                  <a:pt x="185045" y="391500"/>
                </a:lnTo>
                <a:lnTo>
                  <a:pt x="246955" y="391500"/>
                </a:lnTo>
                <a:lnTo>
                  <a:pt x="260455" y="378000"/>
                </a:lnTo>
                <a:lnTo>
                  <a:pt x="432000" y="378000"/>
                </a:lnTo>
                <a:lnTo>
                  <a:pt x="432000" y="418500"/>
                </a:lnTo>
                <a:cubicBezTo>
                  <a:pt x="431992" y="425952"/>
                  <a:pt x="425952" y="431992"/>
                  <a:pt x="418500" y="432000"/>
                </a:cubicBezTo>
                <a:lnTo>
                  <a:pt x="13500" y="432000"/>
                </a:lnTo>
                <a:cubicBezTo>
                  <a:pt x="6048" y="431992"/>
                  <a:pt x="9" y="425952"/>
                  <a:pt x="0" y="418500"/>
                </a:cubicBezTo>
                <a:close/>
                <a:moveTo>
                  <a:pt x="196020" y="290524"/>
                </a:moveTo>
                <a:lnTo>
                  <a:pt x="310803" y="290524"/>
                </a:lnTo>
                <a:lnTo>
                  <a:pt x="310803" y="304024"/>
                </a:lnTo>
                <a:lnTo>
                  <a:pt x="196020" y="304024"/>
                </a:lnTo>
                <a:close/>
                <a:moveTo>
                  <a:pt x="135066" y="283612"/>
                </a:moveTo>
                <a:lnTo>
                  <a:pt x="135066" y="310605"/>
                </a:lnTo>
                <a:lnTo>
                  <a:pt x="162059" y="310605"/>
                </a:lnTo>
                <a:lnTo>
                  <a:pt x="162059" y="283612"/>
                </a:lnTo>
                <a:close/>
                <a:moveTo>
                  <a:pt x="121566" y="270112"/>
                </a:moveTo>
                <a:lnTo>
                  <a:pt x="175559" y="270112"/>
                </a:lnTo>
                <a:lnTo>
                  <a:pt x="175559" y="324105"/>
                </a:lnTo>
                <a:lnTo>
                  <a:pt x="121566" y="324105"/>
                </a:lnTo>
                <a:close/>
                <a:moveTo>
                  <a:pt x="196020" y="222981"/>
                </a:moveTo>
                <a:lnTo>
                  <a:pt x="310803" y="222981"/>
                </a:lnTo>
                <a:lnTo>
                  <a:pt x="310803" y="236481"/>
                </a:lnTo>
                <a:lnTo>
                  <a:pt x="196020" y="236481"/>
                </a:lnTo>
                <a:close/>
                <a:moveTo>
                  <a:pt x="135066" y="216073"/>
                </a:moveTo>
                <a:lnTo>
                  <a:pt x="135066" y="243066"/>
                </a:lnTo>
                <a:lnTo>
                  <a:pt x="162059" y="243066"/>
                </a:lnTo>
                <a:lnTo>
                  <a:pt x="162059" y="216073"/>
                </a:lnTo>
                <a:close/>
                <a:moveTo>
                  <a:pt x="121566" y="202573"/>
                </a:moveTo>
                <a:lnTo>
                  <a:pt x="175559" y="202573"/>
                </a:lnTo>
                <a:lnTo>
                  <a:pt x="175559" y="256566"/>
                </a:lnTo>
                <a:lnTo>
                  <a:pt x="121566" y="256566"/>
                </a:lnTo>
                <a:close/>
                <a:moveTo>
                  <a:pt x="351387" y="162000"/>
                </a:moveTo>
                <a:lnTo>
                  <a:pt x="351426" y="351000"/>
                </a:lnTo>
                <a:lnTo>
                  <a:pt x="364500" y="351000"/>
                </a:lnTo>
                <a:lnTo>
                  <a:pt x="364500" y="162000"/>
                </a:lnTo>
                <a:close/>
                <a:moveTo>
                  <a:pt x="67500" y="162000"/>
                </a:moveTo>
                <a:lnTo>
                  <a:pt x="67500" y="351000"/>
                </a:lnTo>
                <a:lnTo>
                  <a:pt x="81059" y="351000"/>
                </a:lnTo>
                <a:lnTo>
                  <a:pt x="81059" y="162000"/>
                </a:lnTo>
                <a:close/>
                <a:moveTo>
                  <a:pt x="196020" y="155441"/>
                </a:moveTo>
                <a:lnTo>
                  <a:pt x="310803" y="155441"/>
                </a:lnTo>
                <a:lnTo>
                  <a:pt x="310803" y="168941"/>
                </a:lnTo>
                <a:lnTo>
                  <a:pt x="196020" y="168941"/>
                </a:lnTo>
                <a:close/>
                <a:moveTo>
                  <a:pt x="135066" y="148533"/>
                </a:moveTo>
                <a:lnTo>
                  <a:pt x="135066" y="175523"/>
                </a:lnTo>
                <a:lnTo>
                  <a:pt x="162059" y="175523"/>
                </a:lnTo>
                <a:lnTo>
                  <a:pt x="162059" y="148533"/>
                </a:lnTo>
                <a:close/>
                <a:moveTo>
                  <a:pt x="121566" y="135033"/>
                </a:moveTo>
                <a:lnTo>
                  <a:pt x="175559" y="135033"/>
                </a:lnTo>
                <a:lnTo>
                  <a:pt x="175559" y="189023"/>
                </a:lnTo>
                <a:lnTo>
                  <a:pt x="121566" y="189023"/>
                </a:lnTo>
                <a:close/>
                <a:moveTo>
                  <a:pt x="196020" y="87902"/>
                </a:moveTo>
                <a:lnTo>
                  <a:pt x="310803" y="87902"/>
                </a:lnTo>
                <a:lnTo>
                  <a:pt x="310803" y="101402"/>
                </a:lnTo>
                <a:lnTo>
                  <a:pt x="196020" y="101402"/>
                </a:lnTo>
                <a:close/>
                <a:moveTo>
                  <a:pt x="135066" y="80993"/>
                </a:moveTo>
                <a:lnTo>
                  <a:pt x="135066" y="107983"/>
                </a:lnTo>
                <a:lnTo>
                  <a:pt x="162059" y="107983"/>
                </a:lnTo>
                <a:lnTo>
                  <a:pt x="162059" y="80993"/>
                </a:lnTo>
                <a:close/>
                <a:moveTo>
                  <a:pt x="121566" y="67493"/>
                </a:moveTo>
                <a:lnTo>
                  <a:pt x="175559" y="67493"/>
                </a:lnTo>
                <a:lnTo>
                  <a:pt x="175559" y="121483"/>
                </a:lnTo>
                <a:lnTo>
                  <a:pt x="121566" y="121483"/>
                </a:lnTo>
                <a:close/>
                <a:moveTo>
                  <a:pt x="157142" y="13500"/>
                </a:moveTo>
                <a:cubicBezTo>
                  <a:pt x="164170" y="20745"/>
                  <a:pt x="168534" y="30158"/>
                  <a:pt x="169521" y="40203"/>
                </a:cubicBezTo>
                <a:lnTo>
                  <a:pt x="391230" y="40203"/>
                </a:lnTo>
                <a:cubicBezTo>
                  <a:pt x="388544" y="25412"/>
                  <a:pt x="376086" y="14379"/>
                  <a:pt x="361079" y="13500"/>
                </a:cubicBezTo>
                <a:close/>
                <a:moveTo>
                  <a:pt x="125350" y="13449"/>
                </a:moveTo>
                <a:cubicBezTo>
                  <a:pt x="108317" y="13477"/>
                  <a:pt x="94532" y="27307"/>
                  <a:pt x="94559" y="44340"/>
                </a:cubicBezTo>
                <a:lnTo>
                  <a:pt x="94559" y="351000"/>
                </a:lnTo>
                <a:lnTo>
                  <a:pt x="337926" y="351000"/>
                </a:lnTo>
                <a:lnTo>
                  <a:pt x="337865" y="53703"/>
                </a:lnTo>
                <a:lnTo>
                  <a:pt x="156239" y="53703"/>
                </a:lnTo>
                <a:lnTo>
                  <a:pt x="156239" y="44640"/>
                </a:lnTo>
                <a:cubicBezTo>
                  <a:pt x="156240" y="44506"/>
                  <a:pt x="156241" y="44373"/>
                  <a:pt x="156241" y="44239"/>
                </a:cubicBezTo>
                <a:cubicBezTo>
                  <a:pt x="156213" y="27206"/>
                  <a:pt x="142383" y="13421"/>
                  <a:pt x="125350" y="13449"/>
                </a:cubicBezTo>
                <a:close/>
                <a:moveTo>
                  <a:pt x="125403" y="0"/>
                </a:moveTo>
                <a:lnTo>
                  <a:pt x="361079" y="0"/>
                </a:lnTo>
                <a:cubicBezTo>
                  <a:pt x="385998" y="1361"/>
                  <a:pt x="405487" y="21997"/>
                  <a:pt x="405422" y="46953"/>
                </a:cubicBezTo>
                <a:lnTo>
                  <a:pt x="405422" y="53703"/>
                </a:lnTo>
                <a:lnTo>
                  <a:pt x="351365" y="53703"/>
                </a:lnTo>
                <a:lnTo>
                  <a:pt x="351379" y="121500"/>
                </a:lnTo>
                <a:lnTo>
                  <a:pt x="384750" y="121500"/>
                </a:lnTo>
                <a:cubicBezTo>
                  <a:pt x="395929" y="121512"/>
                  <a:pt x="404988" y="130571"/>
                  <a:pt x="405000" y="141750"/>
                </a:cubicBezTo>
                <a:lnTo>
                  <a:pt x="405000" y="364500"/>
                </a:lnTo>
                <a:lnTo>
                  <a:pt x="391500" y="364500"/>
                </a:lnTo>
                <a:lnTo>
                  <a:pt x="391500" y="141750"/>
                </a:lnTo>
                <a:cubicBezTo>
                  <a:pt x="391496" y="138024"/>
                  <a:pt x="388476" y="135004"/>
                  <a:pt x="384750" y="135000"/>
                </a:cubicBezTo>
                <a:lnTo>
                  <a:pt x="351382" y="135000"/>
                </a:lnTo>
                <a:lnTo>
                  <a:pt x="351384" y="148500"/>
                </a:lnTo>
                <a:lnTo>
                  <a:pt x="378000" y="148500"/>
                </a:lnTo>
                <a:lnTo>
                  <a:pt x="378000" y="364500"/>
                </a:lnTo>
                <a:lnTo>
                  <a:pt x="54000" y="364500"/>
                </a:lnTo>
                <a:lnTo>
                  <a:pt x="54000" y="148500"/>
                </a:lnTo>
                <a:lnTo>
                  <a:pt x="81059" y="148500"/>
                </a:lnTo>
                <a:lnTo>
                  <a:pt x="81059" y="135000"/>
                </a:lnTo>
                <a:lnTo>
                  <a:pt x="47250" y="135000"/>
                </a:lnTo>
                <a:cubicBezTo>
                  <a:pt x="43524" y="135004"/>
                  <a:pt x="40504" y="138024"/>
                  <a:pt x="40500" y="141750"/>
                </a:cubicBezTo>
                <a:lnTo>
                  <a:pt x="40500" y="364500"/>
                </a:lnTo>
                <a:lnTo>
                  <a:pt x="27000" y="364500"/>
                </a:lnTo>
                <a:lnTo>
                  <a:pt x="27000" y="141750"/>
                </a:lnTo>
                <a:cubicBezTo>
                  <a:pt x="27012" y="130571"/>
                  <a:pt x="36071" y="121512"/>
                  <a:pt x="47250" y="121500"/>
                </a:cubicBezTo>
                <a:lnTo>
                  <a:pt x="81060" y="121500"/>
                </a:lnTo>
                <a:lnTo>
                  <a:pt x="81060" y="44340"/>
                </a:lnTo>
                <a:cubicBezTo>
                  <a:pt x="81089" y="19862"/>
                  <a:pt x="100925" y="27"/>
                  <a:pt x="125403"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8" name="Oval 21"/>
          <p:cNvSpPr/>
          <p:nvPr>
            <p:custDataLst>
              <p:tags r:id="rId9"/>
            </p:custDataLst>
          </p:nvPr>
        </p:nvSpPr>
        <p:spPr>
          <a:xfrm>
            <a:off x="6356715" y="2095868"/>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45" name="图形 21"/>
          <p:cNvSpPr/>
          <p:nvPr>
            <p:custDataLst>
              <p:tags r:id="rId10"/>
            </p:custDataLst>
          </p:nvPr>
        </p:nvSpPr>
        <p:spPr>
          <a:xfrm>
            <a:off x="6588080" y="2327233"/>
            <a:ext cx="461219" cy="461219"/>
          </a:xfrm>
          <a:custGeom>
            <a:avLst/>
            <a:gdLst>
              <a:gd name="connsiteX0" fmla="*/ 15621 w 468000"/>
              <a:gd name="connsiteY0" fmla="*/ 254904 h 468000"/>
              <a:gd name="connsiteX1" fmla="*/ 213093 w 468000"/>
              <a:gd name="connsiteY1" fmla="*/ 452346 h 468000"/>
              <a:gd name="connsiteX2" fmla="*/ 240138 w 468000"/>
              <a:gd name="connsiteY2" fmla="*/ 467125 h 468000"/>
              <a:gd name="connsiteX3" fmla="*/ 254913 w 468000"/>
              <a:gd name="connsiteY3" fmla="*/ 452360 h 468000"/>
              <a:gd name="connsiteX4" fmla="*/ 452361 w 468000"/>
              <a:gd name="connsiteY4" fmla="*/ 254913 h 468000"/>
              <a:gd name="connsiteX5" fmla="*/ 467120 w 468000"/>
              <a:gd name="connsiteY5" fmla="*/ 227857 h 468000"/>
              <a:gd name="connsiteX6" fmla="*/ 452338 w 468000"/>
              <a:gd name="connsiteY6" fmla="*/ 213091 h 468000"/>
              <a:gd name="connsiteX7" fmla="*/ 254909 w 468000"/>
              <a:gd name="connsiteY7" fmla="*/ 15637 h 468000"/>
              <a:gd name="connsiteX8" fmla="*/ 227844 w 468000"/>
              <a:gd name="connsiteY8" fmla="*/ 895 h 468000"/>
              <a:gd name="connsiteX9" fmla="*/ 213091 w 468000"/>
              <a:gd name="connsiteY9" fmla="*/ 15674 h 468000"/>
              <a:gd name="connsiteX10" fmla="*/ 15651 w 468000"/>
              <a:gd name="connsiteY10" fmla="*/ 213098 h 468000"/>
              <a:gd name="connsiteX11" fmla="*/ 891 w 468000"/>
              <a:gd name="connsiteY11" fmla="*/ 240152 h 468000"/>
              <a:gd name="connsiteX12" fmla="*/ 15621 w 468000"/>
              <a:gd name="connsiteY12" fmla="*/ 254904 h 468000"/>
              <a:gd name="connsiteX13" fmla="*/ 15621 w 468000"/>
              <a:gd name="connsiteY13" fmla="*/ 254904 h 468000"/>
              <a:gd name="connsiteX14" fmla="*/ 107318 w 468000"/>
              <a:gd name="connsiteY14" fmla="*/ 148655 h 468000"/>
              <a:gd name="connsiteX15" fmla="*/ 117687 w 468000"/>
              <a:gd name="connsiteY15" fmla="*/ 159565 h 468000"/>
              <a:gd name="connsiteX16" fmla="*/ 111499 w 468000"/>
              <a:gd name="connsiteY16" fmla="*/ 205453 h 468000"/>
              <a:gd name="connsiteX17" fmla="*/ 89501 w 468000"/>
              <a:gd name="connsiteY17" fmla="*/ 226693 h 468000"/>
              <a:gd name="connsiteX18" fmla="*/ 42533 w 468000"/>
              <a:gd name="connsiteY18" fmla="*/ 226693 h 468000"/>
              <a:gd name="connsiteX19" fmla="*/ 32563 w 468000"/>
              <a:gd name="connsiteY19" fmla="*/ 214930 h 468000"/>
              <a:gd name="connsiteX20" fmla="*/ 107318 w 468000"/>
              <a:gd name="connsiteY20" fmla="*/ 148655 h 468000"/>
              <a:gd name="connsiteX21" fmla="*/ 214914 w 468000"/>
              <a:gd name="connsiteY21" fmla="*/ 32535 h 468000"/>
              <a:gd name="connsiteX22" fmla="*/ 226693 w 468000"/>
              <a:gd name="connsiteY22" fmla="*/ 42533 h 468000"/>
              <a:gd name="connsiteX23" fmla="*/ 226693 w 468000"/>
              <a:gd name="connsiteY23" fmla="*/ 81482 h 468000"/>
              <a:gd name="connsiteX24" fmla="*/ 204755 w 468000"/>
              <a:gd name="connsiteY24" fmla="*/ 109693 h 468000"/>
              <a:gd name="connsiteX25" fmla="*/ 204938 w 468000"/>
              <a:gd name="connsiteY25" fmla="*/ 111497 h 468000"/>
              <a:gd name="connsiteX26" fmla="*/ 156977 w 468000"/>
              <a:gd name="connsiteY26" fmla="*/ 118185 h 468000"/>
              <a:gd name="connsiteX27" fmla="*/ 147702 w 468000"/>
              <a:gd name="connsiteY27" fmla="*/ 109617 h 468000"/>
              <a:gd name="connsiteX28" fmla="*/ 214914 w 468000"/>
              <a:gd name="connsiteY28" fmla="*/ 32535 h 468000"/>
              <a:gd name="connsiteX29" fmla="*/ 214914 w 468000"/>
              <a:gd name="connsiteY29" fmla="*/ 32535 h 468000"/>
              <a:gd name="connsiteX30" fmla="*/ 253095 w 468000"/>
              <a:gd name="connsiteY30" fmla="*/ 32537 h 468000"/>
              <a:gd name="connsiteX31" fmla="*/ 320701 w 468000"/>
              <a:gd name="connsiteY31" fmla="*/ 110678 h 468000"/>
              <a:gd name="connsiteX32" fmla="*/ 312550 w 468000"/>
              <a:gd name="connsiteY32" fmla="*/ 118438 h 468000"/>
              <a:gd name="connsiteX33" fmla="*/ 263074 w 468000"/>
              <a:gd name="connsiteY33" fmla="*/ 111488 h 468000"/>
              <a:gd name="connsiteX34" fmla="*/ 263255 w 468000"/>
              <a:gd name="connsiteY34" fmla="*/ 109693 h 468000"/>
              <a:gd name="connsiteX35" fmla="*/ 241318 w 468000"/>
              <a:gd name="connsiteY35" fmla="*/ 81482 h 468000"/>
              <a:gd name="connsiteX36" fmla="*/ 241318 w 468000"/>
              <a:gd name="connsiteY36" fmla="*/ 42533 h 468000"/>
              <a:gd name="connsiteX37" fmla="*/ 253095 w 468000"/>
              <a:gd name="connsiteY37" fmla="*/ 32537 h 468000"/>
              <a:gd name="connsiteX38" fmla="*/ 435528 w 468000"/>
              <a:gd name="connsiteY38" fmla="*/ 214886 h 468000"/>
              <a:gd name="connsiteX39" fmla="*/ 425478 w 468000"/>
              <a:gd name="connsiteY39" fmla="*/ 226693 h 468000"/>
              <a:gd name="connsiteX40" fmla="*/ 378510 w 468000"/>
              <a:gd name="connsiteY40" fmla="*/ 226693 h 468000"/>
              <a:gd name="connsiteX41" fmla="*/ 356514 w 468000"/>
              <a:gd name="connsiteY41" fmla="*/ 205453 h 468000"/>
              <a:gd name="connsiteX42" fmla="*/ 350547 w 468000"/>
              <a:gd name="connsiteY42" fmla="*/ 160718 h 468000"/>
              <a:gd name="connsiteX43" fmla="*/ 361964 w 468000"/>
              <a:gd name="connsiteY43" fmla="*/ 149173 h 468000"/>
              <a:gd name="connsiteX44" fmla="*/ 435528 w 468000"/>
              <a:gd name="connsiteY44" fmla="*/ 214886 h 468000"/>
              <a:gd name="connsiteX45" fmla="*/ 349906 w 468000"/>
              <a:gd name="connsiteY45" fmla="*/ 310601 h 468000"/>
              <a:gd name="connsiteX46" fmla="*/ 356513 w 468000"/>
              <a:gd name="connsiteY46" fmla="*/ 262559 h 468000"/>
              <a:gd name="connsiteX47" fmla="*/ 378510 w 468000"/>
              <a:gd name="connsiteY47" fmla="*/ 241318 h 468000"/>
              <a:gd name="connsiteX48" fmla="*/ 425478 w 468000"/>
              <a:gd name="connsiteY48" fmla="*/ 241318 h 468000"/>
              <a:gd name="connsiteX49" fmla="*/ 435500 w 468000"/>
              <a:gd name="connsiteY49" fmla="*/ 253110 h 468000"/>
              <a:gd name="connsiteX50" fmla="*/ 360208 w 468000"/>
              <a:gd name="connsiteY50" fmla="*/ 319529 h 468000"/>
              <a:gd name="connsiteX51" fmla="*/ 349906 w 468000"/>
              <a:gd name="connsiteY51" fmla="*/ 310601 h 468000"/>
              <a:gd name="connsiteX52" fmla="*/ 349906 w 468000"/>
              <a:gd name="connsiteY52" fmla="*/ 310601 h 468000"/>
              <a:gd name="connsiteX53" fmla="*/ 253097 w 468000"/>
              <a:gd name="connsiteY53" fmla="*/ 435477 h 468000"/>
              <a:gd name="connsiteX54" fmla="*/ 241318 w 468000"/>
              <a:gd name="connsiteY54" fmla="*/ 425478 h 468000"/>
              <a:gd name="connsiteX55" fmla="*/ 241318 w 468000"/>
              <a:gd name="connsiteY55" fmla="*/ 386530 h 468000"/>
              <a:gd name="connsiteX56" fmla="*/ 263255 w 468000"/>
              <a:gd name="connsiteY56" fmla="*/ 358318 h 468000"/>
              <a:gd name="connsiteX57" fmla="*/ 263065 w 468000"/>
              <a:gd name="connsiteY57" fmla="*/ 356439 h 468000"/>
              <a:gd name="connsiteX58" fmla="*/ 310587 w 468000"/>
              <a:gd name="connsiteY58" fmla="*/ 349881 h 468000"/>
              <a:gd name="connsiteX59" fmla="*/ 319545 w 468000"/>
              <a:gd name="connsiteY59" fmla="*/ 360223 h 468000"/>
              <a:gd name="connsiteX60" fmla="*/ 253097 w 468000"/>
              <a:gd name="connsiteY60" fmla="*/ 435477 h 468000"/>
              <a:gd name="connsiteX61" fmla="*/ 253097 w 468000"/>
              <a:gd name="connsiteY61" fmla="*/ 435477 h 468000"/>
              <a:gd name="connsiteX62" fmla="*/ 214916 w 468000"/>
              <a:gd name="connsiteY62" fmla="*/ 435474 h 468000"/>
              <a:gd name="connsiteX63" fmla="*/ 148546 w 468000"/>
              <a:gd name="connsiteY63" fmla="*/ 360371 h 468000"/>
              <a:gd name="connsiteX64" fmla="*/ 158240 w 468000"/>
              <a:gd name="connsiteY64" fmla="*/ 350015 h 468000"/>
              <a:gd name="connsiteX65" fmla="*/ 204946 w 468000"/>
              <a:gd name="connsiteY65" fmla="*/ 356430 h 468000"/>
              <a:gd name="connsiteX66" fmla="*/ 204755 w 468000"/>
              <a:gd name="connsiteY66" fmla="*/ 358318 h 468000"/>
              <a:gd name="connsiteX67" fmla="*/ 226693 w 468000"/>
              <a:gd name="connsiteY67" fmla="*/ 386530 h 468000"/>
              <a:gd name="connsiteX68" fmla="*/ 226693 w 468000"/>
              <a:gd name="connsiteY68" fmla="*/ 425478 h 468000"/>
              <a:gd name="connsiteX69" fmla="*/ 214916 w 468000"/>
              <a:gd name="connsiteY69" fmla="*/ 435473 h 468000"/>
              <a:gd name="connsiteX70" fmla="*/ 214916 w 468000"/>
              <a:gd name="connsiteY70" fmla="*/ 435474 h 468000"/>
              <a:gd name="connsiteX71" fmla="*/ 108435 w 468000"/>
              <a:gd name="connsiteY71" fmla="*/ 319737 h 468000"/>
              <a:gd name="connsiteX72" fmla="*/ 32585 w 468000"/>
              <a:gd name="connsiteY72" fmla="*/ 253069 h 468000"/>
              <a:gd name="connsiteX73" fmla="*/ 42533 w 468000"/>
              <a:gd name="connsiteY73" fmla="*/ 241318 h 468000"/>
              <a:gd name="connsiteX74" fmla="*/ 89501 w 468000"/>
              <a:gd name="connsiteY74" fmla="*/ 241318 h 468000"/>
              <a:gd name="connsiteX75" fmla="*/ 111502 w 468000"/>
              <a:gd name="connsiteY75" fmla="*/ 262560 h 468000"/>
              <a:gd name="connsiteX76" fmla="*/ 118144 w 468000"/>
              <a:gd name="connsiteY76" fmla="*/ 310633 h 468000"/>
              <a:gd name="connsiteX77" fmla="*/ 108435 w 468000"/>
              <a:gd name="connsiteY77" fmla="*/ 319737 h 468000"/>
              <a:gd name="connsiteX78" fmla="*/ 132851 w 468000"/>
              <a:gd name="connsiteY78" fmla="*/ 163926 h 468000"/>
              <a:gd name="connsiteX79" fmla="*/ 162101 w 468000"/>
              <a:gd name="connsiteY79" fmla="*/ 134676 h 468000"/>
              <a:gd name="connsiteX80" fmla="*/ 161843 w 468000"/>
              <a:gd name="connsiteY80" fmla="*/ 132118 h 468000"/>
              <a:gd name="connsiteX81" fmla="*/ 209632 w 468000"/>
              <a:gd name="connsiteY81" fmla="*/ 125807 h 468000"/>
              <a:gd name="connsiteX82" fmla="*/ 226693 w 468000"/>
              <a:gd name="connsiteY82" fmla="*/ 137905 h 468000"/>
              <a:gd name="connsiteX83" fmla="*/ 226693 w 468000"/>
              <a:gd name="connsiteY83" fmla="*/ 190791 h 468000"/>
              <a:gd name="connsiteX84" fmla="*/ 190791 w 468000"/>
              <a:gd name="connsiteY84" fmla="*/ 226693 h 468000"/>
              <a:gd name="connsiteX85" fmla="*/ 145924 w 468000"/>
              <a:gd name="connsiteY85" fmla="*/ 226693 h 468000"/>
              <a:gd name="connsiteX86" fmla="*/ 126113 w 468000"/>
              <a:gd name="connsiteY86" fmla="*/ 206133 h 468000"/>
              <a:gd name="connsiteX87" fmla="*/ 131760 w 468000"/>
              <a:gd name="connsiteY87" fmla="*/ 163816 h 468000"/>
              <a:gd name="connsiteX88" fmla="*/ 132851 w 468000"/>
              <a:gd name="connsiteY88" fmla="*/ 163926 h 468000"/>
              <a:gd name="connsiteX89" fmla="*/ 234005 w 468000"/>
              <a:gd name="connsiteY89" fmla="*/ 95068 h 468000"/>
              <a:gd name="connsiteX90" fmla="*/ 248630 w 468000"/>
              <a:gd name="connsiteY90" fmla="*/ 109693 h 468000"/>
              <a:gd name="connsiteX91" fmla="*/ 234005 w 468000"/>
              <a:gd name="connsiteY91" fmla="*/ 124318 h 468000"/>
              <a:gd name="connsiteX92" fmla="*/ 219380 w 468000"/>
              <a:gd name="connsiteY92" fmla="*/ 109693 h 468000"/>
              <a:gd name="connsiteX93" fmla="*/ 234005 w 468000"/>
              <a:gd name="connsiteY93" fmla="*/ 95068 h 468000"/>
              <a:gd name="connsiteX94" fmla="*/ 258377 w 468000"/>
              <a:gd name="connsiteY94" fmla="*/ 125809 h 468000"/>
              <a:gd name="connsiteX95" fmla="*/ 307429 w 468000"/>
              <a:gd name="connsiteY95" fmla="*/ 132333 h 468000"/>
              <a:gd name="connsiteX96" fmla="*/ 307130 w 468000"/>
              <a:gd name="connsiteY96" fmla="*/ 135287 h 468000"/>
              <a:gd name="connsiteX97" fmla="*/ 336380 w 468000"/>
              <a:gd name="connsiteY97" fmla="*/ 164537 h 468000"/>
              <a:gd name="connsiteX98" fmla="*/ 336393 w 468000"/>
              <a:gd name="connsiteY98" fmla="*/ 164536 h 468000"/>
              <a:gd name="connsiteX99" fmla="*/ 341904 w 468000"/>
              <a:gd name="connsiteY99" fmla="*/ 206131 h 468000"/>
              <a:gd name="connsiteX100" fmla="*/ 322087 w 468000"/>
              <a:gd name="connsiteY100" fmla="*/ 226694 h 468000"/>
              <a:gd name="connsiteX101" fmla="*/ 277220 w 468000"/>
              <a:gd name="connsiteY101" fmla="*/ 226694 h 468000"/>
              <a:gd name="connsiteX102" fmla="*/ 241318 w 468000"/>
              <a:gd name="connsiteY102" fmla="*/ 190791 h 468000"/>
              <a:gd name="connsiteX103" fmla="*/ 241318 w 468000"/>
              <a:gd name="connsiteY103" fmla="*/ 137905 h 468000"/>
              <a:gd name="connsiteX104" fmla="*/ 258377 w 468000"/>
              <a:gd name="connsiteY104" fmla="*/ 125809 h 468000"/>
              <a:gd name="connsiteX105" fmla="*/ 335669 w 468000"/>
              <a:gd name="connsiteY105" fmla="*/ 307203 h 468000"/>
              <a:gd name="connsiteX106" fmla="*/ 307205 w 468000"/>
              <a:gd name="connsiteY106" fmla="*/ 335639 h 468000"/>
              <a:gd name="connsiteX107" fmla="*/ 258322 w 468000"/>
              <a:gd name="connsiteY107" fmla="*/ 342101 h 468000"/>
              <a:gd name="connsiteX108" fmla="*/ 241318 w 468000"/>
              <a:gd name="connsiteY108" fmla="*/ 330107 h 468000"/>
              <a:gd name="connsiteX109" fmla="*/ 241318 w 468000"/>
              <a:gd name="connsiteY109" fmla="*/ 277220 h 468000"/>
              <a:gd name="connsiteX110" fmla="*/ 277220 w 468000"/>
              <a:gd name="connsiteY110" fmla="*/ 241318 h 468000"/>
              <a:gd name="connsiteX111" fmla="*/ 322087 w 468000"/>
              <a:gd name="connsiteY111" fmla="*/ 241318 h 468000"/>
              <a:gd name="connsiteX112" fmla="*/ 341904 w 468000"/>
              <a:gd name="connsiteY112" fmla="*/ 261881 h 468000"/>
              <a:gd name="connsiteX113" fmla="*/ 335669 w 468000"/>
              <a:gd name="connsiteY113" fmla="*/ 307203 h 468000"/>
              <a:gd name="connsiteX114" fmla="*/ 234005 w 468000"/>
              <a:gd name="connsiteY114" fmla="*/ 372943 h 468000"/>
              <a:gd name="connsiteX115" fmla="*/ 219380 w 468000"/>
              <a:gd name="connsiteY115" fmla="*/ 358318 h 468000"/>
              <a:gd name="connsiteX116" fmla="*/ 234005 w 468000"/>
              <a:gd name="connsiteY116" fmla="*/ 343693 h 468000"/>
              <a:gd name="connsiteX117" fmla="*/ 248630 w 468000"/>
              <a:gd name="connsiteY117" fmla="*/ 358318 h 468000"/>
              <a:gd name="connsiteX118" fmla="*/ 234005 w 468000"/>
              <a:gd name="connsiteY118" fmla="*/ 372943 h 468000"/>
              <a:gd name="connsiteX119" fmla="*/ 209678 w 468000"/>
              <a:gd name="connsiteY119" fmla="*/ 342121 h 468000"/>
              <a:gd name="connsiteX120" fmla="*/ 162092 w 468000"/>
              <a:gd name="connsiteY120" fmla="*/ 335867 h 468000"/>
              <a:gd name="connsiteX121" fmla="*/ 162101 w 468000"/>
              <a:gd name="connsiteY121" fmla="*/ 335770 h 468000"/>
              <a:gd name="connsiteX122" fmla="*/ 132851 w 468000"/>
              <a:gd name="connsiteY122" fmla="*/ 306520 h 468000"/>
              <a:gd name="connsiteX123" fmla="*/ 132241 w 468000"/>
              <a:gd name="connsiteY123" fmla="*/ 306582 h 468000"/>
              <a:gd name="connsiteX124" fmla="*/ 126108 w 468000"/>
              <a:gd name="connsiteY124" fmla="*/ 261880 h 468000"/>
              <a:gd name="connsiteX125" fmla="*/ 145924 w 468000"/>
              <a:gd name="connsiteY125" fmla="*/ 241318 h 468000"/>
              <a:gd name="connsiteX126" fmla="*/ 190791 w 468000"/>
              <a:gd name="connsiteY126" fmla="*/ 241318 h 468000"/>
              <a:gd name="connsiteX127" fmla="*/ 226693 w 468000"/>
              <a:gd name="connsiteY127" fmla="*/ 277220 h 468000"/>
              <a:gd name="connsiteX128" fmla="*/ 226693 w 468000"/>
              <a:gd name="connsiteY128" fmla="*/ 330107 h 468000"/>
              <a:gd name="connsiteX129" fmla="*/ 209678 w 468000"/>
              <a:gd name="connsiteY129" fmla="*/ 342121 h 468000"/>
              <a:gd name="connsiteX130" fmla="*/ 234005 w 468000"/>
              <a:gd name="connsiteY130" fmla="*/ 204756 h 468000"/>
              <a:gd name="connsiteX131" fmla="*/ 263255 w 468000"/>
              <a:gd name="connsiteY131" fmla="*/ 234006 h 468000"/>
              <a:gd name="connsiteX132" fmla="*/ 234005 w 468000"/>
              <a:gd name="connsiteY132" fmla="*/ 263256 h 468000"/>
              <a:gd name="connsiteX133" fmla="*/ 204755 w 468000"/>
              <a:gd name="connsiteY133" fmla="*/ 234006 h 468000"/>
              <a:gd name="connsiteX134" fmla="*/ 234005 w 468000"/>
              <a:gd name="connsiteY134" fmla="*/ 204756 h 468000"/>
              <a:gd name="connsiteX135" fmla="*/ 350298 w 468000"/>
              <a:gd name="connsiteY135" fmla="*/ 248631 h 468000"/>
              <a:gd name="connsiteX136" fmla="*/ 335673 w 468000"/>
              <a:gd name="connsiteY136" fmla="*/ 234006 h 468000"/>
              <a:gd name="connsiteX137" fmla="*/ 350298 w 468000"/>
              <a:gd name="connsiteY137" fmla="*/ 219381 h 468000"/>
              <a:gd name="connsiteX138" fmla="*/ 364923 w 468000"/>
              <a:gd name="connsiteY138" fmla="*/ 234006 h 468000"/>
              <a:gd name="connsiteX139" fmla="*/ 350298 w 468000"/>
              <a:gd name="connsiteY139" fmla="*/ 248631 h 468000"/>
              <a:gd name="connsiteX140" fmla="*/ 117712 w 468000"/>
              <a:gd name="connsiteY140" fmla="*/ 219381 h 468000"/>
              <a:gd name="connsiteX141" fmla="*/ 132337 w 468000"/>
              <a:gd name="connsiteY141" fmla="*/ 234006 h 468000"/>
              <a:gd name="connsiteX142" fmla="*/ 117712 w 468000"/>
              <a:gd name="connsiteY142" fmla="*/ 248631 h 468000"/>
              <a:gd name="connsiteX143" fmla="*/ 103087 w 468000"/>
              <a:gd name="connsiteY143" fmla="*/ 234006 h 468000"/>
              <a:gd name="connsiteX144" fmla="*/ 117712 w 468000"/>
              <a:gd name="connsiteY144" fmla="*/ 219381 h 468000"/>
              <a:gd name="connsiteX145" fmla="*/ 132851 w 468000"/>
              <a:gd name="connsiteY145" fmla="*/ 321145 h 468000"/>
              <a:gd name="connsiteX146" fmla="*/ 147476 w 468000"/>
              <a:gd name="connsiteY146" fmla="*/ 335770 h 468000"/>
              <a:gd name="connsiteX147" fmla="*/ 132851 w 468000"/>
              <a:gd name="connsiteY147" fmla="*/ 350395 h 468000"/>
              <a:gd name="connsiteX148" fmla="*/ 118226 w 468000"/>
              <a:gd name="connsiteY148" fmla="*/ 335770 h 468000"/>
              <a:gd name="connsiteX149" fmla="*/ 132851 w 468000"/>
              <a:gd name="connsiteY149" fmla="*/ 321145 h 468000"/>
              <a:gd name="connsiteX150" fmla="*/ 336380 w 468000"/>
              <a:gd name="connsiteY150" fmla="*/ 351006 h 468000"/>
              <a:gd name="connsiteX151" fmla="*/ 321755 w 468000"/>
              <a:gd name="connsiteY151" fmla="*/ 336381 h 468000"/>
              <a:gd name="connsiteX152" fmla="*/ 336380 w 468000"/>
              <a:gd name="connsiteY152" fmla="*/ 321756 h 468000"/>
              <a:gd name="connsiteX153" fmla="*/ 351005 w 468000"/>
              <a:gd name="connsiteY153" fmla="*/ 336381 h 468000"/>
              <a:gd name="connsiteX154" fmla="*/ 336380 w 468000"/>
              <a:gd name="connsiteY154" fmla="*/ 351006 h 468000"/>
              <a:gd name="connsiteX155" fmla="*/ 336380 w 468000"/>
              <a:gd name="connsiteY155" fmla="*/ 149912 h 468000"/>
              <a:gd name="connsiteX156" fmla="*/ 321755 w 468000"/>
              <a:gd name="connsiteY156" fmla="*/ 135287 h 468000"/>
              <a:gd name="connsiteX157" fmla="*/ 336380 w 468000"/>
              <a:gd name="connsiteY157" fmla="*/ 120662 h 468000"/>
              <a:gd name="connsiteX158" fmla="*/ 351005 w 468000"/>
              <a:gd name="connsiteY158" fmla="*/ 135287 h 468000"/>
              <a:gd name="connsiteX159" fmla="*/ 336380 w 468000"/>
              <a:gd name="connsiteY159" fmla="*/ 149912 h 468000"/>
              <a:gd name="connsiteX160" fmla="*/ 132851 w 468000"/>
              <a:gd name="connsiteY160" fmla="*/ 120051 h 468000"/>
              <a:gd name="connsiteX161" fmla="*/ 147476 w 468000"/>
              <a:gd name="connsiteY161" fmla="*/ 134676 h 468000"/>
              <a:gd name="connsiteX162" fmla="*/ 132851 w 468000"/>
              <a:gd name="connsiteY162" fmla="*/ 149301 h 468000"/>
              <a:gd name="connsiteX163" fmla="*/ 118226 w 468000"/>
              <a:gd name="connsiteY163" fmla="*/ 134676 h 468000"/>
              <a:gd name="connsiteX164" fmla="*/ 132851 w 468000"/>
              <a:gd name="connsiteY164" fmla="*/ 120051 h 468000"/>
              <a:gd name="connsiteX165" fmla="*/ 36468 w 468000"/>
              <a:gd name="connsiteY165" fmla="*/ 287996 h 468000"/>
              <a:gd name="connsiteX166" fmla="*/ 103818 w 468000"/>
              <a:gd name="connsiteY166" fmla="*/ 333631 h 468000"/>
              <a:gd name="connsiteX167" fmla="*/ 103601 w 468000"/>
              <a:gd name="connsiteY167" fmla="*/ 335770 h 468000"/>
              <a:gd name="connsiteX168" fmla="*/ 132851 w 468000"/>
              <a:gd name="connsiteY168" fmla="*/ 365020 h 468000"/>
              <a:gd name="connsiteX169" fmla="*/ 134592 w 468000"/>
              <a:gd name="connsiteY169" fmla="*/ 364845 h 468000"/>
              <a:gd name="connsiteX170" fmla="*/ 179912 w 468000"/>
              <a:gd name="connsiteY170" fmla="*/ 431518 h 468000"/>
              <a:gd name="connsiteX171" fmla="*/ 36468 w 468000"/>
              <a:gd name="connsiteY171" fmla="*/ 287996 h 468000"/>
              <a:gd name="connsiteX172" fmla="*/ 234005 w 468000"/>
              <a:gd name="connsiteY172" fmla="*/ 453381 h 468000"/>
              <a:gd name="connsiteX173" fmla="*/ 226693 w 468000"/>
              <a:gd name="connsiteY173" fmla="*/ 446068 h 468000"/>
              <a:gd name="connsiteX174" fmla="*/ 234005 w 468000"/>
              <a:gd name="connsiteY174" fmla="*/ 438756 h 468000"/>
              <a:gd name="connsiteX175" fmla="*/ 241318 w 468000"/>
              <a:gd name="connsiteY175" fmla="*/ 446068 h 468000"/>
              <a:gd name="connsiteX176" fmla="*/ 234005 w 468000"/>
              <a:gd name="connsiteY176" fmla="*/ 453381 h 468000"/>
              <a:gd name="connsiteX177" fmla="*/ 288136 w 468000"/>
              <a:gd name="connsiteY177" fmla="*/ 431500 h 468000"/>
              <a:gd name="connsiteX178" fmla="*/ 333243 w 468000"/>
              <a:gd name="connsiteY178" fmla="*/ 365313 h 468000"/>
              <a:gd name="connsiteX179" fmla="*/ 336380 w 468000"/>
              <a:gd name="connsiteY179" fmla="*/ 365631 h 468000"/>
              <a:gd name="connsiteX180" fmla="*/ 365630 w 468000"/>
              <a:gd name="connsiteY180" fmla="*/ 336381 h 468000"/>
              <a:gd name="connsiteX181" fmla="*/ 365311 w 468000"/>
              <a:gd name="connsiteY181" fmla="*/ 333222 h 468000"/>
              <a:gd name="connsiteX182" fmla="*/ 431491 w 468000"/>
              <a:gd name="connsiteY182" fmla="*/ 288169 h 468000"/>
              <a:gd name="connsiteX183" fmla="*/ 288136 w 468000"/>
              <a:gd name="connsiteY183" fmla="*/ 431500 h 468000"/>
              <a:gd name="connsiteX184" fmla="*/ 446068 w 468000"/>
              <a:gd name="connsiteY184" fmla="*/ 241318 h 468000"/>
              <a:gd name="connsiteX185" fmla="*/ 438755 w 468000"/>
              <a:gd name="connsiteY185" fmla="*/ 234006 h 468000"/>
              <a:gd name="connsiteX186" fmla="*/ 446068 w 468000"/>
              <a:gd name="connsiteY186" fmla="*/ 226693 h 468000"/>
              <a:gd name="connsiteX187" fmla="*/ 453380 w 468000"/>
              <a:gd name="connsiteY187" fmla="*/ 234006 h 468000"/>
              <a:gd name="connsiteX188" fmla="*/ 446068 w 468000"/>
              <a:gd name="connsiteY188" fmla="*/ 241318 h 468000"/>
              <a:gd name="connsiteX189" fmla="*/ 431418 w 468000"/>
              <a:gd name="connsiteY189" fmla="*/ 179627 h 468000"/>
              <a:gd name="connsiteX190" fmla="*/ 365580 w 468000"/>
              <a:gd name="connsiteY190" fmla="*/ 134795 h 468000"/>
              <a:gd name="connsiteX191" fmla="*/ 336380 w 468000"/>
              <a:gd name="connsiteY191" fmla="*/ 106037 h 468000"/>
              <a:gd name="connsiteX192" fmla="*/ 334655 w 468000"/>
              <a:gd name="connsiteY192" fmla="*/ 106211 h 468000"/>
              <a:gd name="connsiteX193" fmla="*/ 288224 w 468000"/>
              <a:gd name="connsiteY193" fmla="*/ 36577 h 468000"/>
              <a:gd name="connsiteX194" fmla="*/ 431418 w 468000"/>
              <a:gd name="connsiteY194" fmla="*/ 179627 h 468000"/>
              <a:gd name="connsiteX195" fmla="*/ 234005 w 468000"/>
              <a:gd name="connsiteY195" fmla="*/ 14631 h 468000"/>
              <a:gd name="connsiteX196" fmla="*/ 241318 w 468000"/>
              <a:gd name="connsiteY196" fmla="*/ 21943 h 468000"/>
              <a:gd name="connsiteX197" fmla="*/ 234005 w 468000"/>
              <a:gd name="connsiteY197" fmla="*/ 29256 h 468000"/>
              <a:gd name="connsiteX198" fmla="*/ 226693 w 468000"/>
              <a:gd name="connsiteY198" fmla="*/ 21943 h 468000"/>
              <a:gd name="connsiteX199" fmla="*/ 234005 w 468000"/>
              <a:gd name="connsiteY199" fmla="*/ 14631 h 468000"/>
              <a:gd name="connsiteX200" fmla="*/ 179845 w 468000"/>
              <a:gd name="connsiteY200" fmla="*/ 36485 h 468000"/>
              <a:gd name="connsiteX201" fmla="*/ 133619 w 468000"/>
              <a:gd name="connsiteY201" fmla="*/ 105504 h 468000"/>
              <a:gd name="connsiteX202" fmla="*/ 132851 w 468000"/>
              <a:gd name="connsiteY202" fmla="*/ 105426 h 468000"/>
              <a:gd name="connsiteX203" fmla="*/ 103632 w 468000"/>
              <a:gd name="connsiteY203" fmla="*/ 134377 h 468000"/>
              <a:gd name="connsiteX204" fmla="*/ 36448 w 468000"/>
              <a:gd name="connsiteY204" fmla="*/ 179972 h 468000"/>
              <a:gd name="connsiteX205" fmla="*/ 179845 w 468000"/>
              <a:gd name="connsiteY205" fmla="*/ 36485 h 468000"/>
              <a:gd name="connsiteX206" fmla="*/ 21943 w 468000"/>
              <a:gd name="connsiteY206" fmla="*/ 226693 h 468000"/>
              <a:gd name="connsiteX207" fmla="*/ 29255 w 468000"/>
              <a:gd name="connsiteY207" fmla="*/ 234006 h 468000"/>
              <a:gd name="connsiteX208" fmla="*/ 21943 w 468000"/>
              <a:gd name="connsiteY208" fmla="*/ 241318 h 468000"/>
              <a:gd name="connsiteX209" fmla="*/ 14630 w 468000"/>
              <a:gd name="connsiteY209" fmla="*/ 234006 h 468000"/>
              <a:gd name="connsiteX210" fmla="*/ 21943 w 468000"/>
              <a:gd name="connsiteY210" fmla="*/ 226693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468000" h="468000">
                <a:moveTo>
                  <a:pt x="15621" y="254904"/>
                </a:moveTo>
                <a:cubicBezTo>
                  <a:pt x="25475" y="359607"/>
                  <a:pt x="108389" y="442508"/>
                  <a:pt x="213093" y="452346"/>
                </a:cubicBezTo>
                <a:cubicBezTo>
                  <a:pt x="216480" y="463895"/>
                  <a:pt x="228589" y="470512"/>
                  <a:pt x="240138" y="467125"/>
                </a:cubicBezTo>
                <a:cubicBezTo>
                  <a:pt x="247254" y="465038"/>
                  <a:pt x="252821" y="459475"/>
                  <a:pt x="254913" y="452360"/>
                </a:cubicBezTo>
                <a:cubicBezTo>
                  <a:pt x="359607" y="442505"/>
                  <a:pt x="442506" y="359607"/>
                  <a:pt x="452361" y="254913"/>
                </a:cubicBezTo>
                <a:cubicBezTo>
                  <a:pt x="463908" y="251517"/>
                  <a:pt x="470516" y="239403"/>
                  <a:pt x="467120" y="227857"/>
                </a:cubicBezTo>
                <a:cubicBezTo>
                  <a:pt x="465027" y="220740"/>
                  <a:pt x="459457" y="215176"/>
                  <a:pt x="452338" y="213091"/>
                </a:cubicBezTo>
                <a:cubicBezTo>
                  <a:pt x="442234" y="108520"/>
                  <a:pt x="359479" y="25754"/>
                  <a:pt x="254909" y="15637"/>
                </a:cubicBezTo>
                <a:cubicBezTo>
                  <a:pt x="251506" y="4092"/>
                  <a:pt x="239388" y="-2508"/>
                  <a:pt x="227844" y="895"/>
                </a:cubicBezTo>
                <a:cubicBezTo>
                  <a:pt x="220732" y="2991"/>
                  <a:pt x="215174" y="8559"/>
                  <a:pt x="213091" y="15674"/>
                </a:cubicBezTo>
                <a:cubicBezTo>
                  <a:pt x="108378" y="25467"/>
                  <a:pt x="25452" y="108386"/>
                  <a:pt x="15651" y="213098"/>
                </a:cubicBezTo>
                <a:cubicBezTo>
                  <a:pt x="4104" y="216493"/>
                  <a:pt x="-2504" y="228605"/>
                  <a:pt x="891" y="240152"/>
                </a:cubicBezTo>
                <a:cubicBezTo>
                  <a:pt x="2978" y="247251"/>
                  <a:pt x="8525" y="252806"/>
                  <a:pt x="15621" y="254904"/>
                </a:cubicBezTo>
                <a:lnTo>
                  <a:pt x="15621" y="254904"/>
                </a:lnTo>
                <a:close/>
                <a:moveTo>
                  <a:pt x="107318" y="148655"/>
                </a:moveTo>
                <a:cubicBezTo>
                  <a:pt x="109764" y="153134"/>
                  <a:pt x="113339" y="156895"/>
                  <a:pt x="117687" y="159565"/>
                </a:cubicBezTo>
                <a:cubicBezTo>
                  <a:pt x="114664" y="174716"/>
                  <a:pt x="112597" y="190042"/>
                  <a:pt x="111499" y="205453"/>
                </a:cubicBezTo>
                <a:cubicBezTo>
                  <a:pt x="100754" y="207831"/>
                  <a:pt x="92254" y="216039"/>
                  <a:pt x="89501" y="226693"/>
                </a:cubicBezTo>
                <a:lnTo>
                  <a:pt x="42533" y="226693"/>
                </a:lnTo>
                <a:cubicBezTo>
                  <a:pt x="40745" y="221693"/>
                  <a:pt x="37202" y="217513"/>
                  <a:pt x="32563" y="214930"/>
                </a:cubicBezTo>
                <a:cubicBezTo>
                  <a:pt x="41346" y="188957"/>
                  <a:pt x="67880" y="165357"/>
                  <a:pt x="107318" y="148655"/>
                </a:cubicBezTo>
                <a:close/>
                <a:moveTo>
                  <a:pt x="214914" y="32535"/>
                </a:moveTo>
                <a:cubicBezTo>
                  <a:pt x="217496" y="37188"/>
                  <a:pt x="221683" y="40741"/>
                  <a:pt x="226693" y="42533"/>
                </a:cubicBezTo>
                <a:lnTo>
                  <a:pt x="226693" y="81482"/>
                </a:lnTo>
                <a:cubicBezTo>
                  <a:pt x="213812" y="84797"/>
                  <a:pt x="204795" y="96393"/>
                  <a:pt x="204755" y="109693"/>
                </a:cubicBezTo>
                <a:cubicBezTo>
                  <a:pt x="204755" y="110311"/>
                  <a:pt x="204900" y="110889"/>
                  <a:pt x="204938" y="111497"/>
                </a:cubicBezTo>
                <a:cubicBezTo>
                  <a:pt x="188821" y="112667"/>
                  <a:pt x="172799" y="114902"/>
                  <a:pt x="156977" y="118185"/>
                </a:cubicBezTo>
                <a:cubicBezTo>
                  <a:pt x="154543" y="114690"/>
                  <a:pt x="151378" y="111767"/>
                  <a:pt x="147702" y="109617"/>
                </a:cubicBezTo>
                <a:cubicBezTo>
                  <a:pt x="164437" y="68853"/>
                  <a:pt x="188361" y="41514"/>
                  <a:pt x="214914" y="32535"/>
                </a:cubicBezTo>
                <a:lnTo>
                  <a:pt x="214914" y="32535"/>
                </a:lnTo>
                <a:close/>
                <a:moveTo>
                  <a:pt x="253095" y="32537"/>
                </a:moveTo>
                <a:cubicBezTo>
                  <a:pt x="279817" y="41594"/>
                  <a:pt x="303942" y="69382"/>
                  <a:pt x="320701" y="110678"/>
                </a:cubicBezTo>
                <a:cubicBezTo>
                  <a:pt x="317510" y="112715"/>
                  <a:pt x="314742" y="115350"/>
                  <a:pt x="312550" y="118438"/>
                </a:cubicBezTo>
                <a:cubicBezTo>
                  <a:pt x="296236" y="114996"/>
                  <a:pt x="279705" y="112674"/>
                  <a:pt x="263074" y="111488"/>
                </a:cubicBezTo>
                <a:cubicBezTo>
                  <a:pt x="263111" y="110883"/>
                  <a:pt x="263255" y="110308"/>
                  <a:pt x="263255" y="109693"/>
                </a:cubicBezTo>
                <a:cubicBezTo>
                  <a:pt x="263216" y="96393"/>
                  <a:pt x="254199" y="84797"/>
                  <a:pt x="241318" y="81482"/>
                </a:cubicBezTo>
                <a:lnTo>
                  <a:pt x="241318" y="42533"/>
                </a:lnTo>
                <a:cubicBezTo>
                  <a:pt x="246327" y="40742"/>
                  <a:pt x="250514" y="37189"/>
                  <a:pt x="253095" y="32537"/>
                </a:cubicBezTo>
                <a:close/>
                <a:moveTo>
                  <a:pt x="435528" y="214886"/>
                </a:moveTo>
                <a:cubicBezTo>
                  <a:pt x="430851" y="217465"/>
                  <a:pt x="427276" y="221664"/>
                  <a:pt x="425478" y="226693"/>
                </a:cubicBezTo>
                <a:lnTo>
                  <a:pt x="378510" y="226693"/>
                </a:lnTo>
                <a:cubicBezTo>
                  <a:pt x="375757" y="216039"/>
                  <a:pt x="367257" y="207832"/>
                  <a:pt x="356514" y="205453"/>
                </a:cubicBezTo>
                <a:cubicBezTo>
                  <a:pt x="355441" y="190434"/>
                  <a:pt x="353448" y="175494"/>
                  <a:pt x="350547" y="160718"/>
                </a:cubicBezTo>
                <a:cubicBezTo>
                  <a:pt x="355366" y="158025"/>
                  <a:pt x="359324" y="154022"/>
                  <a:pt x="361964" y="149173"/>
                </a:cubicBezTo>
                <a:cubicBezTo>
                  <a:pt x="400771" y="165828"/>
                  <a:pt x="426820" y="189108"/>
                  <a:pt x="435528" y="214886"/>
                </a:cubicBezTo>
                <a:close/>
                <a:moveTo>
                  <a:pt x="349906" y="310601"/>
                </a:moveTo>
                <a:cubicBezTo>
                  <a:pt x="353168" y="294751"/>
                  <a:pt x="355375" y="278702"/>
                  <a:pt x="356513" y="262559"/>
                </a:cubicBezTo>
                <a:cubicBezTo>
                  <a:pt x="367257" y="260180"/>
                  <a:pt x="375757" y="251973"/>
                  <a:pt x="378510" y="241318"/>
                </a:cubicBezTo>
                <a:lnTo>
                  <a:pt x="425478" y="241318"/>
                </a:lnTo>
                <a:cubicBezTo>
                  <a:pt x="427273" y="246337"/>
                  <a:pt x="430836" y="250530"/>
                  <a:pt x="435500" y="253110"/>
                </a:cubicBezTo>
                <a:cubicBezTo>
                  <a:pt x="426630" y="279210"/>
                  <a:pt x="399942" y="302841"/>
                  <a:pt x="360208" y="319529"/>
                </a:cubicBezTo>
                <a:cubicBezTo>
                  <a:pt x="357523" y="315785"/>
                  <a:pt x="353994" y="312727"/>
                  <a:pt x="349906" y="310601"/>
                </a:cubicBezTo>
                <a:lnTo>
                  <a:pt x="349906" y="310601"/>
                </a:lnTo>
                <a:close/>
                <a:moveTo>
                  <a:pt x="253097" y="435477"/>
                </a:moveTo>
                <a:cubicBezTo>
                  <a:pt x="250515" y="430824"/>
                  <a:pt x="246328" y="427270"/>
                  <a:pt x="241318" y="425478"/>
                </a:cubicBezTo>
                <a:lnTo>
                  <a:pt x="241318" y="386530"/>
                </a:lnTo>
                <a:cubicBezTo>
                  <a:pt x="254199" y="383215"/>
                  <a:pt x="263216" y="371619"/>
                  <a:pt x="263255" y="358318"/>
                </a:cubicBezTo>
                <a:cubicBezTo>
                  <a:pt x="263255" y="357675"/>
                  <a:pt x="263106" y="357072"/>
                  <a:pt x="263065" y="356439"/>
                </a:cubicBezTo>
                <a:cubicBezTo>
                  <a:pt x="279032" y="355290"/>
                  <a:pt x="294906" y="353099"/>
                  <a:pt x="310587" y="349881"/>
                </a:cubicBezTo>
                <a:cubicBezTo>
                  <a:pt x="312716" y="353986"/>
                  <a:pt x="315785" y="357530"/>
                  <a:pt x="319545" y="360223"/>
                </a:cubicBezTo>
                <a:cubicBezTo>
                  <a:pt x="302840" y="399927"/>
                  <a:pt x="279188" y="426626"/>
                  <a:pt x="253097" y="435477"/>
                </a:cubicBezTo>
                <a:lnTo>
                  <a:pt x="253097" y="435477"/>
                </a:lnTo>
                <a:close/>
                <a:moveTo>
                  <a:pt x="214916" y="435474"/>
                </a:moveTo>
                <a:cubicBezTo>
                  <a:pt x="188888" y="426639"/>
                  <a:pt x="165245" y="399978"/>
                  <a:pt x="148546" y="360371"/>
                </a:cubicBezTo>
                <a:cubicBezTo>
                  <a:pt x="152577" y="357765"/>
                  <a:pt x="155906" y="354209"/>
                  <a:pt x="158240" y="350015"/>
                </a:cubicBezTo>
                <a:cubicBezTo>
                  <a:pt x="173655" y="353150"/>
                  <a:pt x="189256" y="355293"/>
                  <a:pt x="204946" y="356430"/>
                </a:cubicBezTo>
                <a:cubicBezTo>
                  <a:pt x="204905" y="357066"/>
                  <a:pt x="204755" y="357672"/>
                  <a:pt x="204755" y="358318"/>
                </a:cubicBezTo>
                <a:cubicBezTo>
                  <a:pt x="204795" y="371619"/>
                  <a:pt x="213812" y="383215"/>
                  <a:pt x="226693" y="386530"/>
                </a:cubicBezTo>
                <a:lnTo>
                  <a:pt x="226693" y="425478"/>
                </a:lnTo>
                <a:cubicBezTo>
                  <a:pt x="221684" y="427269"/>
                  <a:pt x="217497" y="430822"/>
                  <a:pt x="214916" y="435473"/>
                </a:cubicBezTo>
                <a:lnTo>
                  <a:pt x="214916" y="435474"/>
                </a:lnTo>
                <a:close/>
                <a:moveTo>
                  <a:pt x="108435" y="319737"/>
                </a:moveTo>
                <a:cubicBezTo>
                  <a:pt x="68418" y="303032"/>
                  <a:pt x="41488" y="279285"/>
                  <a:pt x="32585" y="253069"/>
                </a:cubicBezTo>
                <a:cubicBezTo>
                  <a:pt x="37214" y="250485"/>
                  <a:pt x="40748" y="246310"/>
                  <a:pt x="42533" y="241318"/>
                </a:cubicBezTo>
                <a:lnTo>
                  <a:pt x="89501" y="241318"/>
                </a:lnTo>
                <a:cubicBezTo>
                  <a:pt x="92254" y="251974"/>
                  <a:pt x="100756" y="260182"/>
                  <a:pt x="111502" y="262560"/>
                </a:cubicBezTo>
                <a:cubicBezTo>
                  <a:pt x="112653" y="278713"/>
                  <a:pt x="114871" y="294773"/>
                  <a:pt x="118144" y="310633"/>
                </a:cubicBezTo>
                <a:cubicBezTo>
                  <a:pt x="114253" y="312884"/>
                  <a:pt x="110931" y="315999"/>
                  <a:pt x="108435" y="319737"/>
                </a:cubicBezTo>
                <a:close/>
                <a:moveTo>
                  <a:pt x="132851" y="163926"/>
                </a:moveTo>
                <a:cubicBezTo>
                  <a:pt x="148999" y="163909"/>
                  <a:pt x="162084" y="150824"/>
                  <a:pt x="162101" y="134676"/>
                </a:cubicBezTo>
                <a:cubicBezTo>
                  <a:pt x="162101" y="133800"/>
                  <a:pt x="161919" y="132975"/>
                  <a:pt x="161843" y="132118"/>
                </a:cubicBezTo>
                <a:cubicBezTo>
                  <a:pt x="177611" y="128933"/>
                  <a:pt x="193578" y="126825"/>
                  <a:pt x="209632" y="125807"/>
                </a:cubicBezTo>
                <a:cubicBezTo>
                  <a:pt x="213635" y="131803"/>
                  <a:pt x="219710" y="136111"/>
                  <a:pt x="226693" y="137905"/>
                </a:cubicBezTo>
                <a:lnTo>
                  <a:pt x="226693" y="190791"/>
                </a:lnTo>
                <a:cubicBezTo>
                  <a:pt x="208319" y="193927"/>
                  <a:pt x="193926" y="208319"/>
                  <a:pt x="190791" y="226693"/>
                </a:cubicBezTo>
                <a:lnTo>
                  <a:pt x="145924" y="226693"/>
                </a:lnTo>
                <a:cubicBezTo>
                  <a:pt x="143352" y="216857"/>
                  <a:pt x="135847" y="209067"/>
                  <a:pt x="126113" y="206133"/>
                </a:cubicBezTo>
                <a:cubicBezTo>
                  <a:pt x="127139" y="191926"/>
                  <a:pt x="129025" y="177795"/>
                  <a:pt x="131760" y="163816"/>
                </a:cubicBezTo>
                <a:cubicBezTo>
                  <a:pt x="132130" y="163830"/>
                  <a:pt x="132477" y="163926"/>
                  <a:pt x="132851" y="163926"/>
                </a:cubicBezTo>
                <a:close/>
                <a:moveTo>
                  <a:pt x="234005" y="95068"/>
                </a:moveTo>
                <a:cubicBezTo>
                  <a:pt x="242082" y="95068"/>
                  <a:pt x="248630" y="101616"/>
                  <a:pt x="248630" y="109693"/>
                </a:cubicBezTo>
                <a:cubicBezTo>
                  <a:pt x="248630" y="117770"/>
                  <a:pt x="242082" y="124318"/>
                  <a:pt x="234005" y="124318"/>
                </a:cubicBezTo>
                <a:cubicBezTo>
                  <a:pt x="225928" y="124318"/>
                  <a:pt x="219380" y="117770"/>
                  <a:pt x="219380" y="109693"/>
                </a:cubicBezTo>
                <a:cubicBezTo>
                  <a:pt x="219389" y="101620"/>
                  <a:pt x="225932" y="95077"/>
                  <a:pt x="234005" y="95068"/>
                </a:cubicBezTo>
                <a:close/>
                <a:moveTo>
                  <a:pt x="258377" y="125809"/>
                </a:moveTo>
                <a:cubicBezTo>
                  <a:pt x="274860" y="126837"/>
                  <a:pt x="291251" y="129017"/>
                  <a:pt x="307429" y="132333"/>
                </a:cubicBezTo>
                <a:cubicBezTo>
                  <a:pt x="307278" y="133312"/>
                  <a:pt x="307179" y="134298"/>
                  <a:pt x="307130" y="135287"/>
                </a:cubicBezTo>
                <a:cubicBezTo>
                  <a:pt x="307147" y="151434"/>
                  <a:pt x="320233" y="164520"/>
                  <a:pt x="336380" y="164537"/>
                </a:cubicBezTo>
                <a:lnTo>
                  <a:pt x="336393" y="164536"/>
                </a:lnTo>
                <a:cubicBezTo>
                  <a:pt x="339051" y="178280"/>
                  <a:pt x="340891" y="192169"/>
                  <a:pt x="341904" y="206131"/>
                </a:cubicBezTo>
                <a:cubicBezTo>
                  <a:pt x="332167" y="209064"/>
                  <a:pt x="324659" y="216855"/>
                  <a:pt x="322087" y="226694"/>
                </a:cubicBezTo>
                <a:lnTo>
                  <a:pt x="277220" y="226694"/>
                </a:lnTo>
                <a:cubicBezTo>
                  <a:pt x="274084" y="208320"/>
                  <a:pt x="259692" y="193927"/>
                  <a:pt x="241318" y="190791"/>
                </a:cubicBezTo>
                <a:lnTo>
                  <a:pt x="241318" y="137905"/>
                </a:lnTo>
                <a:cubicBezTo>
                  <a:pt x="248300" y="136112"/>
                  <a:pt x="254374" y="131805"/>
                  <a:pt x="258377" y="125809"/>
                </a:cubicBezTo>
                <a:close/>
                <a:moveTo>
                  <a:pt x="335669" y="307203"/>
                </a:moveTo>
                <a:cubicBezTo>
                  <a:pt x="320123" y="307590"/>
                  <a:pt x="307608" y="320093"/>
                  <a:pt x="307205" y="335639"/>
                </a:cubicBezTo>
                <a:cubicBezTo>
                  <a:pt x="291080" y="338926"/>
                  <a:pt x="274746" y="341085"/>
                  <a:pt x="258322" y="342101"/>
                </a:cubicBezTo>
                <a:cubicBezTo>
                  <a:pt x="254314" y="336155"/>
                  <a:pt x="248263" y="331887"/>
                  <a:pt x="241318" y="330107"/>
                </a:cubicBezTo>
                <a:lnTo>
                  <a:pt x="241318" y="277220"/>
                </a:lnTo>
                <a:cubicBezTo>
                  <a:pt x="259692" y="274085"/>
                  <a:pt x="274084" y="259692"/>
                  <a:pt x="277220" y="241318"/>
                </a:cubicBezTo>
                <a:lnTo>
                  <a:pt x="322087" y="241318"/>
                </a:lnTo>
                <a:cubicBezTo>
                  <a:pt x="324659" y="251157"/>
                  <a:pt x="332167" y="258948"/>
                  <a:pt x="341904" y="261881"/>
                </a:cubicBezTo>
                <a:cubicBezTo>
                  <a:pt x="340812" y="277108"/>
                  <a:pt x="338729" y="292247"/>
                  <a:pt x="335669" y="307203"/>
                </a:cubicBezTo>
                <a:close/>
                <a:moveTo>
                  <a:pt x="234005" y="372943"/>
                </a:moveTo>
                <a:cubicBezTo>
                  <a:pt x="225928" y="372943"/>
                  <a:pt x="219380" y="366395"/>
                  <a:pt x="219380" y="358318"/>
                </a:cubicBezTo>
                <a:cubicBezTo>
                  <a:pt x="219380" y="350241"/>
                  <a:pt x="225928" y="343693"/>
                  <a:pt x="234005" y="343693"/>
                </a:cubicBezTo>
                <a:cubicBezTo>
                  <a:pt x="242082" y="343693"/>
                  <a:pt x="248630" y="350241"/>
                  <a:pt x="248630" y="358318"/>
                </a:cubicBezTo>
                <a:cubicBezTo>
                  <a:pt x="248621" y="366392"/>
                  <a:pt x="242079" y="372934"/>
                  <a:pt x="234005" y="372943"/>
                </a:cubicBezTo>
                <a:close/>
                <a:moveTo>
                  <a:pt x="209678" y="342121"/>
                </a:moveTo>
                <a:cubicBezTo>
                  <a:pt x="193693" y="341114"/>
                  <a:pt x="177794" y="339024"/>
                  <a:pt x="162092" y="335867"/>
                </a:cubicBezTo>
                <a:lnTo>
                  <a:pt x="162101" y="335770"/>
                </a:lnTo>
                <a:cubicBezTo>
                  <a:pt x="162084" y="319623"/>
                  <a:pt x="148999" y="306537"/>
                  <a:pt x="132851" y="306520"/>
                </a:cubicBezTo>
                <a:cubicBezTo>
                  <a:pt x="132643" y="306520"/>
                  <a:pt x="132449" y="306577"/>
                  <a:pt x="132241" y="306582"/>
                </a:cubicBezTo>
                <a:cubicBezTo>
                  <a:pt x="129246" y="291827"/>
                  <a:pt x="127198" y="276896"/>
                  <a:pt x="126108" y="261880"/>
                </a:cubicBezTo>
                <a:cubicBezTo>
                  <a:pt x="135845" y="258946"/>
                  <a:pt x="143352" y="251156"/>
                  <a:pt x="145924" y="241318"/>
                </a:cubicBezTo>
                <a:lnTo>
                  <a:pt x="190791" y="241318"/>
                </a:lnTo>
                <a:cubicBezTo>
                  <a:pt x="193926" y="259692"/>
                  <a:pt x="208319" y="274085"/>
                  <a:pt x="226693" y="277220"/>
                </a:cubicBezTo>
                <a:lnTo>
                  <a:pt x="226693" y="330107"/>
                </a:lnTo>
                <a:cubicBezTo>
                  <a:pt x="219740" y="331890"/>
                  <a:pt x="213685" y="336166"/>
                  <a:pt x="209678" y="342121"/>
                </a:cubicBezTo>
                <a:close/>
                <a:moveTo>
                  <a:pt x="234005" y="204756"/>
                </a:moveTo>
                <a:cubicBezTo>
                  <a:pt x="250160" y="204756"/>
                  <a:pt x="263255" y="217851"/>
                  <a:pt x="263255" y="234006"/>
                </a:cubicBezTo>
                <a:cubicBezTo>
                  <a:pt x="263255" y="250160"/>
                  <a:pt x="250160" y="263256"/>
                  <a:pt x="234005" y="263256"/>
                </a:cubicBezTo>
                <a:cubicBezTo>
                  <a:pt x="217851" y="263256"/>
                  <a:pt x="204755" y="250160"/>
                  <a:pt x="204755" y="234006"/>
                </a:cubicBezTo>
                <a:cubicBezTo>
                  <a:pt x="204772" y="217859"/>
                  <a:pt x="217858" y="204773"/>
                  <a:pt x="234005" y="204756"/>
                </a:cubicBezTo>
                <a:close/>
                <a:moveTo>
                  <a:pt x="350298" y="248631"/>
                </a:moveTo>
                <a:cubicBezTo>
                  <a:pt x="342221" y="248631"/>
                  <a:pt x="335673" y="242083"/>
                  <a:pt x="335673" y="234006"/>
                </a:cubicBezTo>
                <a:cubicBezTo>
                  <a:pt x="335673" y="225929"/>
                  <a:pt x="342221" y="219381"/>
                  <a:pt x="350298" y="219381"/>
                </a:cubicBezTo>
                <a:cubicBezTo>
                  <a:pt x="358375" y="219381"/>
                  <a:pt x="364923" y="225929"/>
                  <a:pt x="364923" y="234006"/>
                </a:cubicBezTo>
                <a:cubicBezTo>
                  <a:pt x="364914" y="242079"/>
                  <a:pt x="358372" y="248622"/>
                  <a:pt x="350298" y="248631"/>
                </a:cubicBezTo>
                <a:close/>
                <a:moveTo>
                  <a:pt x="117712" y="219381"/>
                </a:moveTo>
                <a:cubicBezTo>
                  <a:pt x="125789" y="219381"/>
                  <a:pt x="132337" y="225929"/>
                  <a:pt x="132337" y="234006"/>
                </a:cubicBezTo>
                <a:cubicBezTo>
                  <a:pt x="132337" y="242083"/>
                  <a:pt x="125789" y="248631"/>
                  <a:pt x="117712" y="248631"/>
                </a:cubicBezTo>
                <a:cubicBezTo>
                  <a:pt x="109635" y="248631"/>
                  <a:pt x="103087" y="242083"/>
                  <a:pt x="103087" y="234006"/>
                </a:cubicBezTo>
                <a:cubicBezTo>
                  <a:pt x="103096" y="225932"/>
                  <a:pt x="109639" y="219390"/>
                  <a:pt x="117712" y="219381"/>
                </a:cubicBezTo>
                <a:close/>
                <a:moveTo>
                  <a:pt x="132851" y="321145"/>
                </a:moveTo>
                <a:cubicBezTo>
                  <a:pt x="140929" y="321145"/>
                  <a:pt x="147476" y="327693"/>
                  <a:pt x="147476" y="335770"/>
                </a:cubicBezTo>
                <a:cubicBezTo>
                  <a:pt x="147476" y="343847"/>
                  <a:pt x="140929" y="350395"/>
                  <a:pt x="132851" y="350395"/>
                </a:cubicBezTo>
                <a:cubicBezTo>
                  <a:pt x="124774" y="350395"/>
                  <a:pt x="118226" y="343847"/>
                  <a:pt x="118226" y="335770"/>
                </a:cubicBezTo>
                <a:cubicBezTo>
                  <a:pt x="118236" y="327697"/>
                  <a:pt x="124778" y="321154"/>
                  <a:pt x="132851" y="321145"/>
                </a:cubicBezTo>
                <a:close/>
                <a:moveTo>
                  <a:pt x="336380" y="351006"/>
                </a:moveTo>
                <a:cubicBezTo>
                  <a:pt x="328303" y="351006"/>
                  <a:pt x="321755" y="344458"/>
                  <a:pt x="321755" y="336381"/>
                </a:cubicBezTo>
                <a:cubicBezTo>
                  <a:pt x="321755" y="328304"/>
                  <a:pt x="328303" y="321756"/>
                  <a:pt x="336380" y="321756"/>
                </a:cubicBezTo>
                <a:cubicBezTo>
                  <a:pt x="344457" y="321756"/>
                  <a:pt x="351005" y="328304"/>
                  <a:pt x="351005" y="336381"/>
                </a:cubicBezTo>
                <a:cubicBezTo>
                  <a:pt x="350996" y="344454"/>
                  <a:pt x="344454" y="350997"/>
                  <a:pt x="336380" y="351006"/>
                </a:cubicBezTo>
                <a:close/>
                <a:moveTo>
                  <a:pt x="336380" y="149912"/>
                </a:moveTo>
                <a:cubicBezTo>
                  <a:pt x="328303" y="149912"/>
                  <a:pt x="321755" y="143364"/>
                  <a:pt x="321755" y="135287"/>
                </a:cubicBezTo>
                <a:cubicBezTo>
                  <a:pt x="321755" y="127210"/>
                  <a:pt x="328303" y="120662"/>
                  <a:pt x="336380" y="120662"/>
                </a:cubicBezTo>
                <a:cubicBezTo>
                  <a:pt x="344457" y="120662"/>
                  <a:pt x="351005" y="127210"/>
                  <a:pt x="351005" y="135287"/>
                </a:cubicBezTo>
                <a:cubicBezTo>
                  <a:pt x="350996" y="143360"/>
                  <a:pt x="344454" y="149903"/>
                  <a:pt x="336380" y="149912"/>
                </a:cubicBezTo>
                <a:close/>
                <a:moveTo>
                  <a:pt x="132851" y="120051"/>
                </a:moveTo>
                <a:cubicBezTo>
                  <a:pt x="140929" y="120051"/>
                  <a:pt x="147476" y="126599"/>
                  <a:pt x="147476" y="134676"/>
                </a:cubicBezTo>
                <a:cubicBezTo>
                  <a:pt x="147476" y="142754"/>
                  <a:pt x="140929" y="149301"/>
                  <a:pt x="132851" y="149301"/>
                </a:cubicBezTo>
                <a:cubicBezTo>
                  <a:pt x="124774" y="149301"/>
                  <a:pt x="118226" y="142754"/>
                  <a:pt x="118226" y="134676"/>
                </a:cubicBezTo>
                <a:cubicBezTo>
                  <a:pt x="118236" y="126603"/>
                  <a:pt x="124778" y="120061"/>
                  <a:pt x="132851" y="120051"/>
                </a:cubicBezTo>
                <a:close/>
                <a:moveTo>
                  <a:pt x="36468" y="287996"/>
                </a:moveTo>
                <a:cubicBezTo>
                  <a:pt x="55056" y="308247"/>
                  <a:pt x="78119" y="323874"/>
                  <a:pt x="103818" y="333631"/>
                </a:cubicBezTo>
                <a:cubicBezTo>
                  <a:pt x="103765" y="334350"/>
                  <a:pt x="103601" y="335038"/>
                  <a:pt x="103601" y="335770"/>
                </a:cubicBezTo>
                <a:cubicBezTo>
                  <a:pt x="103619" y="351918"/>
                  <a:pt x="116704" y="365003"/>
                  <a:pt x="132851" y="365020"/>
                </a:cubicBezTo>
                <a:cubicBezTo>
                  <a:pt x="133447" y="365020"/>
                  <a:pt x="134004" y="364880"/>
                  <a:pt x="134592" y="364845"/>
                </a:cubicBezTo>
                <a:cubicBezTo>
                  <a:pt x="144337" y="390276"/>
                  <a:pt x="159850" y="413099"/>
                  <a:pt x="179912" y="431518"/>
                </a:cubicBezTo>
                <a:cubicBezTo>
                  <a:pt x="110048" y="412466"/>
                  <a:pt x="55481" y="357870"/>
                  <a:pt x="36468" y="287996"/>
                </a:cubicBezTo>
                <a:close/>
                <a:moveTo>
                  <a:pt x="234005" y="453381"/>
                </a:moveTo>
                <a:cubicBezTo>
                  <a:pt x="229967" y="453381"/>
                  <a:pt x="226693" y="450107"/>
                  <a:pt x="226693" y="446068"/>
                </a:cubicBezTo>
                <a:cubicBezTo>
                  <a:pt x="226693" y="442030"/>
                  <a:pt x="229967" y="438756"/>
                  <a:pt x="234005" y="438756"/>
                </a:cubicBezTo>
                <a:cubicBezTo>
                  <a:pt x="238044" y="438756"/>
                  <a:pt x="241318" y="442030"/>
                  <a:pt x="241318" y="446068"/>
                </a:cubicBezTo>
                <a:cubicBezTo>
                  <a:pt x="241314" y="450105"/>
                  <a:pt x="238042" y="453377"/>
                  <a:pt x="234005" y="453381"/>
                </a:cubicBezTo>
                <a:close/>
                <a:moveTo>
                  <a:pt x="288136" y="431500"/>
                </a:moveTo>
                <a:cubicBezTo>
                  <a:pt x="308068" y="413205"/>
                  <a:pt x="323505" y="390555"/>
                  <a:pt x="333243" y="365313"/>
                </a:cubicBezTo>
                <a:cubicBezTo>
                  <a:pt x="334282" y="365477"/>
                  <a:pt x="335330" y="365583"/>
                  <a:pt x="336380" y="365631"/>
                </a:cubicBezTo>
                <a:cubicBezTo>
                  <a:pt x="352527" y="365614"/>
                  <a:pt x="365613" y="352528"/>
                  <a:pt x="365630" y="336381"/>
                </a:cubicBezTo>
                <a:cubicBezTo>
                  <a:pt x="365582" y="335323"/>
                  <a:pt x="365476" y="334268"/>
                  <a:pt x="365311" y="333222"/>
                </a:cubicBezTo>
                <a:cubicBezTo>
                  <a:pt x="390545" y="323499"/>
                  <a:pt x="413193" y="308081"/>
                  <a:pt x="431491" y="288169"/>
                </a:cubicBezTo>
                <a:cubicBezTo>
                  <a:pt x="412430" y="357944"/>
                  <a:pt x="357914" y="412450"/>
                  <a:pt x="288136" y="431500"/>
                </a:cubicBezTo>
                <a:close/>
                <a:moveTo>
                  <a:pt x="446068" y="241318"/>
                </a:moveTo>
                <a:cubicBezTo>
                  <a:pt x="442029" y="241318"/>
                  <a:pt x="438755" y="238044"/>
                  <a:pt x="438755" y="234006"/>
                </a:cubicBezTo>
                <a:cubicBezTo>
                  <a:pt x="438755" y="229967"/>
                  <a:pt x="442029" y="226693"/>
                  <a:pt x="446068" y="226693"/>
                </a:cubicBezTo>
                <a:cubicBezTo>
                  <a:pt x="450106" y="226693"/>
                  <a:pt x="453380" y="229967"/>
                  <a:pt x="453380" y="234006"/>
                </a:cubicBezTo>
                <a:cubicBezTo>
                  <a:pt x="453376" y="238043"/>
                  <a:pt x="450105" y="241314"/>
                  <a:pt x="446068" y="241318"/>
                </a:cubicBezTo>
                <a:close/>
                <a:moveTo>
                  <a:pt x="431418" y="179627"/>
                </a:moveTo>
                <a:cubicBezTo>
                  <a:pt x="413200" y="159832"/>
                  <a:pt x="390673" y="144493"/>
                  <a:pt x="365580" y="134795"/>
                </a:cubicBezTo>
                <a:cubicBezTo>
                  <a:pt x="365310" y="118853"/>
                  <a:pt x="352324" y="106064"/>
                  <a:pt x="336380" y="106037"/>
                </a:cubicBezTo>
                <a:cubicBezTo>
                  <a:pt x="335789" y="106037"/>
                  <a:pt x="335237" y="106177"/>
                  <a:pt x="334655" y="106211"/>
                </a:cubicBezTo>
                <a:cubicBezTo>
                  <a:pt x="324912" y="79650"/>
                  <a:pt x="308998" y="55783"/>
                  <a:pt x="288224" y="36577"/>
                </a:cubicBezTo>
                <a:cubicBezTo>
                  <a:pt x="357772" y="55793"/>
                  <a:pt x="412132" y="110098"/>
                  <a:pt x="431418" y="179627"/>
                </a:cubicBezTo>
                <a:close/>
                <a:moveTo>
                  <a:pt x="234005" y="14631"/>
                </a:moveTo>
                <a:cubicBezTo>
                  <a:pt x="238044" y="14631"/>
                  <a:pt x="241318" y="17905"/>
                  <a:pt x="241318" y="21943"/>
                </a:cubicBezTo>
                <a:cubicBezTo>
                  <a:pt x="241318" y="25982"/>
                  <a:pt x="238044" y="29256"/>
                  <a:pt x="234005" y="29256"/>
                </a:cubicBezTo>
                <a:cubicBezTo>
                  <a:pt x="229967" y="29256"/>
                  <a:pt x="226693" y="25982"/>
                  <a:pt x="226693" y="21943"/>
                </a:cubicBezTo>
                <a:cubicBezTo>
                  <a:pt x="226697" y="17906"/>
                  <a:pt x="229968" y="14635"/>
                  <a:pt x="234005" y="14631"/>
                </a:cubicBezTo>
                <a:close/>
                <a:moveTo>
                  <a:pt x="179845" y="36485"/>
                </a:moveTo>
                <a:cubicBezTo>
                  <a:pt x="159202" y="55518"/>
                  <a:pt x="143361" y="79170"/>
                  <a:pt x="133619" y="105504"/>
                </a:cubicBezTo>
                <a:cubicBezTo>
                  <a:pt x="133358" y="105497"/>
                  <a:pt x="133115" y="105426"/>
                  <a:pt x="132851" y="105426"/>
                </a:cubicBezTo>
                <a:cubicBezTo>
                  <a:pt x="116828" y="105450"/>
                  <a:pt x="103804" y="118354"/>
                  <a:pt x="103632" y="134377"/>
                </a:cubicBezTo>
                <a:cubicBezTo>
                  <a:pt x="77994" y="144140"/>
                  <a:pt x="54989" y="159752"/>
                  <a:pt x="36448" y="179972"/>
                </a:cubicBezTo>
                <a:cubicBezTo>
                  <a:pt x="55437" y="110108"/>
                  <a:pt x="109993" y="55518"/>
                  <a:pt x="179845" y="36485"/>
                </a:cubicBezTo>
                <a:close/>
                <a:moveTo>
                  <a:pt x="21943" y="226693"/>
                </a:moveTo>
                <a:cubicBezTo>
                  <a:pt x="25981" y="226693"/>
                  <a:pt x="29255" y="229967"/>
                  <a:pt x="29255" y="234006"/>
                </a:cubicBezTo>
                <a:cubicBezTo>
                  <a:pt x="29255" y="238044"/>
                  <a:pt x="25981" y="241318"/>
                  <a:pt x="21943" y="241318"/>
                </a:cubicBezTo>
                <a:cubicBezTo>
                  <a:pt x="17904" y="241318"/>
                  <a:pt x="14630" y="238044"/>
                  <a:pt x="14630" y="234006"/>
                </a:cubicBezTo>
                <a:cubicBezTo>
                  <a:pt x="14634" y="229969"/>
                  <a:pt x="17906" y="226697"/>
                  <a:pt x="21943" y="226693"/>
                </a:cubicBezTo>
                <a:close/>
              </a:path>
            </a:pathLst>
          </a:custGeom>
          <a:solidFill>
            <a:srgbClr val="FFFFFF"/>
          </a:solidFill>
          <a:ln w="7293" cap="flat">
            <a:noFill/>
            <a:prstDash val="solid"/>
            <a:miter/>
          </a:ln>
        </p:spPr>
        <p:txBody>
          <a:bodyPr rtlCol="0" anchor="ctr"/>
          <a:lstStyle/>
          <a:p>
            <a:endParaRPr lang="zh-CN" altLang="en-US">
              <a:latin typeface="微软雅黑" panose="020B0503020204020204" charset="-122"/>
              <a:ea typeface="微软雅黑" panose="020B0503020204020204" charset="-122"/>
            </a:endParaRPr>
          </a:p>
        </p:txBody>
      </p:sp>
      <p:sp>
        <p:nvSpPr>
          <p:cNvPr id="38" name="文本框 37"/>
          <p:cNvSpPr txBox="1"/>
          <p:nvPr>
            <p:custDataLst>
              <p:tags r:id="rId11"/>
            </p:custDataLst>
          </p:nvPr>
        </p:nvSpPr>
        <p:spPr>
          <a:xfrm>
            <a:off x="7422108" y="3577906"/>
            <a:ext cx="3571645" cy="396583"/>
          </a:xfrm>
          <a:prstGeom prst="rect">
            <a:avLst/>
          </a:prstGeom>
          <a:noFill/>
        </p:spPr>
        <p:txBody>
          <a:bodyPr wrap="square" bIns="0" rtlCol="0" anchor="ctr" anchorCtr="0">
            <a:normAutofit lnSpcReduction="1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事业人。</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9" name="文本框 38"/>
          <p:cNvSpPr txBox="1"/>
          <p:nvPr>
            <p:custDataLst>
              <p:tags r:id="rId12"/>
            </p:custDataLst>
          </p:nvPr>
        </p:nvSpPr>
        <p:spPr>
          <a:xfrm>
            <a:off x="7422107" y="3996611"/>
            <a:ext cx="3571645" cy="821055"/>
          </a:xfrm>
          <a:prstGeom prst="rect">
            <a:avLst/>
          </a:prstGeom>
          <a:noFill/>
        </p:spPr>
        <p:txBody>
          <a:bodyPr wrap="square" tIns="0" bIns="46800" rtlCol="0" anchor="t" anchorCtr="0">
            <a:spAutoFit/>
          </a:bodyPr>
          <a:lstStyle/>
          <a:p>
            <a:pP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这类人习惯于选择那些有高度能量、高度热情和冒险性的工作，以及具有关键作用的工作。</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9" name="Oval 25"/>
          <p:cNvSpPr/>
          <p:nvPr>
            <p:custDataLst>
              <p:tags r:id="rId13"/>
            </p:custDataLst>
          </p:nvPr>
        </p:nvSpPr>
        <p:spPr>
          <a:xfrm>
            <a:off x="6382463" y="3620227"/>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0" name="任意多边形: 形状 149"/>
          <p:cNvSpPr/>
          <p:nvPr>
            <p:custDataLst>
              <p:tags r:id="rId14"/>
            </p:custDataLst>
          </p:nvPr>
        </p:nvSpPr>
        <p:spPr>
          <a:xfrm>
            <a:off x="6631572" y="3869336"/>
            <a:ext cx="425740" cy="425741"/>
          </a:xfrm>
          <a:custGeom>
            <a:avLst/>
            <a:gdLst>
              <a:gd name="connsiteX0" fmla="*/ 391500 w 432000"/>
              <a:gd name="connsiteY0" fmla="*/ 391500 h 432000"/>
              <a:gd name="connsiteX1" fmla="*/ 405000 w 432000"/>
              <a:gd name="connsiteY1" fmla="*/ 391500 h 432000"/>
              <a:gd name="connsiteX2" fmla="*/ 405000 w 432000"/>
              <a:gd name="connsiteY2" fmla="*/ 405000 h 432000"/>
              <a:gd name="connsiteX3" fmla="*/ 391500 w 432000"/>
              <a:gd name="connsiteY3" fmla="*/ 405000 h 432000"/>
              <a:gd name="connsiteX4" fmla="*/ 364500 w 432000"/>
              <a:gd name="connsiteY4" fmla="*/ 391500 h 432000"/>
              <a:gd name="connsiteX5" fmla="*/ 378000 w 432000"/>
              <a:gd name="connsiteY5" fmla="*/ 391500 h 432000"/>
              <a:gd name="connsiteX6" fmla="*/ 378000 w 432000"/>
              <a:gd name="connsiteY6" fmla="*/ 405000 h 432000"/>
              <a:gd name="connsiteX7" fmla="*/ 364500 w 432000"/>
              <a:gd name="connsiteY7" fmla="*/ 405000 h 432000"/>
              <a:gd name="connsiteX8" fmla="*/ 337500 w 432000"/>
              <a:gd name="connsiteY8" fmla="*/ 391500 h 432000"/>
              <a:gd name="connsiteX9" fmla="*/ 351000 w 432000"/>
              <a:gd name="connsiteY9" fmla="*/ 391500 h 432000"/>
              <a:gd name="connsiteX10" fmla="*/ 351000 w 432000"/>
              <a:gd name="connsiteY10" fmla="*/ 405000 h 432000"/>
              <a:gd name="connsiteX11" fmla="*/ 337500 w 432000"/>
              <a:gd name="connsiteY11" fmla="*/ 405000 h 432000"/>
              <a:gd name="connsiteX12" fmla="*/ 310500 w 432000"/>
              <a:gd name="connsiteY12" fmla="*/ 391500 h 432000"/>
              <a:gd name="connsiteX13" fmla="*/ 324000 w 432000"/>
              <a:gd name="connsiteY13" fmla="*/ 391500 h 432000"/>
              <a:gd name="connsiteX14" fmla="*/ 324000 w 432000"/>
              <a:gd name="connsiteY14" fmla="*/ 405000 h 432000"/>
              <a:gd name="connsiteX15" fmla="*/ 310500 w 432000"/>
              <a:gd name="connsiteY15" fmla="*/ 405000 h 432000"/>
              <a:gd name="connsiteX16" fmla="*/ 283500 w 432000"/>
              <a:gd name="connsiteY16" fmla="*/ 391500 h 432000"/>
              <a:gd name="connsiteX17" fmla="*/ 297000 w 432000"/>
              <a:gd name="connsiteY17" fmla="*/ 391500 h 432000"/>
              <a:gd name="connsiteX18" fmla="*/ 297000 w 432000"/>
              <a:gd name="connsiteY18" fmla="*/ 405000 h 432000"/>
              <a:gd name="connsiteX19" fmla="*/ 283500 w 432000"/>
              <a:gd name="connsiteY19" fmla="*/ 405000 h 432000"/>
              <a:gd name="connsiteX20" fmla="*/ 256500 w 432000"/>
              <a:gd name="connsiteY20" fmla="*/ 391500 h 432000"/>
              <a:gd name="connsiteX21" fmla="*/ 270000 w 432000"/>
              <a:gd name="connsiteY21" fmla="*/ 391500 h 432000"/>
              <a:gd name="connsiteX22" fmla="*/ 270000 w 432000"/>
              <a:gd name="connsiteY22" fmla="*/ 405000 h 432000"/>
              <a:gd name="connsiteX23" fmla="*/ 256500 w 432000"/>
              <a:gd name="connsiteY23" fmla="*/ 405000 h 432000"/>
              <a:gd name="connsiteX24" fmla="*/ 229500 w 432000"/>
              <a:gd name="connsiteY24" fmla="*/ 391500 h 432000"/>
              <a:gd name="connsiteX25" fmla="*/ 243000 w 432000"/>
              <a:gd name="connsiteY25" fmla="*/ 391500 h 432000"/>
              <a:gd name="connsiteX26" fmla="*/ 243000 w 432000"/>
              <a:gd name="connsiteY26" fmla="*/ 405000 h 432000"/>
              <a:gd name="connsiteX27" fmla="*/ 229500 w 432000"/>
              <a:gd name="connsiteY27" fmla="*/ 405000 h 432000"/>
              <a:gd name="connsiteX28" fmla="*/ 202500 w 432000"/>
              <a:gd name="connsiteY28" fmla="*/ 391500 h 432000"/>
              <a:gd name="connsiteX29" fmla="*/ 216000 w 432000"/>
              <a:gd name="connsiteY29" fmla="*/ 391500 h 432000"/>
              <a:gd name="connsiteX30" fmla="*/ 216000 w 432000"/>
              <a:gd name="connsiteY30" fmla="*/ 405000 h 432000"/>
              <a:gd name="connsiteX31" fmla="*/ 202500 w 432000"/>
              <a:gd name="connsiteY31" fmla="*/ 405000 h 432000"/>
              <a:gd name="connsiteX32" fmla="*/ 175500 w 432000"/>
              <a:gd name="connsiteY32" fmla="*/ 391500 h 432000"/>
              <a:gd name="connsiteX33" fmla="*/ 189000 w 432000"/>
              <a:gd name="connsiteY33" fmla="*/ 391500 h 432000"/>
              <a:gd name="connsiteX34" fmla="*/ 189000 w 432000"/>
              <a:gd name="connsiteY34" fmla="*/ 405000 h 432000"/>
              <a:gd name="connsiteX35" fmla="*/ 175500 w 432000"/>
              <a:gd name="connsiteY35" fmla="*/ 405000 h 432000"/>
              <a:gd name="connsiteX36" fmla="*/ 148500 w 432000"/>
              <a:gd name="connsiteY36" fmla="*/ 391500 h 432000"/>
              <a:gd name="connsiteX37" fmla="*/ 162000 w 432000"/>
              <a:gd name="connsiteY37" fmla="*/ 391500 h 432000"/>
              <a:gd name="connsiteX38" fmla="*/ 162000 w 432000"/>
              <a:gd name="connsiteY38" fmla="*/ 405000 h 432000"/>
              <a:gd name="connsiteX39" fmla="*/ 148500 w 432000"/>
              <a:gd name="connsiteY39" fmla="*/ 405000 h 432000"/>
              <a:gd name="connsiteX40" fmla="*/ 121500 w 432000"/>
              <a:gd name="connsiteY40" fmla="*/ 391500 h 432000"/>
              <a:gd name="connsiteX41" fmla="*/ 135000 w 432000"/>
              <a:gd name="connsiteY41" fmla="*/ 391500 h 432000"/>
              <a:gd name="connsiteX42" fmla="*/ 135000 w 432000"/>
              <a:gd name="connsiteY42" fmla="*/ 405000 h 432000"/>
              <a:gd name="connsiteX43" fmla="*/ 121500 w 432000"/>
              <a:gd name="connsiteY43" fmla="*/ 405000 h 432000"/>
              <a:gd name="connsiteX44" fmla="*/ 94500 w 432000"/>
              <a:gd name="connsiteY44" fmla="*/ 391500 h 432000"/>
              <a:gd name="connsiteX45" fmla="*/ 108000 w 432000"/>
              <a:gd name="connsiteY45" fmla="*/ 391500 h 432000"/>
              <a:gd name="connsiteX46" fmla="*/ 108000 w 432000"/>
              <a:gd name="connsiteY46" fmla="*/ 405000 h 432000"/>
              <a:gd name="connsiteX47" fmla="*/ 94500 w 432000"/>
              <a:gd name="connsiteY47" fmla="*/ 405000 h 432000"/>
              <a:gd name="connsiteX48" fmla="*/ 82127 w 432000"/>
              <a:gd name="connsiteY48" fmla="*/ 270000 h 432000"/>
              <a:gd name="connsiteX49" fmla="*/ 135560 w 432000"/>
              <a:gd name="connsiteY49" fmla="*/ 270000 h 432000"/>
              <a:gd name="connsiteX50" fmla="*/ 135560 w 432000"/>
              <a:gd name="connsiteY50" fmla="*/ 283500 h 432000"/>
              <a:gd name="connsiteX51" fmla="*/ 82127 w 432000"/>
              <a:gd name="connsiteY51" fmla="*/ 283500 h 432000"/>
              <a:gd name="connsiteX52" fmla="*/ 67500 w 432000"/>
              <a:gd name="connsiteY52" fmla="*/ 256500 h 432000"/>
              <a:gd name="connsiteX53" fmla="*/ 67500 w 432000"/>
              <a:gd name="connsiteY53" fmla="*/ 297000 h 432000"/>
              <a:gd name="connsiteX54" fmla="*/ 148500 w 432000"/>
              <a:gd name="connsiteY54" fmla="*/ 297000 h 432000"/>
              <a:gd name="connsiteX55" fmla="*/ 148500 w 432000"/>
              <a:gd name="connsiteY55" fmla="*/ 256500 h 432000"/>
              <a:gd name="connsiteX56" fmla="*/ 67500 w 432000"/>
              <a:gd name="connsiteY56" fmla="*/ 189000 h 432000"/>
              <a:gd name="connsiteX57" fmla="*/ 67500 w 432000"/>
              <a:gd name="connsiteY57" fmla="*/ 243000 h 432000"/>
              <a:gd name="connsiteX58" fmla="*/ 162000 w 432000"/>
              <a:gd name="connsiteY58" fmla="*/ 243000 h 432000"/>
              <a:gd name="connsiteX59" fmla="*/ 162000 w 432000"/>
              <a:gd name="connsiteY59" fmla="*/ 310500 h 432000"/>
              <a:gd name="connsiteX60" fmla="*/ 67500 w 432000"/>
              <a:gd name="connsiteY60" fmla="*/ 310500 h 432000"/>
              <a:gd name="connsiteX61" fmla="*/ 67500 w 432000"/>
              <a:gd name="connsiteY61" fmla="*/ 398250 h 432000"/>
              <a:gd name="connsiteX62" fmla="*/ 60737 w 432000"/>
              <a:gd name="connsiteY62" fmla="*/ 418500 h 432000"/>
              <a:gd name="connsiteX63" fmla="*/ 398250 w 432000"/>
              <a:gd name="connsiteY63" fmla="*/ 418500 h 432000"/>
              <a:gd name="connsiteX64" fmla="*/ 418500 w 432000"/>
              <a:gd name="connsiteY64" fmla="*/ 398250 h 432000"/>
              <a:gd name="connsiteX65" fmla="*/ 418500 w 432000"/>
              <a:gd name="connsiteY65" fmla="*/ 189000 h 432000"/>
              <a:gd name="connsiteX66" fmla="*/ 13500 w 432000"/>
              <a:gd name="connsiteY66" fmla="*/ 128250 h 432000"/>
              <a:gd name="connsiteX67" fmla="*/ 13500 w 432000"/>
              <a:gd name="connsiteY67" fmla="*/ 398250 h 432000"/>
              <a:gd name="connsiteX68" fmla="*/ 33750 w 432000"/>
              <a:gd name="connsiteY68" fmla="*/ 418500 h 432000"/>
              <a:gd name="connsiteX69" fmla="*/ 54000 w 432000"/>
              <a:gd name="connsiteY69" fmla="*/ 398250 h 432000"/>
              <a:gd name="connsiteX70" fmla="*/ 54000 w 432000"/>
              <a:gd name="connsiteY70" fmla="*/ 175500 h 432000"/>
              <a:gd name="connsiteX71" fmla="*/ 108000 w 432000"/>
              <a:gd name="connsiteY71" fmla="*/ 175500 h 432000"/>
              <a:gd name="connsiteX72" fmla="*/ 108000 w 432000"/>
              <a:gd name="connsiteY72" fmla="*/ 148500 h 432000"/>
              <a:gd name="connsiteX73" fmla="*/ 96623 w 432000"/>
              <a:gd name="connsiteY73" fmla="*/ 148500 h 432000"/>
              <a:gd name="connsiteX74" fmla="*/ 81547 w 432000"/>
              <a:gd name="connsiteY74" fmla="*/ 128250 h 432000"/>
              <a:gd name="connsiteX75" fmla="*/ 200884 w 432000"/>
              <a:gd name="connsiteY75" fmla="*/ 13500 h 432000"/>
              <a:gd name="connsiteX76" fmla="*/ 216000 w 432000"/>
              <a:gd name="connsiteY76" fmla="*/ 62052 h 432000"/>
              <a:gd name="connsiteX77" fmla="*/ 216000 w 432000"/>
              <a:gd name="connsiteY77" fmla="*/ 94335 h 432000"/>
              <a:gd name="connsiteX78" fmla="*/ 206851 w 432000"/>
              <a:gd name="connsiteY78" fmla="*/ 94335 h 432000"/>
              <a:gd name="connsiteX79" fmla="*/ 260402 w 432000"/>
              <a:gd name="connsiteY79" fmla="*/ 136744 h 432000"/>
              <a:gd name="connsiteX80" fmla="*/ 307685 w 432000"/>
              <a:gd name="connsiteY80" fmla="*/ 94335 h 432000"/>
              <a:gd name="connsiteX81" fmla="*/ 297000 w 432000"/>
              <a:gd name="connsiteY81" fmla="*/ 94335 h 432000"/>
              <a:gd name="connsiteX82" fmla="*/ 297000 w 432000"/>
              <a:gd name="connsiteY82" fmla="*/ 62042 h 432000"/>
              <a:gd name="connsiteX83" fmla="*/ 248458 w 432000"/>
              <a:gd name="connsiteY83" fmla="*/ 13500 h 432000"/>
              <a:gd name="connsiteX84" fmla="*/ 98745 w 432000"/>
              <a:gd name="connsiteY84" fmla="*/ 13500 h 432000"/>
              <a:gd name="connsiteX85" fmla="*/ 121500 w 432000"/>
              <a:gd name="connsiteY85" fmla="*/ 60977 h 432000"/>
              <a:gd name="connsiteX86" fmla="*/ 121500 w 432000"/>
              <a:gd name="connsiteY86" fmla="*/ 135000 h 432000"/>
              <a:gd name="connsiteX87" fmla="*/ 122060 w 432000"/>
              <a:gd name="connsiteY87" fmla="*/ 135000 h 432000"/>
              <a:gd name="connsiteX88" fmla="*/ 122060 w 432000"/>
              <a:gd name="connsiteY88" fmla="*/ 148500 h 432000"/>
              <a:gd name="connsiteX89" fmla="*/ 121500 w 432000"/>
              <a:gd name="connsiteY89" fmla="*/ 148500 h 432000"/>
              <a:gd name="connsiteX90" fmla="*/ 121500 w 432000"/>
              <a:gd name="connsiteY90" fmla="*/ 175500 h 432000"/>
              <a:gd name="connsiteX91" fmla="*/ 378000 w 432000"/>
              <a:gd name="connsiteY91" fmla="*/ 175500 h 432000"/>
              <a:gd name="connsiteX92" fmla="*/ 378000 w 432000"/>
              <a:gd name="connsiteY92" fmla="*/ 60977 h 432000"/>
              <a:gd name="connsiteX93" fmla="*/ 330526 w 432000"/>
              <a:gd name="connsiteY93" fmla="*/ 13500 h 432000"/>
              <a:gd name="connsiteX94" fmla="*/ 286985 w 432000"/>
              <a:gd name="connsiteY94" fmla="*/ 13500 h 432000"/>
              <a:gd name="connsiteX95" fmla="*/ 310500 w 432000"/>
              <a:gd name="connsiteY95" fmla="*/ 62042 h 432000"/>
              <a:gd name="connsiteX96" fmla="*/ 310500 w 432000"/>
              <a:gd name="connsiteY96" fmla="*/ 80835 h 432000"/>
              <a:gd name="connsiteX97" fmla="*/ 342965 w 432000"/>
              <a:gd name="connsiteY97" fmla="*/ 80835 h 432000"/>
              <a:gd name="connsiteX98" fmla="*/ 260943 w 432000"/>
              <a:gd name="connsiteY98" fmla="*/ 154390 h 432000"/>
              <a:gd name="connsiteX99" fmla="*/ 168064 w 432000"/>
              <a:gd name="connsiteY99" fmla="*/ 80835 h 432000"/>
              <a:gd name="connsiteX100" fmla="*/ 202500 w 432000"/>
              <a:gd name="connsiteY100" fmla="*/ 80835 h 432000"/>
              <a:gd name="connsiteX101" fmla="*/ 202500 w 432000"/>
              <a:gd name="connsiteY101" fmla="*/ 62052 h 432000"/>
              <a:gd name="connsiteX102" fmla="*/ 167458 w 432000"/>
              <a:gd name="connsiteY102" fmla="*/ 13510 h 432000"/>
              <a:gd name="connsiteX103" fmla="*/ 167458 w 432000"/>
              <a:gd name="connsiteY103" fmla="*/ 13500 h 432000"/>
              <a:gd name="connsiteX104" fmla="*/ 57052 w 432000"/>
              <a:gd name="connsiteY104" fmla="*/ 13500 h 432000"/>
              <a:gd name="connsiteX105" fmla="*/ 26756 w 432000"/>
              <a:gd name="connsiteY105" fmla="*/ 27112 h 432000"/>
              <a:gd name="connsiteX106" fmla="*/ 93739 w 432000"/>
              <a:gd name="connsiteY106" fmla="*/ 27112 h 432000"/>
              <a:gd name="connsiteX107" fmla="*/ 60526 w 432000"/>
              <a:gd name="connsiteY107" fmla="*/ 13500 h 432000"/>
              <a:gd name="connsiteX108" fmla="*/ 57052 w 432000"/>
              <a:gd name="connsiteY108" fmla="*/ 0 h 432000"/>
              <a:gd name="connsiteX109" fmla="*/ 330526 w 432000"/>
              <a:gd name="connsiteY109" fmla="*/ 0 h 432000"/>
              <a:gd name="connsiteX110" fmla="*/ 391500 w 432000"/>
              <a:gd name="connsiteY110" fmla="*/ 60977 h 432000"/>
              <a:gd name="connsiteX111" fmla="*/ 391500 w 432000"/>
              <a:gd name="connsiteY111" fmla="*/ 175500 h 432000"/>
              <a:gd name="connsiteX112" fmla="*/ 432000 w 432000"/>
              <a:gd name="connsiteY112" fmla="*/ 175500 h 432000"/>
              <a:gd name="connsiteX113" fmla="*/ 432000 w 432000"/>
              <a:gd name="connsiteY113" fmla="*/ 398250 h 432000"/>
              <a:gd name="connsiteX114" fmla="*/ 398250 w 432000"/>
              <a:gd name="connsiteY114" fmla="*/ 432000 h 432000"/>
              <a:gd name="connsiteX115" fmla="*/ 37685 w 432000"/>
              <a:gd name="connsiteY115" fmla="*/ 432000 h 432000"/>
              <a:gd name="connsiteX116" fmla="*/ 37685 w 432000"/>
              <a:gd name="connsiteY116" fmla="*/ 431773 h 432000"/>
              <a:gd name="connsiteX117" fmla="*/ 33750 w 432000"/>
              <a:gd name="connsiteY117" fmla="*/ 432000 h 432000"/>
              <a:gd name="connsiteX118" fmla="*/ 0 w 432000"/>
              <a:gd name="connsiteY118" fmla="*/ 398250 h 432000"/>
              <a:gd name="connsiteX119" fmla="*/ 0 w 432000"/>
              <a:gd name="connsiteY119" fmla="*/ 114750 h 432000"/>
              <a:gd name="connsiteX120" fmla="*/ 88324 w 432000"/>
              <a:gd name="connsiteY120" fmla="*/ 114750 h 432000"/>
              <a:gd name="connsiteX121" fmla="*/ 103399 w 432000"/>
              <a:gd name="connsiteY121" fmla="*/ 135000 h 432000"/>
              <a:gd name="connsiteX122" fmla="*/ 108000 w 432000"/>
              <a:gd name="connsiteY122" fmla="*/ 135000 h 432000"/>
              <a:gd name="connsiteX123" fmla="*/ 108000 w 432000"/>
              <a:gd name="connsiteY123" fmla="*/ 60977 h 432000"/>
              <a:gd name="connsiteX124" fmla="*/ 103345 w 432000"/>
              <a:gd name="connsiteY124" fmla="*/ 40612 h 432000"/>
              <a:gd name="connsiteX125" fmla="*/ 1905 w 432000"/>
              <a:gd name="connsiteY125" fmla="*/ 40612 h 432000"/>
              <a:gd name="connsiteX126" fmla="*/ 7778 w 432000"/>
              <a:gd name="connsiteY126" fmla="*/ 30477 h 432000"/>
              <a:gd name="connsiteX127" fmla="*/ 57052 w 432000"/>
              <a:gd name="connsiteY127"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432000" h="432000">
                <a:moveTo>
                  <a:pt x="391500" y="391500"/>
                </a:moveTo>
                <a:lnTo>
                  <a:pt x="405000" y="391500"/>
                </a:lnTo>
                <a:lnTo>
                  <a:pt x="405000" y="405000"/>
                </a:lnTo>
                <a:lnTo>
                  <a:pt x="391500" y="405000"/>
                </a:lnTo>
                <a:close/>
                <a:moveTo>
                  <a:pt x="364500" y="391500"/>
                </a:moveTo>
                <a:lnTo>
                  <a:pt x="378000" y="391500"/>
                </a:lnTo>
                <a:lnTo>
                  <a:pt x="378000" y="405000"/>
                </a:lnTo>
                <a:lnTo>
                  <a:pt x="364500" y="405000"/>
                </a:lnTo>
                <a:close/>
                <a:moveTo>
                  <a:pt x="337500" y="391500"/>
                </a:moveTo>
                <a:lnTo>
                  <a:pt x="351000" y="391500"/>
                </a:lnTo>
                <a:lnTo>
                  <a:pt x="351000" y="405000"/>
                </a:lnTo>
                <a:lnTo>
                  <a:pt x="337500" y="405000"/>
                </a:lnTo>
                <a:close/>
                <a:moveTo>
                  <a:pt x="310500" y="391500"/>
                </a:moveTo>
                <a:lnTo>
                  <a:pt x="324000" y="391500"/>
                </a:lnTo>
                <a:lnTo>
                  <a:pt x="324000" y="405000"/>
                </a:lnTo>
                <a:lnTo>
                  <a:pt x="310500" y="405000"/>
                </a:lnTo>
                <a:close/>
                <a:moveTo>
                  <a:pt x="283500" y="391500"/>
                </a:moveTo>
                <a:lnTo>
                  <a:pt x="297000" y="391500"/>
                </a:lnTo>
                <a:lnTo>
                  <a:pt x="297000" y="405000"/>
                </a:lnTo>
                <a:lnTo>
                  <a:pt x="283500" y="405000"/>
                </a:lnTo>
                <a:close/>
                <a:moveTo>
                  <a:pt x="256500" y="391500"/>
                </a:moveTo>
                <a:lnTo>
                  <a:pt x="270000" y="391500"/>
                </a:lnTo>
                <a:lnTo>
                  <a:pt x="270000" y="405000"/>
                </a:lnTo>
                <a:lnTo>
                  <a:pt x="256500" y="405000"/>
                </a:lnTo>
                <a:close/>
                <a:moveTo>
                  <a:pt x="229500" y="391500"/>
                </a:moveTo>
                <a:lnTo>
                  <a:pt x="243000" y="391500"/>
                </a:lnTo>
                <a:lnTo>
                  <a:pt x="243000" y="405000"/>
                </a:lnTo>
                <a:lnTo>
                  <a:pt x="229500" y="405000"/>
                </a:lnTo>
                <a:close/>
                <a:moveTo>
                  <a:pt x="202500" y="391500"/>
                </a:moveTo>
                <a:lnTo>
                  <a:pt x="216000" y="391500"/>
                </a:lnTo>
                <a:lnTo>
                  <a:pt x="216000" y="405000"/>
                </a:lnTo>
                <a:lnTo>
                  <a:pt x="202500" y="405000"/>
                </a:lnTo>
                <a:close/>
                <a:moveTo>
                  <a:pt x="175500" y="391500"/>
                </a:moveTo>
                <a:lnTo>
                  <a:pt x="189000" y="391500"/>
                </a:lnTo>
                <a:lnTo>
                  <a:pt x="189000" y="405000"/>
                </a:lnTo>
                <a:lnTo>
                  <a:pt x="175500" y="405000"/>
                </a:lnTo>
                <a:close/>
                <a:moveTo>
                  <a:pt x="148500" y="391500"/>
                </a:moveTo>
                <a:lnTo>
                  <a:pt x="162000" y="391500"/>
                </a:lnTo>
                <a:lnTo>
                  <a:pt x="162000" y="405000"/>
                </a:lnTo>
                <a:lnTo>
                  <a:pt x="148500" y="405000"/>
                </a:lnTo>
                <a:close/>
                <a:moveTo>
                  <a:pt x="121500" y="391500"/>
                </a:moveTo>
                <a:lnTo>
                  <a:pt x="135000" y="391500"/>
                </a:lnTo>
                <a:lnTo>
                  <a:pt x="135000" y="405000"/>
                </a:lnTo>
                <a:lnTo>
                  <a:pt x="121500" y="405000"/>
                </a:lnTo>
                <a:close/>
                <a:moveTo>
                  <a:pt x="94500" y="391500"/>
                </a:moveTo>
                <a:lnTo>
                  <a:pt x="108000" y="391500"/>
                </a:lnTo>
                <a:lnTo>
                  <a:pt x="108000" y="405000"/>
                </a:lnTo>
                <a:lnTo>
                  <a:pt x="94500" y="405000"/>
                </a:lnTo>
                <a:close/>
                <a:moveTo>
                  <a:pt x="82127" y="270000"/>
                </a:moveTo>
                <a:lnTo>
                  <a:pt x="135560" y="270000"/>
                </a:lnTo>
                <a:lnTo>
                  <a:pt x="135560" y="283500"/>
                </a:lnTo>
                <a:lnTo>
                  <a:pt x="82127" y="283500"/>
                </a:lnTo>
                <a:close/>
                <a:moveTo>
                  <a:pt x="67500" y="256500"/>
                </a:moveTo>
                <a:lnTo>
                  <a:pt x="67500" y="297000"/>
                </a:lnTo>
                <a:lnTo>
                  <a:pt x="148500" y="297000"/>
                </a:lnTo>
                <a:lnTo>
                  <a:pt x="148500" y="256500"/>
                </a:lnTo>
                <a:close/>
                <a:moveTo>
                  <a:pt x="67500" y="189000"/>
                </a:moveTo>
                <a:lnTo>
                  <a:pt x="67500" y="243000"/>
                </a:lnTo>
                <a:lnTo>
                  <a:pt x="162000" y="243000"/>
                </a:lnTo>
                <a:lnTo>
                  <a:pt x="162000" y="310500"/>
                </a:lnTo>
                <a:lnTo>
                  <a:pt x="67500" y="310500"/>
                </a:lnTo>
                <a:lnTo>
                  <a:pt x="67500" y="398250"/>
                </a:lnTo>
                <a:cubicBezTo>
                  <a:pt x="67508" y="405556"/>
                  <a:pt x="65133" y="412665"/>
                  <a:pt x="60737" y="418500"/>
                </a:cubicBezTo>
                <a:lnTo>
                  <a:pt x="398250" y="418500"/>
                </a:lnTo>
                <a:cubicBezTo>
                  <a:pt x="409429" y="418488"/>
                  <a:pt x="418488" y="409429"/>
                  <a:pt x="418500" y="398250"/>
                </a:cubicBezTo>
                <a:lnTo>
                  <a:pt x="418500" y="189000"/>
                </a:lnTo>
                <a:close/>
                <a:moveTo>
                  <a:pt x="13500" y="128250"/>
                </a:moveTo>
                <a:lnTo>
                  <a:pt x="13500" y="398250"/>
                </a:lnTo>
                <a:cubicBezTo>
                  <a:pt x="13500" y="409434"/>
                  <a:pt x="22566" y="418500"/>
                  <a:pt x="33750" y="418500"/>
                </a:cubicBezTo>
                <a:cubicBezTo>
                  <a:pt x="44934" y="418500"/>
                  <a:pt x="54000" y="409434"/>
                  <a:pt x="54000" y="398250"/>
                </a:cubicBezTo>
                <a:lnTo>
                  <a:pt x="54000" y="175500"/>
                </a:lnTo>
                <a:lnTo>
                  <a:pt x="108000" y="175500"/>
                </a:lnTo>
                <a:lnTo>
                  <a:pt x="108000" y="148500"/>
                </a:lnTo>
                <a:lnTo>
                  <a:pt x="96623" y="148500"/>
                </a:lnTo>
                <a:lnTo>
                  <a:pt x="81547" y="128250"/>
                </a:lnTo>
                <a:close/>
                <a:moveTo>
                  <a:pt x="200884" y="13500"/>
                </a:moveTo>
                <a:cubicBezTo>
                  <a:pt x="210692" y="24058"/>
                  <a:pt x="216000" y="40527"/>
                  <a:pt x="216000" y="62052"/>
                </a:cubicBezTo>
                <a:lnTo>
                  <a:pt x="216000" y="94335"/>
                </a:lnTo>
                <a:lnTo>
                  <a:pt x="206851" y="94335"/>
                </a:lnTo>
                <a:lnTo>
                  <a:pt x="260402" y="136744"/>
                </a:lnTo>
                <a:lnTo>
                  <a:pt x="307685" y="94335"/>
                </a:lnTo>
                <a:lnTo>
                  <a:pt x="297000" y="94335"/>
                </a:lnTo>
                <a:lnTo>
                  <a:pt x="297000" y="62042"/>
                </a:lnTo>
                <a:cubicBezTo>
                  <a:pt x="296971" y="35245"/>
                  <a:pt x="275255" y="13529"/>
                  <a:pt x="248458" y="13500"/>
                </a:cubicBezTo>
                <a:close/>
                <a:moveTo>
                  <a:pt x="98745" y="13500"/>
                </a:moveTo>
                <a:cubicBezTo>
                  <a:pt x="113134" y="25059"/>
                  <a:pt x="121503" y="42521"/>
                  <a:pt x="121500" y="60977"/>
                </a:cubicBezTo>
                <a:lnTo>
                  <a:pt x="121500" y="135000"/>
                </a:lnTo>
                <a:lnTo>
                  <a:pt x="122060" y="135000"/>
                </a:lnTo>
                <a:lnTo>
                  <a:pt x="122060" y="148500"/>
                </a:lnTo>
                <a:lnTo>
                  <a:pt x="121500" y="148500"/>
                </a:lnTo>
                <a:lnTo>
                  <a:pt x="121500" y="175500"/>
                </a:lnTo>
                <a:lnTo>
                  <a:pt x="378000" y="175500"/>
                </a:lnTo>
                <a:lnTo>
                  <a:pt x="378000" y="60977"/>
                </a:lnTo>
                <a:cubicBezTo>
                  <a:pt x="377971" y="34770"/>
                  <a:pt x="356734" y="13531"/>
                  <a:pt x="330526" y="13500"/>
                </a:cubicBezTo>
                <a:lnTo>
                  <a:pt x="286985" y="13500"/>
                </a:lnTo>
                <a:cubicBezTo>
                  <a:pt x="301830" y="25237"/>
                  <a:pt x="310492" y="43118"/>
                  <a:pt x="310500" y="62042"/>
                </a:cubicBezTo>
                <a:lnTo>
                  <a:pt x="310500" y="80835"/>
                </a:lnTo>
                <a:lnTo>
                  <a:pt x="342965" y="80835"/>
                </a:lnTo>
                <a:lnTo>
                  <a:pt x="260943" y="154390"/>
                </a:lnTo>
                <a:lnTo>
                  <a:pt x="168064" y="80835"/>
                </a:lnTo>
                <a:lnTo>
                  <a:pt x="202500" y="80835"/>
                </a:lnTo>
                <a:lnTo>
                  <a:pt x="202500" y="62052"/>
                </a:lnTo>
                <a:cubicBezTo>
                  <a:pt x="202500" y="39907"/>
                  <a:pt x="196422" y="13510"/>
                  <a:pt x="167458" y="13510"/>
                </a:cubicBezTo>
                <a:lnTo>
                  <a:pt x="167458" y="13500"/>
                </a:lnTo>
                <a:close/>
                <a:moveTo>
                  <a:pt x="57052" y="13500"/>
                </a:moveTo>
                <a:cubicBezTo>
                  <a:pt x="45440" y="13347"/>
                  <a:pt x="34353" y="18328"/>
                  <a:pt x="26756" y="27112"/>
                </a:cubicBezTo>
                <a:lnTo>
                  <a:pt x="93739" y="27112"/>
                </a:lnTo>
                <a:cubicBezTo>
                  <a:pt x="84886" y="18387"/>
                  <a:pt x="72955" y="13497"/>
                  <a:pt x="60526" y="13500"/>
                </a:cubicBezTo>
                <a:close/>
                <a:moveTo>
                  <a:pt x="57052" y="0"/>
                </a:moveTo>
                <a:lnTo>
                  <a:pt x="330526" y="0"/>
                </a:lnTo>
                <a:cubicBezTo>
                  <a:pt x="364185" y="41"/>
                  <a:pt x="391461" y="27318"/>
                  <a:pt x="391500" y="60977"/>
                </a:cubicBezTo>
                <a:lnTo>
                  <a:pt x="391500" y="175500"/>
                </a:lnTo>
                <a:lnTo>
                  <a:pt x="432000" y="175500"/>
                </a:lnTo>
                <a:lnTo>
                  <a:pt x="432000" y="398250"/>
                </a:lnTo>
                <a:cubicBezTo>
                  <a:pt x="431978" y="416881"/>
                  <a:pt x="416881" y="431978"/>
                  <a:pt x="398250" y="432000"/>
                </a:cubicBezTo>
                <a:lnTo>
                  <a:pt x="37685" y="432000"/>
                </a:lnTo>
                <a:lnTo>
                  <a:pt x="37685" y="431773"/>
                </a:lnTo>
                <a:cubicBezTo>
                  <a:pt x="36379" y="431925"/>
                  <a:pt x="35065" y="432001"/>
                  <a:pt x="33750" y="432000"/>
                </a:cubicBezTo>
                <a:cubicBezTo>
                  <a:pt x="15119" y="431978"/>
                  <a:pt x="22" y="416881"/>
                  <a:pt x="0" y="398250"/>
                </a:cubicBezTo>
                <a:lnTo>
                  <a:pt x="0" y="114750"/>
                </a:lnTo>
                <a:lnTo>
                  <a:pt x="88324" y="114750"/>
                </a:lnTo>
                <a:lnTo>
                  <a:pt x="103399" y="135000"/>
                </a:lnTo>
                <a:lnTo>
                  <a:pt x="108000" y="135000"/>
                </a:lnTo>
                <a:lnTo>
                  <a:pt x="108000" y="60977"/>
                </a:lnTo>
                <a:cubicBezTo>
                  <a:pt x="107992" y="53926"/>
                  <a:pt x="106402" y="46967"/>
                  <a:pt x="103345" y="40612"/>
                </a:cubicBezTo>
                <a:lnTo>
                  <a:pt x="1905" y="40612"/>
                </a:lnTo>
                <a:lnTo>
                  <a:pt x="7778" y="30477"/>
                </a:lnTo>
                <a:cubicBezTo>
                  <a:pt x="17166" y="11862"/>
                  <a:pt x="36204" y="87"/>
                  <a:pt x="57052"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29" name="文本框 28"/>
          <p:cNvSpPr txBox="1"/>
          <p:nvPr>
            <p:custDataLst>
              <p:tags r:id="rId15"/>
            </p:custDataLst>
          </p:nvPr>
        </p:nvSpPr>
        <p:spPr>
          <a:xfrm flipH="1">
            <a:off x="1198248" y="3578269"/>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社会人。</a:t>
            </a:r>
            <a:endParaRPr lang="zh-CN" altLang="en-US" sz="2000" spc="300" dirty="0">
              <a:latin typeface="微软雅黑" panose="020B0503020204020204" charset="-122"/>
              <a:ea typeface="微软雅黑" panose="020B0503020204020204" charset="-122"/>
            </a:endParaRPr>
          </a:p>
        </p:txBody>
      </p:sp>
      <p:sp>
        <p:nvSpPr>
          <p:cNvPr id="30" name="文本框 29"/>
          <p:cNvSpPr txBox="1"/>
          <p:nvPr>
            <p:custDataLst>
              <p:tags r:id="rId16"/>
            </p:custDataLst>
          </p:nvPr>
        </p:nvSpPr>
        <p:spPr>
          <a:xfrm flipH="1">
            <a:off x="1198247" y="3996248"/>
            <a:ext cx="3571645" cy="1245235"/>
          </a:xfrm>
          <a:prstGeom prst="rect">
            <a:avLst/>
          </a:prstGeom>
          <a:noFill/>
        </p:spPr>
        <p:txBody>
          <a:bodyPr wrap="square" tIns="0" bIns="46800" rtlCol="0" anchor="t" anchorCtr="0">
            <a:spAutoFit/>
          </a:bodyPr>
          <a:lstStyle/>
          <a:p>
            <a:pPr algn="r">
              <a:lnSpc>
                <a:spcPct val="120000"/>
              </a:lnSpc>
            </a:pPr>
            <a:r>
              <a:rPr kumimoji="1" lang="zh-CN" altLang="en-US" sz="1300" spc="150" dirty="0">
                <a:solidFill>
                  <a:srgbClr val="222222">
                    <a:lumMod val="75000"/>
                    <a:lumOff val="25000"/>
                  </a:srgbClr>
                </a:solidFill>
                <a:latin typeface="微软雅黑" panose="020B0503020204020204" charset="-122"/>
                <a:ea typeface="微软雅黑" panose="020B0503020204020204" charset="-122"/>
              </a:rPr>
              <a:t>这类人习惯于选择那些要求利用人与人之间关系的技能和对人感兴趣的工作。他们适合要求理解他人行为、缓和他人行为的环境。建议从事社会工作、咨询、调解、教育和一些要求组织他人的职业。</a:t>
            </a:r>
            <a:endParaRPr kumimoji="1" lang="zh-CN" altLang="en-US" sz="1300" spc="150" dirty="0">
              <a:solidFill>
                <a:srgbClr val="222222">
                  <a:lumMod val="75000"/>
                  <a:lumOff val="25000"/>
                </a:srgbClr>
              </a:solidFill>
              <a:latin typeface="微软雅黑" panose="020B0503020204020204" charset="-122"/>
              <a:ea typeface="微软雅黑" panose="020B0503020204020204" charset="-122"/>
            </a:endParaRPr>
          </a:p>
        </p:txBody>
      </p:sp>
      <p:sp>
        <p:nvSpPr>
          <p:cNvPr id="6" name="Oval 11"/>
          <p:cNvSpPr/>
          <p:nvPr>
            <p:custDataLst>
              <p:tags r:id="rId17"/>
            </p:custDataLst>
          </p:nvPr>
        </p:nvSpPr>
        <p:spPr>
          <a:xfrm>
            <a:off x="4907045" y="3620227"/>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49" name="任意多边形: 形状 148"/>
          <p:cNvSpPr/>
          <p:nvPr>
            <p:custDataLst>
              <p:tags r:id="rId18"/>
            </p:custDataLst>
          </p:nvPr>
        </p:nvSpPr>
        <p:spPr>
          <a:xfrm>
            <a:off x="5156155" y="3869337"/>
            <a:ext cx="425740" cy="425741"/>
          </a:xfrm>
          <a:custGeom>
            <a:avLst/>
            <a:gdLst>
              <a:gd name="connsiteX0" fmla="*/ 243000 w 432000"/>
              <a:gd name="connsiteY0" fmla="*/ 364500 h 432000"/>
              <a:gd name="connsiteX1" fmla="*/ 243000 w 432000"/>
              <a:gd name="connsiteY1" fmla="*/ 391500 h 432000"/>
              <a:gd name="connsiteX2" fmla="*/ 270000 w 432000"/>
              <a:gd name="connsiteY2" fmla="*/ 391500 h 432000"/>
              <a:gd name="connsiteX3" fmla="*/ 270000 w 432000"/>
              <a:gd name="connsiteY3" fmla="*/ 364500 h 432000"/>
              <a:gd name="connsiteX4" fmla="*/ 175500 w 432000"/>
              <a:gd name="connsiteY4" fmla="*/ 364500 h 432000"/>
              <a:gd name="connsiteX5" fmla="*/ 175500 w 432000"/>
              <a:gd name="connsiteY5" fmla="*/ 391500 h 432000"/>
              <a:gd name="connsiteX6" fmla="*/ 202500 w 432000"/>
              <a:gd name="connsiteY6" fmla="*/ 391500 h 432000"/>
              <a:gd name="connsiteX7" fmla="*/ 202500 w 432000"/>
              <a:gd name="connsiteY7" fmla="*/ 364500 h 432000"/>
              <a:gd name="connsiteX8" fmla="*/ 108000 w 432000"/>
              <a:gd name="connsiteY8" fmla="*/ 364500 h 432000"/>
              <a:gd name="connsiteX9" fmla="*/ 108000 w 432000"/>
              <a:gd name="connsiteY9" fmla="*/ 391500 h 432000"/>
              <a:gd name="connsiteX10" fmla="*/ 135000 w 432000"/>
              <a:gd name="connsiteY10" fmla="*/ 391500 h 432000"/>
              <a:gd name="connsiteX11" fmla="*/ 135000 w 432000"/>
              <a:gd name="connsiteY11" fmla="*/ 364500 h 432000"/>
              <a:gd name="connsiteX12" fmla="*/ 40500 w 432000"/>
              <a:gd name="connsiteY12" fmla="*/ 364500 h 432000"/>
              <a:gd name="connsiteX13" fmla="*/ 40500 w 432000"/>
              <a:gd name="connsiteY13" fmla="*/ 391500 h 432000"/>
              <a:gd name="connsiteX14" fmla="*/ 67500 w 432000"/>
              <a:gd name="connsiteY14" fmla="*/ 391500 h 432000"/>
              <a:gd name="connsiteX15" fmla="*/ 67500 w 432000"/>
              <a:gd name="connsiteY15" fmla="*/ 364500 h 432000"/>
              <a:gd name="connsiteX16" fmla="*/ 297000 w 432000"/>
              <a:gd name="connsiteY16" fmla="*/ 351000 h 432000"/>
              <a:gd name="connsiteX17" fmla="*/ 310500 w 432000"/>
              <a:gd name="connsiteY17" fmla="*/ 351000 h 432000"/>
              <a:gd name="connsiteX18" fmla="*/ 310500 w 432000"/>
              <a:gd name="connsiteY18" fmla="*/ 405000 h 432000"/>
              <a:gd name="connsiteX19" fmla="*/ 297000 w 432000"/>
              <a:gd name="connsiteY19" fmla="*/ 405000 h 432000"/>
              <a:gd name="connsiteX20" fmla="*/ 229500 w 432000"/>
              <a:gd name="connsiteY20" fmla="*/ 351000 h 432000"/>
              <a:gd name="connsiteX21" fmla="*/ 283500 w 432000"/>
              <a:gd name="connsiteY21" fmla="*/ 351000 h 432000"/>
              <a:gd name="connsiteX22" fmla="*/ 283500 w 432000"/>
              <a:gd name="connsiteY22" fmla="*/ 405000 h 432000"/>
              <a:gd name="connsiteX23" fmla="*/ 229500 w 432000"/>
              <a:gd name="connsiteY23" fmla="*/ 405000 h 432000"/>
              <a:gd name="connsiteX24" fmla="*/ 162000 w 432000"/>
              <a:gd name="connsiteY24" fmla="*/ 351000 h 432000"/>
              <a:gd name="connsiteX25" fmla="*/ 216000 w 432000"/>
              <a:gd name="connsiteY25" fmla="*/ 351000 h 432000"/>
              <a:gd name="connsiteX26" fmla="*/ 216000 w 432000"/>
              <a:gd name="connsiteY26" fmla="*/ 405000 h 432000"/>
              <a:gd name="connsiteX27" fmla="*/ 162000 w 432000"/>
              <a:gd name="connsiteY27" fmla="*/ 405000 h 432000"/>
              <a:gd name="connsiteX28" fmla="*/ 94500 w 432000"/>
              <a:gd name="connsiteY28" fmla="*/ 351000 h 432000"/>
              <a:gd name="connsiteX29" fmla="*/ 148500 w 432000"/>
              <a:gd name="connsiteY29" fmla="*/ 351000 h 432000"/>
              <a:gd name="connsiteX30" fmla="*/ 148500 w 432000"/>
              <a:gd name="connsiteY30" fmla="*/ 405000 h 432000"/>
              <a:gd name="connsiteX31" fmla="*/ 94500 w 432000"/>
              <a:gd name="connsiteY31" fmla="*/ 405000 h 432000"/>
              <a:gd name="connsiteX32" fmla="*/ 27000 w 432000"/>
              <a:gd name="connsiteY32" fmla="*/ 351000 h 432000"/>
              <a:gd name="connsiteX33" fmla="*/ 81000 w 432000"/>
              <a:gd name="connsiteY33" fmla="*/ 351000 h 432000"/>
              <a:gd name="connsiteX34" fmla="*/ 81000 w 432000"/>
              <a:gd name="connsiteY34" fmla="*/ 405000 h 432000"/>
              <a:gd name="connsiteX35" fmla="*/ 27000 w 432000"/>
              <a:gd name="connsiteY35" fmla="*/ 405000 h 432000"/>
              <a:gd name="connsiteX36" fmla="*/ 13500 w 432000"/>
              <a:gd name="connsiteY36" fmla="*/ 337500 h 432000"/>
              <a:gd name="connsiteX37" fmla="*/ 13500 w 432000"/>
              <a:gd name="connsiteY37" fmla="*/ 418500 h 432000"/>
              <a:gd name="connsiteX38" fmla="*/ 342402 w 432000"/>
              <a:gd name="connsiteY38" fmla="*/ 418500 h 432000"/>
              <a:gd name="connsiteX39" fmla="*/ 324000 w 432000"/>
              <a:gd name="connsiteY39" fmla="*/ 378000 h 432000"/>
              <a:gd name="connsiteX40" fmla="*/ 324000 w 432000"/>
              <a:gd name="connsiteY40" fmla="*/ 337500 h 432000"/>
              <a:gd name="connsiteX41" fmla="*/ 364500 w 432000"/>
              <a:gd name="connsiteY41" fmla="*/ 310500 h 432000"/>
              <a:gd name="connsiteX42" fmla="*/ 364500 w 432000"/>
              <a:gd name="connsiteY42" fmla="*/ 337500 h 432000"/>
              <a:gd name="connsiteX43" fmla="*/ 391500 w 432000"/>
              <a:gd name="connsiteY43" fmla="*/ 337500 h 432000"/>
              <a:gd name="connsiteX44" fmla="*/ 391500 w 432000"/>
              <a:gd name="connsiteY44" fmla="*/ 310500 h 432000"/>
              <a:gd name="connsiteX45" fmla="*/ 351000 w 432000"/>
              <a:gd name="connsiteY45" fmla="*/ 297000 h 432000"/>
              <a:gd name="connsiteX46" fmla="*/ 405000 w 432000"/>
              <a:gd name="connsiteY46" fmla="*/ 297000 h 432000"/>
              <a:gd name="connsiteX47" fmla="*/ 405000 w 432000"/>
              <a:gd name="connsiteY47" fmla="*/ 351000 h 432000"/>
              <a:gd name="connsiteX48" fmla="*/ 351000 w 432000"/>
              <a:gd name="connsiteY48" fmla="*/ 351000 h 432000"/>
              <a:gd name="connsiteX49" fmla="*/ 254190 w 432000"/>
              <a:gd name="connsiteY49" fmla="*/ 246089 h 432000"/>
              <a:gd name="connsiteX50" fmla="*/ 239167 w 432000"/>
              <a:gd name="connsiteY50" fmla="*/ 262024 h 432000"/>
              <a:gd name="connsiteX51" fmla="*/ 239589 w 432000"/>
              <a:gd name="connsiteY51" fmla="*/ 290787 h 432000"/>
              <a:gd name="connsiteX52" fmla="*/ 268791 w 432000"/>
              <a:gd name="connsiteY52" fmla="*/ 290787 h 432000"/>
              <a:gd name="connsiteX53" fmla="*/ 269216 w 432000"/>
              <a:gd name="connsiteY53" fmla="*/ 262024 h 432000"/>
              <a:gd name="connsiteX54" fmla="*/ 364500 w 432000"/>
              <a:gd name="connsiteY54" fmla="*/ 243000 h 432000"/>
              <a:gd name="connsiteX55" fmla="*/ 364500 w 432000"/>
              <a:gd name="connsiteY55" fmla="*/ 270000 h 432000"/>
              <a:gd name="connsiteX56" fmla="*/ 391500 w 432000"/>
              <a:gd name="connsiteY56" fmla="*/ 270000 h 432000"/>
              <a:gd name="connsiteX57" fmla="*/ 391500 w 432000"/>
              <a:gd name="connsiteY57" fmla="*/ 243000 h 432000"/>
              <a:gd name="connsiteX58" fmla="*/ 351000 w 432000"/>
              <a:gd name="connsiteY58" fmla="*/ 229500 h 432000"/>
              <a:gd name="connsiteX59" fmla="*/ 405000 w 432000"/>
              <a:gd name="connsiteY59" fmla="*/ 229500 h 432000"/>
              <a:gd name="connsiteX60" fmla="*/ 405000 w 432000"/>
              <a:gd name="connsiteY60" fmla="*/ 283500 h 432000"/>
              <a:gd name="connsiteX61" fmla="*/ 351000 w 432000"/>
              <a:gd name="connsiteY61" fmla="*/ 283500 h 432000"/>
              <a:gd name="connsiteX62" fmla="*/ 254190 w 432000"/>
              <a:gd name="connsiteY62" fmla="*/ 226412 h 432000"/>
              <a:gd name="connsiteX63" fmla="*/ 279038 w 432000"/>
              <a:gd name="connsiteY63" fmla="*/ 252763 h 432000"/>
              <a:gd name="connsiteX64" fmla="*/ 279038 w 432000"/>
              <a:gd name="connsiteY64" fmla="*/ 299609 h 432000"/>
              <a:gd name="connsiteX65" fmla="*/ 230768 w 432000"/>
              <a:gd name="connsiteY65" fmla="*/ 301032 h 432000"/>
              <a:gd name="connsiteX66" fmla="*/ 229345 w 432000"/>
              <a:gd name="connsiteY66" fmla="*/ 252763 h 432000"/>
              <a:gd name="connsiteX67" fmla="*/ 364500 w 432000"/>
              <a:gd name="connsiteY67" fmla="*/ 175500 h 432000"/>
              <a:gd name="connsiteX68" fmla="*/ 364500 w 432000"/>
              <a:gd name="connsiteY68" fmla="*/ 202500 h 432000"/>
              <a:gd name="connsiteX69" fmla="*/ 391500 w 432000"/>
              <a:gd name="connsiteY69" fmla="*/ 202500 h 432000"/>
              <a:gd name="connsiteX70" fmla="*/ 391500 w 432000"/>
              <a:gd name="connsiteY70" fmla="*/ 175500 h 432000"/>
              <a:gd name="connsiteX71" fmla="*/ 351000 w 432000"/>
              <a:gd name="connsiteY71" fmla="*/ 162000 h 432000"/>
              <a:gd name="connsiteX72" fmla="*/ 405000 w 432000"/>
              <a:gd name="connsiteY72" fmla="*/ 162000 h 432000"/>
              <a:gd name="connsiteX73" fmla="*/ 405000 w 432000"/>
              <a:gd name="connsiteY73" fmla="*/ 216000 h 432000"/>
              <a:gd name="connsiteX74" fmla="*/ 351000 w 432000"/>
              <a:gd name="connsiteY74" fmla="*/ 216000 h 432000"/>
              <a:gd name="connsiteX75" fmla="*/ 167391 w 432000"/>
              <a:gd name="connsiteY75" fmla="*/ 138754 h 432000"/>
              <a:gd name="connsiteX76" fmla="*/ 138753 w 432000"/>
              <a:gd name="connsiteY76" fmla="*/ 167393 h 432000"/>
              <a:gd name="connsiteX77" fmla="*/ 185938 w 432000"/>
              <a:gd name="connsiteY77" fmla="*/ 214579 h 432000"/>
              <a:gd name="connsiteX78" fmla="*/ 195486 w 432000"/>
              <a:gd name="connsiteY78" fmla="*/ 214576 h 432000"/>
              <a:gd name="connsiteX79" fmla="*/ 200259 w 432000"/>
              <a:gd name="connsiteY79" fmla="*/ 209807 h 432000"/>
              <a:gd name="connsiteX80" fmla="*/ 219348 w 432000"/>
              <a:gd name="connsiteY80" fmla="*/ 228896 h 432000"/>
              <a:gd name="connsiteX81" fmla="*/ 228896 w 432000"/>
              <a:gd name="connsiteY81" fmla="*/ 219348 h 432000"/>
              <a:gd name="connsiteX82" fmla="*/ 209807 w 432000"/>
              <a:gd name="connsiteY82" fmla="*/ 200258 h 432000"/>
              <a:gd name="connsiteX83" fmla="*/ 214576 w 432000"/>
              <a:gd name="connsiteY83" fmla="*/ 195486 h 432000"/>
              <a:gd name="connsiteX84" fmla="*/ 214576 w 432000"/>
              <a:gd name="connsiteY84" fmla="*/ 185938 h 432000"/>
              <a:gd name="connsiteX85" fmla="*/ 364500 w 432000"/>
              <a:gd name="connsiteY85" fmla="*/ 108000 h 432000"/>
              <a:gd name="connsiteX86" fmla="*/ 364500 w 432000"/>
              <a:gd name="connsiteY86" fmla="*/ 135000 h 432000"/>
              <a:gd name="connsiteX87" fmla="*/ 391500 w 432000"/>
              <a:gd name="connsiteY87" fmla="*/ 135000 h 432000"/>
              <a:gd name="connsiteX88" fmla="*/ 391500 w 432000"/>
              <a:gd name="connsiteY88" fmla="*/ 108000 h 432000"/>
              <a:gd name="connsiteX89" fmla="*/ 129209 w 432000"/>
              <a:gd name="connsiteY89" fmla="*/ 100571 h 432000"/>
              <a:gd name="connsiteX90" fmla="*/ 100570 w 432000"/>
              <a:gd name="connsiteY90" fmla="*/ 129209 h 432000"/>
              <a:gd name="connsiteX91" fmla="*/ 129208 w 432000"/>
              <a:gd name="connsiteY91" fmla="*/ 157847 h 432000"/>
              <a:gd name="connsiteX92" fmla="*/ 157847 w 432000"/>
              <a:gd name="connsiteY92" fmla="*/ 129209 h 432000"/>
              <a:gd name="connsiteX93" fmla="*/ 351000 w 432000"/>
              <a:gd name="connsiteY93" fmla="*/ 94500 h 432000"/>
              <a:gd name="connsiteX94" fmla="*/ 405000 w 432000"/>
              <a:gd name="connsiteY94" fmla="*/ 94500 h 432000"/>
              <a:gd name="connsiteX95" fmla="*/ 405000 w 432000"/>
              <a:gd name="connsiteY95" fmla="*/ 148500 h 432000"/>
              <a:gd name="connsiteX96" fmla="*/ 351000 w 432000"/>
              <a:gd name="connsiteY96" fmla="*/ 148500 h 432000"/>
              <a:gd name="connsiteX97" fmla="*/ 129208 w 432000"/>
              <a:gd name="connsiteY97" fmla="*/ 62388 h 432000"/>
              <a:gd name="connsiteX98" fmla="*/ 119664 w 432000"/>
              <a:gd name="connsiteY98" fmla="*/ 71933 h 432000"/>
              <a:gd name="connsiteX99" fmla="*/ 71933 w 432000"/>
              <a:gd name="connsiteY99" fmla="*/ 119664 h 432000"/>
              <a:gd name="connsiteX100" fmla="*/ 62388 w 432000"/>
              <a:gd name="connsiteY100" fmla="*/ 129209 h 432000"/>
              <a:gd name="connsiteX101" fmla="*/ 71932 w 432000"/>
              <a:gd name="connsiteY101" fmla="*/ 138757 h 432000"/>
              <a:gd name="connsiteX102" fmla="*/ 81481 w 432000"/>
              <a:gd name="connsiteY102" fmla="*/ 129209 h 432000"/>
              <a:gd name="connsiteX103" fmla="*/ 129208 w 432000"/>
              <a:gd name="connsiteY103" fmla="*/ 81481 h 432000"/>
              <a:gd name="connsiteX104" fmla="*/ 138757 w 432000"/>
              <a:gd name="connsiteY104" fmla="*/ 71933 h 432000"/>
              <a:gd name="connsiteX105" fmla="*/ 364500 w 432000"/>
              <a:gd name="connsiteY105" fmla="*/ 40500 h 432000"/>
              <a:gd name="connsiteX106" fmla="*/ 364500 w 432000"/>
              <a:gd name="connsiteY106" fmla="*/ 67500 h 432000"/>
              <a:gd name="connsiteX107" fmla="*/ 391500 w 432000"/>
              <a:gd name="connsiteY107" fmla="*/ 67500 h 432000"/>
              <a:gd name="connsiteX108" fmla="*/ 391500 w 432000"/>
              <a:gd name="connsiteY108" fmla="*/ 40500 h 432000"/>
              <a:gd name="connsiteX109" fmla="*/ 351000 w 432000"/>
              <a:gd name="connsiteY109" fmla="*/ 27000 h 432000"/>
              <a:gd name="connsiteX110" fmla="*/ 405000 w 432000"/>
              <a:gd name="connsiteY110" fmla="*/ 27000 h 432000"/>
              <a:gd name="connsiteX111" fmla="*/ 405000 w 432000"/>
              <a:gd name="connsiteY111" fmla="*/ 81000 h 432000"/>
              <a:gd name="connsiteX112" fmla="*/ 351000 w 432000"/>
              <a:gd name="connsiteY112" fmla="*/ 81000 h 432000"/>
              <a:gd name="connsiteX113" fmla="*/ 33768 w 432000"/>
              <a:gd name="connsiteY113" fmla="*/ 13516 h 432000"/>
              <a:gd name="connsiteX114" fmla="*/ 19467 w 432000"/>
              <a:gd name="connsiteY114" fmla="*/ 19429 h 432000"/>
              <a:gd name="connsiteX115" fmla="*/ 19429 w 432000"/>
              <a:gd name="connsiteY115" fmla="*/ 48070 h 432000"/>
              <a:gd name="connsiteX116" fmla="*/ 71933 w 432000"/>
              <a:gd name="connsiteY116" fmla="*/ 100574 h 432000"/>
              <a:gd name="connsiteX117" fmla="*/ 100574 w 432000"/>
              <a:gd name="connsiteY117" fmla="*/ 71933 h 432000"/>
              <a:gd name="connsiteX118" fmla="*/ 48070 w 432000"/>
              <a:gd name="connsiteY118" fmla="*/ 19429 h 432000"/>
              <a:gd name="connsiteX119" fmla="*/ 33768 w 432000"/>
              <a:gd name="connsiteY119" fmla="*/ 13516 h 432000"/>
              <a:gd name="connsiteX120" fmla="*/ 337500 w 432000"/>
              <a:gd name="connsiteY120" fmla="*/ 13500 h 432000"/>
              <a:gd name="connsiteX121" fmla="*/ 337500 w 432000"/>
              <a:gd name="connsiteY121" fmla="*/ 378000 h 432000"/>
              <a:gd name="connsiteX122" fmla="*/ 378000 w 432000"/>
              <a:gd name="connsiteY122" fmla="*/ 418500 h 432000"/>
              <a:gd name="connsiteX123" fmla="*/ 418500 w 432000"/>
              <a:gd name="connsiteY123" fmla="*/ 378000 h 432000"/>
              <a:gd name="connsiteX124" fmla="*/ 418500 w 432000"/>
              <a:gd name="connsiteY124" fmla="*/ 13500 h 432000"/>
              <a:gd name="connsiteX125" fmla="*/ 310500 w 432000"/>
              <a:gd name="connsiteY125" fmla="*/ 13500 h 432000"/>
              <a:gd name="connsiteX126" fmla="*/ 310500 w 432000"/>
              <a:gd name="connsiteY126" fmla="*/ 324000 h 432000"/>
              <a:gd name="connsiteX127" fmla="*/ 324000 w 432000"/>
              <a:gd name="connsiteY127" fmla="*/ 324000 h 432000"/>
              <a:gd name="connsiteX128" fmla="*/ 324000 w 432000"/>
              <a:gd name="connsiteY128" fmla="*/ 13500 h 432000"/>
              <a:gd name="connsiteX129" fmla="*/ 33738 w 432000"/>
              <a:gd name="connsiteY129" fmla="*/ 28 h 432000"/>
              <a:gd name="connsiteX130" fmla="*/ 57615 w 432000"/>
              <a:gd name="connsiteY130" fmla="*/ 9884 h 432000"/>
              <a:gd name="connsiteX131" fmla="*/ 110119 w 432000"/>
              <a:gd name="connsiteY131" fmla="*/ 62388 h 432000"/>
              <a:gd name="connsiteX132" fmla="*/ 129209 w 432000"/>
              <a:gd name="connsiteY132" fmla="*/ 43298 h 432000"/>
              <a:gd name="connsiteX133" fmla="*/ 157847 w 432000"/>
              <a:gd name="connsiteY133" fmla="*/ 71933 h 432000"/>
              <a:gd name="connsiteX134" fmla="*/ 138753 w 432000"/>
              <a:gd name="connsiteY134" fmla="*/ 91026 h 432000"/>
              <a:gd name="connsiteX135" fmla="*/ 224124 w 432000"/>
              <a:gd name="connsiteY135" fmla="*/ 176393 h 432000"/>
              <a:gd name="connsiteX136" fmla="*/ 228079 w 432000"/>
              <a:gd name="connsiteY136" fmla="*/ 199438 h 432000"/>
              <a:gd name="connsiteX137" fmla="*/ 247986 w 432000"/>
              <a:gd name="connsiteY137" fmla="*/ 219349 h 432000"/>
              <a:gd name="connsiteX138" fmla="*/ 219348 w 432000"/>
              <a:gd name="connsiteY138" fmla="*/ 247987 h 432000"/>
              <a:gd name="connsiteX139" fmla="*/ 199437 w 432000"/>
              <a:gd name="connsiteY139" fmla="*/ 228080 h 432000"/>
              <a:gd name="connsiteX140" fmla="*/ 176393 w 432000"/>
              <a:gd name="connsiteY140" fmla="*/ 224128 h 432000"/>
              <a:gd name="connsiteX141" fmla="*/ 91025 w 432000"/>
              <a:gd name="connsiteY141" fmla="*/ 138755 h 432000"/>
              <a:gd name="connsiteX142" fmla="*/ 71933 w 432000"/>
              <a:gd name="connsiteY142" fmla="*/ 157847 h 432000"/>
              <a:gd name="connsiteX143" fmla="*/ 43298 w 432000"/>
              <a:gd name="connsiteY143" fmla="*/ 129209 h 432000"/>
              <a:gd name="connsiteX144" fmla="*/ 62388 w 432000"/>
              <a:gd name="connsiteY144" fmla="*/ 110119 h 432000"/>
              <a:gd name="connsiteX145" fmla="*/ 9884 w 432000"/>
              <a:gd name="connsiteY145" fmla="*/ 57615 h 432000"/>
              <a:gd name="connsiteX146" fmla="*/ 9884 w 432000"/>
              <a:gd name="connsiteY146" fmla="*/ 9943 h 432000"/>
              <a:gd name="connsiteX147" fmla="*/ 33738 w 432000"/>
              <a:gd name="connsiteY147" fmla="*/ 28 h 432000"/>
              <a:gd name="connsiteX148" fmla="*/ 270000 w 432000"/>
              <a:gd name="connsiteY148" fmla="*/ 0 h 432000"/>
              <a:gd name="connsiteX149" fmla="*/ 432000 w 432000"/>
              <a:gd name="connsiteY149" fmla="*/ 0 h 432000"/>
              <a:gd name="connsiteX150" fmla="*/ 432000 w 432000"/>
              <a:gd name="connsiteY150" fmla="*/ 378000 h 432000"/>
              <a:gd name="connsiteX151" fmla="*/ 378000 w 432000"/>
              <a:gd name="connsiteY151" fmla="*/ 432000 h 432000"/>
              <a:gd name="connsiteX152" fmla="*/ 0 w 432000"/>
              <a:gd name="connsiteY152" fmla="*/ 432000 h 432000"/>
              <a:gd name="connsiteX153" fmla="*/ 0 w 432000"/>
              <a:gd name="connsiteY153" fmla="*/ 324000 h 432000"/>
              <a:gd name="connsiteX154" fmla="*/ 297000 w 432000"/>
              <a:gd name="connsiteY154" fmla="*/ 324000 h 432000"/>
              <a:gd name="connsiteX155" fmla="*/ 297000 w 432000"/>
              <a:gd name="connsiteY155" fmla="*/ 13500 h 432000"/>
              <a:gd name="connsiteX156" fmla="*/ 283500 w 432000"/>
              <a:gd name="connsiteY156" fmla="*/ 13500 h 432000"/>
              <a:gd name="connsiteX157" fmla="*/ 283500 w 432000"/>
              <a:gd name="connsiteY157" fmla="*/ 229500 h 432000"/>
              <a:gd name="connsiteX158" fmla="*/ 270000 w 432000"/>
              <a:gd name="connsiteY158" fmla="*/ 22950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32000" h="432000">
                <a:moveTo>
                  <a:pt x="243000" y="364500"/>
                </a:moveTo>
                <a:lnTo>
                  <a:pt x="243000" y="391500"/>
                </a:lnTo>
                <a:lnTo>
                  <a:pt x="270000" y="391500"/>
                </a:lnTo>
                <a:lnTo>
                  <a:pt x="270000" y="364500"/>
                </a:lnTo>
                <a:close/>
                <a:moveTo>
                  <a:pt x="175500" y="364500"/>
                </a:moveTo>
                <a:lnTo>
                  <a:pt x="175500" y="391500"/>
                </a:lnTo>
                <a:lnTo>
                  <a:pt x="202500" y="391500"/>
                </a:lnTo>
                <a:lnTo>
                  <a:pt x="202500" y="364500"/>
                </a:lnTo>
                <a:close/>
                <a:moveTo>
                  <a:pt x="108000" y="364500"/>
                </a:moveTo>
                <a:lnTo>
                  <a:pt x="108000" y="391500"/>
                </a:lnTo>
                <a:lnTo>
                  <a:pt x="135000" y="391500"/>
                </a:lnTo>
                <a:lnTo>
                  <a:pt x="135000" y="364500"/>
                </a:lnTo>
                <a:close/>
                <a:moveTo>
                  <a:pt x="40500" y="364500"/>
                </a:moveTo>
                <a:lnTo>
                  <a:pt x="40500" y="391500"/>
                </a:lnTo>
                <a:lnTo>
                  <a:pt x="67500" y="391500"/>
                </a:lnTo>
                <a:lnTo>
                  <a:pt x="67500" y="364500"/>
                </a:lnTo>
                <a:close/>
                <a:moveTo>
                  <a:pt x="297000" y="351000"/>
                </a:moveTo>
                <a:lnTo>
                  <a:pt x="310500" y="351000"/>
                </a:lnTo>
                <a:lnTo>
                  <a:pt x="310500" y="405000"/>
                </a:lnTo>
                <a:lnTo>
                  <a:pt x="297000" y="405000"/>
                </a:lnTo>
                <a:close/>
                <a:moveTo>
                  <a:pt x="229500" y="351000"/>
                </a:moveTo>
                <a:lnTo>
                  <a:pt x="283500" y="351000"/>
                </a:lnTo>
                <a:lnTo>
                  <a:pt x="283500" y="405000"/>
                </a:lnTo>
                <a:lnTo>
                  <a:pt x="229500" y="405000"/>
                </a:lnTo>
                <a:close/>
                <a:moveTo>
                  <a:pt x="162000" y="351000"/>
                </a:moveTo>
                <a:lnTo>
                  <a:pt x="216000" y="351000"/>
                </a:lnTo>
                <a:lnTo>
                  <a:pt x="216000" y="405000"/>
                </a:lnTo>
                <a:lnTo>
                  <a:pt x="162000" y="405000"/>
                </a:lnTo>
                <a:close/>
                <a:moveTo>
                  <a:pt x="94500" y="351000"/>
                </a:moveTo>
                <a:lnTo>
                  <a:pt x="148500" y="351000"/>
                </a:lnTo>
                <a:lnTo>
                  <a:pt x="148500" y="405000"/>
                </a:lnTo>
                <a:lnTo>
                  <a:pt x="94500" y="405000"/>
                </a:lnTo>
                <a:close/>
                <a:moveTo>
                  <a:pt x="27000" y="351000"/>
                </a:moveTo>
                <a:lnTo>
                  <a:pt x="81000" y="351000"/>
                </a:lnTo>
                <a:lnTo>
                  <a:pt x="81000" y="405000"/>
                </a:lnTo>
                <a:lnTo>
                  <a:pt x="27000" y="405000"/>
                </a:lnTo>
                <a:close/>
                <a:moveTo>
                  <a:pt x="13500" y="337500"/>
                </a:moveTo>
                <a:lnTo>
                  <a:pt x="13500" y="418500"/>
                </a:lnTo>
                <a:lnTo>
                  <a:pt x="342402" y="418500"/>
                </a:lnTo>
                <a:cubicBezTo>
                  <a:pt x="330717" y="408284"/>
                  <a:pt x="324009" y="393522"/>
                  <a:pt x="324000" y="378000"/>
                </a:cubicBezTo>
                <a:lnTo>
                  <a:pt x="324000" y="337500"/>
                </a:lnTo>
                <a:close/>
                <a:moveTo>
                  <a:pt x="364500" y="310500"/>
                </a:moveTo>
                <a:lnTo>
                  <a:pt x="364500" y="337500"/>
                </a:lnTo>
                <a:lnTo>
                  <a:pt x="391500" y="337500"/>
                </a:lnTo>
                <a:lnTo>
                  <a:pt x="391500" y="310500"/>
                </a:lnTo>
                <a:close/>
                <a:moveTo>
                  <a:pt x="351000" y="297000"/>
                </a:moveTo>
                <a:lnTo>
                  <a:pt x="405000" y="297000"/>
                </a:lnTo>
                <a:lnTo>
                  <a:pt x="405000" y="351000"/>
                </a:lnTo>
                <a:lnTo>
                  <a:pt x="351000" y="351000"/>
                </a:lnTo>
                <a:close/>
                <a:moveTo>
                  <a:pt x="254190" y="246089"/>
                </a:moveTo>
                <a:lnTo>
                  <a:pt x="239167" y="262024"/>
                </a:lnTo>
                <a:cubicBezTo>
                  <a:pt x="231454" y="270128"/>
                  <a:pt x="231641" y="282914"/>
                  <a:pt x="239589" y="290787"/>
                </a:cubicBezTo>
                <a:cubicBezTo>
                  <a:pt x="247759" y="298592"/>
                  <a:pt x="260621" y="298592"/>
                  <a:pt x="268791" y="290787"/>
                </a:cubicBezTo>
                <a:cubicBezTo>
                  <a:pt x="276737" y="282913"/>
                  <a:pt x="276926" y="270130"/>
                  <a:pt x="269216" y="262024"/>
                </a:cubicBezTo>
                <a:close/>
                <a:moveTo>
                  <a:pt x="364500" y="243000"/>
                </a:moveTo>
                <a:lnTo>
                  <a:pt x="364500" y="270000"/>
                </a:lnTo>
                <a:lnTo>
                  <a:pt x="391500" y="270000"/>
                </a:lnTo>
                <a:lnTo>
                  <a:pt x="391500" y="243000"/>
                </a:lnTo>
                <a:close/>
                <a:moveTo>
                  <a:pt x="351000" y="229500"/>
                </a:moveTo>
                <a:lnTo>
                  <a:pt x="405000" y="229500"/>
                </a:lnTo>
                <a:lnTo>
                  <a:pt x="405000" y="283500"/>
                </a:lnTo>
                <a:lnTo>
                  <a:pt x="351000" y="283500"/>
                </a:lnTo>
                <a:close/>
                <a:moveTo>
                  <a:pt x="254190" y="226412"/>
                </a:moveTo>
                <a:lnTo>
                  <a:pt x="279038" y="252763"/>
                </a:lnTo>
                <a:cubicBezTo>
                  <a:pt x="291438" y="265916"/>
                  <a:pt x="291438" y="286456"/>
                  <a:pt x="279038" y="299609"/>
                </a:cubicBezTo>
                <a:cubicBezTo>
                  <a:pt x="266101" y="313331"/>
                  <a:pt x="244490" y="313969"/>
                  <a:pt x="230768" y="301032"/>
                </a:cubicBezTo>
                <a:cubicBezTo>
                  <a:pt x="217046" y="288096"/>
                  <a:pt x="216409" y="266485"/>
                  <a:pt x="229345" y="252763"/>
                </a:cubicBezTo>
                <a:close/>
                <a:moveTo>
                  <a:pt x="364500" y="175500"/>
                </a:moveTo>
                <a:lnTo>
                  <a:pt x="364500" y="202500"/>
                </a:lnTo>
                <a:lnTo>
                  <a:pt x="391500" y="202500"/>
                </a:lnTo>
                <a:lnTo>
                  <a:pt x="391500" y="175500"/>
                </a:lnTo>
                <a:close/>
                <a:moveTo>
                  <a:pt x="351000" y="162000"/>
                </a:moveTo>
                <a:lnTo>
                  <a:pt x="405000" y="162000"/>
                </a:lnTo>
                <a:lnTo>
                  <a:pt x="405000" y="216000"/>
                </a:lnTo>
                <a:lnTo>
                  <a:pt x="351000" y="216000"/>
                </a:lnTo>
                <a:close/>
                <a:moveTo>
                  <a:pt x="167391" y="138754"/>
                </a:moveTo>
                <a:lnTo>
                  <a:pt x="138753" y="167393"/>
                </a:lnTo>
                <a:lnTo>
                  <a:pt x="185938" y="214579"/>
                </a:lnTo>
                <a:cubicBezTo>
                  <a:pt x="188577" y="217212"/>
                  <a:pt x="192849" y="217210"/>
                  <a:pt x="195486" y="214576"/>
                </a:cubicBezTo>
                <a:lnTo>
                  <a:pt x="200259" y="209807"/>
                </a:lnTo>
                <a:lnTo>
                  <a:pt x="219348" y="228896"/>
                </a:lnTo>
                <a:lnTo>
                  <a:pt x="228896" y="219348"/>
                </a:lnTo>
                <a:lnTo>
                  <a:pt x="209807" y="200258"/>
                </a:lnTo>
                <a:lnTo>
                  <a:pt x="214576" y="195486"/>
                </a:lnTo>
                <a:cubicBezTo>
                  <a:pt x="217214" y="192850"/>
                  <a:pt x="217211" y="188577"/>
                  <a:pt x="214576" y="185938"/>
                </a:cubicBezTo>
                <a:close/>
                <a:moveTo>
                  <a:pt x="364500" y="108000"/>
                </a:moveTo>
                <a:lnTo>
                  <a:pt x="364500" y="135000"/>
                </a:lnTo>
                <a:lnTo>
                  <a:pt x="391500" y="135000"/>
                </a:lnTo>
                <a:lnTo>
                  <a:pt x="391500" y="108000"/>
                </a:lnTo>
                <a:close/>
                <a:moveTo>
                  <a:pt x="129209" y="100571"/>
                </a:moveTo>
                <a:lnTo>
                  <a:pt x="100570" y="129209"/>
                </a:lnTo>
                <a:lnTo>
                  <a:pt x="129208" y="157847"/>
                </a:lnTo>
                <a:lnTo>
                  <a:pt x="157847" y="129209"/>
                </a:lnTo>
                <a:close/>
                <a:moveTo>
                  <a:pt x="351000" y="94500"/>
                </a:moveTo>
                <a:lnTo>
                  <a:pt x="405000" y="94500"/>
                </a:lnTo>
                <a:lnTo>
                  <a:pt x="405000" y="148500"/>
                </a:lnTo>
                <a:lnTo>
                  <a:pt x="351000" y="148500"/>
                </a:lnTo>
                <a:close/>
                <a:moveTo>
                  <a:pt x="129208" y="62388"/>
                </a:moveTo>
                <a:lnTo>
                  <a:pt x="119664" y="71933"/>
                </a:lnTo>
                <a:lnTo>
                  <a:pt x="71933" y="119664"/>
                </a:lnTo>
                <a:lnTo>
                  <a:pt x="62388" y="129209"/>
                </a:lnTo>
                <a:lnTo>
                  <a:pt x="71932" y="138757"/>
                </a:lnTo>
                <a:lnTo>
                  <a:pt x="81481" y="129209"/>
                </a:lnTo>
                <a:lnTo>
                  <a:pt x="129208" y="81481"/>
                </a:lnTo>
                <a:lnTo>
                  <a:pt x="138757" y="71933"/>
                </a:lnTo>
                <a:close/>
                <a:moveTo>
                  <a:pt x="364500" y="40500"/>
                </a:moveTo>
                <a:lnTo>
                  <a:pt x="364500" y="67500"/>
                </a:lnTo>
                <a:lnTo>
                  <a:pt x="391500" y="67500"/>
                </a:lnTo>
                <a:lnTo>
                  <a:pt x="391500" y="40500"/>
                </a:lnTo>
                <a:close/>
                <a:moveTo>
                  <a:pt x="351000" y="27000"/>
                </a:moveTo>
                <a:lnTo>
                  <a:pt x="405000" y="27000"/>
                </a:lnTo>
                <a:lnTo>
                  <a:pt x="405000" y="81000"/>
                </a:lnTo>
                <a:lnTo>
                  <a:pt x="351000" y="81000"/>
                </a:lnTo>
                <a:close/>
                <a:moveTo>
                  <a:pt x="33768" y="13516"/>
                </a:moveTo>
                <a:cubicBezTo>
                  <a:pt x="28594" y="13516"/>
                  <a:pt x="23419" y="15487"/>
                  <a:pt x="19467" y="19429"/>
                </a:cubicBezTo>
                <a:cubicBezTo>
                  <a:pt x="11547" y="27328"/>
                  <a:pt x="11530" y="40151"/>
                  <a:pt x="19429" y="48070"/>
                </a:cubicBezTo>
                <a:lnTo>
                  <a:pt x="71933" y="100574"/>
                </a:lnTo>
                <a:lnTo>
                  <a:pt x="100574" y="71933"/>
                </a:lnTo>
                <a:lnTo>
                  <a:pt x="48070" y="19429"/>
                </a:lnTo>
                <a:cubicBezTo>
                  <a:pt x="44118" y="15487"/>
                  <a:pt x="38943" y="13516"/>
                  <a:pt x="33768" y="13516"/>
                </a:cubicBezTo>
                <a:close/>
                <a:moveTo>
                  <a:pt x="337500" y="13500"/>
                </a:moveTo>
                <a:lnTo>
                  <a:pt x="337500" y="378000"/>
                </a:lnTo>
                <a:cubicBezTo>
                  <a:pt x="337500" y="400368"/>
                  <a:pt x="355632" y="418500"/>
                  <a:pt x="378000" y="418500"/>
                </a:cubicBezTo>
                <a:cubicBezTo>
                  <a:pt x="400368" y="418500"/>
                  <a:pt x="418500" y="400368"/>
                  <a:pt x="418500" y="378000"/>
                </a:cubicBezTo>
                <a:lnTo>
                  <a:pt x="418500" y="13500"/>
                </a:lnTo>
                <a:close/>
                <a:moveTo>
                  <a:pt x="310500" y="13500"/>
                </a:moveTo>
                <a:lnTo>
                  <a:pt x="310500" y="324000"/>
                </a:lnTo>
                <a:lnTo>
                  <a:pt x="324000" y="324000"/>
                </a:lnTo>
                <a:lnTo>
                  <a:pt x="324000" y="13500"/>
                </a:lnTo>
                <a:close/>
                <a:moveTo>
                  <a:pt x="33738" y="28"/>
                </a:moveTo>
                <a:cubicBezTo>
                  <a:pt x="42376" y="17"/>
                  <a:pt x="51017" y="3302"/>
                  <a:pt x="57615" y="9884"/>
                </a:cubicBezTo>
                <a:lnTo>
                  <a:pt x="110119" y="62388"/>
                </a:lnTo>
                <a:lnTo>
                  <a:pt x="129209" y="43298"/>
                </a:lnTo>
                <a:lnTo>
                  <a:pt x="157847" y="71933"/>
                </a:lnTo>
                <a:lnTo>
                  <a:pt x="138753" y="91026"/>
                </a:lnTo>
                <a:lnTo>
                  <a:pt x="224124" y="176393"/>
                </a:lnTo>
                <a:cubicBezTo>
                  <a:pt x="230180" y="182467"/>
                  <a:pt x="231763" y="191693"/>
                  <a:pt x="228079" y="199438"/>
                </a:cubicBezTo>
                <a:lnTo>
                  <a:pt x="247986" y="219349"/>
                </a:lnTo>
                <a:lnTo>
                  <a:pt x="219348" y="247987"/>
                </a:lnTo>
                <a:lnTo>
                  <a:pt x="199437" y="228080"/>
                </a:lnTo>
                <a:cubicBezTo>
                  <a:pt x="191692" y="231763"/>
                  <a:pt x="182468" y="230181"/>
                  <a:pt x="176393" y="224128"/>
                </a:cubicBezTo>
                <a:lnTo>
                  <a:pt x="91025" y="138755"/>
                </a:lnTo>
                <a:lnTo>
                  <a:pt x="71933" y="157847"/>
                </a:lnTo>
                <a:lnTo>
                  <a:pt x="43298" y="129209"/>
                </a:lnTo>
                <a:lnTo>
                  <a:pt x="62388" y="110119"/>
                </a:lnTo>
                <a:lnTo>
                  <a:pt x="9884" y="57615"/>
                </a:lnTo>
                <a:cubicBezTo>
                  <a:pt x="-3257" y="44442"/>
                  <a:pt x="-3257" y="23117"/>
                  <a:pt x="9884" y="9943"/>
                </a:cubicBezTo>
                <a:cubicBezTo>
                  <a:pt x="16467" y="3345"/>
                  <a:pt x="25101" y="39"/>
                  <a:pt x="33738" y="28"/>
                </a:cubicBezTo>
                <a:close/>
                <a:moveTo>
                  <a:pt x="270000" y="0"/>
                </a:moveTo>
                <a:lnTo>
                  <a:pt x="432000" y="0"/>
                </a:lnTo>
                <a:lnTo>
                  <a:pt x="432000" y="378000"/>
                </a:lnTo>
                <a:cubicBezTo>
                  <a:pt x="431966" y="407809"/>
                  <a:pt x="407809" y="431966"/>
                  <a:pt x="378000" y="432000"/>
                </a:cubicBezTo>
                <a:lnTo>
                  <a:pt x="0" y="432000"/>
                </a:lnTo>
                <a:lnTo>
                  <a:pt x="0" y="324000"/>
                </a:lnTo>
                <a:lnTo>
                  <a:pt x="297000" y="324000"/>
                </a:lnTo>
                <a:lnTo>
                  <a:pt x="297000" y="13500"/>
                </a:lnTo>
                <a:lnTo>
                  <a:pt x="283500" y="13500"/>
                </a:lnTo>
                <a:lnTo>
                  <a:pt x="283500" y="229500"/>
                </a:lnTo>
                <a:lnTo>
                  <a:pt x="270000" y="229500"/>
                </a:ln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32" name="文本框 31"/>
          <p:cNvSpPr txBox="1"/>
          <p:nvPr>
            <p:custDataLst>
              <p:tags r:id="rId19"/>
            </p:custDataLst>
          </p:nvPr>
        </p:nvSpPr>
        <p:spPr>
          <a:xfrm flipH="1">
            <a:off x="1198248" y="5097773"/>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智慧人。</a:t>
            </a:r>
            <a:endParaRPr lang="zh-CN" altLang="en-US" sz="2000" spc="300" dirty="0">
              <a:latin typeface="微软雅黑" panose="020B0503020204020204" charset="-122"/>
              <a:ea typeface="微软雅黑" panose="020B0503020204020204" charset="-122"/>
            </a:endParaRPr>
          </a:p>
        </p:txBody>
      </p:sp>
      <p:sp>
        <p:nvSpPr>
          <p:cNvPr id="33" name="文本框 32"/>
          <p:cNvSpPr txBox="1"/>
          <p:nvPr>
            <p:custDataLst>
              <p:tags r:id="rId20"/>
            </p:custDataLst>
          </p:nvPr>
        </p:nvSpPr>
        <p:spPr>
          <a:xfrm flipH="1">
            <a:off x="1198247" y="5529902"/>
            <a:ext cx="3571645" cy="1245235"/>
          </a:xfrm>
          <a:prstGeom prst="rect">
            <a:avLst/>
          </a:prstGeom>
          <a:noFill/>
        </p:spPr>
        <p:txBody>
          <a:bodyPr wrap="square" tIns="0" bIns="46800" rtlCol="0" anchor="t" anchorCtr="0">
            <a:spAutoFit/>
          </a:bodyPr>
          <a:lstStyle/>
          <a:p>
            <a:pPr algn="r">
              <a:lnSpc>
                <a:spcPct val="120000"/>
              </a:lnSpc>
            </a:pPr>
            <a:r>
              <a:rPr kumimoji="1" lang="zh-CN" altLang="en-US" sz="1300" spc="150" dirty="0">
                <a:solidFill>
                  <a:srgbClr val="222222">
                    <a:lumMod val="75000"/>
                    <a:lumOff val="25000"/>
                  </a:srgbClr>
                </a:solidFill>
                <a:latin typeface="微软雅黑" panose="020B0503020204020204" charset="-122"/>
                <a:ea typeface="微软雅黑" panose="020B0503020204020204" charset="-122"/>
              </a:rPr>
              <a:t>这类人习惯于选择那些利用智慧来运用字、词、符号和观念进行工作的生活环境。他们适合于要求具有抽象能力和创造能力的工作任务。建议从事科学研究、教书或者写作的职业。</a:t>
            </a:r>
            <a:endParaRPr kumimoji="1" lang="zh-CN" altLang="en-US" sz="1300" spc="150" dirty="0">
              <a:solidFill>
                <a:srgbClr val="222222">
                  <a:lumMod val="75000"/>
                  <a:lumOff val="25000"/>
                </a:srgbClr>
              </a:solidFill>
              <a:latin typeface="微软雅黑" panose="020B0503020204020204" charset="-122"/>
              <a:ea typeface="微软雅黑" panose="020B0503020204020204" charset="-122"/>
            </a:endParaRPr>
          </a:p>
        </p:txBody>
      </p:sp>
      <p:sp>
        <p:nvSpPr>
          <p:cNvPr id="7" name="Oval 15"/>
          <p:cNvSpPr/>
          <p:nvPr>
            <p:custDataLst>
              <p:tags r:id="rId21"/>
            </p:custDataLst>
          </p:nvPr>
        </p:nvSpPr>
        <p:spPr>
          <a:xfrm>
            <a:off x="4907045" y="5146806"/>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1" name="任意多边形: 形状 150"/>
          <p:cNvSpPr/>
          <p:nvPr>
            <p:custDataLst>
              <p:tags r:id="rId22"/>
            </p:custDataLst>
          </p:nvPr>
        </p:nvSpPr>
        <p:spPr>
          <a:xfrm>
            <a:off x="5156155" y="5395900"/>
            <a:ext cx="425740" cy="425773"/>
          </a:xfrm>
          <a:custGeom>
            <a:avLst/>
            <a:gdLst>
              <a:gd name="connsiteX0" fmla="*/ 351383 w 432000"/>
              <a:gd name="connsiteY0" fmla="*/ 405033 h 432033"/>
              <a:gd name="connsiteX1" fmla="*/ 351349 w 432000"/>
              <a:gd name="connsiteY1" fmla="*/ 418533 h 432033"/>
              <a:gd name="connsiteX2" fmla="*/ 378349 w 432000"/>
              <a:gd name="connsiteY2" fmla="*/ 418533 h 432033"/>
              <a:gd name="connsiteX3" fmla="*/ 378383 w 432000"/>
              <a:gd name="connsiteY3" fmla="*/ 405033 h 432033"/>
              <a:gd name="connsiteX4" fmla="*/ 54382 w 432000"/>
              <a:gd name="connsiteY4" fmla="*/ 405033 h 432033"/>
              <a:gd name="connsiteX5" fmla="*/ 54346 w 432000"/>
              <a:gd name="connsiteY5" fmla="*/ 418533 h 432033"/>
              <a:gd name="connsiteX6" fmla="*/ 81346 w 432000"/>
              <a:gd name="connsiteY6" fmla="*/ 418533 h 432033"/>
              <a:gd name="connsiteX7" fmla="*/ 81382 w 432000"/>
              <a:gd name="connsiteY7" fmla="*/ 405033 h 432033"/>
              <a:gd name="connsiteX8" fmla="*/ 311126 w 432000"/>
              <a:gd name="connsiteY8" fmla="*/ 324000 h 432033"/>
              <a:gd name="connsiteX9" fmla="*/ 310500 w 432000"/>
              <a:gd name="connsiteY9" fmla="*/ 391533 h 432033"/>
              <a:gd name="connsiteX10" fmla="*/ 418500 w 432000"/>
              <a:gd name="connsiteY10" fmla="*/ 391533 h 432033"/>
              <a:gd name="connsiteX11" fmla="*/ 418500 w 432000"/>
              <a:gd name="connsiteY11" fmla="*/ 324000 h 432033"/>
              <a:gd name="connsiteX12" fmla="*/ 14126 w 432000"/>
              <a:gd name="connsiteY12" fmla="*/ 324000 h 432033"/>
              <a:gd name="connsiteX13" fmla="*/ 13500 w 432000"/>
              <a:gd name="connsiteY13" fmla="*/ 391533 h 432033"/>
              <a:gd name="connsiteX14" fmla="*/ 121500 w 432000"/>
              <a:gd name="connsiteY14" fmla="*/ 391533 h 432033"/>
              <a:gd name="connsiteX15" fmla="*/ 121500 w 432000"/>
              <a:gd name="connsiteY15" fmla="*/ 324000 h 432033"/>
              <a:gd name="connsiteX16" fmla="*/ 310500 w 432000"/>
              <a:gd name="connsiteY16" fmla="*/ 310500 h 432033"/>
              <a:gd name="connsiteX17" fmla="*/ 418500 w 432000"/>
              <a:gd name="connsiteY17" fmla="*/ 310500 h 432033"/>
              <a:gd name="connsiteX18" fmla="*/ 432000 w 432000"/>
              <a:gd name="connsiteY18" fmla="*/ 324000 h 432033"/>
              <a:gd name="connsiteX19" fmla="*/ 432000 w 432000"/>
              <a:gd name="connsiteY19" fmla="*/ 391533 h 432033"/>
              <a:gd name="connsiteX20" fmla="*/ 418500 w 432000"/>
              <a:gd name="connsiteY20" fmla="*/ 405033 h 432033"/>
              <a:gd name="connsiteX21" fmla="*/ 391883 w 432000"/>
              <a:gd name="connsiteY21" fmla="*/ 405033 h 432033"/>
              <a:gd name="connsiteX22" fmla="*/ 391849 w 432000"/>
              <a:gd name="connsiteY22" fmla="*/ 418533 h 432033"/>
              <a:gd name="connsiteX23" fmla="*/ 404941 w 432000"/>
              <a:gd name="connsiteY23" fmla="*/ 418533 h 432033"/>
              <a:gd name="connsiteX24" fmla="*/ 404941 w 432000"/>
              <a:gd name="connsiteY24" fmla="*/ 432033 h 432033"/>
              <a:gd name="connsiteX25" fmla="*/ 323941 w 432000"/>
              <a:gd name="connsiteY25" fmla="*/ 432033 h 432033"/>
              <a:gd name="connsiteX26" fmla="*/ 323941 w 432000"/>
              <a:gd name="connsiteY26" fmla="*/ 418533 h 432033"/>
              <a:gd name="connsiteX27" fmla="*/ 337848 w 432000"/>
              <a:gd name="connsiteY27" fmla="*/ 418533 h 432033"/>
              <a:gd name="connsiteX28" fmla="*/ 337883 w 432000"/>
              <a:gd name="connsiteY28" fmla="*/ 405033 h 432033"/>
              <a:gd name="connsiteX29" fmla="*/ 310500 w 432000"/>
              <a:gd name="connsiteY29" fmla="*/ 405033 h 432033"/>
              <a:gd name="connsiteX30" fmla="*/ 297000 w 432000"/>
              <a:gd name="connsiteY30" fmla="*/ 391533 h 432033"/>
              <a:gd name="connsiteX31" fmla="*/ 297000 w 432000"/>
              <a:gd name="connsiteY31" fmla="*/ 324000 h 432033"/>
              <a:gd name="connsiteX32" fmla="*/ 310500 w 432000"/>
              <a:gd name="connsiteY32" fmla="*/ 310500 h 432033"/>
              <a:gd name="connsiteX33" fmla="*/ 13500 w 432000"/>
              <a:gd name="connsiteY33" fmla="*/ 310500 h 432033"/>
              <a:gd name="connsiteX34" fmla="*/ 121500 w 432000"/>
              <a:gd name="connsiteY34" fmla="*/ 310500 h 432033"/>
              <a:gd name="connsiteX35" fmla="*/ 135000 w 432000"/>
              <a:gd name="connsiteY35" fmla="*/ 324000 h 432033"/>
              <a:gd name="connsiteX36" fmla="*/ 135000 w 432000"/>
              <a:gd name="connsiteY36" fmla="*/ 391533 h 432033"/>
              <a:gd name="connsiteX37" fmla="*/ 121500 w 432000"/>
              <a:gd name="connsiteY37" fmla="*/ 405033 h 432033"/>
              <a:gd name="connsiteX38" fmla="*/ 94882 w 432000"/>
              <a:gd name="connsiteY38" fmla="*/ 405033 h 432033"/>
              <a:gd name="connsiteX39" fmla="*/ 94846 w 432000"/>
              <a:gd name="connsiteY39" fmla="*/ 418533 h 432033"/>
              <a:gd name="connsiteX40" fmla="*/ 107944 w 432000"/>
              <a:gd name="connsiteY40" fmla="*/ 418533 h 432033"/>
              <a:gd name="connsiteX41" fmla="*/ 107944 w 432000"/>
              <a:gd name="connsiteY41" fmla="*/ 432033 h 432033"/>
              <a:gd name="connsiteX42" fmla="*/ 26944 w 432000"/>
              <a:gd name="connsiteY42" fmla="*/ 432033 h 432033"/>
              <a:gd name="connsiteX43" fmla="*/ 26944 w 432000"/>
              <a:gd name="connsiteY43" fmla="*/ 418533 h 432033"/>
              <a:gd name="connsiteX44" fmla="*/ 40846 w 432000"/>
              <a:gd name="connsiteY44" fmla="*/ 418533 h 432033"/>
              <a:gd name="connsiteX45" fmla="*/ 40882 w 432000"/>
              <a:gd name="connsiteY45" fmla="*/ 405033 h 432033"/>
              <a:gd name="connsiteX46" fmla="*/ 13500 w 432000"/>
              <a:gd name="connsiteY46" fmla="*/ 405033 h 432033"/>
              <a:gd name="connsiteX47" fmla="*/ 0 w 432000"/>
              <a:gd name="connsiteY47" fmla="*/ 391533 h 432033"/>
              <a:gd name="connsiteX48" fmla="*/ 0 w 432000"/>
              <a:gd name="connsiteY48" fmla="*/ 324000 h 432033"/>
              <a:gd name="connsiteX49" fmla="*/ 13500 w 432000"/>
              <a:gd name="connsiteY49" fmla="*/ 310500 h 432033"/>
              <a:gd name="connsiteX50" fmla="*/ 303757 w 432000"/>
              <a:gd name="connsiteY50" fmla="*/ 263332 h 432033"/>
              <a:gd name="connsiteX51" fmla="*/ 317257 w 432000"/>
              <a:gd name="connsiteY51" fmla="*/ 263332 h 432033"/>
              <a:gd name="connsiteX52" fmla="*/ 317257 w 432000"/>
              <a:gd name="connsiteY52" fmla="*/ 276832 h 432033"/>
              <a:gd name="connsiteX53" fmla="*/ 303757 w 432000"/>
              <a:gd name="connsiteY53" fmla="*/ 276832 h 432033"/>
              <a:gd name="connsiteX54" fmla="*/ 276757 w 432000"/>
              <a:gd name="connsiteY54" fmla="*/ 263332 h 432033"/>
              <a:gd name="connsiteX55" fmla="*/ 290257 w 432000"/>
              <a:gd name="connsiteY55" fmla="*/ 263332 h 432033"/>
              <a:gd name="connsiteX56" fmla="*/ 290257 w 432000"/>
              <a:gd name="connsiteY56" fmla="*/ 276832 h 432033"/>
              <a:gd name="connsiteX57" fmla="*/ 276757 w 432000"/>
              <a:gd name="connsiteY57" fmla="*/ 276832 h 432033"/>
              <a:gd name="connsiteX58" fmla="*/ 249750 w 432000"/>
              <a:gd name="connsiteY58" fmla="*/ 263332 h 432033"/>
              <a:gd name="connsiteX59" fmla="*/ 263250 w 432000"/>
              <a:gd name="connsiteY59" fmla="*/ 263332 h 432033"/>
              <a:gd name="connsiteX60" fmla="*/ 263250 w 432000"/>
              <a:gd name="connsiteY60" fmla="*/ 276832 h 432033"/>
              <a:gd name="connsiteX61" fmla="*/ 249750 w 432000"/>
              <a:gd name="connsiteY61" fmla="*/ 276832 h 432033"/>
              <a:gd name="connsiteX62" fmla="*/ 222750 w 432000"/>
              <a:gd name="connsiteY62" fmla="*/ 263332 h 432033"/>
              <a:gd name="connsiteX63" fmla="*/ 236250 w 432000"/>
              <a:gd name="connsiteY63" fmla="*/ 263332 h 432033"/>
              <a:gd name="connsiteX64" fmla="*/ 236250 w 432000"/>
              <a:gd name="connsiteY64" fmla="*/ 276832 h 432033"/>
              <a:gd name="connsiteX65" fmla="*/ 222750 w 432000"/>
              <a:gd name="connsiteY65" fmla="*/ 276832 h 432033"/>
              <a:gd name="connsiteX66" fmla="*/ 195753 w 432000"/>
              <a:gd name="connsiteY66" fmla="*/ 263332 h 432033"/>
              <a:gd name="connsiteX67" fmla="*/ 209253 w 432000"/>
              <a:gd name="connsiteY67" fmla="*/ 263332 h 432033"/>
              <a:gd name="connsiteX68" fmla="*/ 209253 w 432000"/>
              <a:gd name="connsiteY68" fmla="*/ 276832 h 432033"/>
              <a:gd name="connsiteX69" fmla="*/ 195753 w 432000"/>
              <a:gd name="connsiteY69" fmla="*/ 276832 h 432033"/>
              <a:gd name="connsiteX70" fmla="*/ 168753 w 432000"/>
              <a:gd name="connsiteY70" fmla="*/ 263332 h 432033"/>
              <a:gd name="connsiteX71" fmla="*/ 182253 w 432000"/>
              <a:gd name="connsiteY71" fmla="*/ 263332 h 432033"/>
              <a:gd name="connsiteX72" fmla="*/ 182253 w 432000"/>
              <a:gd name="connsiteY72" fmla="*/ 276832 h 432033"/>
              <a:gd name="connsiteX73" fmla="*/ 168753 w 432000"/>
              <a:gd name="connsiteY73" fmla="*/ 276832 h 432033"/>
              <a:gd name="connsiteX74" fmla="*/ 141753 w 432000"/>
              <a:gd name="connsiteY74" fmla="*/ 263332 h 432033"/>
              <a:gd name="connsiteX75" fmla="*/ 155253 w 432000"/>
              <a:gd name="connsiteY75" fmla="*/ 263332 h 432033"/>
              <a:gd name="connsiteX76" fmla="*/ 155253 w 432000"/>
              <a:gd name="connsiteY76" fmla="*/ 276832 h 432033"/>
              <a:gd name="connsiteX77" fmla="*/ 141753 w 432000"/>
              <a:gd name="connsiteY77" fmla="*/ 276832 h 432033"/>
              <a:gd name="connsiteX78" fmla="*/ 114753 w 432000"/>
              <a:gd name="connsiteY78" fmla="*/ 263332 h 432033"/>
              <a:gd name="connsiteX79" fmla="*/ 128253 w 432000"/>
              <a:gd name="connsiteY79" fmla="*/ 263332 h 432033"/>
              <a:gd name="connsiteX80" fmla="*/ 128253 w 432000"/>
              <a:gd name="connsiteY80" fmla="*/ 276832 h 432033"/>
              <a:gd name="connsiteX81" fmla="*/ 114753 w 432000"/>
              <a:gd name="connsiteY81" fmla="*/ 276832 h 432033"/>
              <a:gd name="connsiteX82" fmla="*/ 351125 w 432000"/>
              <a:gd name="connsiteY82" fmla="*/ 256592 h 432033"/>
              <a:gd name="connsiteX83" fmla="*/ 351125 w 432000"/>
              <a:gd name="connsiteY83" fmla="*/ 283592 h 432033"/>
              <a:gd name="connsiteX84" fmla="*/ 378125 w 432000"/>
              <a:gd name="connsiteY84" fmla="*/ 283592 h 432033"/>
              <a:gd name="connsiteX85" fmla="*/ 378125 w 432000"/>
              <a:gd name="connsiteY85" fmla="*/ 256592 h 432033"/>
              <a:gd name="connsiteX86" fmla="*/ 53947 w 432000"/>
              <a:gd name="connsiteY86" fmla="*/ 256592 h 432033"/>
              <a:gd name="connsiteX87" fmla="*/ 53947 w 432000"/>
              <a:gd name="connsiteY87" fmla="*/ 283592 h 432033"/>
              <a:gd name="connsiteX88" fmla="*/ 80947 w 432000"/>
              <a:gd name="connsiteY88" fmla="*/ 283592 h 432033"/>
              <a:gd name="connsiteX89" fmla="*/ 80947 w 432000"/>
              <a:gd name="connsiteY89" fmla="*/ 256592 h 432033"/>
              <a:gd name="connsiteX90" fmla="*/ 337625 w 432000"/>
              <a:gd name="connsiteY90" fmla="*/ 243092 h 432033"/>
              <a:gd name="connsiteX91" fmla="*/ 391625 w 432000"/>
              <a:gd name="connsiteY91" fmla="*/ 243092 h 432033"/>
              <a:gd name="connsiteX92" fmla="*/ 391625 w 432000"/>
              <a:gd name="connsiteY92" fmla="*/ 297092 h 432033"/>
              <a:gd name="connsiteX93" fmla="*/ 337625 w 432000"/>
              <a:gd name="connsiteY93" fmla="*/ 297092 h 432033"/>
              <a:gd name="connsiteX94" fmla="*/ 40447 w 432000"/>
              <a:gd name="connsiteY94" fmla="*/ 243092 h 432033"/>
              <a:gd name="connsiteX95" fmla="*/ 94447 w 432000"/>
              <a:gd name="connsiteY95" fmla="*/ 243092 h 432033"/>
              <a:gd name="connsiteX96" fmla="*/ 94447 w 432000"/>
              <a:gd name="connsiteY96" fmla="*/ 297092 h 432033"/>
              <a:gd name="connsiteX97" fmla="*/ 40447 w 432000"/>
              <a:gd name="connsiteY97" fmla="*/ 297092 h 432033"/>
              <a:gd name="connsiteX98" fmla="*/ 357842 w 432000"/>
              <a:gd name="connsiteY98" fmla="*/ 222779 h 432033"/>
              <a:gd name="connsiteX99" fmla="*/ 371342 w 432000"/>
              <a:gd name="connsiteY99" fmla="*/ 222779 h 432033"/>
              <a:gd name="connsiteX100" fmla="*/ 371342 w 432000"/>
              <a:gd name="connsiteY100" fmla="*/ 236263 h 432033"/>
              <a:gd name="connsiteX101" fmla="*/ 357842 w 432000"/>
              <a:gd name="connsiteY101" fmla="*/ 236263 h 432033"/>
              <a:gd name="connsiteX102" fmla="*/ 60661 w 432000"/>
              <a:gd name="connsiteY102" fmla="*/ 222779 h 432033"/>
              <a:gd name="connsiteX103" fmla="*/ 74161 w 432000"/>
              <a:gd name="connsiteY103" fmla="*/ 222779 h 432033"/>
              <a:gd name="connsiteX104" fmla="*/ 74161 w 432000"/>
              <a:gd name="connsiteY104" fmla="*/ 236263 h 432033"/>
              <a:gd name="connsiteX105" fmla="*/ 60661 w 432000"/>
              <a:gd name="connsiteY105" fmla="*/ 236263 h 432033"/>
              <a:gd name="connsiteX106" fmla="*/ 357842 w 432000"/>
              <a:gd name="connsiteY106" fmla="*/ 195779 h 432033"/>
              <a:gd name="connsiteX107" fmla="*/ 371342 w 432000"/>
              <a:gd name="connsiteY107" fmla="*/ 195779 h 432033"/>
              <a:gd name="connsiteX108" fmla="*/ 371342 w 432000"/>
              <a:gd name="connsiteY108" fmla="*/ 209279 h 432033"/>
              <a:gd name="connsiteX109" fmla="*/ 357842 w 432000"/>
              <a:gd name="connsiteY109" fmla="*/ 209279 h 432033"/>
              <a:gd name="connsiteX110" fmla="*/ 60661 w 432000"/>
              <a:gd name="connsiteY110" fmla="*/ 195779 h 432033"/>
              <a:gd name="connsiteX111" fmla="*/ 74161 w 432000"/>
              <a:gd name="connsiteY111" fmla="*/ 195779 h 432033"/>
              <a:gd name="connsiteX112" fmla="*/ 74161 w 432000"/>
              <a:gd name="connsiteY112" fmla="*/ 209279 h 432033"/>
              <a:gd name="connsiteX113" fmla="*/ 60661 w 432000"/>
              <a:gd name="connsiteY113" fmla="*/ 209279 h 432033"/>
              <a:gd name="connsiteX114" fmla="*/ 303757 w 432000"/>
              <a:gd name="connsiteY114" fmla="*/ 155266 h 432033"/>
              <a:gd name="connsiteX115" fmla="*/ 317257 w 432000"/>
              <a:gd name="connsiteY115" fmla="*/ 155266 h 432033"/>
              <a:gd name="connsiteX116" fmla="*/ 317257 w 432000"/>
              <a:gd name="connsiteY116" fmla="*/ 168766 h 432033"/>
              <a:gd name="connsiteX117" fmla="*/ 303757 w 432000"/>
              <a:gd name="connsiteY117" fmla="*/ 168766 h 432033"/>
              <a:gd name="connsiteX118" fmla="*/ 276757 w 432000"/>
              <a:gd name="connsiteY118" fmla="*/ 155266 h 432033"/>
              <a:gd name="connsiteX119" fmla="*/ 290257 w 432000"/>
              <a:gd name="connsiteY119" fmla="*/ 155266 h 432033"/>
              <a:gd name="connsiteX120" fmla="*/ 290257 w 432000"/>
              <a:gd name="connsiteY120" fmla="*/ 168766 h 432033"/>
              <a:gd name="connsiteX121" fmla="*/ 276757 w 432000"/>
              <a:gd name="connsiteY121" fmla="*/ 168766 h 432033"/>
              <a:gd name="connsiteX122" fmla="*/ 249750 w 432000"/>
              <a:gd name="connsiteY122" fmla="*/ 155266 h 432033"/>
              <a:gd name="connsiteX123" fmla="*/ 263250 w 432000"/>
              <a:gd name="connsiteY123" fmla="*/ 155266 h 432033"/>
              <a:gd name="connsiteX124" fmla="*/ 263250 w 432000"/>
              <a:gd name="connsiteY124" fmla="*/ 168766 h 432033"/>
              <a:gd name="connsiteX125" fmla="*/ 249750 w 432000"/>
              <a:gd name="connsiteY125" fmla="*/ 168766 h 432033"/>
              <a:gd name="connsiteX126" fmla="*/ 222750 w 432000"/>
              <a:gd name="connsiteY126" fmla="*/ 155266 h 432033"/>
              <a:gd name="connsiteX127" fmla="*/ 236250 w 432000"/>
              <a:gd name="connsiteY127" fmla="*/ 155266 h 432033"/>
              <a:gd name="connsiteX128" fmla="*/ 236250 w 432000"/>
              <a:gd name="connsiteY128" fmla="*/ 168766 h 432033"/>
              <a:gd name="connsiteX129" fmla="*/ 222750 w 432000"/>
              <a:gd name="connsiteY129" fmla="*/ 168766 h 432033"/>
              <a:gd name="connsiteX130" fmla="*/ 195753 w 432000"/>
              <a:gd name="connsiteY130" fmla="*/ 155266 h 432033"/>
              <a:gd name="connsiteX131" fmla="*/ 209253 w 432000"/>
              <a:gd name="connsiteY131" fmla="*/ 155266 h 432033"/>
              <a:gd name="connsiteX132" fmla="*/ 209253 w 432000"/>
              <a:gd name="connsiteY132" fmla="*/ 168766 h 432033"/>
              <a:gd name="connsiteX133" fmla="*/ 195753 w 432000"/>
              <a:gd name="connsiteY133" fmla="*/ 168766 h 432033"/>
              <a:gd name="connsiteX134" fmla="*/ 168753 w 432000"/>
              <a:gd name="connsiteY134" fmla="*/ 155266 h 432033"/>
              <a:gd name="connsiteX135" fmla="*/ 182253 w 432000"/>
              <a:gd name="connsiteY135" fmla="*/ 155266 h 432033"/>
              <a:gd name="connsiteX136" fmla="*/ 182253 w 432000"/>
              <a:gd name="connsiteY136" fmla="*/ 168766 h 432033"/>
              <a:gd name="connsiteX137" fmla="*/ 168753 w 432000"/>
              <a:gd name="connsiteY137" fmla="*/ 168766 h 432033"/>
              <a:gd name="connsiteX138" fmla="*/ 141753 w 432000"/>
              <a:gd name="connsiteY138" fmla="*/ 155266 h 432033"/>
              <a:gd name="connsiteX139" fmla="*/ 155253 w 432000"/>
              <a:gd name="connsiteY139" fmla="*/ 155266 h 432033"/>
              <a:gd name="connsiteX140" fmla="*/ 155253 w 432000"/>
              <a:gd name="connsiteY140" fmla="*/ 168766 h 432033"/>
              <a:gd name="connsiteX141" fmla="*/ 141753 w 432000"/>
              <a:gd name="connsiteY141" fmla="*/ 168766 h 432033"/>
              <a:gd name="connsiteX142" fmla="*/ 114753 w 432000"/>
              <a:gd name="connsiteY142" fmla="*/ 155266 h 432033"/>
              <a:gd name="connsiteX143" fmla="*/ 128253 w 432000"/>
              <a:gd name="connsiteY143" fmla="*/ 155266 h 432033"/>
              <a:gd name="connsiteX144" fmla="*/ 128253 w 432000"/>
              <a:gd name="connsiteY144" fmla="*/ 168766 h 432033"/>
              <a:gd name="connsiteX145" fmla="*/ 114753 w 432000"/>
              <a:gd name="connsiteY145" fmla="*/ 168766 h 432033"/>
              <a:gd name="connsiteX146" fmla="*/ 351125 w 432000"/>
              <a:gd name="connsiteY146" fmla="*/ 148530 h 432033"/>
              <a:gd name="connsiteX147" fmla="*/ 351125 w 432000"/>
              <a:gd name="connsiteY147" fmla="*/ 175530 h 432033"/>
              <a:gd name="connsiteX148" fmla="*/ 378125 w 432000"/>
              <a:gd name="connsiteY148" fmla="*/ 175530 h 432033"/>
              <a:gd name="connsiteX149" fmla="*/ 378125 w 432000"/>
              <a:gd name="connsiteY149" fmla="*/ 148530 h 432033"/>
              <a:gd name="connsiteX150" fmla="*/ 53947 w 432000"/>
              <a:gd name="connsiteY150" fmla="*/ 148530 h 432033"/>
              <a:gd name="connsiteX151" fmla="*/ 53947 w 432000"/>
              <a:gd name="connsiteY151" fmla="*/ 175530 h 432033"/>
              <a:gd name="connsiteX152" fmla="*/ 80947 w 432000"/>
              <a:gd name="connsiteY152" fmla="*/ 175530 h 432033"/>
              <a:gd name="connsiteX153" fmla="*/ 80947 w 432000"/>
              <a:gd name="connsiteY153" fmla="*/ 148530 h 432033"/>
              <a:gd name="connsiteX154" fmla="*/ 337625 w 432000"/>
              <a:gd name="connsiteY154" fmla="*/ 135030 h 432033"/>
              <a:gd name="connsiteX155" fmla="*/ 391625 w 432000"/>
              <a:gd name="connsiteY155" fmla="*/ 135030 h 432033"/>
              <a:gd name="connsiteX156" fmla="*/ 391625 w 432000"/>
              <a:gd name="connsiteY156" fmla="*/ 189030 h 432033"/>
              <a:gd name="connsiteX157" fmla="*/ 337625 w 432000"/>
              <a:gd name="connsiteY157" fmla="*/ 189030 h 432033"/>
              <a:gd name="connsiteX158" fmla="*/ 40447 w 432000"/>
              <a:gd name="connsiteY158" fmla="*/ 135030 h 432033"/>
              <a:gd name="connsiteX159" fmla="*/ 94447 w 432000"/>
              <a:gd name="connsiteY159" fmla="*/ 135030 h 432033"/>
              <a:gd name="connsiteX160" fmla="*/ 94447 w 432000"/>
              <a:gd name="connsiteY160" fmla="*/ 189030 h 432033"/>
              <a:gd name="connsiteX161" fmla="*/ 40447 w 432000"/>
              <a:gd name="connsiteY161" fmla="*/ 189030 h 432033"/>
              <a:gd name="connsiteX162" fmla="*/ 351383 w 432000"/>
              <a:gd name="connsiteY162" fmla="*/ 94533 h 432033"/>
              <a:gd name="connsiteX163" fmla="*/ 351349 w 432000"/>
              <a:gd name="connsiteY163" fmla="*/ 108033 h 432033"/>
              <a:gd name="connsiteX164" fmla="*/ 378349 w 432000"/>
              <a:gd name="connsiteY164" fmla="*/ 108033 h 432033"/>
              <a:gd name="connsiteX165" fmla="*/ 378383 w 432000"/>
              <a:gd name="connsiteY165" fmla="*/ 94533 h 432033"/>
              <a:gd name="connsiteX166" fmla="*/ 54382 w 432000"/>
              <a:gd name="connsiteY166" fmla="*/ 94533 h 432033"/>
              <a:gd name="connsiteX167" fmla="*/ 54346 w 432000"/>
              <a:gd name="connsiteY167" fmla="*/ 108033 h 432033"/>
              <a:gd name="connsiteX168" fmla="*/ 81346 w 432000"/>
              <a:gd name="connsiteY168" fmla="*/ 108033 h 432033"/>
              <a:gd name="connsiteX169" fmla="*/ 81382 w 432000"/>
              <a:gd name="connsiteY169" fmla="*/ 94533 h 432033"/>
              <a:gd name="connsiteX170" fmla="*/ 311126 w 432000"/>
              <a:gd name="connsiteY170" fmla="*/ 13500 h 432033"/>
              <a:gd name="connsiteX171" fmla="*/ 310500 w 432000"/>
              <a:gd name="connsiteY171" fmla="*/ 81033 h 432033"/>
              <a:gd name="connsiteX172" fmla="*/ 418500 w 432000"/>
              <a:gd name="connsiteY172" fmla="*/ 81033 h 432033"/>
              <a:gd name="connsiteX173" fmla="*/ 418500 w 432000"/>
              <a:gd name="connsiteY173" fmla="*/ 13500 h 432033"/>
              <a:gd name="connsiteX174" fmla="*/ 14126 w 432000"/>
              <a:gd name="connsiteY174" fmla="*/ 13500 h 432033"/>
              <a:gd name="connsiteX175" fmla="*/ 13500 w 432000"/>
              <a:gd name="connsiteY175" fmla="*/ 81033 h 432033"/>
              <a:gd name="connsiteX176" fmla="*/ 121500 w 432000"/>
              <a:gd name="connsiteY176" fmla="*/ 81033 h 432033"/>
              <a:gd name="connsiteX177" fmla="*/ 121500 w 432000"/>
              <a:gd name="connsiteY177" fmla="*/ 13500 h 432033"/>
              <a:gd name="connsiteX178" fmla="*/ 310500 w 432000"/>
              <a:gd name="connsiteY178" fmla="*/ 0 h 432033"/>
              <a:gd name="connsiteX179" fmla="*/ 418500 w 432000"/>
              <a:gd name="connsiteY179" fmla="*/ 0 h 432033"/>
              <a:gd name="connsiteX180" fmla="*/ 432000 w 432000"/>
              <a:gd name="connsiteY180" fmla="*/ 13500 h 432033"/>
              <a:gd name="connsiteX181" fmla="*/ 432000 w 432000"/>
              <a:gd name="connsiteY181" fmla="*/ 81033 h 432033"/>
              <a:gd name="connsiteX182" fmla="*/ 418500 w 432000"/>
              <a:gd name="connsiteY182" fmla="*/ 94533 h 432033"/>
              <a:gd name="connsiteX183" fmla="*/ 391883 w 432000"/>
              <a:gd name="connsiteY183" fmla="*/ 94533 h 432033"/>
              <a:gd name="connsiteX184" fmla="*/ 391849 w 432000"/>
              <a:gd name="connsiteY184" fmla="*/ 108033 h 432033"/>
              <a:gd name="connsiteX185" fmla="*/ 404941 w 432000"/>
              <a:gd name="connsiteY185" fmla="*/ 108033 h 432033"/>
              <a:gd name="connsiteX186" fmla="*/ 404941 w 432000"/>
              <a:gd name="connsiteY186" fmla="*/ 121533 h 432033"/>
              <a:gd name="connsiteX187" fmla="*/ 323941 w 432000"/>
              <a:gd name="connsiteY187" fmla="*/ 121533 h 432033"/>
              <a:gd name="connsiteX188" fmla="*/ 323941 w 432000"/>
              <a:gd name="connsiteY188" fmla="*/ 108033 h 432033"/>
              <a:gd name="connsiteX189" fmla="*/ 337848 w 432000"/>
              <a:gd name="connsiteY189" fmla="*/ 108033 h 432033"/>
              <a:gd name="connsiteX190" fmla="*/ 337883 w 432000"/>
              <a:gd name="connsiteY190" fmla="*/ 94533 h 432033"/>
              <a:gd name="connsiteX191" fmla="*/ 310500 w 432000"/>
              <a:gd name="connsiteY191" fmla="*/ 94533 h 432033"/>
              <a:gd name="connsiteX192" fmla="*/ 297000 w 432000"/>
              <a:gd name="connsiteY192" fmla="*/ 81033 h 432033"/>
              <a:gd name="connsiteX193" fmla="*/ 297000 w 432000"/>
              <a:gd name="connsiteY193" fmla="*/ 13500 h 432033"/>
              <a:gd name="connsiteX194" fmla="*/ 310500 w 432000"/>
              <a:gd name="connsiteY194" fmla="*/ 0 h 432033"/>
              <a:gd name="connsiteX195" fmla="*/ 13500 w 432000"/>
              <a:gd name="connsiteY195" fmla="*/ 0 h 432033"/>
              <a:gd name="connsiteX196" fmla="*/ 121500 w 432000"/>
              <a:gd name="connsiteY196" fmla="*/ 0 h 432033"/>
              <a:gd name="connsiteX197" fmla="*/ 135000 w 432000"/>
              <a:gd name="connsiteY197" fmla="*/ 13500 h 432033"/>
              <a:gd name="connsiteX198" fmla="*/ 135000 w 432000"/>
              <a:gd name="connsiteY198" fmla="*/ 81033 h 432033"/>
              <a:gd name="connsiteX199" fmla="*/ 121500 w 432000"/>
              <a:gd name="connsiteY199" fmla="*/ 94533 h 432033"/>
              <a:gd name="connsiteX200" fmla="*/ 94882 w 432000"/>
              <a:gd name="connsiteY200" fmla="*/ 94533 h 432033"/>
              <a:gd name="connsiteX201" fmla="*/ 94846 w 432000"/>
              <a:gd name="connsiteY201" fmla="*/ 108033 h 432033"/>
              <a:gd name="connsiteX202" fmla="*/ 107944 w 432000"/>
              <a:gd name="connsiteY202" fmla="*/ 108033 h 432033"/>
              <a:gd name="connsiteX203" fmla="*/ 107944 w 432000"/>
              <a:gd name="connsiteY203" fmla="*/ 121533 h 432033"/>
              <a:gd name="connsiteX204" fmla="*/ 26944 w 432000"/>
              <a:gd name="connsiteY204" fmla="*/ 121533 h 432033"/>
              <a:gd name="connsiteX205" fmla="*/ 26944 w 432000"/>
              <a:gd name="connsiteY205" fmla="*/ 108033 h 432033"/>
              <a:gd name="connsiteX206" fmla="*/ 40846 w 432000"/>
              <a:gd name="connsiteY206" fmla="*/ 108033 h 432033"/>
              <a:gd name="connsiteX207" fmla="*/ 40882 w 432000"/>
              <a:gd name="connsiteY207" fmla="*/ 94533 h 432033"/>
              <a:gd name="connsiteX208" fmla="*/ 13500 w 432000"/>
              <a:gd name="connsiteY208" fmla="*/ 94533 h 432033"/>
              <a:gd name="connsiteX209" fmla="*/ 0 w 432000"/>
              <a:gd name="connsiteY209" fmla="*/ 81033 h 432033"/>
              <a:gd name="connsiteX210" fmla="*/ 0 w 432000"/>
              <a:gd name="connsiteY210" fmla="*/ 13500 h 432033"/>
              <a:gd name="connsiteX211" fmla="*/ 13500 w 432000"/>
              <a:gd name="connsiteY211" fmla="*/ 0 h 43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432000" h="432033">
                <a:moveTo>
                  <a:pt x="351383" y="405033"/>
                </a:moveTo>
                <a:lnTo>
                  <a:pt x="351349" y="418533"/>
                </a:lnTo>
                <a:lnTo>
                  <a:pt x="378349" y="418533"/>
                </a:lnTo>
                <a:lnTo>
                  <a:pt x="378383" y="405033"/>
                </a:lnTo>
                <a:close/>
                <a:moveTo>
                  <a:pt x="54382" y="405033"/>
                </a:moveTo>
                <a:lnTo>
                  <a:pt x="54346" y="418533"/>
                </a:lnTo>
                <a:lnTo>
                  <a:pt x="81346" y="418533"/>
                </a:lnTo>
                <a:lnTo>
                  <a:pt x="81382" y="405033"/>
                </a:lnTo>
                <a:close/>
                <a:moveTo>
                  <a:pt x="311126" y="324000"/>
                </a:moveTo>
                <a:lnTo>
                  <a:pt x="310500" y="391533"/>
                </a:lnTo>
                <a:lnTo>
                  <a:pt x="418500" y="391533"/>
                </a:lnTo>
                <a:lnTo>
                  <a:pt x="418500" y="324000"/>
                </a:lnTo>
                <a:close/>
                <a:moveTo>
                  <a:pt x="14126" y="324000"/>
                </a:moveTo>
                <a:lnTo>
                  <a:pt x="13500" y="391533"/>
                </a:lnTo>
                <a:lnTo>
                  <a:pt x="121500" y="391533"/>
                </a:lnTo>
                <a:lnTo>
                  <a:pt x="121500" y="324000"/>
                </a:lnTo>
                <a:close/>
                <a:moveTo>
                  <a:pt x="310500" y="310500"/>
                </a:moveTo>
                <a:lnTo>
                  <a:pt x="418500" y="310500"/>
                </a:lnTo>
                <a:cubicBezTo>
                  <a:pt x="425952" y="310509"/>
                  <a:pt x="431992" y="316548"/>
                  <a:pt x="432000" y="324000"/>
                </a:cubicBezTo>
                <a:lnTo>
                  <a:pt x="432000" y="391533"/>
                </a:lnTo>
                <a:cubicBezTo>
                  <a:pt x="431992" y="398985"/>
                  <a:pt x="425952" y="405024"/>
                  <a:pt x="418500" y="405033"/>
                </a:cubicBezTo>
                <a:lnTo>
                  <a:pt x="391883" y="405033"/>
                </a:lnTo>
                <a:lnTo>
                  <a:pt x="391849" y="418533"/>
                </a:lnTo>
                <a:lnTo>
                  <a:pt x="404941" y="418533"/>
                </a:lnTo>
                <a:lnTo>
                  <a:pt x="404941" y="432033"/>
                </a:lnTo>
                <a:lnTo>
                  <a:pt x="323941" y="432033"/>
                </a:lnTo>
                <a:lnTo>
                  <a:pt x="323941" y="418533"/>
                </a:lnTo>
                <a:lnTo>
                  <a:pt x="337848" y="418533"/>
                </a:lnTo>
                <a:lnTo>
                  <a:pt x="337883" y="405033"/>
                </a:lnTo>
                <a:lnTo>
                  <a:pt x="310500" y="405033"/>
                </a:lnTo>
                <a:cubicBezTo>
                  <a:pt x="303048" y="405024"/>
                  <a:pt x="297008" y="398985"/>
                  <a:pt x="297000" y="391533"/>
                </a:cubicBezTo>
                <a:lnTo>
                  <a:pt x="297000" y="324000"/>
                </a:lnTo>
                <a:cubicBezTo>
                  <a:pt x="297008" y="316548"/>
                  <a:pt x="303048" y="310509"/>
                  <a:pt x="310500" y="310500"/>
                </a:cubicBezTo>
                <a:close/>
                <a:moveTo>
                  <a:pt x="13500" y="310500"/>
                </a:moveTo>
                <a:lnTo>
                  <a:pt x="121500" y="310500"/>
                </a:lnTo>
                <a:cubicBezTo>
                  <a:pt x="128953" y="310507"/>
                  <a:pt x="134993" y="316547"/>
                  <a:pt x="135000" y="324000"/>
                </a:cubicBezTo>
                <a:lnTo>
                  <a:pt x="135000" y="391533"/>
                </a:lnTo>
                <a:cubicBezTo>
                  <a:pt x="134993" y="398986"/>
                  <a:pt x="128953" y="405025"/>
                  <a:pt x="121500" y="405033"/>
                </a:cubicBezTo>
                <a:lnTo>
                  <a:pt x="94882" y="405033"/>
                </a:lnTo>
                <a:lnTo>
                  <a:pt x="94846" y="418533"/>
                </a:lnTo>
                <a:lnTo>
                  <a:pt x="107944" y="418533"/>
                </a:lnTo>
                <a:lnTo>
                  <a:pt x="107944" y="432033"/>
                </a:lnTo>
                <a:lnTo>
                  <a:pt x="26944" y="432033"/>
                </a:lnTo>
                <a:lnTo>
                  <a:pt x="26944" y="418533"/>
                </a:lnTo>
                <a:lnTo>
                  <a:pt x="40846" y="418533"/>
                </a:lnTo>
                <a:lnTo>
                  <a:pt x="40882" y="405033"/>
                </a:lnTo>
                <a:lnTo>
                  <a:pt x="13500" y="405033"/>
                </a:lnTo>
                <a:cubicBezTo>
                  <a:pt x="6047" y="405026"/>
                  <a:pt x="7" y="398986"/>
                  <a:pt x="0" y="391533"/>
                </a:cubicBezTo>
                <a:lnTo>
                  <a:pt x="0" y="324000"/>
                </a:lnTo>
                <a:cubicBezTo>
                  <a:pt x="7" y="316547"/>
                  <a:pt x="6047" y="310507"/>
                  <a:pt x="13500" y="310500"/>
                </a:cubicBezTo>
                <a:close/>
                <a:moveTo>
                  <a:pt x="303757" y="263332"/>
                </a:moveTo>
                <a:lnTo>
                  <a:pt x="317257" y="263332"/>
                </a:lnTo>
                <a:lnTo>
                  <a:pt x="317257" y="276832"/>
                </a:lnTo>
                <a:lnTo>
                  <a:pt x="303757" y="276832"/>
                </a:lnTo>
                <a:close/>
                <a:moveTo>
                  <a:pt x="276757" y="263332"/>
                </a:moveTo>
                <a:lnTo>
                  <a:pt x="290257" y="263332"/>
                </a:lnTo>
                <a:lnTo>
                  <a:pt x="290257" y="276832"/>
                </a:lnTo>
                <a:lnTo>
                  <a:pt x="276757" y="276832"/>
                </a:lnTo>
                <a:close/>
                <a:moveTo>
                  <a:pt x="249750" y="263332"/>
                </a:moveTo>
                <a:lnTo>
                  <a:pt x="263250" y="263332"/>
                </a:lnTo>
                <a:lnTo>
                  <a:pt x="263250" y="276832"/>
                </a:lnTo>
                <a:lnTo>
                  <a:pt x="249750" y="276832"/>
                </a:lnTo>
                <a:close/>
                <a:moveTo>
                  <a:pt x="222750" y="263332"/>
                </a:moveTo>
                <a:lnTo>
                  <a:pt x="236250" y="263332"/>
                </a:lnTo>
                <a:lnTo>
                  <a:pt x="236250" y="276832"/>
                </a:lnTo>
                <a:lnTo>
                  <a:pt x="222750" y="276832"/>
                </a:lnTo>
                <a:close/>
                <a:moveTo>
                  <a:pt x="195753" y="263332"/>
                </a:moveTo>
                <a:lnTo>
                  <a:pt x="209253" y="263332"/>
                </a:lnTo>
                <a:lnTo>
                  <a:pt x="209253" y="276832"/>
                </a:lnTo>
                <a:lnTo>
                  <a:pt x="195753" y="276832"/>
                </a:lnTo>
                <a:close/>
                <a:moveTo>
                  <a:pt x="168753" y="263332"/>
                </a:moveTo>
                <a:lnTo>
                  <a:pt x="182253" y="263332"/>
                </a:lnTo>
                <a:lnTo>
                  <a:pt x="182253" y="276832"/>
                </a:lnTo>
                <a:lnTo>
                  <a:pt x="168753" y="276832"/>
                </a:lnTo>
                <a:close/>
                <a:moveTo>
                  <a:pt x="141753" y="263332"/>
                </a:moveTo>
                <a:lnTo>
                  <a:pt x="155253" y="263332"/>
                </a:lnTo>
                <a:lnTo>
                  <a:pt x="155253" y="276832"/>
                </a:lnTo>
                <a:lnTo>
                  <a:pt x="141753" y="276832"/>
                </a:lnTo>
                <a:close/>
                <a:moveTo>
                  <a:pt x="114753" y="263332"/>
                </a:moveTo>
                <a:lnTo>
                  <a:pt x="128253" y="263332"/>
                </a:lnTo>
                <a:lnTo>
                  <a:pt x="128253" y="276832"/>
                </a:lnTo>
                <a:lnTo>
                  <a:pt x="114753" y="276832"/>
                </a:lnTo>
                <a:close/>
                <a:moveTo>
                  <a:pt x="351125" y="256592"/>
                </a:moveTo>
                <a:lnTo>
                  <a:pt x="351125" y="283592"/>
                </a:lnTo>
                <a:lnTo>
                  <a:pt x="378125" y="283592"/>
                </a:lnTo>
                <a:lnTo>
                  <a:pt x="378125" y="256592"/>
                </a:lnTo>
                <a:close/>
                <a:moveTo>
                  <a:pt x="53947" y="256592"/>
                </a:moveTo>
                <a:lnTo>
                  <a:pt x="53947" y="283592"/>
                </a:lnTo>
                <a:lnTo>
                  <a:pt x="80947" y="283592"/>
                </a:lnTo>
                <a:lnTo>
                  <a:pt x="80947" y="256592"/>
                </a:lnTo>
                <a:close/>
                <a:moveTo>
                  <a:pt x="337625" y="243092"/>
                </a:moveTo>
                <a:lnTo>
                  <a:pt x="391625" y="243092"/>
                </a:lnTo>
                <a:lnTo>
                  <a:pt x="391625" y="297092"/>
                </a:lnTo>
                <a:lnTo>
                  <a:pt x="337625" y="297092"/>
                </a:lnTo>
                <a:close/>
                <a:moveTo>
                  <a:pt x="40447" y="243092"/>
                </a:moveTo>
                <a:lnTo>
                  <a:pt x="94447" y="243092"/>
                </a:lnTo>
                <a:lnTo>
                  <a:pt x="94447" y="297092"/>
                </a:lnTo>
                <a:lnTo>
                  <a:pt x="40447" y="297092"/>
                </a:lnTo>
                <a:close/>
                <a:moveTo>
                  <a:pt x="357842" y="222779"/>
                </a:moveTo>
                <a:lnTo>
                  <a:pt x="371342" y="222779"/>
                </a:lnTo>
                <a:lnTo>
                  <a:pt x="371342" y="236263"/>
                </a:lnTo>
                <a:lnTo>
                  <a:pt x="357842" y="236263"/>
                </a:lnTo>
                <a:close/>
                <a:moveTo>
                  <a:pt x="60661" y="222779"/>
                </a:moveTo>
                <a:lnTo>
                  <a:pt x="74161" y="222779"/>
                </a:lnTo>
                <a:lnTo>
                  <a:pt x="74161" y="236263"/>
                </a:lnTo>
                <a:lnTo>
                  <a:pt x="60661" y="236263"/>
                </a:lnTo>
                <a:close/>
                <a:moveTo>
                  <a:pt x="357842" y="195779"/>
                </a:moveTo>
                <a:lnTo>
                  <a:pt x="371342" y="195779"/>
                </a:lnTo>
                <a:lnTo>
                  <a:pt x="371342" y="209279"/>
                </a:lnTo>
                <a:lnTo>
                  <a:pt x="357842" y="209279"/>
                </a:lnTo>
                <a:close/>
                <a:moveTo>
                  <a:pt x="60661" y="195779"/>
                </a:moveTo>
                <a:lnTo>
                  <a:pt x="74161" y="195779"/>
                </a:lnTo>
                <a:lnTo>
                  <a:pt x="74161" y="209279"/>
                </a:lnTo>
                <a:lnTo>
                  <a:pt x="60661" y="209279"/>
                </a:lnTo>
                <a:close/>
                <a:moveTo>
                  <a:pt x="303757" y="155266"/>
                </a:moveTo>
                <a:lnTo>
                  <a:pt x="317257" y="155266"/>
                </a:lnTo>
                <a:lnTo>
                  <a:pt x="317257" y="168766"/>
                </a:lnTo>
                <a:lnTo>
                  <a:pt x="303757" y="168766"/>
                </a:lnTo>
                <a:close/>
                <a:moveTo>
                  <a:pt x="276757" y="155266"/>
                </a:moveTo>
                <a:lnTo>
                  <a:pt x="290257" y="155266"/>
                </a:lnTo>
                <a:lnTo>
                  <a:pt x="290257" y="168766"/>
                </a:lnTo>
                <a:lnTo>
                  <a:pt x="276757" y="168766"/>
                </a:lnTo>
                <a:close/>
                <a:moveTo>
                  <a:pt x="249750" y="155266"/>
                </a:moveTo>
                <a:lnTo>
                  <a:pt x="263250" y="155266"/>
                </a:lnTo>
                <a:lnTo>
                  <a:pt x="263250" y="168766"/>
                </a:lnTo>
                <a:lnTo>
                  <a:pt x="249750" y="168766"/>
                </a:lnTo>
                <a:close/>
                <a:moveTo>
                  <a:pt x="222750" y="155266"/>
                </a:moveTo>
                <a:lnTo>
                  <a:pt x="236250" y="155266"/>
                </a:lnTo>
                <a:lnTo>
                  <a:pt x="236250" y="168766"/>
                </a:lnTo>
                <a:lnTo>
                  <a:pt x="222750" y="168766"/>
                </a:lnTo>
                <a:close/>
                <a:moveTo>
                  <a:pt x="195753" y="155266"/>
                </a:moveTo>
                <a:lnTo>
                  <a:pt x="209253" y="155266"/>
                </a:lnTo>
                <a:lnTo>
                  <a:pt x="209253" y="168766"/>
                </a:lnTo>
                <a:lnTo>
                  <a:pt x="195753" y="168766"/>
                </a:lnTo>
                <a:close/>
                <a:moveTo>
                  <a:pt x="168753" y="155266"/>
                </a:moveTo>
                <a:lnTo>
                  <a:pt x="182253" y="155266"/>
                </a:lnTo>
                <a:lnTo>
                  <a:pt x="182253" y="168766"/>
                </a:lnTo>
                <a:lnTo>
                  <a:pt x="168753" y="168766"/>
                </a:lnTo>
                <a:close/>
                <a:moveTo>
                  <a:pt x="141753" y="155266"/>
                </a:moveTo>
                <a:lnTo>
                  <a:pt x="155253" y="155266"/>
                </a:lnTo>
                <a:lnTo>
                  <a:pt x="155253" y="168766"/>
                </a:lnTo>
                <a:lnTo>
                  <a:pt x="141753" y="168766"/>
                </a:lnTo>
                <a:close/>
                <a:moveTo>
                  <a:pt x="114753" y="155266"/>
                </a:moveTo>
                <a:lnTo>
                  <a:pt x="128253" y="155266"/>
                </a:lnTo>
                <a:lnTo>
                  <a:pt x="128253" y="168766"/>
                </a:lnTo>
                <a:lnTo>
                  <a:pt x="114753" y="168766"/>
                </a:lnTo>
                <a:close/>
                <a:moveTo>
                  <a:pt x="351125" y="148530"/>
                </a:moveTo>
                <a:lnTo>
                  <a:pt x="351125" y="175530"/>
                </a:lnTo>
                <a:lnTo>
                  <a:pt x="378125" y="175530"/>
                </a:lnTo>
                <a:lnTo>
                  <a:pt x="378125" y="148530"/>
                </a:lnTo>
                <a:close/>
                <a:moveTo>
                  <a:pt x="53947" y="148530"/>
                </a:moveTo>
                <a:lnTo>
                  <a:pt x="53947" y="175530"/>
                </a:lnTo>
                <a:lnTo>
                  <a:pt x="80947" y="175530"/>
                </a:lnTo>
                <a:lnTo>
                  <a:pt x="80947" y="148530"/>
                </a:lnTo>
                <a:close/>
                <a:moveTo>
                  <a:pt x="337625" y="135030"/>
                </a:moveTo>
                <a:lnTo>
                  <a:pt x="391625" y="135030"/>
                </a:lnTo>
                <a:lnTo>
                  <a:pt x="391625" y="189030"/>
                </a:lnTo>
                <a:lnTo>
                  <a:pt x="337625" y="189030"/>
                </a:lnTo>
                <a:close/>
                <a:moveTo>
                  <a:pt x="40447" y="135030"/>
                </a:moveTo>
                <a:lnTo>
                  <a:pt x="94447" y="135030"/>
                </a:lnTo>
                <a:lnTo>
                  <a:pt x="94447" y="189030"/>
                </a:lnTo>
                <a:lnTo>
                  <a:pt x="40447" y="189030"/>
                </a:lnTo>
                <a:close/>
                <a:moveTo>
                  <a:pt x="351383" y="94533"/>
                </a:moveTo>
                <a:lnTo>
                  <a:pt x="351349" y="108033"/>
                </a:lnTo>
                <a:lnTo>
                  <a:pt x="378349" y="108033"/>
                </a:lnTo>
                <a:lnTo>
                  <a:pt x="378383" y="94533"/>
                </a:lnTo>
                <a:close/>
                <a:moveTo>
                  <a:pt x="54382" y="94533"/>
                </a:moveTo>
                <a:lnTo>
                  <a:pt x="54346" y="108033"/>
                </a:lnTo>
                <a:lnTo>
                  <a:pt x="81346" y="108033"/>
                </a:lnTo>
                <a:lnTo>
                  <a:pt x="81382" y="94533"/>
                </a:lnTo>
                <a:close/>
                <a:moveTo>
                  <a:pt x="311126" y="13500"/>
                </a:moveTo>
                <a:lnTo>
                  <a:pt x="310500" y="81033"/>
                </a:lnTo>
                <a:lnTo>
                  <a:pt x="418500" y="81033"/>
                </a:lnTo>
                <a:lnTo>
                  <a:pt x="418500" y="13500"/>
                </a:lnTo>
                <a:close/>
                <a:moveTo>
                  <a:pt x="14126" y="13500"/>
                </a:moveTo>
                <a:lnTo>
                  <a:pt x="13500" y="81033"/>
                </a:lnTo>
                <a:lnTo>
                  <a:pt x="121500" y="81033"/>
                </a:lnTo>
                <a:lnTo>
                  <a:pt x="121500" y="13500"/>
                </a:lnTo>
                <a:close/>
                <a:moveTo>
                  <a:pt x="310500" y="0"/>
                </a:moveTo>
                <a:lnTo>
                  <a:pt x="418500" y="0"/>
                </a:lnTo>
                <a:cubicBezTo>
                  <a:pt x="425952" y="9"/>
                  <a:pt x="431992" y="6048"/>
                  <a:pt x="432000" y="13500"/>
                </a:cubicBezTo>
                <a:lnTo>
                  <a:pt x="432000" y="81033"/>
                </a:lnTo>
                <a:cubicBezTo>
                  <a:pt x="431992" y="88485"/>
                  <a:pt x="425952" y="94524"/>
                  <a:pt x="418500" y="94533"/>
                </a:cubicBezTo>
                <a:lnTo>
                  <a:pt x="391883" y="94533"/>
                </a:lnTo>
                <a:lnTo>
                  <a:pt x="391849" y="108033"/>
                </a:lnTo>
                <a:lnTo>
                  <a:pt x="404941" y="108033"/>
                </a:lnTo>
                <a:lnTo>
                  <a:pt x="404941" y="121533"/>
                </a:lnTo>
                <a:lnTo>
                  <a:pt x="323941" y="121533"/>
                </a:lnTo>
                <a:lnTo>
                  <a:pt x="323941" y="108033"/>
                </a:lnTo>
                <a:lnTo>
                  <a:pt x="337848" y="108033"/>
                </a:lnTo>
                <a:lnTo>
                  <a:pt x="337883" y="94533"/>
                </a:lnTo>
                <a:lnTo>
                  <a:pt x="310500" y="94533"/>
                </a:lnTo>
                <a:cubicBezTo>
                  <a:pt x="303048" y="94524"/>
                  <a:pt x="297008" y="88485"/>
                  <a:pt x="297000" y="81033"/>
                </a:cubicBezTo>
                <a:lnTo>
                  <a:pt x="297000" y="13500"/>
                </a:lnTo>
                <a:cubicBezTo>
                  <a:pt x="297008" y="6048"/>
                  <a:pt x="303048" y="9"/>
                  <a:pt x="310500" y="0"/>
                </a:cubicBezTo>
                <a:close/>
                <a:moveTo>
                  <a:pt x="13500" y="0"/>
                </a:moveTo>
                <a:lnTo>
                  <a:pt x="121500" y="0"/>
                </a:lnTo>
                <a:cubicBezTo>
                  <a:pt x="128953" y="7"/>
                  <a:pt x="134993" y="6047"/>
                  <a:pt x="135000" y="13500"/>
                </a:cubicBezTo>
                <a:lnTo>
                  <a:pt x="135000" y="81033"/>
                </a:lnTo>
                <a:cubicBezTo>
                  <a:pt x="134993" y="88486"/>
                  <a:pt x="128953" y="94526"/>
                  <a:pt x="121500" y="94533"/>
                </a:cubicBezTo>
                <a:lnTo>
                  <a:pt x="94882" y="94533"/>
                </a:lnTo>
                <a:lnTo>
                  <a:pt x="94846" y="108033"/>
                </a:lnTo>
                <a:lnTo>
                  <a:pt x="107944" y="108033"/>
                </a:lnTo>
                <a:lnTo>
                  <a:pt x="107944" y="121533"/>
                </a:lnTo>
                <a:lnTo>
                  <a:pt x="26944" y="121533"/>
                </a:lnTo>
                <a:lnTo>
                  <a:pt x="26944" y="108033"/>
                </a:lnTo>
                <a:lnTo>
                  <a:pt x="40846" y="108033"/>
                </a:lnTo>
                <a:lnTo>
                  <a:pt x="40882" y="94533"/>
                </a:lnTo>
                <a:lnTo>
                  <a:pt x="13500" y="94533"/>
                </a:lnTo>
                <a:cubicBezTo>
                  <a:pt x="6047" y="94526"/>
                  <a:pt x="7" y="88486"/>
                  <a:pt x="0" y="81033"/>
                </a:cubicBezTo>
                <a:lnTo>
                  <a:pt x="0" y="13500"/>
                </a:lnTo>
                <a:cubicBezTo>
                  <a:pt x="7" y="6047"/>
                  <a:pt x="6047" y="7"/>
                  <a:pt x="13500"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41" name="文本框 40"/>
          <p:cNvSpPr txBox="1"/>
          <p:nvPr>
            <p:custDataLst>
              <p:tags r:id="rId23"/>
            </p:custDataLst>
          </p:nvPr>
        </p:nvSpPr>
        <p:spPr>
          <a:xfrm>
            <a:off x="7422108" y="5097410"/>
            <a:ext cx="3571645" cy="396583"/>
          </a:xfrm>
          <a:prstGeom prst="rect">
            <a:avLst/>
          </a:prstGeom>
          <a:noFill/>
        </p:spPr>
        <p:txBody>
          <a:bodyPr wrap="square" bIns="0" rtlCol="0" anchor="ctr" anchorCtr="0">
            <a:normAutofit lnSpcReduction="1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少了第六种型</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42" name="文本框 41"/>
          <p:cNvSpPr txBox="1"/>
          <p:nvPr>
            <p:custDataLst>
              <p:tags r:id="rId24"/>
            </p:custDataLst>
          </p:nvPr>
        </p:nvSpPr>
        <p:spPr>
          <a:xfrm>
            <a:off x="7422107" y="5530265"/>
            <a:ext cx="3571645" cy="589898"/>
          </a:xfrm>
          <a:prstGeom prst="rect">
            <a:avLst/>
          </a:prstGeom>
          <a:noFill/>
        </p:spPr>
        <p:txBody>
          <a:bodyPr wrap="square" tIns="0" bIns="46800" rtlCol="0" anchor="t" anchorCtr="0">
            <a:normAutofit/>
          </a:bodyPr>
          <a:lstStyle/>
          <a:p>
            <a:pP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10" name="Oval 31"/>
          <p:cNvSpPr/>
          <p:nvPr>
            <p:custDataLst>
              <p:tags r:id="rId25"/>
            </p:custDataLst>
          </p:nvPr>
        </p:nvSpPr>
        <p:spPr>
          <a:xfrm>
            <a:off x="6356715" y="5146806"/>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2" name="任意多边形: 形状 151"/>
          <p:cNvSpPr/>
          <p:nvPr>
            <p:custDataLst>
              <p:tags r:id="rId26"/>
            </p:custDataLst>
          </p:nvPr>
        </p:nvSpPr>
        <p:spPr>
          <a:xfrm>
            <a:off x="6605825" y="5395916"/>
            <a:ext cx="425740" cy="425741"/>
          </a:xfrm>
          <a:custGeom>
            <a:avLst/>
            <a:gdLst>
              <a:gd name="connsiteX0" fmla="*/ 290183 w 432000"/>
              <a:gd name="connsiteY0" fmla="*/ 351000 h 432000"/>
              <a:gd name="connsiteX1" fmla="*/ 303683 w 432000"/>
              <a:gd name="connsiteY1" fmla="*/ 351000 h 432000"/>
              <a:gd name="connsiteX2" fmla="*/ 303683 w 432000"/>
              <a:gd name="connsiteY2" fmla="*/ 381955 h 432000"/>
              <a:gd name="connsiteX3" fmla="*/ 317318 w 432000"/>
              <a:gd name="connsiteY3" fmla="*/ 395590 h 432000"/>
              <a:gd name="connsiteX4" fmla="*/ 317318 w 432000"/>
              <a:gd name="connsiteY4" fmla="*/ 432000 h 432000"/>
              <a:gd name="connsiteX5" fmla="*/ 303818 w 432000"/>
              <a:gd name="connsiteY5" fmla="*/ 432000 h 432000"/>
              <a:gd name="connsiteX6" fmla="*/ 303818 w 432000"/>
              <a:gd name="connsiteY6" fmla="*/ 401186 h 432000"/>
              <a:gd name="connsiteX7" fmla="*/ 290183 w 432000"/>
              <a:gd name="connsiteY7" fmla="*/ 387545 h 432000"/>
              <a:gd name="connsiteX8" fmla="*/ 263183 w 432000"/>
              <a:gd name="connsiteY8" fmla="*/ 351000 h 432000"/>
              <a:gd name="connsiteX9" fmla="*/ 276683 w 432000"/>
              <a:gd name="connsiteY9" fmla="*/ 351000 h 432000"/>
              <a:gd name="connsiteX10" fmla="*/ 276683 w 432000"/>
              <a:gd name="connsiteY10" fmla="*/ 388705 h 432000"/>
              <a:gd name="connsiteX11" fmla="*/ 290318 w 432000"/>
              <a:gd name="connsiteY11" fmla="*/ 402340 h 432000"/>
              <a:gd name="connsiteX12" fmla="*/ 290318 w 432000"/>
              <a:gd name="connsiteY12" fmla="*/ 432000 h 432000"/>
              <a:gd name="connsiteX13" fmla="*/ 276818 w 432000"/>
              <a:gd name="connsiteY13" fmla="*/ 432000 h 432000"/>
              <a:gd name="connsiteX14" fmla="*/ 276818 w 432000"/>
              <a:gd name="connsiteY14" fmla="*/ 407936 h 432000"/>
              <a:gd name="connsiteX15" fmla="*/ 263183 w 432000"/>
              <a:gd name="connsiteY15" fmla="*/ 394295 h 432000"/>
              <a:gd name="connsiteX16" fmla="*/ 236183 w 432000"/>
              <a:gd name="connsiteY16" fmla="*/ 351000 h 432000"/>
              <a:gd name="connsiteX17" fmla="*/ 249683 w 432000"/>
              <a:gd name="connsiteY17" fmla="*/ 351000 h 432000"/>
              <a:gd name="connsiteX18" fmla="*/ 249683 w 432000"/>
              <a:gd name="connsiteY18" fmla="*/ 395455 h 432000"/>
              <a:gd name="connsiteX19" fmla="*/ 263318 w 432000"/>
              <a:gd name="connsiteY19" fmla="*/ 409090 h 432000"/>
              <a:gd name="connsiteX20" fmla="*/ 263318 w 432000"/>
              <a:gd name="connsiteY20" fmla="*/ 432000 h 432000"/>
              <a:gd name="connsiteX21" fmla="*/ 249818 w 432000"/>
              <a:gd name="connsiteY21" fmla="*/ 432000 h 432000"/>
              <a:gd name="connsiteX22" fmla="*/ 249818 w 432000"/>
              <a:gd name="connsiteY22" fmla="*/ 414686 h 432000"/>
              <a:gd name="connsiteX23" fmla="*/ 236183 w 432000"/>
              <a:gd name="connsiteY23" fmla="*/ 401045 h 432000"/>
              <a:gd name="connsiteX24" fmla="*/ 209317 w 432000"/>
              <a:gd name="connsiteY24" fmla="*/ 351000 h 432000"/>
              <a:gd name="connsiteX25" fmla="*/ 222817 w 432000"/>
              <a:gd name="connsiteY25" fmla="*/ 351000 h 432000"/>
              <a:gd name="connsiteX26" fmla="*/ 222682 w 432000"/>
              <a:gd name="connsiteY26" fmla="*/ 432000 h 432000"/>
              <a:gd name="connsiteX27" fmla="*/ 209182 w 432000"/>
              <a:gd name="connsiteY27" fmla="*/ 432000 h 432000"/>
              <a:gd name="connsiteX28" fmla="*/ 182317 w 432000"/>
              <a:gd name="connsiteY28" fmla="*/ 351000 h 432000"/>
              <a:gd name="connsiteX29" fmla="*/ 195817 w 432000"/>
              <a:gd name="connsiteY29" fmla="*/ 351000 h 432000"/>
              <a:gd name="connsiteX30" fmla="*/ 195817 w 432000"/>
              <a:gd name="connsiteY30" fmla="*/ 401045 h 432000"/>
              <a:gd name="connsiteX31" fmla="*/ 182182 w 432000"/>
              <a:gd name="connsiteY31" fmla="*/ 414686 h 432000"/>
              <a:gd name="connsiteX32" fmla="*/ 182182 w 432000"/>
              <a:gd name="connsiteY32" fmla="*/ 432000 h 432000"/>
              <a:gd name="connsiteX33" fmla="*/ 168682 w 432000"/>
              <a:gd name="connsiteY33" fmla="*/ 432000 h 432000"/>
              <a:gd name="connsiteX34" fmla="*/ 168682 w 432000"/>
              <a:gd name="connsiteY34" fmla="*/ 409090 h 432000"/>
              <a:gd name="connsiteX35" fmla="*/ 182317 w 432000"/>
              <a:gd name="connsiteY35" fmla="*/ 395455 h 432000"/>
              <a:gd name="connsiteX36" fmla="*/ 155317 w 432000"/>
              <a:gd name="connsiteY36" fmla="*/ 351000 h 432000"/>
              <a:gd name="connsiteX37" fmla="*/ 168817 w 432000"/>
              <a:gd name="connsiteY37" fmla="*/ 351000 h 432000"/>
              <a:gd name="connsiteX38" fmla="*/ 168817 w 432000"/>
              <a:gd name="connsiteY38" fmla="*/ 394295 h 432000"/>
              <a:gd name="connsiteX39" fmla="*/ 155182 w 432000"/>
              <a:gd name="connsiteY39" fmla="*/ 407936 h 432000"/>
              <a:gd name="connsiteX40" fmla="*/ 155182 w 432000"/>
              <a:gd name="connsiteY40" fmla="*/ 432000 h 432000"/>
              <a:gd name="connsiteX41" fmla="*/ 141682 w 432000"/>
              <a:gd name="connsiteY41" fmla="*/ 432000 h 432000"/>
              <a:gd name="connsiteX42" fmla="*/ 141682 w 432000"/>
              <a:gd name="connsiteY42" fmla="*/ 402340 h 432000"/>
              <a:gd name="connsiteX43" fmla="*/ 155317 w 432000"/>
              <a:gd name="connsiteY43" fmla="*/ 388705 h 432000"/>
              <a:gd name="connsiteX44" fmla="*/ 128317 w 432000"/>
              <a:gd name="connsiteY44" fmla="*/ 351000 h 432000"/>
              <a:gd name="connsiteX45" fmla="*/ 141817 w 432000"/>
              <a:gd name="connsiteY45" fmla="*/ 351000 h 432000"/>
              <a:gd name="connsiteX46" fmla="*/ 141817 w 432000"/>
              <a:gd name="connsiteY46" fmla="*/ 387545 h 432000"/>
              <a:gd name="connsiteX47" fmla="*/ 128182 w 432000"/>
              <a:gd name="connsiteY47" fmla="*/ 401186 h 432000"/>
              <a:gd name="connsiteX48" fmla="*/ 128182 w 432000"/>
              <a:gd name="connsiteY48" fmla="*/ 432000 h 432000"/>
              <a:gd name="connsiteX49" fmla="*/ 114682 w 432000"/>
              <a:gd name="connsiteY49" fmla="*/ 432000 h 432000"/>
              <a:gd name="connsiteX50" fmla="*/ 114682 w 432000"/>
              <a:gd name="connsiteY50" fmla="*/ 395590 h 432000"/>
              <a:gd name="connsiteX51" fmla="*/ 128317 w 432000"/>
              <a:gd name="connsiteY51" fmla="*/ 381955 h 432000"/>
              <a:gd name="connsiteX52" fmla="*/ 67426 w 432000"/>
              <a:gd name="connsiteY52" fmla="*/ 317317 h 432000"/>
              <a:gd name="connsiteX53" fmla="*/ 80926 w 432000"/>
              <a:gd name="connsiteY53" fmla="*/ 317317 h 432000"/>
              <a:gd name="connsiteX54" fmla="*/ 80926 w 432000"/>
              <a:gd name="connsiteY54" fmla="*/ 351000 h 432000"/>
              <a:gd name="connsiteX55" fmla="*/ 115803 w 432000"/>
              <a:gd name="connsiteY55" fmla="*/ 351000 h 432000"/>
              <a:gd name="connsiteX56" fmla="*/ 115803 w 432000"/>
              <a:gd name="connsiteY56" fmla="*/ 364500 h 432000"/>
              <a:gd name="connsiteX57" fmla="*/ 67426 w 432000"/>
              <a:gd name="connsiteY57" fmla="*/ 364500 h 432000"/>
              <a:gd name="connsiteX58" fmla="*/ 350926 w 432000"/>
              <a:gd name="connsiteY58" fmla="*/ 317183 h 432000"/>
              <a:gd name="connsiteX59" fmla="*/ 364426 w 432000"/>
              <a:gd name="connsiteY59" fmla="*/ 317183 h 432000"/>
              <a:gd name="connsiteX60" fmla="*/ 364426 w 432000"/>
              <a:gd name="connsiteY60" fmla="*/ 364500 h 432000"/>
              <a:gd name="connsiteX61" fmla="*/ 317176 w 432000"/>
              <a:gd name="connsiteY61" fmla="*/ 364500 h 432000"/>
              <a:gd name="connsiteX62" fmla="*/ 317176 w 432000"/>
              <a:gd name="connsiteY62" fmla="*/ 351000 h 432000"/>
              <a:gd name="connsiteX63" fmla="*/ 350926 w 432000"/>
              <a:gd name="connsiteY63" fmla="*/ 351000 h 432000"/>
              <a:gd name="connsiteX64" fmla="*/ 283428 w 432000"/>
              <a:gd name="connsiteY64" fmla="*/ 297000 h 432000"/>
              <a:gd name="connsiteX65" fmla="*/ 296928 w 432000"/>
              <a:gd name="connsiteY65" fmla="*/ 297000 h 432000"/>
              <a:gd name="connsiteX66" fmla="*/ 296928 w 432000"/>
              <a:gd name="connsiteY66" fmla="*/ 310500 h 432000"/>
              <a:gd name="connsiteX67" fmla="*/ 283428 w 432000"/>
              <a:gd name="connsiteY67" fmla="*/ 310500 h 432000"/>
              <a:gd name="connsiteX68" fmla="*/ 256428 w 432000"/>
              <a:gd name="connsiteY68" fmla="*/ 297000 h 432000"/>
              <a:gd name="connsiteX69" fmla="*/ 269928 w 432000"/>
              <a:gd name="connsiteY69" fmla="*/ 297000 h 432000"/>
              <a:gd name="connsiteX70" fmla="*/ 269928 w 432000"/>
              <a:gd name="connsiteY70" fmla="*/ 310500 h 432000"/>
              <a:gd name="connsiteX71" fmla="*/ 256428 w 432000"/>
              <a:gd name="connsiteY71" fmla="*/ 310500 h 432000"/>
              <a:gd name="connsiteX72" fmla="*/ 229428 w 432000"/>
              <a:gd name="connsiteY72" fmla="*/ 297000 h 432000"/>
              <a:gd name="connsiteX73" fmla="*/ 242928 w 432000"/>
              <a:gd name="connsiteY73" fmla="*/ 297000 h 432000"/>
              <a:gd name="connsiteX74" fmla="*/ 242928 w 432000"/>
              <a:gd name="connsiteY74" fmla="*/ 310500 h 432000"/>
              <a:gd name="connsiteX75" fmla="*/ 229428 w 432000"/>
              <a:gd name="connsiteY75" fmla="*/ 310500 h 432000"/>
              <a:gd name="connsiteX76" fmla="*/ 202428 w 432000"/>
              <a:gd name="connsiteY76" fmla="*/ 297000 h 432000"/>
              <a:gd name="connsiteX77" fmla="*/ 215928 w 432000"/>
              <a:gd name="connsiteY77" fmla="*/ 297000 h 432000"/>
              <a:gd name="connsiteX78" fmla="*/ 215928 w 432000"/>
              <a:gd name="connsiteY78" fmla="*/ 310500 h 432000"/>
              <a:gd name="connsiteX79" fmla="*/ 202428 w 432000"/>
              <a:gd name="connsiteY79" fmla="*/ 310500 h 432000"/>
              <a:gd name="connsiteX80" fmla="*/ 175428 w 432000"/>
              <a:gd name="connsiteY80" fmla="*/ 297000 h 432000"/>
              <a:gd name="connsiteX81" fmla="*/ 188928 w 432000"/>
              <a:gd name="connsiteY81" fmla="*/ 297000 h 432000"/>
              <a:gd name="connsiteX82" fmla="*/ 188928 w 432000"/>
              <a:gd name="connsiteY82" fmla="*/ 310500 h 432000"/>
              <a:gd name="connsiteX83" fmla="*/ 175428 w 432000"/>
              <a:gd name="connsiteY83" fmla="*/ 310500 h 432000"/>
              <a:gd name="connsiteX84" fmla="*/ 148428 w 432000"/>
              <a:gd name="connsiteY84" fmla="*/ 297000 h 432000"/>
              <a:gd name="connsiteX85" fmla="*/ 161928 w 432000"/>
              <a:gd name="connsiteY85" fmla="*/ 297000 h 432000"/>
              <a:gd name="connsiteX86" fmla="*/ 161928 w 432000"/>
              <a:gd name="connsiteY86" fmla="*/ 310500 h 432000"/>
              <a:gd name="connsiteX87" fmla="*/ 148428 w 432000"/>
              <a:gd name="connsiteY87" fmla="*/ 310500 h 432000"/>
              <a:gd name="connsiteX88" fmla="*/ 121428 w 432000"/>
              <a:gd name="connsiteY88" fmla="*/ 297000 h 432000"/>
              <a:gd name="connsiteX89" fmla="*/ 134928 w 432000"/>
              <a:gd name="connsiteY89" fmla="*/ 297000 h 432000"/>
              <a:gd name="connsiteX90" fmla="*/ 134928 w 432000"/>
              <a:gd name="connsiteY90" fmla="*/ 310500 h 432000"/>
              <a:gd name="connsiteX91" fmla="*/ 121428 w 432000"/>
              <a:gd name="connsiteY91" fmla="*/ 310500 h 432000"/>
              <a:gd name="connsiteX92" fmla="*/ 351000 w 432000"/>
              <a:gd name="connsiteY92" fmla="*/ 290183 h 432000"/>
              <a:gd name="connsiteX93" fmla="*/ 387545 w 432000"/>
              <a:gd name="connsiteY93" fmla="*/ 290183 h 432000"/>
              <a:gd name="connsiteX94" fmla="*/ 401186 w 432000"/>
              <a:gd name="connsiteY94" fmla="*/ 303818 h 432000"/>
              <a:gd name="connsiteX95" fmla="*/ 432000 w 432000"/>
              <a:gd name="connsiteY95" fmla="*/ 303818 h 432000"/>
              <a:gd name="connsiteX96" fmla="*/ 432000 w 432000"/>
              <a:gd name="connsiteY96" fmla="*/ 317318 h 432000"/>
              <a:gd name="connsiteX97" fmla="*/ 395590 w 432000"/>
              <a:gd name="connsiteY97" fmla="*/ 317318 h 432000"/>
              <a:gd name="connsiteX98" fmla="*/ 381955 w 432000"/>
              <a:gd name="connsiteY98" fmla="*/ 303683 h 432000"/>
              <a:gd name="connsiteX99" fmla="*/ 351000 w 432000"/>
              <a:gd name="connsiteY99" fmla="*/ 303683 h 432000"/>
              <a:gd name="connsiteX100" fmla="*/ 44456 w 432000"/>
              <a:gd name="connsiteY100" fmla="*/ 290183 h 432000"/>
              <a:gd name="connsiteX101" fmla="*/ 81000 w 432000"/>
              <a:gd name="connsiteY101" fmla="*/ 290183 h 432000"/>
              <a:gd name="connsiteX102" fmla="*/ 81000 w 432000"/>
              <a:gd name="connsiteY102" fmla="*/ 303683 h 432000"/>
              <a:gd name="connsiteX103" fmla="*/ 50045 w 432000"/>
              <a:gd name="connsiteY103" fmla="*/ 303683 h 432000"/>
              <a:gd name="connsiteX104" fmla="*/ 36410 w 432000"/>
              <a:gd name="connsiteY104" fmla="*/ 317318 h 432000"/>
              <a:gd name="connsiteX105" fmla="*/ 0 w 432000"/>
              <a:gd name="connsiteY105" fmla="*/ 317318 h 432000"/>
              <a:gd name="connsiteX106" fmla="*/ 0 w 432000"/>
              <a:gd name="connsiteY106" fmla="*/ 303818 h 432000"/>
              <a:gd name="connsiteX107" fmla="*/ 30814 w 432000"/>
              <a:gd name="connsiteY107" fmla="*/ 303818 h 432000"/>
              <a:gd name="connsiteX108" fmla="*/ 351000 w 432000"/>
              <a:gd name="connsiteY108" fmla="*/ 263183 h 432000"/>
              <a:gd name="connsiteX109" fmla="*/ 394295 w 432000"/>
              <a:gd name="connsiteY109" fmla="*/ 263183 h 432000"/>
              <a:gd name="connsiteX110" fmla="*/ 407936 w 432000"/>
              <a:gd name="connsiteY110" fmla="*/ 276818 h 432000"/>
              <a:gd name="connsiteX111" fmla="*/ 432000 w 432000"/>
              <a:gd name="connsiteY111" fmla="*/ 276818 h 432000"/>
              <a:gd name="connsiteX112" fmla="*/ 432000 w 432000"/>
              <a:gd name="connsiteY112" fmla="*/ 290318 h 432000"/>
              <a:gd name="connsiteX113" fmla="*/ 402340 w 432000"/>
              <a:gd name="connsiteY113" fmla="*/ 290318 h 432000"/>
              <a:gd name="connsiteX114" fmla="*/ 388705 w 432000"/>
              <a:gd name="connsiteY114" fmla="*/ 276683 h 432000"/>
              <a:gd name="connsiteX115" fmla="*/ 351000 w 432000"/>
              <a:gd name="connsiteY115" fmla="*/ 276683 h 432000"/>
              <a:gd name="connsiteX116" fmla="*/ 37706 w 432000"/>
              <a:gd name="connsiteY116" fmla="*/ 263183 h 432000"/>
              <a:gd name="connsiteX117" fmla="*/ 81000 w 432000"/>
              <a:gd name="connsiteY117" fmla="*/ 263183 h 432000"/>
              <a:gd name="connsiteX118" fmla="*/ 81000 w 432000"/>
              <a:gd name="connsiteY118" fmla="*/ 276683 h 432000"/>
              <a:gd name="connsiteX119" fmla="*/ 43295 w 432000"/>
              <a:gd name="connsiteY119" fmla="*/ 276683 h 432000"/>
              <a:gd name="connsiteX120" fmla="*/ 29660 w 432000"/>
              <a:gd name="connsiteY120" fmla="*/ 290318 h 432000"/>
              <a:gd name="connsiteX121" fmla="*/ 0 w 432000"/>
              <a:gd name="connsiteY121" fmla="*/ 290318 h 432000"/>
              <a:gd name="connsiteX122" fmla="*/ 0 w 432000"/>
              <a:gd name="connsiteY122" fmla="*/ 276818 h 432000"/>
              <a:gd name="connsiteX123" fmla="*/ 24064 w 432000"/>
              <a:gd name="connsiteY123" fmla="*/ 276818 h 432000"/>
              <a:gd name="connsiteX124" fmla="*/ 351000 w 432000"/>
              <a:gd name="connsiteY124" fmla="*/ 236183 h 432000"/>
              <a:gd name="connsiteX125" fmla="*/ 401045 w 432000"/>
              <a:gd name="connsiteY125" fmla="*/ 236183 h 432000"/>
              <a:gd name="connsiteX126" fmla="*/ 414686 w 432000"/>
              <a:gd name="connsiteY126" fmla="*/ 249818 h 432000"/>
              <a:gd name="connsiteX127" fmla="*/ 432000 w 432000"/>
              <a:gd name="connsiteY127" fmla="*/ 249818 h 432000"/>
              <a:gd name="connsiteX128" fmla="*/ 432000 w 432000"/>
              <a:gd name="connsiteY128" fmla="*/ 263318 h 432000"/>
              <a:gd name="connsiteX129" fmla="*/ 409090 w 432000"/>
              <a:gd name="connsiteY129" fmla="*/ 263318 h 432000"/>
              <a:gd name="connsiteX130" fmla="*/ 395455 w 432000"/>
              <a:gd name="connsiteY130" fmla="*/ 249683 h 432000"/>
              <a:gd name="connsiteX131" fmla="*/ 351000 w 432000"/>
              <a:gd name="connsiteY131" fmla="*/ 249683 h 432000"/>
              <a:gd name="connsiteX132" fmla="*/ 30956 w 432000"/>
              <a:gd name="connsiteY132" fmla="*/ 236183 h 432000"/>
              <a:gd name="connsiteX133" fmla="*/ 81000 w 432000"/>
              <a:gd name="connsiteY133" fmla="*/ 236183 h 432000"/>
              <a:gd name="connsiteX134" fmla="*/ 81000 w 432000"/>
              <a:gd name="connsiteY134" fmla="*/ 249683 h 432000"/>
              <a:gd name="connsiteX135" fmla="*/ 36545 w 432000"/>
              <a:gd name="connsiteY135" fmla="*/ 249683 h 432000"/>
              <a:gd name="connsiteX136" fmla="*/ 22910 w 432000"/>
              <a:gd name="connsiteY136" fmla="*/ 263318 h 432000"/>
              <a:gd name="connsiteX137" fmla="*/ 0 w 432000"/>
              <a:gd name="connsiteY137" fmla="*/ 263318 h 432000"/>
              <a:gd name="connsiteX138" fmla="*/ 0 w 432000"/>
              <a:gd name="connsiteY138" fmla="*/ 249818 h 432000"/>
              <a:gd name="connsiteX139" fmla="*/ 17314 w 432000"/>
              <a:gd name="connsiteY139" fmla="*/ 249818 h 432000"/>
              <a:gd name="connsiteX140" fmla="*/ 351000 w 432000"/>
              <a:gd name="connsiteY140" fmla="*/ 209182 h 432000"/>
              <a:gd name="connsiteX141" fmla="*/ 432000 w 432000"/>
              <a:gd name="connsiteY141" fmla="*/ 209317 h 432000"/>
              <a:gd name="connsiteX142" fmla="*/ 432000 w 432000"/>
              <a:gd name="connsiteY142" fmla="*/ 222817 h 432000"/>
              <a:gd name="connsiteX143" fmla="*/ 351000 w 432000"/>
              <a:gd name="connsiteY143" fmla="*/ 222682 h 432000"/>
              <a:gd name="connsiteX144" fmla="*/ 81000 w 432000"/>
              <a:gd name="connsiteY144" fmla="*/ 209182 h 432000"/>
              <a:gd name="connsiteX145" fmla="*/ 81000 w 432000"/>
              <a:gd name="connsiteY145" fmla="*/ 222682 h 432000"/>
              <a:gd name="connsiteX146" fmla="*/ 0 w 432000"/>
              <a:gd name="connsiteY146" fmla="*/ 222817 h 432000"/>
              <a:gd name="connsiteX147" fmla="*/ 0 w 432000"/>
              <a:gd name="connsiteY147" fmla="*/ 209317 h 432000"/>
              <a:gd name="connsiteX148" fmla="*/ 229428 w 432000"/>
              <a:gd name="connsiteY148" fmla="*/ 175500 h 432000"/>
              <a:gd name="connsiteX149" fmla="*/ 296928 w 432000"/>
              <a:gd name="connsiteY149" fmla="*/ 175500 h 432000"/>
              <a:gd name="connsiteX150" fmla="*/ 296928 w 432000"/>
              <a:gd name="connsiteY150" fmla="*/ 189000 h 432000"/>
              <a:gd name="connsiteX151" fmla="*/ 229428 w 432000"/>
              <a:gd name="connsiteY151" fmla="*/ 189000 h 432000"/>
              <a:gd name="connsiteX152" fmla="*/ 409090 w 432000"/>
              <a:gd name="connsiteY152" fmla="*/ 168682 h 432000"/>
              <a:gd name="connsiteX153" fmla="*/ 432000 w 432000"/>
              <a:gd name="connsiteY153" fmla="*/ 168682 h 432000"/>
              <a:gd name="connsiteX154" fmla="*/ 432000 w 432000"/>
              <a:gd name="connsiteY154" fmla="*/ 182182 h 432000"/>
              <a:gd name="connsiteX155" fmla="*/ 414686 w 432000"/>
              <a:gd name="connsiteY155" fmla="*/ 182182 h 432000"/>
              <a:gd name="connsiteX156" fmla="*/ 401045 w 432000"/>
              <a:gd name="connsiteY156" fmla="*/ 195817 h 432000"/>
              <a:gd name="connsiteX157" fmla="*/ 351000 w 432000"/>
              <a:gd name="connsiteY157" fmla="*/ 195817 h 432000"/>
              <a:gd name="connsiteX158" fmla="*/ 351000 w 432000"/>
              <a:gd name="connsiteY158" fmla="*/ 182317 h 432000"/>
              <a:gd name="connsiteX159" fmla="*/ 395455 w 432000"/>
              <a:gd name="connsiteY159" fmla="*/ 182317 h 432000"/>
              <a:gd name="connsiteX160" fmla="*/ 0 w 432000"/>
              <a:gd name="connsiteY160" fmla="*/ 168682 h 432000"/>
              <a:gd name="connsiteX161" fmla="*/ 22910 w 432000"/>
              <a:gd name="connsiteY161" fmla="*/ 168682 h 432000"/>
              <a:gd name="connsiteX162" fmla="*/ 36545 w 432000"/>
              <a:gd name="connsiteY162" fmla="*/ 182317 h 432000"/>
              <a:gd name="connsiteX163" fmla="*/ 81000 w 432000"/>
              <a:gd name="connsiteY163" fmla="*/ 182317 h 432000"/>
              <a:gd name="connsiteX164" fmla="*/ 81000 w 432000"/>
              <a:gd name="connsiteY164" fmla="*/ 195817 h 432000"/>
              <a:gd name="connsiteX165" fmla="*/ 30956 w 432000"/>
              <a:gd name="connsiteY165" fmla="*/ 195817 h 432000"/>
              <a:gd name="connsiteX166" fmla="*/ 17314 w 432000"/>
              <a:gd name="connsiteY166" fmla="*/ 182182 h 432000"/>
              <a:gd name="connsiteX167" fmla="*/ 0 w 432000"/>
              <a:gd name="connsiteY167" fmla="*/ 182182 h 432000"/>
              <a:gd name="connsiteX168" fmla="*/ 148428 w 432000"/>
              <a:gd name="connsiteY168" fmla="*/ 162000 h 432000"/>
              <a:gd name="connsiteX169" fmla="*/ 148428 w 432000"/>
              <a:gd name="connsiteY169" fmla="*/ 175500 h 432000"/>
              <a:gd name="connsiteX170" fmla="*/ 202428 w 432000"/>
              <a:gd name="connsiteY170" fmla="*/ 175500 h 432000"/>
              <a:gd name="connsiteX171" fmla="*/ 202428 w 432000"/>
              <a:gd name="connsiteY171" fmla="*/ 162000 h 432000"/>
              <a:gd name="connsiteX172" fmla="*/ 229428 w 432000"/>
              <a:gd name="connsiteY172" fmla="*/ 148500 h 432000"/>
              <a:gd name="connsiteX173" fmla="*/ 296928 w 432000"/>
              <a:gd name="connsiteY173" fmla="*/ 148500 h 432000"/>
              <a:gd name="connsiteX174" fmla="*/ 296928 w 432000"/>
              <a:gd name="connsiteY174" fmla="*/ 162000 h 432000"/>
              <a:gd name="connsiteX175" fmla="*/ 229428 w 432000"/>
              <a:gd name="connsiteY175" fmla="*/ 162000 h 432000"/>
              <a:gd name="connsiteX176" fmla="*/ 134928 w 432000"/>
              <a:gd name="connsiteY176" fmla="*/ 148500 h 432000"/>
              <a:gd name="connsiteX177" fmla="*/ 215928 w 432000"/>
              <a:gd name="connsiteY177" fmla="*/ 148500 h 432000"/>
              <a:gd name="connsiteX178" fmla="*/ 215928 w 432000"/>
              <a:gd name="connsiteY178" fmla="*/ 189000 h 432000"/>
              <a:gd name="connsiteX179" fmla="*/ 134928 w 432000"/>
              <a:gd name="connsiteY179" fmla="*/ 189000 h 432000"/>
              <a:gd name="connsiteX180" fmla="*/ 402340 w 432000"/>
              <a:gd name="connsiteY180" fmla="*/ 141682 h 432000"/>
              <a:gd name="connsiteX181" fmla="*/ 432000 w 432000"/>
              <a:gd name="connsiteY181" fmla="*/ 141682 h 432000"/>
              <a:gd name="connsiteX182" fmla="*/ 432000 w 432000"/>
              <a:gd name="connsiteY182" fmla="*/ 155182 h 432000"/>
              <a:gd name="connsiteX183" fmla="*/ 407936 w 432000"/>
              <a:gd name="connsiteY183" fmla="*/ 155182 h 432000"/>
              <a:gd name="connsiteX184" fmla="*/ 394295 w 432000"/>
              <a:gd name="connsiteY184" fmla="*/ 168817 h 432000"/>
              <a:gd name="connsiteX185" fmla="*/ 351000 w 432000"/>
              <a:gd name="connsiteY185" fmla="*/ 168817 h 432000"/>
              <a:gd name="connsiteX186" fmla="*/ 351000 w 432000"/>
              <a:gd name="connsiteY186" fmla="*/ 155317 h 432000"/>
              <a:gd name="connsiteX187" fmla="*/ 388705 w 432000"/>
              <a:gd name="connsiteY187" fmla="*/ 155317 h 432000"/>
              <a:gd name="connsiteX188" fmla="*/ 0 w 432000"/>
              <a:gd name="connsiteY188" fmla="*/ 141682 h 432000"/>
              <a:gd name="connsiteX189" fmla="*/ 29660 w 432000"/>
              <a:gd name="connsiteY189" fmla="*/ 141682 h 432000"/>
              <a:gd name="connsiteX190" fmla="*/ 43295 w 432000"/>
              <a:gd name="connsiteY190" fmla="*/ 155317 h 432000"/>
              <a:gd name="connsiteX191" fmla="*/ 81000 w 432000"/>
              <a:gd name="connsiteY191" fmla="*/ 155317 h 432000"/>
              <a:gd name="connsiteX192" fmla="*/ 81000 w 432000"/>
              <a:gd name="connsiteY192" fmla="*/ 168817 h 432000"/>
              <a:gd name="connsiteX193" fmla="*/ 37706 w 432000"/>
              <a:gd name="connsiteY193" fmla="*/ 168817 h 432000"/>
              <a:gd name="connsiteX194" fmla="*/ 24064 w 432000"/>
              <a:gd name="connsiteY194" fmla="*/ 155182 h 432000"/>
              <a:gd name="connsiteX195" fmla="*/ 0 w 432000"/>
              <a:gd name="connsiteY195" fmla="*/ 155182 h 432000"/>
              <a:gd name="connsiteX196" fmla="*/ 395590 w 432000"/>
              <a:gd name="connsiteY196" fmla="*/ 114682 h 432000"/>
              <a:gd name="connsiteX197" fmla="*/ 432000 w 432000"/>
              <a:gd name="connsiteY197" fmla="*/ 114682 h 432000"/>
              <a:gd name="connsiteX198" fmla="*/ 432000 w 432000"/>
              <a:gd name="connsiteY198" fmla="*/ 128182 h 432000"/>
              <a:gd name="connsiteX199" fmla="*/ 401186 w 432000"/>
              <a:gd name="connsiteY199" fmla="*/ 128182 h 432000"/>
              <a:gd name="connsiteX200" fmla="*/ 387545 w 432000"/>
              <a:gd name="connsiteY200" fmla="*/ 141817 h 432000"/>
              <a:gd name="connsiteX201" fmla="*/ 351000 w 432000"/>
              <a:gd name="connsiteY201" fmla="*/ 141817 h 432000"/>
              <a:gd name="connsiteX202" fmla="*/ 351000 w 432000"/>
              <a:gd name="connsiteY202" fmla="*/ 128317 h 432000"/>
              <a:gd name="connsiteX203" fmla="*/ 381955 w 432000"/>
              <a:gd name="connsiteY203" fmla="*/ 128317 h 432000"/>
              <a:gd name="connsiteX204" fmla="*/ 0 w 432000"/>
              <a:gd name="connsiteY204" fmla="*/ 114682 h 432000"/>
              <a:gd name="connsiteX205" fmla="*/ 36410 w 432000"/>
              <a:gd name="connsiteY205" fmla="*/ 114682 h 432000"/>
              <a:gd name="connsiteX206" fmla="*/ 50045 w 432000"/>
              <a:gd name="connsiteY206" fmla="*/ 128317 h 432000"/>
              <a:gd name="connsiteX207" fmla="*/ 81000 w 432000"/>
              <a:gd name="connsiteY207" fmla="*/ 128317 h 432000"/>
              <a:gd name="connsiteX208" fmla="*/ 81000 w 432000"/>
              <a:gd name="connsiteY208" fmla="*/ 141817 h 432000"/>
              <a:gd name="connsiteX209" fmla="*/ 44456 w 432000"/>
              <a:gd name="connsiteY209" fmla="*/ 141817 h 432000"/>
              <a:gd name="connsiteX210" fmla="*/ 30814 w 432000"/>
              <a:gd name="connsiteY210" fmla="*/ 128182 h 432000"/>
              <a:gd name="connsiteX211" fmla="*/ 0 w 432000"/>
              <a:gd name="connsiteY211" fmla="*/ 128182 h 432000"/>
              <a:gd name="connsiteX212" fmla="*/ 107928 w 432000"/>
              <a:gd name="connsiteY212" fmla="*/ 108000 h 432000"/>
              <a:gd name="connsiteX213" fmla="*/ 107928 w 432000"/>
              <a:gd name="connsiteY213" fmla="*/ 324000 h 432000"/>
              <a:gd name="connsiteX214" fmla="*/ 323928 w 432000"/>
              <a:gd name="connsiteY214" fmla="*/ 324000 h 432000"/>
              <a:gd name="connsiteX215" fmla="*/ 323928 w 432000"/>
              <a:gd name="connsiteY215" fmla="*/ 108000 h 432000"/>
              <a:gd name="connsiteX216" fmla="*/ 94428 w 432000"/>
              <a:gd name="connsiteY216" fmla="*/ 94500 h 432000"/>
              <a:gd name="connsiteX217" fmla="*/ 337428 w 432000"/>
              <a:gd name="connsiteY217" fmla="*/ 94500 h 432000"/>
              <a:gd name="connsiteX218" fmla="*/ 337428 w 432000"/>
              <a:gd name="connsiteY218" fmla="*/ 337500 h 432000"/>
              <a:gd name="connsiteX219" fmla="*/ 94428 w 432000"/>
              <a:gd name="connsiteY219" fmla="*/ 337500 h 432000"/>
              <a:gd name="connsiteX220" fmla="*/ 317176 w 432000"/>
              <a:gd name="connsiteY220" fmla="*/ 67500 h 432000"/>
              <a:gd name="connsiteX221" fmla="*/ 364426 w 432000"/>
              <a:gd name="connsiteY221" fmla="*/ 67500 h 432000"/>
              <a:gd name="connsiteX222" fmla="*/ 364426 w 432000"/>
              <a:gd name="connsiteY222" fmla="*/ 114818 h 432000"/>
              <a:gd name="connsiteX223" fmla="*/ 350926 w 432000"/>
              <a:gd name="connsiteY223" fmla="*/ 114818 h 432000"/>
              <a:gd name="connsiteX224" fmla="*/ 350926 w 432000"/>
              <a:gd name="connsiteY224" fmla="*/ 81000 h 432000"/>
              <a:gd name="connsiteX225" fmla="*/ 317176 w 432000"/>
              <a:gd name="connsiteY225" fmla="*/ 81000 h 432000"/>
              <a:gd name="connsiteX226" fmla="*/ 67426 w 432000"/>
              <a:gd name="connsiteY226" fmla="*/ 67500 h 432000"/>
              <a:gd name="connsiteX227" fmla="*/ 115803 w 432000"/>
              <a:gd name="connsiteY227" fmla="*/ 67500 h 432000"/>
              <a:gd name="connsiteX228" fmla="*/ 115803 w 432000"/>
              <a:gd name="connsiteY228" fmla="*/ 81000 h 432000"/>
              <a:gd name="connsiteX229" fmla="*/ 80926 w 432000"/>
              <a:gd name="connsiteY229" fmla="*/ 81000 h 432000"/>
              <a:gd name="connsiteX230" fmla="*/ 80926 w 432000"/>
              <a:gd name="connsiteY230" fmla="*/ 114683 h 432000"/>
              <a:gd name="connsiteX231" fmla="*/ 67426 w 432000"/>
              <a:gd name="connsiteY231" fmla="*/ 114683 h 432000"/>
              <a:gd name="connsiteX232" fmla="*/ 303818 w 432000"/>
              <a:gd name="connsiteY232" fmla="*/ 0 h 432000"/>
              <a:gd name="connsiteX233" fmla="*/ 317318 w 432000"/>
              <a:gd name="connsiteY233" fmla="*/ 0 h 432000"/>
              <a:gd name="connsiteX234" fmla="*/ 317318 w 432000"/>
              <a:gd name="connsiteY234" fmla="*/ 36410 h 432000"/>
              <a:gd name="connsiteX235" fmla="*/ 303683 w 432000"/>
              <a:gd name="connsiteY235" fmla="*/ 50045 h 432000"/>
              <a:gd name="connsiteX236" fmla="*/ 303683 w 432000"/>
              <a:gd name="connsiteY236" fmla="*/ 81000 h 432000"/>
              <a:gd name="connsiteX237" fmla="*/ 290183 w 432000"/>
              <a:gd name="connsiteY237" fmla="*/ 81000 h 432000"/>
              <a:gd name="connsiteX238" fmla="*/ 290183 w 432000"/>
              <a:gd name="connsiteY238" fmla="*/ 44456 h 432000"/>
              <a:gd name="connsiteX239" fmla="*/ 303818 w 432000"/>
              <a:gd name="connsiteY239" fmla="*/ 30814 h 432000"/>
              <a:gd name="connsiteX240" fmla="*/ 276818 w 432000"/>
              <a:gd name="connsiteY240" fmla="*/ 0 h 432000"/>
              <a:gd name="connsiteX241" fmla="*/ 290318 w 432000"/>
              <a:gd name="connsiteY241" fmla="*/ 0 h 432000"/>
              <a:gd name="connsiteX242" fmla="*/ 290318 w 432000"/>
              <a:gd name="connsiteY242" fmla="*/ 29660 h 432000"/>
              <a:gd name="connsiteX243" fmla="*/ 276683 w 432000"/>
              <a:gd name="connsiteY243" fmla="*/ 43295 h 432000"/>
              <a:gd name="connsiteX244" fmla="*/ 276683 w 432000"/>
              <a:gd name="connsiteY244" fmla="*/ 81000 h 432000"/>
              <a:gd name="connsiteX245" fmla="*/ 263183 w 432000"/>
              <a:gd name="connsiteY245" fmla="*/ 81000 h 432000"/>
              <a:gd name="connsiteX246" fmla="*/ 263183 w 432000"/>
              <a:gd name="connsiteY246" fmla="*/ 37706 h 432000"/>
              <a:gd name="connsiteX247" fmla="*/ 276818 w 432000"/>
              <a:gd name="connsiteY247" fmla="*/ 24064 h 432000"/>
              <a:gd name="connsiteX248" fmla="*/ 249818 w 432000"/>
              <a:gd name="connsiteY248" fmla="*/ 0 h 432000"/>
              <a:gd name="connsiteX249" fmla="*/ 263318 w 432000"/>
              <a:gd name="connsiteY249" fmla="*/ 0 h 432000"/>
              <a:gd name="connsiteX250" fmla="*/ 263318 w 432000"/>
              <a:gd name="connsiteY250" fmla="*/ 22910 h 432000"/>
              <a:gd name="connsiteX251" fmla="*/ 249683 w 432000"/>
              <a:gd name="connsiteY251" fmla="*/ 36545 h 432000"/>
              <a:gd name="connsiteX252" fmla="*/ 249683 w 432000"/>
              <a:gd name="connsiteY252" fmla="*/ 81000 h 432000"/>
              <a:gd name="connsiteX253" fmla="*/ 236183 w 432000"/>
              <a:gd name="connsiteY253" fmla="*/ 81000 h 432000"/>
              <a:gd name="connsiteX254" fmla="*/ 236183 w 432000"/>
              <a:gd name="connsiteY254" fmla="*/ 30956 h 432000"/>
              <a:gd name="connsiteX255" fmla="*/ 249818 w 432000"/>
              <a:gd name="connsiteY255" fmla="*/ 17314 h 432000"/>
              <a:gd name="connsiteX256" fmla="*/ 209182 w 432000"/>
              <a:gd name="connsiteY256" fmla="*/ 0 h 432000"/>
              <a:gd name="connsiteX257" fmla="*/ 222682 w 432000"/>
              <a:gd name="connsiteY257" fmla="*/ 0 h 432000"/>
              <a:gd name="connsiteX258" fmla="*/ 222817 w 432000"/>
              <a:gd name="connsiteY258" fmla="*/ 81000 h 432000"/>
              <a:gd name="connsiteX259" fmla="*/ 209317 w 432000"/>
              <a:gd name="connsiteY259" fmla="*/ 81000 h 432000"/>
              <a:gd name="connsiteX260" fmla="*/ 168682 w 432000"/>
              <a:gd name="connsiteY260" fmla="*/ 0 h 432000"/>
              <a:gd name="connsiteX261" fmla="*/ 182182 w 432000"/>
              <a:gd name="connsiteY261" fmla="*/ 0 h 432000"/>
              <a:gd name="connsiteX262" fmla="*/ 182182 w 432000"/>
              <a:gd name="connsiteY262" fmla="*/ 17314 h 432000"/>
              <a:gd name="connsiteX263" fmla="*/ 195817 w 432000"/>
              <a:gd name="connsiteY263" fmla="*/ 30956 h 432000"/>
              <a:gd name="connsiteX264" fmla="*/ 195817 w 432000"/>
              <a:gd name="connsiteY264" fmla="*/ 81000 h 432000"/>
              <a:gd name="connsiteX265" fmla="*/ 182317 w 432000"/>
              <a:gd name="connsiteY265" fmla="*/ 81000 h 432000"/>
              <a:gd name="connsiteX266" fmla="*/ 182317 w 432000"/>
              <a:gd name="connsiteY266" fmla="*/ 36545 h 432000"/>
              <a:gd name="connsiteX267" fmla="*/ 168682 w 432000"/>
              <a:gd name="connsiteY267" fmla="*/ 22910 h 432000"/>
              <a:gd name="connsiteX268" fmla="*/ 141682 w 432000"/>
              <a:gd name="connsiteY268" fmla="*/ 0 h 432000"/>
              <a:gd name="connsiteX269" fmla="*/ 155182 w 432000"/>
              <a:gd name="connsiteY269" fmla="*/ 0 h 432000"/>
              <a:gd name="connsiteX270" fmla="*/ 155182 w 432000"/>
              <a:gd name="connsiteY270" fmla="*/ 24064 h 432000"/>
              <a:gd name="connsiteX271" fmla="*/ 168817 w 432000"/>
              <a:gd name="connsiteY271" fmla="*/ 37706 h 432000"/>
              <a:gd name="connsiteX272" fmla="*/ 168817 w 432000"/>
              <a:gd name="connsiteY272" fmla="*/ 81000 h 432000"/>
              <a:gd name="connsiteX273" fmla="*/ 155317 w 432000"/>
              <a:gd name="connsiteY273" fmla="*/ 81000 h 432000"/>
              <a:gd name="connsiteX274" fmla="*/ 155317 w 432000"/>
              <a:gd name="connsiteY274" fmla="*/ 43295 h 432000"/>
              <a:gd name="connsiteX275" fmla="*/ 141682 w 432000"/>
              <a:gd name="connsiteY275" fmla="*/ 29660 h 432000"/>
              <a:gd name="connsiteX276" fmla="*/ 114682 w 432000"/>
              <a:gd name="connsiteY276" fmla="*/ 0 h 432000"/>
              <a:gd name="connsiteX277" fmla="*/ 128182 w 432000"/>
              <a:gd name="connsiteY277" fmla="*/ 0 h 432000"/>
              <a:gd name="connsiteX278" fmla="*/ 128182 w 432000"/>
              <a:gd name="connsiteY278" fmla="*/ 30814 h 432000"/>
              <a:gd name="connsiteX279" fmla="*/ 141817 w 432000"/>
              <a:gd name="connsiteY279" fmla="*/ 44456 h 432000"/>
              <a:gd name="connsiteX280" fmla="*/ 141817 w 432000"/>
              <a:gd name="connsiteY280" fmla="*/ 81000 h 432000"/>
              <a:gd name="connsiteX281" fmla="*/ 128317 w 432000"/>
              <a:gd name="connsiteY281" fmla="*/ 81000 h 432000"/>
              <a:gd name="connsiteX282" fmla="*/ 128317 w 432000"/>
              <a:gd name="connsiteY282" fmla="*/ 50045 h 432000"/>
              <a:gd name="connsiteX283" fmla="*/ 114682 w 432000"/>
              <a:gd name="connsiteY283" fmla="*/ 3641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Lst>
            <a:rect l="l" t="t" r="r" b="b"/>
            <a:pathLst>
              <a:path w="432000" h="432000">
                <a:moveTo>
                  <a:pt x="290183" y="351000"/>
                </a:moveTo>
                <a:lnTo>
                  <a:pt x="303683" y="351000"/>
                </a:lnTo>
                <a:lnTo>
                  <a:pt x="303683" y="381955"/>
                </a:lnTo>
                <a:lnTo>
                  <a:pt x="317318" y="395590"/>
                </a:lnTo>
                <a:lnTo>
                  <a:pt x="317318" y="432000"/>
                </a:lnTo>
                <a:lnTo>
                  <a:pt x="303818" y="432000"/>
                </a:lnTo>
                <a:lnTo>
                  <a:pt x="303818" y="401186"/>
                </a:lnTo>
                <a:lnTo>
                  <a:pt x="290183" y="387545"/>
                </a:lnTo>
                <a:close/>
                <a:moveTo>
                  <a:pt x="263183" y="351000"/>
                </a:moveTo>
                <a:lnTo>
                  <a:pt x="276683" y="351000"/>
                </a:lnTo>
                <a:lnTo>
                  <a:pt x="276683" y="388705"/>
                </a:lnTo>
                <a:lnTo>
                  <a:pt x="290318" y="402340"/>
                </a:lnTo>
                <a:lnTo>
                  <a:pt x="290318" y="432000"/>
                </a:lnTo>
                <a:lnTo>
                  <a:pt x="276818" y="432000"/>
                </a:lnTo>
                <a:lnTo>
                  <a:pt x="276818" y="407936"/>
                </a:lnTo>
                <a:lnTo>
                  <a:pt x="263183" y="394295"/>
                </a:lnTo>
                <a:close/>
                <a:moveTo>
                  <a:pt x="236183" y="351000"/>
                </a:moveTo>
                <a:lnTo>
                  <a:pt x="249683" y="351000"/>
                </a:lnTo>
                <a:lnTo>
                  <a:pt x="249683" y="395455"/>
                </a:lnTo>
                <a:lnTo>
                  <a:pt x="263318" y="409090"/>
                </a:lnTo>
                <a:lnTo>
                  <a:pt x="263318" y="432000"/>
                </a:lnTo>
                <a:lnTo>
                  <a:pt x="249818" y="432000"/>
                </a:lnTo>
                <a:lnTo>
                  <a:pt x="249818" y="414686"/>
                </a:lnTo>
                <a:lnTo>
                  <a:pt x="236183" y="401045"/>
                </a:lnTo>
                <a:close/>
                <a:moveTo>
                  <a:pt x="209317" y="351000"/>
                </a:moveTo>
                <a:lnTo>
                  <a:pt x="222817" y="351000"/>
                </a:lnTo>
                <a:lnTo>
                  <a:pt x="222682" y="432000"/>
                </a:lnTo>
                <a:lnTo>
                  <a:pt x="209182" y="432000"/>
                </a:lnTo>
                <a:close/>
                <a:moveTo>
                  <a:pt x="182317" y="351000"/>
                </a:moveTo>
                <a:lnTo>
                  <a:pt x="195817" y="351000"/>
                </a:lnTo>
                <a:lnTo>
                  <a:pt x="195817" y="401045"/>
                </a:lnTo>
                <a:lnTo>
                  <a:pt x="182182" y="414686"/>
                </a:lnTo>
                <a:lnTo>
                  <a:pt x="182182" y="432000"/>
                </a:lnTo>
                <a:lnTo>
                  <a:pt x="168682" y="432000"/>
                </a:lnTo>
                <a:lnTo>
                  <a:pt x="168682" y="409090"/>
                </a:lnTo>
                <a:lnTo>
                  <a:pt x="182317" y="395455"/>
                </a:lnTo>
                <a:close/>
                <a:moveTo>
                  <a:pt x="155317" y="351000"/>
                </a:moveTo>
                <a:lnTo>
                  <a:pt x="168817" y="351000"/>
                </a:lnTo>
                <a:lnTo>
                  <a:pt x="168817" y="394295"/>
                </a:lnTo>
                <a:lnTo>
                  <a:pt x="155182" y="407936"/>
                </a:lnTo>
                <a:lnTo>
                  <a:pt x="155182" y="432000"/>
                </a:lnTo>
                <a:lnTo>
                  <a:pt x="141682" y="432000"/>
                </a:lnTo>
                <a:lnTo>
                  <a:pt x="141682" y="402340"/>
                </a:lnTo>
                <a:lnTo>
                  <a:pt x="155317" y="388705"/>
                </a:lnTo>
                <a:close/>
                <a:moveTo>
                  <a:pt x="128317" y="351000"/>
                </a:moveTo>
                <a:lnTo>
                  <a:pt x="141817" y="351000"/>
                </a:lnTo>
                <a:lnTo>
                  <a:pt x="141817" y="387545"/>
                </a:lnTo>
                <a:lnTo>
                  <a:pt x="128182" y="401186"/>
                </a:lnTo>
                <a:lnTo>
                  <a:pt x="128182" y="432000"/>
                </a:lnTo>
                <a:lnTo>
                  <a:pt x="114682" y="432000"/>
                </a:lnTo>
                <a:lnTo>
                  <a:pt x="114682" y="395590"/>
                </a:lnTo>
                <a:lnTo>
                  <a:pt x="128317" y="381955"/>
                </a:lnTo>
                <a:close/>
                <a:moveTo>
                  <a:pt x="67426" y="317317"/>
                </a:moveTo>
                <a:lnTo>
                  <a:pt x="80926" y="317317"/>
                </a:lnTo>
                <a:lnTo>
                  <a:pt x="80926" y="351000"/>
                </a:lnTo>
                <a:lnTo>
                  <a:pt x="115803" y="351000"/>
                </a:lnTo>
                <a:lnTo>
                  <a:pt x="115803" y="364500"/>
                </a:lnTo>
                <a:lnTo>
                  <a:pt x="67426" y="364500"/>
                </a:lnTo>
                <a:close/>
                <a:moveTo>
                  <a:pt x="350926" y="317183"/>
                </a:moveTo>
                <a:lnTo>
                  <a:pt x="364426" y="317183"/>
                </a:lnTo>
                <a:lnTo>
                  <a:pt x="364426" y="364500"/>
                </a:lnTo>
                <a:lnTo>
                  <a:pt x="317176" y="364500"/>
                </a:lnTo>
                <a:lnTo>
                  <a:pt x="317176" y="351000"/>
                </a:lnTo>
                <a:lnTo>
                  <a:pt x="350926" y="351000"/>
                </a:lnTo>
                <a:close/>
                <a:moveTo>
                  <a:pt x="283428" y="297000"/>
                </a:moveTo>
                <a:lnTo>
                  <a:pt x="296928" y="297000"/>
                </a:lnTo>
                <a:lnTo>
                  <a:pt x="296928" y="310500"/>
                </a:lnTo>
                <a:lnTo>
                  <a:pt x="283428" y="310500"/>
                </a:lnTo>
                <a:close/>
                <a:moveTo>
                  <a:pt x="256428" y="297000"/>
                </a:moveTo>
                <a:lnTo>
                  <a:pt x="269928" y="297000"/>
                </a:lnTo>
                <a:lnTo>
                  <a:pt x="269928" y="310500"/>
                </a:lnTo>
                <a:lnTo>
                  <a:pt x="256428" y="310500"/>
                </a:lnTo>
                <a:close/>
                <a:moveTo>
                  <a:pt x="229428" y="297000"/>
                </a:moveTo>
                <a:lnTo>
                  <a:pt x="242928" y="297000"/>
                </a:lnTo>
                <a:lnTo>
                  <a:pt x="242928" y="310500"/>
                </a:lnTo>
                <a:lnTo>
                  <a:pt x="229428" y="310500"/>
                </a:lnTo>
                <a:close/>
                <a:moveTo>
                  <a:pt x="202428" y="297000"/>
                </a:moveTo>
                <a:lnTo>
                  <a:pt x="215928" y="297000"/>
                </a:lnTo>
                <a:lnTo>
                  <a:pt x="215928" y="310500"/>
                </a:lnTo>
                <a:lnTo>
                  <a:pt x="202428" y="310500"/>
                </a:lnTo>
                <a:close/>
                <a:moveTo>
                  <a:pt x="175428" y="297000"/>
                </a:moveTo>
                <a:lnTo>
                  <a:pt x="188928" y="297000"/>
                </a:lnTo>
                <a:lnTo>
                  <a:pt x="188928" y="310500"/>
                </a:lnTo>
                <a:lnTo>
                  <a:pt x="175428" y="310500"/>
                </a:lnTo>
                <a:close/>
                <a:moveTo>
                  <a:pt x="148428" y="297000"/>
                </a:moveTo>
                <a:lnTo>
                  <a:pt x="161928" y="297000"/>
                </a:lnTo>
                <a:lnTo>
                  <a:pt x="161928" y="310500"/>
                </a:lnTo>
                <a:lnTo>
                  <a:pt x="148428" y="310500"/>
                </a:lnTo>
                <a:close/>
                <a:moveTo>
                  <a:pt x="121428" y="297000"/>
                </a:moveTo>
                <a:lnTo>
                  <a:pt x="134928" y="297000"/>
                </a:lnTo>
                <a:lnTo>
                  <a:pt x="134928" y="310500"/>
                </a:lnTo>
                <a:lnTo>
                  <a:pt x="121428" y="310500"/>
                </a:lnTo>
                <a:close/>
                <a:moveTo>
                  <a:pt x="351000" y="290183"/>
                </a:moveTo>
                <a:lnTo>
                  <a:pt x="387545" y="290183"/>
                </a:lnTo>
                <a:lnTo>
                  <a:pt x="401186" y="303818"/>
                </a:lnTo>
                <a:lnTo>
                  <a:pt x="432000" y="303818"/>
                </a:lnTo>
                <a:lnTo>
                  <a:pt x="432000" y="317318"/>
                </a:lnTo>
                <a:lnTo>
                  <a:pt x="395590" y="317318"/>
                </a:lnTo>
                <a:lnTo>
                  <a:pt x="381955" y="303683"/>
                </a:lnTo>
                <a:lnTo>
                  <a:pt x="351000" y="303683"/>
                </a:lnTo>
                <a:close/>
                <a:moveTo>
                  <a:pt x="44456" y="290183"/>
                </a:moveTo>
                <a:lnTo>
                  <a:pt x="81000" y="290183"/>
                </a:lnTo>
                <a:lnTo>
                  <a:pt x="81000" y="303683"/>
                </a:lnTo>
                <a:lnTo>
                  <a:pt x="50045" y="303683"/>
                </a:lnTo>
                <a:lnTo>
                  <a:pt x="36410" y="317318"/>
                </a:lnTo>
                <a:lnTo>
                  <a:pt x="0" y="317318"/>
                </a:lnTo>
                <a:lnTo>
                  <a:pt x="0" y="303818"/>
                </a:lnTo>
                <a:lnTo>
                  <a:pt x="30814" y="303818"/>
                </a:lnTo>
                <a:close/>
                <a:moveTo>
                  <a:pt x="351000" y="263183"/>
                </a:moveTo>
                <a:lnTo>
                  <a:pt x="394295" y="263183"/>
                </a:lnTo>
                <a:lnTo>
                  <a:pt x="407936" y="276818"/>
                </a:lnTo>
                <a:lnTo>
                  <a:pt x="432000" y="276818"/>
                </a:lnTo>
                <a:lnTo>
                  <a:pt x="432000" y="290318"/>
                </a:lnTo>
                <a:lnTo>
                  <a:pt x="402340" y="290318"/>
                </a:lnTo>
                <a:lnTo>
                  <a:pt x="388705" y="276683"/>
                </a:lnTo>
                <a:lnTo>
                  <a:pt x="351000" y="276683"/>
                </a:lnTo>
                <a:close/>
                <a:moveTo>
                  <a:pt x="37706" y="263183"/>
                </a:moveTo>
                <a:lnTo>
                  <a:pt x="81000" y="263183"/>
                </a:lnTo>
                <a:lnTo>
                  <a:pt x="81000" y="276683"/>
                </a:lnTo>
                <a:lnTo>
                  <a:pt x="43295" y="276683"/>
                </a:lnTo>
                <a:lnTo>
                  <a:pt x="29660" y="290318"/>
                </a:lnTo>
                <a:lnTo>
                  <a:pt x="0" y="290318"/>
                </a:lnTo>
                <a:lnTo>
                  <a:pt x="0" y="276818"/>
                </a:lnTo>
                <a:lnTo>
                  <a:pt x="24064" y="276818"/>
                </a:lnTo>
                <a:close/>
                <a:moveTo>
                  <a:pt x="351000" y="236183"/>
                </a:moveTo>
                <a:lnTo>
                  <a:pt x="401045" y="236183"/>
                </a:lnTo>
                <a:lnTo>
                  <a:pt x="414686" y="249818"/>
                </a:lnTo>
                <a:lnTo>
                  <a:pt x="432000" y="249818"/>
                </a:lnTo>
                <a:lnTo>
                  <a:pt x="432000" y="263318"/>
                </a:lnTo>
                <a:lnTo>
                  <a:pt x="409090" y="263318"/>
                </a:lnTo>
                <a:lnTo>
                  <a:pt x="395455" y="249683"/>
                </a:lnTo>
                <a:lnTo>
                  <a:pt x="351000" y="249683"/>
                </a:lnTo>
                <a:close/>
                <a:moveTo>
                  <a:pt x="30956" y="236183"/>
                </a:moveTo>
                <a:lnTo>
                  <a:pt x="81000" y="236183"/>
                </a:lnTo>
                <a:lnTo>
                  <a:pt x="81000" y="249683"/>
                </a:lnTo>
                <a:lnTo>
                  <a:pt x="36545" y="249683"/>
                </a:lnTo>
                <a:lnTo>
                  <a:pt x="22910" y="263318"/>
                </a:lnTo>
                <a:lnTo>
                  <a:pt x="0" y="263318"/>
                </a:lnTo>
                <a:lnTo>
                  <a:pt x="0" y="249818"/>
                </a:lnTo>
                <a:lnTo>
                  <a:pt x="17314" y="249818"/>
                </a:lnTo>
                <a:close/>
                <a:moveTo>
                  <a:pt x="351000" y="209182"/>
                </a:moveTo>
                <a:lnTo>
                  <a:pt x="432000" y="209317"/>
                </a:lnTo>
                <a:lnTo>
                  <a:pt x="432000" y="222817"/>
                </a:lnTo>
                <a:lnTo>
                  <a:pt x="351000" y="222682"/>
                </a:lnTo>
                <a:close/>
                <a:moveTo>
                  <a:pt x="81000" y="209182"/>
                </a:moveTo>
                <a:lnTo>
                  <a:pt x="81000" y="222682"/>
                </a:lnTo>
                <a:lnTo>
                  <a:pt x="0" y="222817"/>
                </a:lnTo>
                <a:lnTo>
                  <a:pt x="0" y="209317"/>
                </a:lnTo>
                <a:close/>
                <a:moveTo>
                  <a:pt x="229428" y="175500"/>
                </a:moveTo>
                <a:lnTo>
                  <a:pt x="296928" y="175500"/>
                </a:lnTo>
                <a:lnTo>
                  <a:pt x="296928" y="189000"/>
                </a:lnTo>
                <a:lnTo>
                  <a:pt x="229428" y="189000"/>
                </a:lnTo>
                <a:close/>
                <a:moveTo>
                  <a:pt x="409090" y="168682"/>
                </a:moveTo>
                <a:lnTo>
                  <a:pt x="432000" y="168682"/>
                </a:lnTo>
                <a:lnTo>
                  <a:pt x="432000" y="182182"/>
                </a:lnTo>
                <a:lnTo>
                  <a:pt x="414686" y="182182"/>
                </a:lnTo>
                <a:lnTo>
                  <a:pt x="401045" y="195817"/>
                </a:lnTo>
                <a:lnTo>
                  <a:pt x="351000" y="195817"/>
                </a:lnTo>
                <a:lnTo>
                  <a:pt x="351000" y="182317"/>
                </a:lnTo>
                <a:lnTo>
                  <a:pt x="395455" y="182317"/>
                </a:lnTo>
                <a:close/>
                <a:moveTo>
                  <a:pt x="0" y="168682"/>
                </a:moveTo>
                <a:lnTo>
                  <a:pt x="22910" y="168682"/>
                </a:lnTo>
                <a:lnTo>
                  <a:pt x="36545" y="182317"/>
                </a:lnTo>
                <a:lnTo>
                  <a:pt x="81000" y="182317"/>
                </a:lnTo>
                <a:lnTo>
                  <a:pt x="81000" y="195817"/>
                </a:lnTo>
                <a:lnTo>
                  <a:pt x="30956" y="195817"/>
                </a:lnTo>
                <a:lnTo>
                  <a:pt x="17314" y="182182"/>
                </a:lnTo>
                <a:lnTo>
                  <a:pt x="0" y="182182"/>
                </a:lnTo>
                <a:close/>
                <a:moveTo>
                  <a:pt x="148428" y="162000"/>
                </a:moveTo>
                <a:lnTo>
                  <a:pt x="148428" y="175500"/>
                </a:lnTo>
                <a:lnTo>
                  <a:pt x="202428" y="175500"/>
                </a:lnTo>
                <a:lnTo>
                  <a:pt x="202428" y="162000"/>
                </a:lnTo>
                <a:close/>
                <a:moveTo>
                  <a:pt x="229428" y="148500"/>
                </a:moveTo>
                <a:lnTo>
                  <a:pt x="296928" y="148500"/>
                </a:lnTo>
                <a:lnTo>
                  <a:pt x="296928" y="162000"/>
                </a:lnTo>
                <a:lnTo>
                  <a:pt x="229428" y="162000"/>
                </a:lnTo>
                <a:close/>
                <a:moveTo>
                  <a:pt x="134928" y="148500"/>
                </a:moveTo>
                <a:lnTo>
                  <a:pt x="215928" y="148500"/>
                </a:lnTo>
                <a:lnTo>
                  <a:pt x="215928" y="189000"/>
                </a:lnTo>
                <a:lnTo>
                  <a:pt x="134928" y="189000"/>
                </a:lnTo>
                <a:close/>
                <a:moveTo>
                  <a:pt x="402340" y="141682"/>
                </a:moveTo>
                <a:lnTo>
                  <a:pt x="432000" y="141682"/>
                </a:lnTo>
                <a:lnTo>
                  <a:pt x="432000" y="155182"/>
                </a:lnTo>
                <a:lnTo>
                  <a:pt x="407936" y="155182"/>
                </a:lnTo>
                <a:lnTo>
                  <a:pt x="394295" y="168817"/>
                </a:lnTo>
                <a:lnTo>
                  <a:pt x="351000" y="168817"/>
                </a:lnTo>
                <a:lnTo>
                  <a:pt x="351000" y="155317"/>
                </a:lnTo>
                <a:lnTo>
                  <a:pt x="388705" y="155317"/>
                </a:lnTo>
                <a:close/>
                <a:moveTo>
                  <a:pt x="0" y="141682"/>
                </a:moveTo>
                <a:lnTo>
                  <a:pt x="29660" y="141682"/>
                </a:lnTo>
                <a:lnTo>
                  <a:pt x="43295" y="155317"/>
                </a:lnTo>
                <a:lnTo>
                  <a:pt x="81000" y="155317"/>
                </a:lnTo>
                <a:lnTo>
                  <a:pt x="81000" y="168817"/>
                </a:lnTo>
                <a:lnTo>
                  <a:pt x="37706" y="168817"/>
                </a:lnTo>
                <a:lnTo>
                  <a:pt x="24064" y="155182"/>
                </a:lnTo>
                <a:lnTo>
                  <a:pt x="0" y="155182"/>
                </a:lnTo>
                <a:close/>
                <a:moveTo>
                  <a:pt x="395590" y="114682"/>
                </a:moveTo>
                <a:lnTo>
                  <a:pt x="432000" y="114682"/>
                </a:lnTo>
                <a:lnTo>
                  <a:pt x="432000" y="128182"/>
                </a:lnTo>
                <a:lnTo>
                  <a:pt x="401186" y="128182"/>
                </a:lnTo>
                <a:lnTo>
                  <a:pt x="387545" y="141817"/>
                </a:lnTo>
                <a:lnTo>
                  <a:pt x="351000" y="141817"/>
                </a:lnTo>
                <a:lnTo>
                  <a:pt x="351000" y="128317"/>
                </a:lnTo>
                <a:lnTo>
                  <a:pt x="381955" y="128317"/>
                </a:lnTo>
                <a:close/>
                <a:moveTo>
                  <a:pt x="0" y="114682"/>
                </a:moveTo>
                <a:lnTo>
                  <a:pt x="36410" y="114682"/>
                </a:lnTo>
                <a:lnTo>
                  <a:pt x="50045" y="128317"/>
                </a:lnTo>
                <a:lnTo>
                  <a:pt x="81000" y="128317"/>
                </a:lnTo>
                <a:lnTo>
                  <a:pt x="81000" y="141817"/>
                </a:lnTo>
                <a:lnTo>
                  <a:pt x="44456" y="141817"/>
                </a:lnTo>
                <a:lnTo>
                  <a:pt x="30814" y="128182"/>
                </a:lnTo>
                <a:lnTo>
                  <a:pt x="0" y="128182"/>
                </a:lnTo>
                <a:close/>
                <a:moveTo>
                  <a:pt x="107928" y="108000"/>
                </a:moveTo>
                <a:lnTo>
                  <a:pt x="107928" y="324000"/>
                </a:lnTo>
                <a:lnTo>
                  <a:pt x="323928" y="324000"/>
                </a:lnTo>
                <a:lnTo>
                  <a:pt x="323928" y="108000"/>
                </a:lnTo>
                <a:close/>
                <a:moveTo>
                  <a:pt x="94428" y="94500"/>
                </a:moveTo>
                <a:lnTo>
                  <a:pt x="337428" y="94500"/>
                </a:lnTo>
                <a:lnTo>
                  <a:pt x="337428" y="337500"/>
                </a:lnTo>
                <a:lnTo>
                  <a:pt x="94428" y="337500"/>
                </a:lnTo>
                <a:close/>
                <a:moveTo>
                  <a:pt x="317176" y="67500"/>
                </a:moveTo>
                <a:lnTo>
                  <a:pt x="364426" y="67500"/>
                </a:lnTo>
                <a:lnTo>
                  <a:pt x="364426" y="114818"/>
                </a:lnTo>
                <a:lnTo>
                  <a:pt x="350926" y="114818"/>
                </a:lnTo>
                <a:lnTo>
                  <a:pt x="350926" y="81000"/>
                </a:lnTo>
                <a:lnTo>
                  <a:pt x="317176" y="81000"/>
                </a:lnTo>
                <a:close/>
                <a:moveTo>
                  <a:pt x="67426" y="67500"/>
                </a:moveTo>
                <a:lnTo>
                  <a:pt x="115803" y="67500"/>
                </a:lnTo>
                <a:lnTo>
                  <a:pt x="115803" y="81000"/>
                </a:lnTo>
                <a:lnTo>
                  <a:pt x="80926" y="81000"/>
                </a:lnTo>
                <a:lnTo>
                  <a:pt x="80926" y="114683"/>
                </a:lnTo>
                <a:lnTo>
                  <a:pt x="67426" y="114683"/>
                </a:lnTo>
                <a:close/>
                <a:moveTo>
                  <a:pt x="303818" y="0"/>
                </a:moveTo>
                <a:lnTo>
                  <a:pt x="317318" y="0"/>
                </a:lnTo>
                <a:lnTo>
                  <a:pt x="317318" y="36410"/>
                </a:lnTo>
                <a:lnTo>
                  <a:pt x="303683" y="50045"/>
                </a:lnTo>
                <a:lnTo>
                  <a:pt x="303683" y="81000"/>
                </a:lnTo>
                <a:lnTo>
                  <a:pt x="290183" y="81000"/>
                </a:lnTo>
                <a:lnTo>
                  <a:pt x="290183" y="44456"/>
                </a:lnTo>
                <a:lnTo>
                  <a:pt x="303818" y="30814"/>
                </a:lnTo>
                <a:close/>
                <a:moveTo>
                  <a:pt x="276818" y="0"/>
                </a:moveTo>
                <a:lnTo>
                  <a:pt x="290318" y="0"/>
                </a:lnTo>
                <a:lnTo>
                  <a:pt x="290318" y="29660"/>
                </a:lnTo>
                <a:lnTo>
                  <a:pt x="276683" y="43295"/>
                </a:lnTo>
                <a:lnTo>
                  <a:pt x="276683" y="81000"/>
                </a:lnTo>
                <a:lnTo>
                  <a:pt x="263183" y="81000"/>
                </a:lnTo>
                <a:lnTo>
                  <a:pt x="263183" y="37706"/>
                </a:lnTo>
                <a:lnTo>
                  <a:pt x="276818" y="24064"/>
                </a:lnTo>
                <a:close/>
                <a:moveTo>
                  <a:pt x="249818" y="0"/>
                </a:moveTo>
                <a:lnTo>
                  <a:pt x="263318" y="0"/>
                </a:lnTo>
                <a:lnTo>
                  <a:pt x="263318" y="22910"/>
                </a:lnTo>
                <a:lnTo>
                  <a:pt x="249683" y="36545"/>
                </a:lnTo>
                <a:lnTo>
                  <a:pt x="249683" y="81000"/>
                </a:lnTo>
                <a:lnTo>
                  <a:pt x="236183" y="81000"/>
                </a:lnTo>
                <a:lnTo>
                  <a:pt x="236183" y="30956"/>
                </a:lnTo>
                <a:lnTo>
                  <a:pt x="249818" y="17314"/>
                </a:lnTo>
                <a:close/>
                <a:moveTo>
                  <a:pt x="209182" y="0"/>
                </a:moveTo>
                <a:lnTo>
                  <a:pt x="222682" y="0"/>
                </a:lnTo>
                <a:lnTo>
                  <a:pt x="222817" y="81000"/>
                </a:lnTo>
                <a:lnTo>
                  <a:pt x="209317" y="81000"/>
                </a:lnTo>
                <a:close/>
                <a:moveTo>
                  <a:pt x="168682" y="0"/>
                </a:moveTo>
                <a:lnTo>
                  <a:pt x="182182" y="0"/>
                </a:lnTo>
                <a:lnTo>
                  <a:pt x="182182" y="17314"/>
                </a:lnTo>
                <a:lnTo>
                  <a:pt x="195817" y="30956"/>
                </a:lnTo>
                <a:lnTo>
                  <a:pt x="195817" y="81000"/>
                </a:lnTo>
                <a:lnTo>
                  <a:pt x="182317" y="81000"/>
                </a:lnTo>
                <a:lnTo>
                  <a:pt x="182317" y="36545"/>
                </a:lnTo>
                <a:lnTo>
                  <a:pt x="168682" y="22910"/>
                </a:lnTo>
                <a:close/>
                <a:moveTo>
                  <a:pt x="141682" y="0"/>
                </a:moveTo>
                <a:lnTo>
                  <a:pt x="155182" y="0"/>
                </a:lnTo>
                <a:lnTo>
                  <a:pt x="155182" y="24064"/>
                </a:lnTo>
                <a:lnTo>
                  <a:pt x="168817" y="37706"/>
                </a:lnTo>
                <a:lnTo>
                  <a:pt x="168817" y="81000"/>
                </a:lnTo>
                <a:lnTo>
                  <a:pt x="155317" y="81000"/>
                </a:lnTo>
                <a:lnTo>
                  <a:pt x="155317" y="43295"/>
                </a:lnTo>
                <a:lnTo>
                  <a:pt x="141682" y="29660"/>
                </a:lnTo>
                <a:close/>
                <a:moveTo>
                  <a:pt x="114682" y="0"/>
                </a:moveTo>
                <a:lnTo>
                  <a:pt x="128182" y="0"/>
                </a:lnTo>
                <a:lnTo>
                  <a:pt x="128182" y="30814"/>
                </a:lnTo>
                <a:lnTo>
                  <a:pt x="141817" y="44456"/>
                </a:lnTo>
                <a:lnTo>
                  <a:pt x="141817" y="81000"/>
                </a:lnTo>
                <a:lnTo>
                  <a:pt x="128317" y="81000"/>
                </a:lnTo>
                <a:lnTo>
                  <a:pt x="128317" y="50045"/>
                </a:lnTo>
                <a:lnTo>
                  <a:pt x="114682" y="36410"/>
                </a:ln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pic>
        <p:nvPicPr>
          <p:cNvPr id="23" name="图片 22"/>
          <p:cNvPicPr>
            <a:picLocks noChangeAspect="1"/>
          </p:cNvPicPr>
          <p:nvPr>
            <p:custDataLst>
              <p:tags r:id="rId2"/>
            </p:custDataLst>
          </p:nvPr>
        </p:nvPicPr>
        <p:blipFill>
          <a:blip r:embed="rId3"/>
          <a:stretch>
            <a:fillRect/>
          </a:stretch>
        </p:blipFill>
        <p:spPr>
          <a:xfrm>
            <a:off x="377562" y="1804823"/>
            <a:ext cx="7694454" cy="4340554"/>
          </a:xfrm>
          <a:prstGeom prst="rect">
            <a:avLst/>
          </a:prstGeom>
        </p:spPr>
      </p:pic>
      <p:sp>
        <p:nvSpPr>
          <p:cNvPr id="40" name="文本框 39"/>
          <p:cNvSpPr txBox="1"/>
          <p:nvPr>
            <p:custDataLst>
              <p:tags r:id="rId4"/>
            </p:custDataLst>
          </p:nvPr>
        </p:nvSpPr>
        <p:spPr>
          <a:xfrm>
            <a:off x="9340850" y="1286197"/>
            <a:ext cx="2507615" cy="386080"/>
          </a:xfrm>
          <a:prstGeom prst="rect">
            <a:avLst/>
          </a:prstGeom>
          <a:noFill/>
        </p:spPr>
        <p:txBody>
          <a:bodyPr wrap="square" rtlCol="0">
            <a:spAutoFit/>
          </a:bodyPr>
          <a:lstStyle/>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有良好的自我意识；</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1" name="文本框 40"/>
          <p:cNvSpPr txBox="1"/>
          <p:nvPr>
            <p:custDataLst>
              <p:tags r:id="rId5"/>
            </p:custDataLst>
          </p:nvPr>
        </p:nvSpPr>
        <p:spPr>
          <a:xfrm>
            <a:off x="9340850" y="762957"/>
            <a:ext cx="2508301" cy="386080"/>
          </a:xfrm>
          <a:prstGeom prst="rect">
            <a:avLst/>
          </a:prstGeom>
          <a:noFill/>
        </p:spPr>
        <p:txBody>
          <a:bodyPr wrap="square" rtlCol="0">
            <a:spAutoFit/>
          </a:bodyPr>
          <a:lstStyle/>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有理想和抱负；</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2" name="文本框 41"/>
          <p:cNvSpPr txBox="1"/>
          <p:nvPr>
            <p:custDataLst>
              <p:tags r:id="rId6"/>
            </p:custDataLst>
          </p:nvPr>
        </p:nvSpPr>
        <p:spPr>
          <a:xfrm>
            <a:off x="378460" y="615315"/>
            <a:ext cx="7693660" cy="681990"/>
          </a:xfrm>
          <a:prstGeom prst="rect">
            <a:avLst/>
          </a:prstGeom>
          <a:noFill/>
        </p:spPr>
        <p:txBody>
          <a:bodyPr wrap="square" rtlCol="0">
            <a:spAutoFit/>
          </a:bodyPr>
          <a:lstStyle/>
          <a:p>
            <a:pPr algn="ctr">
              <a:lnSpc>
                <a:spcPct val="120000"/>
              </a:lnSpc>
            </a:pPr>
            <a:r>
              <a:rPr lang="zh-CN" altLang="en-US" sz="3200" b="1" spc="300">
                <a:solidFill>
                  <a:srgbClr val="2196F3">
                    <a:lumMod val="50000"/>
                  </a:srgbClr>
                </a:solidFill>
                <a:uFillTx/>
                <a:latin typeface="Arial" panose="020B0604020202020204" pitchFamily="34" charset="0"/>
                <a:ea typeface="微软雅黑" panose="020B0503020204020204" charset="-122"/>
              </a:rPr>
              <a:t>大学生健康职业心理应具备以下标准：</a:t>
            </a:r>
            <a:endParaRPr lang="zh-CN" altLang="en-US" sz="3200" b="1" spc="300">
              <a:solidFill>
                <a:srgbClr val="2196F3">
                  <a:lumMod val="50000"/>
                </a:srgbClr>
              </a:solidFill>
              <a:uFillTx/>
              <a:latin typeface="Arial" panose="020B0604020202020204" pitchFamily="34" charset="0"/>
              <a:ea typeface="微软雅黑" panose="020B0503020204020204" charset="-122"/>
            </a:endParaRPr>
          </a:p>
        </p:txBody>
      </p:sp>
      <p:sp>
        <p:nvSpPr>
          <p:cNvPr id="43" name="文本框 42"/>
          <p:cNvSpPr txBox="1"/>
          <p:nvPr>
            <p:custDataLst>
              <p:tags r:id="rId7"/>
            </p:custDataLst>
          </p:nvPr>
        </p:nvSpPr>
        <p:spPr>
          <a:xfrm>
            <a:off x="9340850" y="1809437"/>
            <a:ext cx="2508250" cy="386080"/>
          </a:xfrm>
          <a:prstGeom prst="rect">
            <a:avLst/>
          </a:prstGeom>
          <a:noFill/>
        </p:spPr>
        <p:txBody>
          <a:bodyPr wrap="square" rtlCol="0">
            <a:spAutoFit/>
          </a:bodyPr>
          <a:lstStyle/>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有较强的主体意识；</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44" name="PA-100-100470-Check mark-376788"/>
          <p:cNvGrpSpPr/>
          <p:nvPr>
            <p:custDataLst>
              <p:tags r:id="rId8"/>
            </p:custDataLst>
          </p:nvPr>
        </p:nvGrpSpPr>
        <p:grpSpPr>
          <a:xfrm>
            <a:off x="9008745" y="864235"/>
            <a:ext cx="210185" cy="184150"/>
            <a:chOff x="10664007" y="238721"/>
            <a:chExt cx="1531121" cy="1232019"/>
          </a:xfrm>
          <a:solidFill>
            <a:srgbClr val="2196F3">
              <a:alpha val="50000"/>
            </a:srgbClr>
          </a:solidFill>
        </p:grpSpPr>
        <p:sp>
          <p:nvSpPr>
            <p:cNvPr id="45" name="PA-任意多边形: 形状 618"/>
            <p:cNvSpPr/>
            <p:nvPr>
              <p:custDataLst>
                <p:tags r:id="rId9"/>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grpSp>
        <p:nvGrpSpPr>
          <p:cNvPr id="3" name="PA-100-100470-Check mark-376788"/>
          <p:cNvGrpSpPr/>
          <p:nvPr>
            <p:custDataLst>
              <p:tags r:id="rId10"/>
            </p:custDataLst>
          </p:nvPr>
        </p:nvGrpSpPr>
        <p:grpSpPr>
          <a:xfrm>
            <a:off x="9008745" y="1387475"/>
            <a:ext cx="210185" cy="184150"/>
            <a:chOff x="10664007" y="238721"/>
            <a:chExt cx="1531121" cy="1232019"/>
          </a:xfrm>
          <a:solidFill>
            <a:srgbClr val="2196F3">
              <a:alpha val="50000"/>
            </a:srgbClr>
          </a:solidFill>
        </p:grpSpPr>
        <p:sp>
          <p:nvSpPr>
            <p:cNvPr id="4" name="PA-任意多边形: 形状 618"/>
            <p:cNvSpPr/>
            <p:nvPr>
              <p:custDataLst>
                <p:tags r:id="rId11"/>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sp>
        <p:nvSpPr>
          <p:cNvPr id="6" name="PA-任意多边形: 形状 618"/>
          <p:cNvSpPr/>
          <p:nvPr>
            <p:custDataLst>
              <p:tags r:id="rId12"/>
            </p:custDataLst>
          </p:nvPr>
        </p:nvSpPr>
        <p:spPr>
          <a:xfrm>
            <a:off x="9008745" y="191071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18" name="矩形 17"/>
          <p:cNvSpPr/>
          <p:nvPr>
            <p:custDataLst>
              <p:tags r:id="rId13"/>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14"/>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15"/>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16"/>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17"/>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18"/>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19"/>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20"/>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21"/>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7" name="文本框 6"/>
          <p:cNvSpPr txBox="1"/>
          <p:nvPr>
            <p:custDataLst>
              <p:tags r:id="rId22"/>
            </p:custDataLst>
          </p:nvPr>
        </p:nvSpPr>
        <p:spPr>
          <a:xfrm>
            <a:off x="9340850" y="2332677"/>
            <a:ext cx="2508250" cy="386080"/>
          </a:xfrm>
          <a:prstGeom prst="rect">
            <a:avLst/>
          </a:prstGeom>
          <a:noFill/>
        </p:spPr>
        <p:txBody>
          <a:bodyPr wrap="square" rtlCol="0">
            <a:spAutoFit/>
          </a:bodyPr>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有较好的群体意识；</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8" name="文本框 7"/>
          <p:cNvSpPr txBox="1"/>
          <p:nvPr>
            <p:custDataLst>
              <p:tags r:id="rId23"/>
            </p:custDataLst>
          </p:nvPr>
        </p:nvSpPr>
        <p:spPr>
          <a:xfrm>
            <a:off x="9340850" y="2855917"/>
            <a:ext cx="2508250" cy="386080"/>
          </a:xfrm>
          <a:prstGeom prst="rect">
            <a:avLst/>
          </a:prstGeom>
          <a:noFill/>
        </p:spPr>
        <p:txBody>
          <a:bodyPr wrap="square" rtlCol="0">
            <a:spAutoFit/>
          </a:bodyPr>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有敢于竞争的精神； </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9" name="文本框 8"/>
          <p:cNvSpPr txBox="1"/>
          <p:nvPr>
            <p:custDataLst>
              <p:tags r:id="rId24"/>
            </p:custDataLst>
          </p:nvPr>
        </p:nvSpPr>
        <p:spPr>
          <a:xfrm>
            <a:off x="9340850" y="3379157"/>
            <a:ext cx="2508250" cy="386080"/>
          </a:xfrm>
          <a:prstGeom prst="rect">
            <a:avLst/>
          </a:prstGeom>
          <a:noFill/>
        </p:spPr>
        <p:txBody>
          <a:bodyPr wrap="square" rtlCol="0">
            <a:spAutoFit/>
          </a:bodyPr>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有较好的创新精神；</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0" name="文本框 9"/>
          <p:cNvSpPr txBox="1"/>
          <p:nvPr>
            <p:custDataLst>
              <p:tags r:id="rId25"/>
            </p:custDataLst>
          </p:nvPr>
        </p:nvSpPr>
        <p:spPr>
          <a:xfrm>
            <a:off x="9340850" y="3902397"/>
            <a:ext cx="2508250" cy="386080"/>
          </a:xfrm>
          <a:prstGeom prst="rect">
            <a:avLst/>
          </a:prstGeom>
          <a:noFill/>
        </p:spPr>
        <p:txBody>
          <a:bodyPr wrap="square" rtlCol="0">
            <a:spAutoFit/>
          </a:bodyPr>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有健全的认知能力； </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1" name="文本框 10"/>
          <p:cNvSpPr txBox="1"/>
          <p:nvPr>
            <p:custDataLst>
              <p:tags r:id="rId26"/>
            </p:custDataLst>
          </p:nvPr>
        </p:nvSpPr>
        <p:spPr>
          <a:xfrm>
            <a:off x="9340850" y="4425637"/>
            <a:ext cx="2508250" cy="386080"/>
          </a:xfrm>
          <a:prstGeom prst="rect">
            <a:avLst/>
          </a:prstGeom>
          <a:noFill/>
        </p:spPr>
        <p:txBody>
          <a:bodyPr wrap="square" rtlCol="0">
            <a:spAutoFit/>
          </a:bodyPr>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有健康的情感； </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2" name="文本框 11"/>
          <p:cNvSpPr txBox="1"/>
          <p:nvPr>
            <p:custDataLst>
              <p:tags r:id="rId27"/>
            </p:custDataLst>
          </p:nvPr>
        </p:nvSpPr>
        <p:spPr>
          <a:xfrm>
            <a:off x="9340850" y="4948877"/>
            <a:ext cx="2508250" cy="386080"/>
          </a:xfrm>
          <a:prstGeom prst="rect">
            <a:avLst/>
          </a:prstGeom>
          <a:noFill/>
        </p:spPr>
        <p:txBody>
          <a:bodyPr wrap="square" rtlCol="0">
            <a:spAutoFit/>
          </a:bodyPr>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有良好的意志；</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3" name="文本框 12"/>
          <p:cNvSpPr txBox="1"/>
          <p:nvPr>
            <p:custDataLst>
              <p:tags r:id="rId28"/>
            </p:custDataLst>
          </p:nvPr>
        </p:nvSpPr>
        <p:spPr>
          <a:xfrm>
            <a:off x="9340850" y="5472117"/>
            <a:ext cx="2508250" cy="386080"/>
          </a:xfrm>
          <a:prstGeom prst="rect">
            <a:avLst/>
          </a:prstGeom>
          <a:noFill/>
        </p:spPr>
        <p:txBody>
          <a:bodyPr wrap="square" rtlCol="0">
            <a:spAutoFit/>
          </a:bodyPr>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有较好的适应能力。</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0" name="PA-任意多边形: 形状 618"/>
          <p:cNvSpPr/>
          <p:nvPr>
            <p:custDataLst>
              <p:tags r:id="rId29"/>
            </p:custDataLst>
          </p:nvPr>
        </p:nvSpPr>
        <p:spPr>
          <a:xfrm>
            <a:off x="9008745" y="505015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1" name="PA-任意多边形: 形状 618"/>
          <p:cNvSpPr/>
          <p:nvPr>
            <p:custDataLst>
              <p:tags r:id="rId30"/>
            </p:custDataLst>
          </p:nvPr>
        </p:nvSpPr>
        <p:spPr>
          <a:xfrm>
            <a:off x="9008745" y="452691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2" name="PA-任意多边形: 形状 618"/>
          <p:cNvSpPr/>
          <p:nvPr>
            <p:custDataLst>
              <p:tags r:id="rId31"/>
            </p:custDataLst>
          </p:nvPr>
        </p:nvSpPr>
        <p:spPr>
          <a:xfrm>
            <a:off x="9008745" y="400367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3" name="PA-任意多边形: 形状 618"/>
          <p:cNvSpPr/>
          <p:nvPr>
            <p:custDataLst>
              <p:tags r:id="rId32"/>
            </p:custDataLst>
          </p:nvPr>
        </p:nvSpPr>
        <p:spPr>
          <a:xfrm>
            <a:off x="9008745" y="348043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4" name="PA-任意多边形: 形状 618"/>
          <p:cNvSpPr/>
          <p:nvPr>
            <p:custDataLst>
              <p:tags r:id="rId33"/>
            </p:custDataLst>
          </p:nvPr>
        </p:nvSpPr>
        <p:spPr>
          <a:xfrm>
            <a:off x="9008745" y="295719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5" name="PA-任意多边形: 形状 618"/>
          <p:cNvSpPr/>
          <p:nvPr>
            <p:custDataLst>
              <p:tags r:id="rId34"/>
            </p:custDataLst>
          </p:nvPr>
        </p:nvSpPr>
        <p:spPr>
          <a:xfrm>
            <a:off x="9008745" y="243395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6" name="PA-任意多边形: 形状 618"/>
          <p:cNvSpPr/>
          <p:nvPr>
            <p:custDataLst>
              <p:tags r:id="rId35"/>
            </p:custDataLst>
          </p:nvPr>
        </p:nvSpPr>
        <p:spPr>
          <a:xfrm>
            <a:off x="9008745" y="557339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5723" y="1733883"/>
            <a:ext cx="4885728" cy="4448025"/>
            <a:chOff x="5953661" y="2014580"/>
            <a:chExt cx="4887495" cy="4065680"/>
          </a:xfrm>
        </p:grpSpPr>
        <p:grpSp>
          <p:nvGrpSpPr>
            <p:cNvPr id="10" name="8"/>
            <p:cNvGrpSpPr/>
            <p:nvPr/>
          </p:nvGrpSpPr>
          <p:grpSpPr>
            <a:xfrm>
              <a:off x="5953661" y="2014580"/>
              <a:ext cx="4887495" cy="4065680"/>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916683" y="2418241"/>
              <a:ext cx="3155763" cy="393522"/>
            </a:xfrm>
            <a:prstGeom prst="rect">
              <a:avLst/>
            </a:prstGeom>
            <a:noFill/>
          </p:spPr>
          <p:txBody>
            <a:bodyPr wrap="square" lIns="0" tIns="0" rIns="0" bIns="0" rtlCol="0">
              <a:spAutoFit/>
            </a:bodyPr>
            <a:lstStyle/>
            <a:p>
              <a:r>
                <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rPr>
                <a:t>（1）期望值过高。</a:t>
              </a:r>
              <a:endPar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6883026" y="3196370"/>
              <a:ext cx="3604419" cy="2362875"/>
            </a:xfrm>
            <a:prstGeom prst="rect">
              <a:avLst/>
            </a:prstGeom>
            <a:noFill/>
          </p:spPr>
          <p:txBody>
            <a:bodyPr wrap="square" lIns="0" tIns="0" rIns="0" bIns="0" rtlCol="0">
              <a:spAutoFit/>
            </a:bodyPr>
            <a:lstStyle/>
            <a:p>
              <a:pPr algn="just">
                <a:lnSpc>
                  <a:spcPct val="150000"/>
                </a:lnSpc>
              </a:pPr>
              <a:r>
                <a:rPr sz="1600" dirty="0">
                  <a:solidFill>
                    <a:schemeClr val="bg1">
                      <a:lumMod val="50000"/>
                    </a:schemeClr>
                  </a:solidFill>
                  <a:latin typeface="Noto Sans S Chinese Bold" panose="020B0800000000000000" pitchFamily="34" charset="-122"/>
                  <a:ea typeface="Noto Sans S Chinese Bold" panose="020B0800000000000000" pitchFamily="34" charset="-122"/>
                </a:rPr>
                <a:t>许多大学生都有一种“十年寒窗，一举成名”的心理，因此对择业的期望相当高。大学生大多希望到生活条件好、福利待遇高的大城市、大机关、大公司工作，而不愿到急需人才但条件艰苦的中小城市和基层小单位，过分地考虑择业的地域、职位的高低和单位的经济效益。</a:t>
              </a:r>
              <a:endParaRPr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cxnSp>
          <p:nvCxnSpPr>
            <p:cNvPr id="15" name="30"/>
            <p:cNvCxnSpPr/>
            <p:nvPr/>
          </p:nvCxnSpPr>
          <p:spPr>
            <a:xfrm>
              <a:off x="6950227" y="3014851"/>
              <a:ext cx="3364838" cy="5"/>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823317" y="439589"/>
            <a:ext cx="6545580" cy="508372"/>
            <a:chOff x="57150" y="286241"/>
            <a:chExt cx="6545580" cy="508372"/>
          </a:xfrm>
        </p:grpSpPr>
        <p:sp>
          <p:nvSpPr>
            <p:cNvPr id="20" name="TextBox 8"/>
            <p:cNvSpPr txBox="1">
              <a:spLocks noChangeArrowheads="1"/>
            </p:cNvSpPr>
            <p:nvPr/>
          </p:nvSpPr>
          <p:spPr bwMode="auto">
            <a:xfrm>
              <a:off x="1388745" y="364083"/>
              <a:ext cx="521398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大学生面临的职业心理问题</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5723" y="1733883"/>
            <a:ext cx="4885728" cy="4448025"/>
            <a:chOff x="5953661" y="2014580"/>
            <a:chExt cx="4887495" cy="4065680"/>
          </a:xfrm>
        </p:grpSpPr>
        <p:grpSp>
          <p:nvGrpSpPr>
            <p:cNvPr id="10" name="8"/>
            <p:cNvGrpSpPr/>
            <p:nvPr/>
          </p:nvGrpSpPr>
          <p:grpSpPr>
            <a:xfrm>
              <a:off x="5953661" y="2014580"/>
              <a:ext cx="4887495" cy="4065680"/>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916683" y="2418241"/>
              <a:ext cx="3155763" cy="393522"/>
            </a:xfrm>
            <a:prstGeom prst="rect">
              <a:avLst/>
            </a:prstGeom>
            <a:noFill/>
          </p:spPr>
          <p:txBody>
            <a:bodyPr wrap="square" lIns="0" tIns="0" rIns="0" bIns="0" rtlCol="0">
              <a:spAutoFit/>
            </a:bodyPr>
            <a:lstStyle/>
            <a:p>
              <a:r>
                <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rPr>
                <a:t>（2）角色错位。</a:t>
              </a:r>
              <a:endPar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6883026" y="3196370"/>
              <a:ext cx="3604419" cy="1687851"/>
            </a:xfrm>
            <a:prstGeom prst="rect">
              <a:avLst/>
            </a:prstGeom>
            <a:noFill/>
          </p:spPr>
          <p:txBody>
            <a:bodyPr wrap="square" lIns="0" tIns="0" rIns="0" bIns="0" rtlCol="0">
              <a:spAutoFit/>
            </a:bodyPr>
            <a:lstStyle/>
            <a:p>
              <a:pPr algn="just">
                <a:lnSpc>
                  <a:spcPct val="150000"/>
                </a:lnSpc>
              </a:pPr>
              <a:r>
                <a:rPr sz="1600" dirty="0">
                  <a:solidFill>
                    <a:schemeClr val="bg1">
                      <a:lumMod val="50000"/>
                    </a:schemeClr>
                  </a:solidFill>
                  <a:latin typeface="Noto Sans S Chinese Bold" panose="020B0800000000000000" pitchFamily="34" charset="-122"/>
                  <a:ea typeface="Noto Sans S Chinese Bold" panose="020B0800000000000000" pitchFamily="34" charset="-122"/>
                </a:rPr>
                <a:t>一些大学生过惯了校园生活，对父母和学校的依赖性很强，一旦独立面对社会、面对社会角色的客观要求、面对复杂的社会关系，常常产生逃避心理和抵触情绪，因此，很难找到理想的工作。</a:t>
              </a:r>
              <a:endParaRPr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cxnSp>
          <p:nvCxnSpPr>
            <p:cNvPr id="15" name="30"/>
            <p:cNvCxnSpPr/>
            <p:nvPr/>
          </p:nvCxnSpPr>
          <p:spPr>
            <a:xfrm>
              <a:off x="6950227" y="3014851"/>
              <a:ext cx="3364838" cy="5"/>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823317" y="439589"/>
            <a:ext cx="6545580" cy="508372"/>
            <a:chOff x="57150" y="286241"/>
            <a:chExt cx="6545580" cy="508372"/>
          </a:xfrm>
        </p:grpSpPr>
        <p:sp>
          <p:nvSpPr>
            <p:cNvPr id="20" name="TextBox 8"/>
            <p:cNvSpPr txBox="1">
              <a:spLocks noChangeArrowheads="1"/>
            </p:cNvSpPr>
            <p:nvPr/>
          </p:nvSpPr>
          <p:spPr bwMode="auto">
            <a:xfrm>
              <a:off x="1388745" y="364083"/>
              <a:ext cx="521398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大学生面临的职业心理问题</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5723" y="1733883"/>
            <a:ext cx="4885728" cy="4448025"/>
            <a:chOff x="5953661" y="2014580"/>
            <a:chExt cx="4887495" cy="4065680"/>
          </a:xfrm>
        </p:grpSpPr>
        <p:grpSp>
          <p:nvGrpSpPr>
            <p:cNvPr id="10" name="8"/>
            <p:cNvGrpSpPr/>
            <p:nvPr/>
          </p:nvGrpSpPr>
          <p:grpSpPr>
            <a:xfrm>
              <a:off x="5953661" y="2014580"/>
              <a:ext cx="4887495" cy="4065680"/>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916683" y="2418241"/>
              <a:ext cx="3155763" cy="393522"/>
            </a:xfrm>
            <a:prstGeom prst="rect">
              <a:avLst/>
            </a:prstGeom>
            <a:noFill/>
          </p:spPr>
          <p:txBody>
            <a:bodyPr wrap="square" lIns="0" tIns="0" rIns="0" bIns="0" rtlCol="0">
              <a:spAutoFit/>
            </a:bodyPr>
            <a:lstStyle/>
            <a:p>
              <a:r>
                <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rPr>
                <a:t>（3）急功近利心理。</a:t>
              </a:r>
              <a:endPar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6883026" y="3196370"/>
              <a:ext cx="3604419" cy="2700678"/>
            </a:xfrm>
            <a:prstGeom prst="rect">
              <a:avLst/>
            </a:prstGeom>
            <a:noFill/>
          </p:spPr>
          <p:txBody>
            <a:bodyPr wrap="square" lIns="0" tIns="0" rIns="0" bIns="0" rtlCol="0">
              <a:spAutoFit/>
            </a:bodyPr>
            <a:lstStyle/>
            <a:p>
              <a:pPr algn="just">
                <a:lnSpc>
                  <a:spcPct val="150000"/>
                </a:lnSpc>
              </a:pPr>
              <a:r>
                <a:rPr sz="1600" dirty="0">
                  <a:solidFill>
                    <a:schemeClr val="bg1">
                      <a:lumMod val="50000"/>
                    </a:schemeClr>
                  </a:solidFill>
                  <a:latin typeface="Noto Sans S Chinese Bold" panose="020B0800000000000000" pitchFamily="34" charset="-122"/>
                  <a:ea typeface="Noto Sans S Chinese Bold" panose="020B0800000000000000" pitchFamily="34" charset="-122"/>
                </a:rPr>
                <a:t>一些大学毕业生一心只想留在大城市挣钱多、待遇好的单位，或者到合资企业、外企或沿海发达地区，为了功利不惜抛弃自己的专业和兴趣，但心理上难免会感到困惑。况且，越是大城市、大机关或沿海发达地区，人才就越密集，竞争也越激烈，离开自己的专业优势去竞争，使大学毕业生容易遭受挫折。</a:t>
              </a:r>
              <a:endParaRPr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cxnSp>
          <p:nvCxnSpPr>
            <p:cNvPr id="15" name="30"/>
            <p:cNvCxnSpPr/>
            <p:nvPr/>
          </p:nvCxnSpPr>
          <p:spPr>
            <a:xfrm>
              <a:off x="6950227" y="3014851"/>
              <a:ext cx="3364838" cy="5"/>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823317" y="439589"/>
            <a:ext cx="6545580" cy="508372"/>
            <a:chOff x="57150" y="286241"/>
            <a:chExt cx="6545580" cy="508372"/>
          </a:xfrm>
        </p:grpSpPr>
        <p:sp>
          <p:nvSpPr>
            <p:cNvPr id="20" name="TextBox 8"/>
            <p:cNvSpPr txBox="1">
              <a:spLocks noChangeArrowheads="1"/>
            </p:cNvSpPr>
            <p:nvPr/>
          </p:nvSpPr>
          <p:spPr bwMode="auto">
            <a:xfrm>
              <a:off x="1388745" y="364083"/>
              <a:ext cx="521398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大学生面临的职业心理问题</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5723" y="1733883"/>
            <a:ext cx="4885728" cy="4448025"/>
            <a:chOff x="5953661" y="2014580"/>
            <a:chExt cx="4887495" cy="4065680"/>
          </a:xfrm>
        </p:grpSpPr>
        <p:grpSp>
          <p:nvGrpSpPr>
            <p:cNvPr id="10" name="8"/>
            <p:cNvGrpSpPr/>
            <p:nvPr/>
          </p:nvGrpSpPr>
          <p:grpSpPr>
            <a:xfrm>
              <a:off x="5953661" y="2014580"/>
              <a:ext cx="4887495" cy="4065680"/>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916669" y="2417969"/>
              <a:ext cx="3570626" cy="393522"/>
            </a:xfrm>
            <a:prstGeom prst="rect">
              <a:avLst/>
            </a:prstGeom>
            <a:noFill/>
          </p:spPr>
          <p:txBody>
            <a:bodyPr wrap="square" lIns="0" tIns="0" rIns="0" bIns="0" rtlCol="0">
              <a:spAutoFit/>
            </a:bodyPr>
            <a:lstStyle/>
            <a:p>
              <a:r>
                <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rPr>
                <a:t>（4）“铁饭碗”情结。</a:t>
              </a:r>
              <a:endPar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6883026" y="3196370"/>
              <a:ext cx="3604419" cy="2025073"/>
            </a:xfrm>
            <a:prstGeom prst="rect">
              <a:avLst/>
            </a:prstGeom>
            <a:noFill/>
          </p:spPr>
          <p:txBody>
            <a:bodyPr wrap="square" lIns="0" tIns="0" rIns="0" bIns="0" rtlCol="0">
              <a:spAutoFit/>
            </a:bodyPr>
            <a:lstStyle/>
            <a:p>
              <a:pPr algn="just">
                <a:lnSpc>
                  <a:spcPct val="150000"/>
                </a:lnSpc>
              </a:pPr>
              <a:r>
                <a:rPr sz="1600" dirty="0">
                  <a:solidFill>
                    <a:schemeClr val="bg1">
                      <a:lumMod val="50000"/>
                    </a:schemeClr>
                  </a:solidFill>
                  <a:latin typeface="Noto Sans S Chinese Bold" panose="020B0800000000000000" pitchFamily="34" charset="-122"/>
                  <a:ea typeface="Noto Sans S Chinese Bold" panose="020B0800000000000000" pitchFamily="34" charset="-122"/>
                </a:rPr>
                <a:t>一些大学生受传统观念影响，固守着一次择业定终身的思维模式，希望一次择业就能抢占到生活的制高点，一劳永逸。其实在现代社会中，每个人都有多次择业的机会，那种“从一而终”的传统择业观念违背了社会发展潮流，应该摒弃。</a:t>
              </a:r>
              <a:endParaRPr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cxnSp>
          <p:nvCxnSpPr>
            <p:cNvPr id="15" name="30"/>
            <p:cNvCxnSpPr/>
            <p:nvPr/>
          </p:nvCxnSpPr>
          <p:spPr>
            <a:xfrm>
              <a:off x="6950227" y="3014851"/>
              <a:ext cx="3364838" cy="5"/>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823317" y="439589"/>
            <a:ext cx="6545580" cy="508372"/>
            <a:chOff x="57150" y="286241"/>
            <a:chExt cx="6545580" cy="508372"/>
          </a:xfrm>
        </p:grpSpPr>
        <p:sp>
          <p:nvSpPr>
            <p:cNvPr id="20" name="TextBox 8"/>
            <p:cNvSpPr txBox="1">
              <a:spLocks noChangeArrowheads="1"/>
            </p:cNvSpPr>
            <p:nvPr/>
          </p:nvSpPr>
          <p:spPr bwMode="auto">
            <a:xfrm>
              <a:off x="1388745" y="364083"/>
              <a:ext cx="521398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大学生面临的职业心理问题</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5723" y="1733883"/>
            <a:ext cx="4885728" cy="4448025"/>
            <a:chOff x="5953661" y="2014580"/>
            <a:chExt cx="4887495" cy="4065680"/>
          </a:xfrm>
        </p:grpSpPr>
        <p:grpSp>
          <p:nvGrpSpPr>
            <p:cNvPr id="10" name="8"/>
            <p:cNvGrpSpPr/>
            <p:nvPr/>
          </p:nvGrpSpPr>
          <p:grpSpPr>
            <a:xfrm>
              <a:off x="5953661" y="2014580"/>
              <a:ext cx="4887495" cy="4065680"/>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916669" y="2417969"/>
              <a:ext cx="3570626" cy="393522"/>
            </a:xfrm>
            <a:prstGeom prst="rect">
              <a:avLst/>
            </a:prstGeom>
            <a:noFill/>
          </p:spPr>
          <p:txBody>
            <a:bodyPr wrap="square" lIns="0" tIns="0" rIns="0" bIns="0" rtlCol="0">
              <a:spAutoFit/>
            </a:bodyPr>
            <a:lstStyle/>
            <a:p>
              <a:r>
                <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rPr>
                <a:t>（5）同伴攀比心理。</a:t>
              </a:r>
              <a:endPar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6883026" y="3196370"/>
              <a:ext cx="3604419" cy="2700678"/>
            </a:xfrm>
            <a:prstGeom prst="rect">
              <a:avLst/>
            </a:prstGeom>
            <a:noFill/>
          </p:spPr>
          <p:txBody>
            <a:bodyPr wrap="square" lIns="0" tIns="0" rIns="0" bIns="0" rtlCol="0">
              <a:spAutoFit/>
            </a:bodyPr>
            <a:lstStyle/>
            <a:p>
              <a:pPr algn="just">
                <a:lnSpc>
                  <a:spcPct val="150000"/>
                </a:lnSpc>
              </a:pPr>
              <a:r>
                <a:rPr sz="1600" dirty="0">
                  <a:solidFill>
                    <a:schemeClr val="bg1">
                      <a:lumMod val="50000"/>
                    </a:schemeClr>
                  </a:solidFill>
                  <a:latin typeface="Noto Sans S Chinese Bold" panose="020B0800000000000000" pitchFamily="34" charset="-122"/>
                  <a:ea typeface="Noto Sans S Chinese Bold" panose="020B0800000000000000" pitchFamily="34" charset="-122"/>
                </a:rPr>
                <a:t>一些大学生在择业时不是从自身实际出发，而是与同学攀比，特别是看到与自己成绩、能力差不多的同学找到令人羡慕的工作、获得可观的收入时，觉得自己找不到理想职业，很没面子。为了获得心理上的平衡，将自己择业的目标设计过高，其结果是高不成、低不就，陷入苦恼之中。</a:t>
              </a:r>
              <a:endParaRPr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cxnSp>
          <p:nvCxnSpPr>
            <p:cNvPr id="15" name="30"/>
            <p:cNvCxnSpPr/>
            <p:nvPr/>
          </p:nvCxnSpPr>
          <p:spPr>
            <a:xfrm>
              <a:off x="6950227" y="3014851"/>
              <a:ext cx="3364838" cy="5"/>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823317" y="439589"/>
            <a:ext cx="6545580" cy="508372"/>
            <a:chOff x="57150" y="286241"/>
            <a:chExt cx="6545580" cy="508372"/>
          </a:xfrm>
        </p:grpSpPr>
        <p:sp>
          <p:nvSpPr>
            <p:cNvPr id="20" name="TextBox 8"/>
            <p:cNvSpPr txBox="1">
              <a:spLocks noChangeArrowheads="1"/>
            </p:cNvSpPr>
            <p:nvPr/>
          </p:nvSpPr>
          <p:spPr bwMode="auto">
            <a:xfrm>
              <a:off x="1388745" y="364083"/>
              <a:ext cx="521398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大学生面临的职业心理问题</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Picture 10" descr="C:\Users\Kingsoft\Desktop\活动\adult-celebration-cheers-415318.jpgadult-celebration-cheers-415318"/>
          <p:cNvPicPr>
            <a:picLocks noChangeAspect="1"/>
          </p:cNvPicPr>
          <p:nvPr>
            <p:custDataLst>
              <p:tags r:id="rId1"/>
            </p:custDataLst>
          </p:nvPr>
        </p:nvPicPr>
        <p:blipFill rotWithShape="1">
          <a:blip r:embed="rId2"/>
          <a:srcRect/>
          <a:stretch>
            <a:fillRect/>
          </a:stretch>
        </p:blipFill>
        <p:spPr>
          <a:xfrm>
            <a:off x="7275061" y="663878"/>
            <a:ext cx="4147681" cy="5530243"/>
          </a:xfrm>
          <a:prstGeom prst="rect">
            <a:avLst/>
          </a:prstGeom>
          <a:noFill/>
          <a:ln w="9525">
            <a:noFill/>
          </a:ln>
        </p:spPr>
      </p:pic>
      <p:sp>
        <p:nvSpPr>
          <p:cNvPr id="16" name="Freeform 13"/>
          <p:cNvSpPr/>
          <p:nvPr>
            <p:custDataLst>
              <p:tags r:id="rId3"/>
            </p:custDataLst>
          </p:nvPr>
        </p:nvSpPr>
        <p:spPr bwMode="auto">
          <a:xfrm>
            <a:off x="6944860" y="4471988"/>
            <a:ext cx="669925" cy="369887"/>
          </a:xfrm>
          <a:custGeom>
            <a:avLst/>
            <a:gdLst>
              <a:gd name="T0" fmla="*/ 176 w 241"/>
              <a:gd name="T1" fmla="*/ 132 h 132"/>
              <a:gd name="T2" fmla="*/ 66 w 241"/>
              <a:gd name="T3" fmla="*/ 132 h 132"/>
              <a:gd name="T4" fmla="*/ 0 w 241"/>
              <a:gd name="T5" fmla="*/ 66 h 132"/>
              <a:gd name="T6" fmla="*/ 0 w 241"/>
              <a:gd name="T7" fmla="*/ 66 h 132"/>
              <a:gd name="T8" fmla="*/ 66 w 241"/>
              <a:gd name="T9" fmla="*/ 0 h 132"/>
              <a:gd name="T10" fmla="*/ 176 w 241"/>
              <a:gd name="T11" fmla="*/ 0 h 132"/>
              <a:gd name="T12" fmla="*/ 241 w 241"/>
              <a:gd name="T13" fmla="*/ 66 h 132"/>
              <a:gd name="T14" fmla="*/ 241 w 241"/>
              <a:gd name="T15" fmla="*/ 66 h 132"/>
              <a:gd name="T16" fmla="*/ 176 w 24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32">
                <a:moveTo>
                  <a:pt x="176" y="132"/>
                </a:moveTo>
                <a:cubicBezTo>
                  <a:pt x="66" y="132"/>
                  <a:pt x="66" y="132"/>
                  <a:pt x="66" y="132"/>
                </a:cubicBezTo>
                <a:cubicBezTo>
                  <a:pt x="30" y="132"/>
                  <a:pt x="0" y="102"/>
                  <a:pt x="0" y="66"/>
                </a:cubicBezTo>
                <a:cubicBezTo>
                  <a:pt x="0" y="66"/>
                  <a:pt x="0" y="66"/>
                  <a:pt x="0" y="66"/>
                </a:cubicBezTo>
                <a:cubicBezTo>
                  <a:pt x="0" y="30"/>
                  <a:pt x="30" y="0"/>
                  <a:pt x="66" y="0"/>
                </a:cubicBezTo>
                <a:cubicBezTo>
                  <a:pt x="176" y="0"/>
                  <a:pt x="176" y="0"/>
                  <a:pt x="176" y="0"/>
                </a:cubicBezTo>
                <a:cubicBezTo>
                  <a:pt x="212" y="0"/>
                  <a:pt x="241" y="30"/>
                  <a:pt x="241" y="66"/>
                </a:cubicBezTo>
                <a:cubicBezTo>
                  <a:pt x="241" y="66"/>
                  <a:pt x="241" y="66"/>
                  <a:pt x="241" y="66"/>
                </a:cubicBezTo>
                <a:cubicBezTo>
                  <a:pt x="241" y="102"/>
                  <a:pt x="212" y="132"/>
                  <a:pt x="176" y="132"/>
                </a:cubicBezTo>
                <a:close/>
              </a:path>
            </a:pathLst>
          </a:custGeom>
          <a:solidFill>
            <a:srgbClr val="C7D5B5"/>
          </a:solidFill>
          <a:ln>
            <a:noFill/>
          </a:ln>
        </p:spPr>
        <p:txBody>
          <a:bodyPr vert="horz" wrap="square" lIns="91440" tIns="45720" rIns="91440" bIns="45720" numCol="1" anchor="t" anchorCtr="0" compatLnSpc="1"/>
          <a:p>
            <a:endParaRPr lang="en-US">
              <a:solidFill>
                <a:srgbClr val="FF0000"/>
              </a:solidFill>
            </a:endParaRPr>
          </a:p>
        </p:txBody>
      </p:sp>
      <p:sp>
        <p:nvSpPr>
          <p:cNvPr id="17" name="Freeform 14"/>
          <p:cNvSpPr/>
          <p:nvPr>
            <p:custDataLst>
              <p:tags r:id="rId4"/>
            </p:custDataLst>
          </p:nvPr>
        </p:nvSpPr>
        <p:spPr bwMode="auto">
          <a:xfrm>
            <a:off x="7416347" y="5480050"/>
            <a:ext cx="974725" cy="366712"/>
          </a:xfrm>
          <a:custGeom>
            <a:avLst/>
            <a:gdLst>
              <a:gd name="T0" fmla="*/ 286 w 351"/>
              <a:gd name="T1" fmla="*/ 131 h 131"/>
              <a:gd name="T2" fmla="*/ 66 w 351"/>
              <a:gd name="T3" fmla="*/ 131 h 131"/>
              <a:gd name="T4" fmla="*/ 0 w 351"/>
              <a:gd name="T5" fmla="*/ 66 h 131"/>
              <a:gd name="T6" fmla="*/ 0 w 351"/>
              <a:gd name="T7" fmla="*/ 66 h 131"/>
              <a:gd name="T8" fmla="*/ 66 w 351"/>
              <a:gd name="T9" fmla="*/ 0 h 131"/>
              <a:gd name="T10" fmla="*/ 286 w 351"/>
              <a:gd name="T11" fmla="*/ 0 h 131"/>
              <a:gd name="T12" fmla="*/ 351 w 351"/>
              <a:gd name="T13" fmla="*/ 66 h 131"/>
              <a:gd name="T14" fmla="*/ 351 w 351"/>
              <a:gd name="T15" fmla="*/ 66 h 131"/>
              <a:gd name="T16" fmla="*/ 286 w 35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131">
                <a:moveTo>
                  <a:pt x="286" y="131"/>
                </a:moveTo>
                <a:cubicBezTo>
                  <a:pt x="66" y="131"/>
                  <a:pt x="66" y="131"/>
                  <a:pt x="66" y="131"/>
                </a:cubicBezTo>
                <a:cubicBezTo>
                  <a:pt x="29" y="131"/>
                  <a:pt x="0" y="102"/>
                  <a:pt x="0" y="66"/>
                </a:cubicBezTo>
                <a:cubicBezTo>
                  <a:pt x="0" y="66"/>
                  <a:pt x="0" y="66"/>
                  <a:pt x="0" y="66"/>
                </a:cubicBezTo>
                <a:cubicBezTo>
                  <a:pt x="0" y="29"/>
                  <a:pt x="29" y="0"/>
                  <a:pt x="66" y="0"/>
                </a:cubicBezTo>
                <a:cubicBezTo>
                  <a:pt x="286" y="0"/>
                  <a:pt x="286" y="0"/>
                  <a:pt x="286" y="0"/>
                </a:cubicBezTo>
                <a:cubicBezTo>
                  <a:pt x="322" y="0"/>
                  <a:pt x="351" y="29"/>
                  <a:pt x="351" y="66"/>
                </a:cubicBezTo>
                <a:cubicBezTo>
                  <a:pt x="351" y="66"/>
                  <a:pt x="351" y="66"/>
                  <a:pt x="351" y="66"/>
                </a:cubicBezTo>
                <a:cubicBezTo>
                  <a:pt x="351" y="102"/>
                  <a:pt x="322" y="131"/>
                  <a:pt x="286" y="131"/>
                </a:cubicBezTo>
                <a:close/>
              </a:path>
            </a:pathLst>
          </a:custGeom>
          <a:solidFill>
            <a:srgbClr val="9CB67C"/>
          </a:solidFill>
          <a:ln>
            <a:noFill/>
          </a:ln>
        </p:spPr>
        <p:txBody>
          <a:bodyPr vert="horz" wrap="square" lIns="91440" tIns="45720" rIns="91440" bIns="45720" numCol="1" anchor="t" anchorCtr="0" compatLnSpc="1"/>
          <a:p>
            <a:endParaRPr lang="en-US"/>
          </a:p>
        </p:txBody>
      </p:sp>
      <p:sp>
        <p:nvSpPr>
          <p:cNvPr id="18" name="Freeform 15"/>
          <p:cNvSpPr/>
          <p:nvPr>
            <p:custDataLst>
              <p:tags r:id="rId5"/>
            </p:custDataLst>
          </p:nvPr>
        </p:nvSpPr>
        <p:spPr bwMode="auto">
          <a:xfrm>
            <a:off x="0" y="1588"/>
            <a:ext cx="8128000" cy="6856412"/>
          </a:xfrm>
          <a:custGeom>
            <a:avLst/>
            <a:gdLst>
              <a:gd name="T0" fmla="*/ 2643 w 2708"/>
              <a:gd name="T1" fmla="*/ 2137 h 2448"/>
              <a:gd name="T2" fmla="*/ 2221 w 2708"/>
              <a:gd name="T3" fmla="*/ 2137 h 2448"/>
              <a:gd name="T4" fmla="*/ 2166 w 2708"/>
              <a:gd name="T5" fmla="*/ 2137 h 2448"/>
              <a:gd name="T6" fmla="*/ 2099 w 2708"/>
              <a:gd name="T7" fmla="*/ 2137 h 2448"/>
              <a:gd name="T8" fmla="*/ 2034 w 2708"/>
              <a:gd name="T9" fmla="*/ 2071 h 2448"/>
              <a:gd name="T10" fmla="*/ 2034 w 2708"/>
              <a:gd name="T11" fmla="*/ 2071 h 2448"/>
              <a:gd name="T12" fmla="*/ 2090 w 2708"/>
              <a:gd name="T13" fmla="*/ 2006 h 2448"/>
              <a:gd name="T14" fmla="*/ 2301 w 2708"/>
              <a:gd name="T15" fmla="*/ 2006 h 2448"/>
              <a:gd name="T16" fmla="*/ 2366 w 2708"/>
              <a:gd name="T17" fmla="*/ 1940 h 2448"/>
              <a:gd name="T18" fmla="*/ 2366 w 2708"/>
              <a:gd name="T19" fmla="*/ 1940 h 2448"/>
              <a:gd name="T20" fmla="*/ 2301 w 2708"/>
              <a:gd name="T21" fmla="*/ 1874 h 2448"/>
              <a:gd name="T22" fmla="*/ 2221 w 2708"/>
              <a:gd name="T23" fmla="*/ 1874 h 2448"/>
              <a:gd name="T24" fmla="*/ 2191 w 2708"/>
              <a:gd name="T25" fmla="*/ 1874 h 2448"/>
              <a:gd name="T26" fmla="*/ 2126 w 2708"/>
              <a:gd name="T27" fmla="*/ 1809 h 2448"/>
              <a:gd name="T28" fmla="*/ 2191 w 2708"/>
              <a:gd name="T29" fmla="*/ 1743 h 2448"/>
              <a:gd name="T30" fmla="*/ 2221 w 2708"/>
              <a:gd name="T31" fmla="*/ 1743 h 2448"/>
              <a:gd name="T32" fmla="*/ 2221 w 2708"/>
              <a:gd name="T33" fmla="*/ 71 h 2448"/>
              <a:gd name="T34" fmla="*/ 2150 w 2708"/>
              <a:gd name="T35" fmla="*/ 0 h 2448"/>
              <a:gd name="T36" fmla="*/ 806 w 2708"/>
              <a:gd name="T37" fmla="*/ 0 h 2448"/>
              <a:gd name="T38" fmla="*/ 377 w 2708"/>
              <a:gd name="T39" fmla="*/ 0 h 2448"/>
              <a:gd name="T40" fmla="*/ 0 w 2708"/>
              <a:gd name="T41" fmla="*/ 0 h 2448"/>
              <a:gd name="T42" fmla="*/ 0 w 2708"/>
              <a:gd name="T43" fmla="*/ 2448 h 2448"/>
              <a:gd name="T44" fmla="*/ 377 w 2708"/>
              <a:gd name="T45" fmla="*/ 2448 h 2448"/>
              <a:gd name="T46" fmla="*/ 806 w 2708"/>
              <a:gd name="T47" fmla="*/ 2448 h 2448"/>
              <a:gd name="T48" fmla="*/ 2150 w 2708"/>
              <a:gd name="T49" fmla="*/ 2448 h 2448"/>
              <a:gd name="T50" fmla="*/ 2221 w 2708"/>
              <a:gd name="T51" fmla="*/ 2377 h 2448"/>
              <a:gd name="T52" fmla="*/ 2221 w 2708"/>
              <a:gd name="T53" fmla="*/ 2268 h 2448"/>
              <a:gd name="T54" fmla="*/ 2643 w 2708"/>
              <a:gd name="T55" fmla="*/ 2268 h 2448"/>
              <a:gd name="T56" fmla="*/ 2708 w 2708"/>
              <a:gd name="T57" fmla="*/ 2202 h 2448"/>
              <a:gd name="T58" fmla="*/ 2643 w 2708"/>
              <a:gd name="T59" fmla="*/ 2137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08" h="2448">
                <a:moveTo>
                  <a:pt x="2643" y="2137"/>
                </a:moveTo>
                <a:cubicBezTo>
                  <a:pt x="2221" y="2137"/>
                  <a:pt x="2221" y="2137"/>
                  <a:pt x="2221" y="2137"/>
                </a:cubicBezTo>
                <a:cubicBezTo>
                  <a:pt x="2166" y="2137"/>
                  <a:pt x="2166" y="2137"/>
                  <a:pt x="2166" y="2137"/>
                </a:cubicBezTo>
                <a:cubicBezTo>
                  <a:pt x="2099" y="2137"/>
                  <a:pt x="2099" y="2137"/>
                  <a:pt x="2099" y="2137"/>
                </a:cubicBezTo>
                <a:cubicBezTo>
                  <a:pt x="2063" y="2137"/>
                  <a:pt x="2034" y="2107"/>
                  <a:pt x="2034" y="2071"/>
                </a:cubicBezTo>
                <a:cubicBezTo>
                  <a:pt x="2034" y="2071"/>
                  <a:pt x="2034" y="2071"/>
                  <a:pt x="2034" y="2071"/>
                </a:cubicBezTo>
                <a:cubicBezTo>
                  <a:pt x="2034" y="2038"/>
                  <a:pt x="2058" y="2011"/>
                  <a:pt x="2090" y="2006"/>
                </a:cubicBezTo>
                <a:cubicBezTo>
                  <a:pt x="2301" y="2006"/>
                  <a:pt x="2301" y="2006"/>
                  <a:pt x="2301" y="2006"/>
                </a:cubicBezTo>
                <a:cubicBezTo>
                  <a:pt x="2337" y="2006"/>
                  <a:pt x="2366" y="1976"/>
                  <a:pt x="2366" y="1940"/>
                </a:cubicBezTo>
                <a:cubicBezTo>
                  <a:pt x="2366" y="1940"/>
                  <a:pt x="2366" y="1940"/>
                  <a:pt x="2366" y="1940"/>
                </a:cubicBezTo>
                <a:cubicBezTo>
                  <a:pt x="2366" y="1904"/>
                  <a:pt x="2337" y="1874"/>
                  <a:pt x="2301" y="1874"/>
                </a:cubicBezTo>
                <a:cubicBezTo>
                  <a:pt x="2221" y="1874"/>
                  <a:pt x="2221" y="1874"/>
                  <a:pt x="2221" y="1874"/>
                </a:cubicBezTo>
                <a:cubicBezTo>
                  <a:pt x="2191" y="1874"/>
                  <a:pt x="2191" y="1874"/>
                  <a:pt x="2191" y="1874"/>
                </a:cubicBezTo>
                <a:cubicBezTo>
                  <a:pt x="2155" y="1874"/>
                  <a:pt x="2126" y="1845"/>
                  <a:pt x="2126" y="1809"/>
                </a:cubicBezTo>
                <a:cubicBezTo>
                  <a:pt x="2126" y="1773"/>
                  <a:pt x="2155" y="1743"/>
                  <a:pt x="2191" y="1743"/>
                </a:cubicBezTo>
                <a:cubicBezTo>
                  <a:pt x="2221" y="1743"/>
                  <a:pt x="2221" y="1743"/>
                  <a:pt x="2221" y="1743"/>
                </a:cubicBezTo>
                <a:cubicBezTo>
                  <a:pt x="2221" y="71"/>
                  <a:pt x="2221" y="71"/>
                  <a:pt x="2221" y="71"/>
                </a:cubicBezTo>
                <a:cubicBezTo>
                  <a:pt x="2221" y="32"/>
                  <a:pt x="2189" y="0"/>
                  <a:pt x="2150" y="0"/>
                </a:cubicBezTo>
                <a:cubicBezTo>
                  <a:pt x="806" y="0"/>
                  <a:pt x="806" y="0"/>
                  <a:pt x="806" y="0"/>
                </a:cubicBezTo>
                <a:cubicBezTo>
                  <a:pt x="377" y="0"/>
                  <a:pt x="377" y="0"/>
                  <a:pt x="377" y="0"/>
                </a:cubicBezTo>
                <a:cubicBezTo>
                  <a:pt x="0" y="0"/>
                  <a:pt x="0" y="0"/>
                  <a:pt x="0" y="0"/>
                </a:cubicBezTo>
                <a:cubicBezTo>
                  <a:pt x="0" y="2448"/>
                  <a:pt x="0" y="2448"/>
                  <a:pt x="0" y="2448"/>
                </a:cubicBezTo>
                <a:cubicBezTo>
                  <a:pt x="377" y="2448"/>
                  <a:pt x="377" y="2448"/>
                  <a:pt x="377" y="2448"/>
                </a:cubicBezTo>
                <a:cubicBezTo>
                  <a:pt x="806" y="2448"/>
                  <a:pt x="806" y="2448"/>
                  <a:pt x="806" y="2448"/>
                </a:cubicBezTo>
                <a:cubicBezTo>
                  <a:pt x="2150" y="2448"/>
                  <a:pt x="2150" y="2448"/>
                  <a:pt x="2150" y="2448"/>
                </a:cubicBezTo>
                <a:cubicBezTo>
                  <a:pt x="2189" y="2448"/>
                  <a:pt x="2221" y="2416"/>
                  <a:pt x="2221" y="2377"/>
                </a:cubicBezTo>
                <a:cubicBezTo>
                  <a:pt x="2221" y="2268"/>
                  <a:pt x="2221" y="2268"/>
                  <a:pt x="2221" y="2268"/>
                </a:cubicBezTo>
                <a:cubicBezTo>
                  <a:pt x="2643" y="2268"/>
                  <a:pt x="2643" y="2268"/>
                  <a:pt x="2643" y="2268"/>
                </a:cubicBezTo>
                <a:cubicBezTo>
                  <a:pt x="2679" y="2268"/>
                  <a:pt x="2708" y="2238"/>
                  <a:pt x="2708" y="2202"/>
                </a:cubicBezTo>
                <a:cubicBezTo>
                  <a:pt x="2708" y="2166"/>
                  <a:pt x="2679" y="2137"/>
                  <a:pt x="2643" y="2137"/>
                </a:cubicBezTo>
                <a:close/>
              </a:path>
            </a:pathLst>
          </a:custGeom>
          <a:solidFill>
            <a:srgbClr val="ACC292"/>
          </a:solidFill>
          <a:ln>
            <a:noFill/>
          </a:ln>
        </p:spPr>
        <p:txBody>
          <a:bodyPr vert="horz" wrap="square" lIns="91440" tIns="45720" rIns="91440" bIns="45720" numCol="1" anchor="t" anchorCtr="0" compatLnSpc="1"/>
          <a:p>
            <a:endParaRPr lang="en-US"/>
          </a:p>
        </p:txBody>
      </p:sp>
      <p:sp>
        <p:nvSpPr>
          <p:cNvPr id="5" name="矩形 4"/>
          <p:cNvSpPr/>
          <p:nvPr>
            <p:custDataLst>
              <p:tags r:id="rId6"/>
            </p:custDataLst>
          </p:nvPr>
        </p:nvSpPr>
        <p:spPr>
          <a:xfrm>
            <a:off x="11422742" y="666750"/>
            <a:ext cx="163286" cy="5524500"/>
          </a:xfrm>
          <a:prstGeom prst="rect">
            <a:avLst/>
          </a:prstGeom>
          <a:solidFill>
            <a:srgbClr val="ACC29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任意多边形: 形状 19"/>
          <p:cNvSpPr/>
          <p:nvPr>
            <p:custDataLst>
              <p:tags r:id="rId7"/>
            </p:custDataLst>
          </p:nvPr>
        </p:nvSpPr>
        <p:spPr>
          <a:xfrm>
            <a:off x="447293" y="0"/>
            <a:ext cx="567493" cy="1052728"/>
          </a:xfrm>
          <a:custGeom>
            <a:avLst/>
            <a:gdLst>
              <a:gd name="connsiteX0" fmla="*/ 0 w 724282"/>
              <a:gd name="connsiteY0" fmla="*/ 1052083 h 1052728"/>
              <a:gd name="connsiteX1" fmla="*/ 724282 w 724282"/>
              <a:gd name="connsiteY1" fmla="*/ 1052083 h 1052728"/>
              <a:gd name="connsiteX2" fmla="*/ 724282 w 724282"/>
              <a:gd name="connsiteY2" fmla="*/ 1052728 h 1052728"/>
              <a:gd name="connsiteX3" fmla="*/ 0 w 724282"/>
              <a:gd name="connsiteY3" fmla="*/ 1052728 h 1052728"/>
              <a:gd name="connsiteX4" fmla="*/ 0 w 724282"/>
              <a:gd name="connsiteY4" fmla="*/ 0 h 1052728"/>
              <a:gd name="connsiteX5" fmla="*/ 724282 w 724282"/>
              <a:gd name="connsiteY5" fmla="*/ 0 h 1052728"/>
              <a:gd name="connsiteX6" fmla="*/ 724282 w 724282"/>
              <a:gd name="connsiteY6" fmla="*/ 1052083 h 1052728"/>
              <a:gd name="connsiteX7" fmla="*/ 362141 w 724282"/>
              <a:gd name="connsiteY7" fmla="*/ 832027 h 1052728"/>
              <a:gd name="connsiteX8" fmla="*/ 0 w 724282"/>
              <a:gd name="connsiteY8" fmla="*/ 1052083 h 105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4282" h="1052728">
                <a:moveTo>
                  <a:pt x="0" y="1052083"/>
                </a:moveTo>
                <a:lnTo>
                  <a:pt x="724282" y="1052083"/>
                </a:lnTo>
                <a:lnTo>
                  <a:pt x="724282" y="1052728"/>
                </a:lnTo>
                <a:lnTo>
                  <a:pt x="0" y="1052728"/>
                </a:lnTo>
                <a:close/>
                <a:moveTo>
                  <a:pt x="0" y="0"/>
                </a:moveTo>
                <a:lnTo>
                  <a:pt x="724282" y="0"/>
                </a:lnTo>
                <a:lnTo>
                  <a:pt x="724282" y="1052083"/>
                </a:lnTo>
                <a:lnTo>
                  <a:pt x="362141" y="832027"/>
                </a:lnTo>
                <a:lnTo>
                  <a:pt x="0" y="1052083"/>
                </a:lnTo>
                <a:close/>
              </a:path>
            </a:pathLst>
          </a:custGeom>
          <a:solidFill>
            <a:srgbClr val="C7D5B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6" name="矩形 5"/>
          <p:cNvSpPr/>
          <p:nvPr>
            <p:custDataLst>
              <p:tags r:id="rId8"/>
            </p:custDataLst>
          </p:nvPr>
        </p:nvSpPr>
        <p:spPr>
          <a:xfrm>
            <a:off x="447293" y="82759"/>
            <a:ext cx="567493" cy="73819"/>
          </a:xfrm>
          <a:prstGeom prst="rect">
            <a:avLst/>
          </a:prstGeom>
          <a:solidFill>
            <a:srgbClr val="D1DCC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3" name="矩形 2"/>
          <p:cNvSpPr/>
          <p:nvPr>
            <p:custDataLst>
              <p:tags r:id="rId9"/>
            </p:custDataLst>
          </p:nvPr>
        </p:nvSpPr>
        <p:spPr>
          <a:xfrm>
            <a:off x="1014730" y="914400"/>
            <a:ext cx="3956685" cy="835025"/>
          </a:xfrm>
          <a:prstGeom prst="rect">
            <a:avLst/>
          </a:prstGeom>
        </p:spPr>
        <p:txBody>
          <a:bodyPr wrap="square">
            <a:normAutofit lnSpcReduction="10000"/>
          </a:bodyPr>
          <a:p>
            <a:pPr>
              <a:lnSpc>
                <a:spcPct val="120000"/>
              </a:lnSpc>
            </a:pPr>
            <a:r>
              <a:rPr lang="zh-CN" altLang="en-US" sz="4000" b="1" i="0" spc="300">
                <a:solidFill>
                  <a:schemeClr val="bg1"/>
                </a:solidFill>
                <a:effectLst/>
                <a:latin typeface="微软雅黑" panose="020B0503020204020204" charset="-122"/>
                <a:ea typeface="微软雅黑" panose="020B0503020204020204" charset="-122"/>
              </a:rPr>
              <a:t>走出心理误区</a:t>
            </a:r>
            <a:endParaRPr lang="zh-CN" altLang="en-US" sz="4000" b="1" i="0" spc="300">
              <a:solidFill>
                <a:schemeClr val="bg1"/>
              </a:solidFill>
              <a:effectLst/>
              <a:latin typeface="微软雅黑" panose="020B0503020204020204" charset="-122"/>
              <a:ea typeface="微软雅黑" panose="020B0503020204020204" charset="-122"/>
            </a:endParaRPr>
          </a:p>
        </p:txBody>
      </p:sp>
      <p:sp>
        <p:nvSpPr>
          <p:cNvPr id="4" name="矩形 3"/>
          <p:cNvSpPr/>
          <p:nvPr>
            <p:custDataLst>
              <p:tags r:id="rId10"/>
            </p:custDataLst>
          </p:nvPr>
        </p:nvSpPr>
        <p:spPr>
          <a:xfrm>
            <a:off x="1014730" y="2843530"/>
            <a:ext cx="4987290" cy="3709035"/>
          </a:xfrm>
          <a:prstGeom prst="rect">
            <a:avLst/>
          </a:prstGeom>
        </p:spPr>
        <p:txBody>
          <a:bodyPr wrap="square">
            <a:spAutoFit/>
          </a:bodyPr>
          <a:p>
            <a:pPr algn="just">
              <a:lnSpc>
                <a:spcPct val="120000"/>
              </a:lnSpc>
            </a:pPr>
            <a:r>
              <a:rPr lang="zh-CN" altLang="en-US" sz="1400" spc="150">
                <a:solidFill>
                  <a:schemeClr val="bg1"/>
                </a:solidFill>
                <a:latin typeface="微软雅黑" panose="020B0503020204020204" charset="-122"/>
                <a:ea typeface="微软雅黑" panose="020B0503020204020204" charset="-122"/>
              </a:rPr>
              <a:t>现在，用“谈就业色变”来形容大学生的就业心理不算夸张。出现这种现象的客观原因是“就业困难”的现实，但“哀莫大于心死”无疑是重要影响。改革开放以来，科技和生产力的发展极大地丰富了人们的日常生活，社会需求结构也随之发生改变。不少过去热门的职业因为不能及时适应这种变化，处于即将被淘汰的境地，而许多新兴的职业出现，使得职业种类趋于多元化。作为在互联网时代成长的一代人，也通过互联网发展出了更多的新型商业模式和新职业，互联网的发展也给了当代年轻人更多的就业机会和更多的就业选择。多元、务实、多变，更加体现自我选择、个性化，是当代青年就业心态的主要特征。与此同时，我国持续优化创业环境，推进“双创”，全面落实创业扶持政策，为年轻人拥抱自己的天地提供了强有力的后盾。</a:t>
            </a:r>
            <a:endParaRPr lang="zh-CN" altLang="en-US" sz="1400" spc="150">
              <a:solidFill>
                <a:schemeClr val="bg1"/>
              </a:solidFill>
              <a:latin typeface="微软雅黑" panose="020B0503020204020204" charset="-122"/>
              <a:ea typeface="微软雅黑" panose="020B0503020204020204" charset="-122"/>
            </a:endParaRPr>
          </a:p>
        </p:txBody>
      </p:sp>
      <p:sp>
        <p:nvSpPr>
          <p:cNvPr id="13" name="矩形 12"/>
          <p:cNvSpPr/>
          <p:nvPr>
            <p:custDataLst>
              <p:tags r:id="rId11"/>
            </p:custDataLst>
          </p:nvPr>
        </p:nvSpPr>
        <p:spPr>
          <a:xfrm>
            <a:off x="1014730" y="2287905"/>
            <a:ext cx="4987290" cy="635000"/>
          </a:xfrm>
          <a:prstGeom prst="rect">
            <a:avLst/>
          </a:prstGeom>
        </p:spPr>
        <p:txBody>
          <a:bodyPr wrap="square">
            <a:noAutofit/>
          </a:bodyPr>
          <a:p>
            <a:pPr algn="just">
              <a:lnSpc>
                <a:spcPct val="120000"/>
              </a:lnSpc>
            </a:pPr>
            <a:r>
              <a:rPr lang="en-US" altLang="zh-CN" kern="0" dirty="0">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rPr>
              <a:t>1. 用发展的观点看待求职就业</a:t>
            </a:r>
            <a:endParaRPr lang="en-US" altLang="zh-CN" kern="0" dirty="0">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endParaRPr>
          </a:p>
        </p:txBody>
      </p:sp>
      <p:sp>
        <p:nvSpPr>
          <p:cNvPr id="15" name="矩形 14"/>
          <p:cNvSpPr/>
          <p:nvPr>
            <p:custDataLst>
              <p:tags r:id="rId12"/>
            </p:custDataLst>
          </p:nvPr>
        </p:nvSpPr>
        <p:spPr>
          <a:xfrm>
            <a:off x="1120049" y="1936902"/>
            <a:ext cx="403225" cy="75035"/>
          </a:xfrm>
          <a:prstGeom prst="rect">
            <a:avLst/>
          </a:prstGeom>
          <a:solidFill>
            <a:schemeClr val="bg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6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56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decel="56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Picture 10" descr="C:\Users\Kingsoft\Desktop\活动\adult-celebration-cheers-415318.jpgadult-celebration-cheers-415318"/>
          <p:cNvPicPr>
            <a:picLocks noChangeAspect="1"/>
          </p:cNvPicPr>
          <p:nvPr>
            <p:custDataLst>
              <p:tags r:id="rId1"/>
            </p:custDataLst>
          </p:nvPr>
        </p:nvPicPr>
        <p:blipFill rotWithShape="1">
          <a:blip r:embed="rId2"/>
          <a:srcRect/>
          <a:stretch>
            <a:fillRect/>
          </a:stretch>
        </p:blipFill>
        <p:spPr>
          <a:xfrm>
            <a:off x="7275061" y="663878"/>
            <a:ext cx="4147681" cy="5530243"/>
          </a:xfrm>
          <a:prstGeom prst="rect">
            <a:avLst/>
          </a:prstGeom>
          <a:noFill/>
          <a:ln w="9525">
            <a:noFill/>
          </a:ln>
        </p:spPr>
      </p:pic>
      <p:sp>
        <p:nvSpPr>
          <p:cNvPr id="16" name="Freeform 13"/>
          <p:cNvSpPr/>
          <p:nvPr>
            <p:custDataLst>
              <p:tags r:id="rId3"/>
            </p:custDataLst>
          </p:nvPr>
        </p:nvSpPr>
        <p:spPr bwMode="auto">
          <a:xfrm>
            <a:off x="6944860" y="4471988"/>
            <a:ext cx="669925" cy="369887"/>
          </a:xfrm>
          <a:custGeom>
            <a:avLst/>
            <a:gdLst>
              <a:gd name="T0" fmla="*/ 176 w 241"/>
              <a:gd name="T1" fmla="*/ 132 h 132"/>
              <a:gd name="T2" fmla="*/ 66 w 241"/>
              <a:gd name="T3" fmla="*/ 132 h 132"/>
              <a:gd name="T4" fmla="*/ 0 w 241"/>
              <a:gd name="T5" fmla="*/ 66 h 132"/>
              <a:gd name="T6" fmla="*/ 0 w 241"/>
              <a:gd name="T7" fmla="*/ 66 h 132"/>
              <a:gd name="T8" fmla="*/ 66 w 241"/>
              <a:gd name="T9" fmla="*/ 0 h 132"/>
              <a:gd name="T10" fmla="*/ 176 w 241"/>
              <a:gd name="T11" fmla="*/ 0 h 132"/>
              <a:gd name="T12" fmla="*/ 241 w 241"/>
              <a:gd name="T13" fmla="*/ 66 h 132"/>
              <a:gd name="T14" fmla="*/ 241 w 241"/>
              <a:gd name="T15" fmla="*/ 66 h 132"/>
              <a:gd name="T16" fmla="*/ 176 w 24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32">
                <a:moveTo>
                  <a:pt x="176" y="132"/>
                </a:moveTo>
                <a:cubicBezTo>
                  <a:pt x="66" y="132"/>
                  <a:pt x="66" y="132"/>
                  <a:pt x="66" y="132"/>
                </a:cubicBezTo>
                <a:cubicBezTo>
                  <a:pt x="30" y="132"/>
                  <a:pt x="0" y="102"/>
                  <a:pt x="0" y="66"/>
                </a:cubicBezTo>
                <a:cubicBezTo>
                  <a:pt x="0" y="66"/>
                  <a:pt x="0" y="66"/>
                  <a:pt x="0" y="66"/>
                </a:cubicBezTo>
                <a:cubicBezTo>
                  <a:pt x="0" y="30"/>
                  <a:pt x="30" y="0"/>
                  <a:pt x="66" y="0"/>
                </a:cubicBezTo>
                <a:cubicBezTo>
                  <a:pt x="176" y="0"/>
                  <a:pt x="176" y="0"/>
                  <a:pt x="176" y="0"/>
                </a:cubicBezTo>
                <a:cubicBezTo>
                  <a:pt x="212" y="0"/>
                  <a:pt x="241" y="30"/>
                  <a:pt x="241" y="66"/>
                </a:cubicBezTo>
                <a:cubicBezTo>
                  <a:pt x="241" y="66"/>
                  <a:pt x="241" y="66"/>
                  <a:pt x="241" y="66"/>
                </a:cubicBezTo>
                <a:cubicBezTo>
                  <a:pt x="241" y="102"/>
                  <a:pt x="212" y="132"/>
                  <a:pt x="176" y="132"/>
                </a:cubicBezTo>
                <a:close/>
              </a:path>
            </a:pathLst>
          </a:custGeom>
          <a:solidFill>
            <a:srgbClr val="C7D5B5"/>
          </a:solidFill>
          <a:ln>
            <a:noFill/>
          </a:ln>
        </p:spPr>
        <p:txBody>
          <a:bodyPr vert="horz" wrap="square" lIns="91440" tIns="45720" rIns="91440" bIns="45720" numCol="1" anchor="t" anchorCtr="0" compatLnSpc="1"/>
          <a:p>
            <a:endParaRPr lang="en-US">
              <a:solidFill>
                <a:srgbClr val="FF0000"/>
              </a:solidFill>
            </a:endParaRPr>
          </a:p>
        </p:txBody>
      </p:sp>
      <p:sp>
        <p:nvSpPr>
          <p:cNvPr id="17" name="Freeform 14"/>
          <p:cNvSpPr/>
          <p:nvPr>
            <p:custDataLst>
              <p:tags r:id="rId4"/>
            </p:custDataLst>
          </p:nvPr>
        </p:nvSpPr>
        <p:spPr bwMode="auto">
          <a:xfrm>
            <a:off x="7416347" y="5480050"/>
            <a:ext cx="974725" cy="366712"/>
          </a:xfrm>
          <a:custGeom>
            <a:avLst/>
            <a:gdLst>
              <a:gd name="T0" fmla="*/ 286 w 351"/>
              <a:gd name="T1" fmla="*/ 131 h 131"/>
              <a:gd name="T2" fmla="*/ 66 w 351"/>
              <a:gd name="T3" fmla="*/ 131 h 131"/>
              <a:gd name="T4" fmla="*/ 0 w 351"/>
              <a:gd name="T5" fmla="*/ 66 h 131"/>
              <a:gd name="T6" fmla="*/ 0 w 351"/>
              <a:gd name="T7" fmla="*/ 66 h 131"/>
              <a:gd name="T8" fmla="*/ 66 w 351"/>
              <a:gd name="T9" fmla="*/ 0 h 131"/>
              <a:gd name="T10" fmla="*/ 286 w 351"/>
              <a:gd name="T11" fmla="*/ 0 h 131"/>
              <a:gd name="T12" fmla="*/ 351 w 351"/>
              <a:gd name="T13" fmla="*/ 66 h 131"/>
              <a:gd name="T14" fmla="*/ 351 w 351"/>
              <a:gd name="T15" fmla="*/ 66 h 131"/>
              <a:gd name="T16" fmla="*/ 286 w 35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131">
                <a:moveTo>
                  <a:pt x="286" y="131"/>
                </a:moveTo>
                <a:cubicBezTo>
                  <a:pt x="66" y="131"/>
                  <a:pt x="66" y="131"/>
                  <a:pt x="66" y="131"/>
                </a:cubicBezTo>
                <a:cubicBezTo>
                  <a:pt x="29" y="131"/>
                  <a:pt x="0" y="102"/>
                  <a:pt x="0" y="66"/>
                </a:cubicBezTo>
                <a:cubicBezTo>
                  <a:pt x="0" y="66"/>
                  <a:pt x="0" y="66"/>
                  <a:pt x="0" y="66"/>
                </a:cubicBezTo>
                <a:cubicBezTo>
                  <a:pt x="0" y="29"/>
                  <a:pt x="29" y="0"/>
                  <a:pt x="66" y="0"/>
                </a:cubicBezTo>
                <a:cubicBezTo>
                  <a:pt x="286" y="0"/>
                  <a:pt x="286" y="0"/>
                  <a:pt x="286" y="0"/>
                </a:cubicBezTo>
                <a:cubicBezTo>
                  <a:pt x="322" y="0"/>
                  <a:pt x="351" y="29"/>
                  <a:pt x="351" y="66"/>
                </a:cubicBezTo>
                <a:cubicBezTo>
                  <a:pt x="351" y="66"/>
                  <a:pt x="351" y="66"/>
                  <a:pt x="351" y="66"/>
                </a:cubicBezTo>
                <a:cubicBezTo>
                  <a:pt x="351" y="102"/>
                  <a:pt x="322" y="131"/>
                  <a:pt x="286" y="131"/>
                </a:cubicBezTo>
                <a:close/>
              </a:path>
            </a:pathLst>
          </a:custGeom>
          <a:solidFill>
            <a:srgbClr val="9CB67C"/>
          </a:solidFill>
          <a:ln>
            <a:noFill/>
          </a:ln>
        </p:spPr>
        <p:txBody>
          <a:bodyPr vert="horz" wrap="square" lIns="91440" tIns="45720" rIns="91440" bIns="45720" numCol="1" anchor="t" anchorCtr="0" compatLnSpc="1"/>
          <a:p>
            <a:endParaRPr lang="en-US"/>
          </a:p>
        </p:txBody>
      </p:sp>
      <p:sp>
        <p:nvSpPr>
          <p:cNvPr id="18" name="Freeform 15"/>
          <p:cNvSpPr/>
          <p:nvPr>
            <p:custDataLst>
              <p:tags r:id="rId5"/>
            </p:custDataLst>
          </p:nvPr>
        </p:nvSpPr>
        <p:spPr bwMode="auto">
          <a:xfrm>
            <a:off x="0" y="1588"/>
            <a:ext cx="8128000" cy="6856412"/>
          </a:xfrm>
          <a:custGeom>
            <a:avLst/>
            <a:gdLst>
              <a:gd name="T0" fmla="*/ 2643 w 2708"/>
              <a:gd name="T1" fmla="*/ 2137 h 2448"/>
              <a:gd name="T2" fmla="*/ 2221 w 2708"/>
              <a:gd name="T3" fmla="*/ 2137 h 2448"/>
              <a:gd name="T4" fmla="*/ 2166 w 2708"/>
              <a:gd name="T5" fmla="*/ 2137 h 2448"/>
              <a:gd name="T6" fmla="*/ 2099 w 2708"/>
              <a:gd name="T7" fmla="*/ 2137 h 2448"/>
              <a:gd name="T8" fmla="*/ 2034 w 2708"/>
              <a:gd name="T9" fmla="*/ 2071 h 2448"/>
              <a:gd name="T10" fmla="*/ 2034 w 2708"/>
              <a:gd name="T11" fmla="*/ 2071 h 2448"/>
              <a:gd name="T12" fmla="*/ 2090 w 2708"/>
              <a:gd name="T13" fmla="*/ 2006 h 2448"/>
              <a:gd name="T14" fmla="*/ 2301 w 2708"/>
              <a:gd name="T15" fmla="*/ 2006 h 2448"/>
              <a:gd name="T16" fmla="*/ 2366 w 2708"/>
              <a:gd name="T17" fmla="*/ 1940 h 2448"/>
              <a:gd name="T18" fmla="*/ 2366 w 2708"/>
              <a:gd name="T19" fmla="*/ 1940 h 2448"/>
              <a:gd name="T20" fmla="*/ 2301 w 2708"/>
              <a:gd name="T21" fmla="*/ 1874 h 2448"/>
              <a:gd name="T22" fmla="*/ 2221 w 2708"/>
              <a:gd name="T23" fmla="*/ 1874 h 2448"/>
              <a:gd name="T24" fmla="*/ 2191 w 2708"/>
              <a:gd name="T25" fmla="*/ 1874 h 2448"/>
              <a:gd name="T26" fmla="*/ 2126 w 2708"/>
              <a:gd name="T27" fmla="*/ 1809 h 2448"/>
              <a:gd name="T28" fmla="*/ 2191 w 2708"/>
              <a:gd name="T29" fmla="*/ 1743 h 2448"/>
              <a:gd name="T30" fmla="*/ 2221 w 2708"/>
              <a:gd name="T31" fmla="*/ 1743 h 2448"/>
              <a:gd name="T32" fmla="*/ 2221 w 2708"/>
              <a:gd name="T33" fmla="*/ 71 h 2448"/>
              <a:gd name="T34" fmla="*/ 2150 w 2708"/>
              <a:gd name="T35" fmla="*/ 0 h 2448"/>
              <a:gd name="T36" fmla="*/ 806 w 2708"/>
              <a:gd name="T37" fmla="*/ 0 h 2448"/>
              <a:gd name="T38" fmla="*/ 377 w 2708"/>
              <a:gd name="T39" fmla="*/ 0 h 2448"/>
              <a:gd name="T40" fmla="*/ 0 w 2708"/>
              <a:gd name="T41" fmla="*/ 0 h 2448"/>
              <a:gd name="T42" fmla="*/ 0 w 2708"/>
              <a:gd name="T43" fmla="*/ 2448 h 2448"/>
              <a:gd name="T44" fmla="*/ 377 w 2708"/>
              <a:gd name="T45" fmla="*/ 2448 h 2448"/>
              <a:gd name="T46" fmla="*/ 806 w 2708"/>
              <a:gd name="T47" fmla="*/ 2448 h 2448"/>
              <a:gd name="T48" fmla="*/ 2150 w 2708"/>
              <a:gd name="T49" fmla="*/ 2448 h 2448"/>
              <a:gd name="T50" fmla="*/ 2221 w 2708"/>
              <a:gd name="T51" fmla="*/ 2377 h 2448"/>
              <a:gd name="T52" fmla="*/ 2221 w 2708"/>
              <a:gd name="T53" fmla="*/ 2268 h 2448"/>
              <a:gd name="T54" fmla="*/ 2643 w 2708"/>
              <a:gd name="T55" fmla="*/ 2268 h 2448"/>
              <a:gd name="T56" fmla="*/ 2708 w 2708"/>
              <a:gd name="T57" fmla="*/ 2202 h 2448"/>
              <a:gd name="T58" fmla="*/ 2643 w 2708"/>
              <a:gd name="T59" fmla="*/ 2137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08" h="2448">
                <a:moveTo>
                  <a:pt x="2643" y="2137"/>
                </a:moveTo>
                <a:cubicBezTo>
                  <a:pt x="2221" y="2137"/>
                  <a:pt x="2221" y="2137"/>
                  <a:pt x="2221" y="2137"/>
                </a:cubicBezTo>
                <a:cubicBezTo>
                  <a:pt x="2166" y="2137"/>
                  <a:pt x="2166" y="2137"/>
                  <a:pt x="2166" y="2137"/>
                </a:cubicBezTo>
                <a:cubicBezTo>
                  <a:pt x="2099" y="2137"/>
                  <a:pt x="2099" y="2137"/>
                  <a:pt x="2099" y="2137"/>
                </a:cubicBezTo>
                <a:cubicBezTo>
                  <a:pt x="2063" y="2137"/>
                  <a:pt x="2034" y="2107"/>
                  <a:pt x="2034" y="2071"/>
                </a:cubicBezTo>
                <a:cubicBezTo>
                  <a:pt x="2034" y="2071"/>
                  <a:pt x="2034" y="2071"/>
                  <a:pt x="2034" y="2071"/>
                </a:cubicBezTo>
                <a:cubicBezTo>
                  <a:pt x="2034" y="2038"/>
                  <a:pt x="2058" y="2011"/>
                  <a:pt x="2090" y="2006"/>
                </a:cubicBezTo>
                <a:cubicBezTo>
                  <a:pt x="2301" y="2006"/>
                  <a:pt x="2301" y="2006"/>
                  <a:pt x="2301" y="2006"/>
                </a:cubicBezTo>
                <a:cubicBezTo>
                  <a:pt x="2337" y="2006"/>
                  <a:pt x="2366" y="1976"/>
                  <a:pt x="2366" y="1940"/>
                </a:cubicBezTo>
                <a:cubicBezTo>
                  <a:pt x="2366" y="1940"/>
                  <a:pt x="2366" y="1940"/>
                  <a:pt x="2366" y="1940"/>
                </a:cubicBezTo>
                <a:cubicBezTo>
                  <a:pt x="2366" y="1904"/>
                  <a:pt x="2337" y="1874"/>
                  <a:pt x="2301" y="1874"/>
                </a:cubicBezTo>
                <a:cubicBezTo>
                  <a:pt x="2221" y="1874"/>
                  <a:pt x="2221" y="1874"/>
                  <a:pt x="2221" y="1874"/>
                </a:cubicBezTo>
                <a:cubicBezTo>
                  <a:pt x="2191" y="1874"/>
                  <a:pt x="2191" y="1874"/>
                  <a:pt x="2191" y="1874"/>
                </a:cubicBezTo>
                <a:cubicBezTo>
                  <a:pt x="2155" y="1874"/>
                  <a:pt x="2126" y="1845"/>
                  <a:pt x="2126" y="1809"/>
                </a:cubicBezTo>
                <a:cubicBezTo>
                  <a:pt x="2126" y="1773"/>
                  <a:pt x="2155" y="1743"/>
                  <a:pt x="2191" y="1743"/>
                </a:cubicBezTo>
                <a:cubicBezTo>
                  <a:pt x="2221" y="1743"/>
                  <a:pt x="2221" y="1743"/>
                  <a:pt x="2221" y="1743"/>
                </a:cubicBezTo>
                <a:cubicBezTo>
                  <a:pt x="2221" y="71"/>
                  <a:pt x="2221" y="71"/>
                  <a:pt x="2221" y="71"/>
                </a:cubicBezTo>
                <a:cubicBezTo>
                  <a:pt x="2221" y="32"/>
                  <a:pt x="2189" y="0"/>
                  <a:pt x="2150" y="0"/>
                </a:cubicBezTo>
                <a:cubicBezTo>
                  <a:pt x="806" y="0"/>
                  <a:pt x="806" y="0"/>
                  <a:pt x="806" y="0"/>
                </a:cubicBezTo>
                <a:cubicBezTo>
                  <a:pt x="377" y="0"/>
                  <a:pt x="377" y="0"/>
                  <a:pt x="377" y="0"/>
                </a:cubicBezTo>
                <a:cubicBezTo>
                  <a:pt x="0" y="0"/>
                  <a:pt x="0" y="0"/>
                  <a:pt x="0" y="0"/>
                </a:cubicBezTo>
                <a:cubicBezTo>
                  <a:pt x="0" y="2448"/>
                  <a:pt x="0" y="2448"/>
                  <a:pt x="0" y="2448"/>
                </a:cubicBezTo>
                <a:cubicBezTo>
                  <a:pt x="377" y="2448"/>
                  <a:pt x="377" y="2448"/>
                  <a:pt x="377" y="2448"/>
                </a:cubicBezTo>
                <a:cubicBezTo>
                  <a:pt x="806" y="2448"/>
                  <a:pt x="806" y="2448"/>
                  <a:pt x="806" y="2448"/>
                </a:cubicBezTo>
                <a:cubicBezTo>
                  <a:pt x="2150" y="2448"/>
                  <a:pt x="2150" y="2448"/>
                  <a:pt x="2150" y="2448"/>
                </a:cubicBezTo>
                <a:cubicBezTo>
                  <a:pt x="2189" y="2448"/>
                  <a:pt x="2221" y="2416"/>
                  <a:pt x="2221" y="2377"/>
                </a:cubicBezTo>
                <a:cubicBezTo>
                  <a:pt x="2221" y="2268"/>
                  <a:pt x="2221" y="2268"/>
                  <a:pt x="2221" y="2268"/>
                </a:cubicBezTo>
                <a:cubicBezTo>
                  <a:pt x="2643" y="2268"/>
                  <a:pt x="2643" y="2268"/>
                  <a:pt x="2643" y="2268"/>
                </a:cubicBezTo>
                <a:cubicBezTo>
                  <a:pt x="2679" y="2268"/>
                  <a:pt x="2708" y="2238"/>
                  <a:pt x="2708" y="2202"/>
                </a:cubicBezTo>
                <a:cubicBezTo>
                  <a:pt x="2708" y="2166"/>
                  <a:pt x="2679" y="2137"/>
                  <a:pt x="2643" y="2137"/>
                </a:cubicBezTo>
                <a:close/>
              </a:path>
            </a:pathLst>
          </a:custGeom>
          <a:solidFill>
            <a:srgbClr val="ACC292"/>
          </a:solidFill>
          <a:ln>
            <a:noFill/>
          </a:ln>
        </p:spPr>
        <p:txBody>
          <a:bodyPr vert="horz" wrap="square" lIns="91440" tIns="45720" rIns="91440" bIns="45720" numCol="1" anchor="t" anchorCtr="0" compatLnSpc="1"/>
          <a:p>
            <a:endParaRPr lang="en-US"/>
          </a:p>
        </p:txBody>
      </p:sp>
      <p:sp>
        <p:nvSpPr>
          <p:cNvPr id="5" name="矩形 4"/>
          <p:cNvSpPr/>
          <p:nvPr>
            <p:custDataLst>
              <p:tags r:id="rId6"/>
            </p:custDataLst>
          </p:nvPr>
        </p:nvSpPr>
        <p:spPr>
          <a:xfrm>
            <a:off x="11422742" y="666750"/>
            <a:ext cx="163286" cy="5524500"/>
          </a:xfrm>
          <a:prstGeom prst="rect">
            <a:avLst/>
          </a:prstGeom>
          <a:solidFill>
            <a:srgbClr val="ACC29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任意多边形: 形状 19"/>
          <p:cNvSpPr/>
          <p:nvPr>
            <p:custDataLst>
              <p:tags r:id="rId7"/>
            </p:custDataLst>
          </p:nvPr>
        </p:nvSpPr>
        <p:spPr>
          <a:xfrm>
            <a:off x="447293" y="0"/>
            <a:ext cx="567493" cy="1052728"/>
          </a:xfrm>
          <a:custGeom>
            <a:avLst/>
            <a:gdLst>
              <a:gd name="connsiteX0" fmla="*/ 0 w 724282"/>
              <a:gd name="connsiteY0" fmla="*/ 1052083 h 1052728"/>
              <a:gd name="connsiteX1" fmla="*/ 724282 w 724282"/>
              <a:gd name="connsiteY1" fmla="*/ 1052083 h 1052728"/>
              <a:gd name="connsiteX2" fmla="*/ 724282 w 724282"/>
              <a:gd name="connsiteY2" fmla="*/ 1052728 h 1052728"/>
              <a:gd name="connsiteX3" fmla="*/ 0 w 724282"/>
              <a:gd name="connsiteY3" fmla="*/ 1052728 h 1052728"/>
              <a:gd name="connsiteX4" fmla="*/ 0 w 724282"/>
              <a:gd name="connsiteY4" fmla="*/ 0 h 1052728"/>
              <a:gd name="connsiteX5" fmla="*/ 724282 w 724282"/>
              <a:gd name="connsiteY5" fmla="*/ 0 h 1052728"/>
              <a:gd name="connsiteX6" fmla="*/ 724282 w 724282"/>
              <a:gd name="connsiteY6" fmla="*/ 1052083 h 1052728"/>
              <a:gd name="connsiteX7" fmla="*/ 362141 w 724282"/>
              <a:gd name="connsiteY7" fmla="*/ 832027 h 1052728"/>
              <a:gd name="connsiteX8" fmla="*/ 0 w 724282"/>
              <a:gd name="connsiteY8" fmla="*/ 1052083 h 105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4282" h="1052728">
                <a:moveTo>
                  <a:pt x="0" y="1052083"/>
                </a:moveTo>
                <a:lnTo>
                  <a:pt x="724282" y="1052083"/>
                </a:lnTo>
                <a:lnTo>
                  <a:pt x="724282" y="1052728"/>
                </a:lnTo>
                <a:lnTo>
                  <a:pt x="0" y="1052728"/>
                </a:lnTo>
                <a:close/>
                <a:moveTo>
                  <a:pt x="0" y="0"/>
                </a:moveTo>
                <a:lnTo>
                  <a:pt x="724282" y="0"/>
                </a:lnTo>
                <a:lnTo>
                  <a:pt x="724282" y="1052083"/>
                </a:lnTo>
                <a:lnTo>
                  <a:pt x="362141" y="832027"/>
                </a:lnTo>
                <a:lnTo>
                  <a:pt x="0" y="1052083"/>
                </a:lnTo>
                <a:close/>
              </a:path>
            </a:pathLst>
          </a:custGeom>
          <a:solidFill>
            <a:srgbClr val="C7D5B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6" name="矩形 5"/>
          <p:cNvSpPr/>
          <p:nvPr>
            <p:custDataLst>
              <p:tags r:id="rId8"/>
            </p:custDataLst>
          </p:nvPr>
        </p:nvSpPr>
        <p:spPr>
          <a:xfrm>
            <a:off x="447293" y="82759"/>
            <a:ext cx="567493" cy="73819"/>
          </a:xfrm>
          <a:prstGeom prst="rect">
            <a:avLst/>
          </a:prstGeom>
          <a:solidFill>
            <a:srgbClr val="D1DCC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3" name="矩形 2"/>
          <p:cNvSpPr/>
          <p:nvPr>
            <p:custDataLst>
              <p:tags r:id="rId9"/>
            </p:custDataLst>
          </p:nvPr>
        </p:nvSpPr>
        <p:spPr>
          <a:xfrm>
            <a:off x="1014730" y="914400"/>
            <a:ext cx="3956685" cy="835025"/>
          </a:xfrm>
          <a:prstGeom prst="rect">
            <a:avLst/>
          </a:prstGeom>
        </p:spPr>
        <p:txBody>
          <a:bodyPr wrap="square">
            <a:normAutofit lnSpcReduction="10000"/>
          </a:bodyPr>
          <a:p>
            <a:pPr>
              <a:lnSpc>
                <a:spcPct val="120000"/>
              </a:lnSpc>
            </a:pPr>
            <a:r>
              <a:rPr lang="zh-CN" altLang="en-US" sz="4000" b="1" i="0" spc="300">
                <a:solidFill>
                  <a:schemeClr val="bg1"/>
                </a:solidFill>
                <a:effectLst/>
                <a:latin typeface="微软雅黑" panose="020B0503020204020204" charset="-122"/>
                <a:ea typeface="微软雅黑" panose="020B0503020204020204" charset="-122"/>
              </a:rPr>
              <a:t>走出心理误区</a:t>
            </a:r>
            <a:endParaRPr lang="zh-CN" altLang="en-US" sz="4000" b="1" i="0" spc="300">
              <a:solidFill>
                <a:schemeClr val="bg1"/>
              </a:solidFill>
              <a:effectLst/>
              <a:latin typeface="微软雅黑" panose="020B0503020204020204" charset="-122"/>
              <a:ea typeface="微软雅黑" panose="020B0503020204020204" charset="-122"/>
            </a:endParaRPr>
          </a:p>
        </p:txBody>
      </p:sp>
      <p:sp>
        <p:nvSpPr>
          <p:cNvPr id="4" name="矩形 3"/>
          <p:cNvSpPr/>
          <p:nvPr>
            <p:custDataLst>
              <p:tags r:id="rId10"/>
            </p:custDataLst>
          </p:nvPr>
        </p:nvSpPr>
        <p:spPr>
          <a:xfrm>
            <a:off x="1014730" y="2843530"/>
            <a:ext cx="4987290" cy="3450590"/>
          </a:xfrm>
          <a:prstGeom prst="rect">
            <a:avLst/>
          </a:prstGeom>
        </p:spPr>
        <p:txBody>
          <a:bodyPr wrap="square">
            <a:spAutoFit/>
          </a:bodyPr>
          <a:p>
            <a:pPr algn="just">
              <a:lnSpc>
                <a:spcPct val="120000"/>
              </a:lnSpc>
            </a:pPr>
            <a:r>
              <a:rPr lang="zh-CN" altLang="en-US" sz="1400" spc="150">
                <a:solidFill>
                  <a:schemeClr val="bg1"/>
                </a:solidFill>
                <a:latin typeface="微软雅黑" panose="020B0503020204020204" charset="-122"/>
                <a:ea typeface="微软雅黑" panose="020B0503020204020204" charset="-122"/>
              </a:rPr>
              <a:t>由于科学技术的不断发展和经济的不断变革，学校教育和生产实际相脱节的现象还不同程度地存在，学生的知识面还比较窄，缺少实践的锻炼，所学知识有待提高、</a:t>
            </a:r>
            <a:endParaRPr lang="zh-CN" altLang="en-US" sz="1400" spc="150">
              <a:solidFill>
                <a:schemeClr val="bg1"/>
              </a:solidFill>
              <a:latin typeface="微软雅黑" panose="020B0503020204020204" charset="-122"/>
              <a:ea typeface="微软雅黑" panose="020B0503020204020204" charset="-122"/>
            </a:endParaRPr>
          </a:p>
          <a:p>
            <a:pPr algn="just">
              <a:lnSpc>
                <a:spcPct val="120000"/>
              </a:lnSpc>
            </a:pPr>
            <a:r>
              <a:rPr lang="zh-CN" altLang="en-US" sz="1400" spc="150">
                <a:solidFill>
                  <a:schemeClr val="bg1"/>
                </a:solidFill>
                <a:latin typeface="微软雅黑" panose="020B0503020204020204" charset="-122"/>
                <a:ea typeface="微软雅黑" panose="020B0503020204020204" charset="-122"/>
              </a:rPr>
              <a:t>丰富。此外，有报告显示，在当代大学生看来，自我成长是比待遇更值得看重的因素。工作的稳定性、连续性不再成为年轻人择业的焦点，当代年轻人也不再热衷于去大企业、政府机关工作，更愿意找寻新的发展路径，到新兴行业打拼或自主创业，因为通过这些方式更有机会走向成功，也可以承载当代大学生的梦想，实现人生的价值。正因为这样，毕业生要敢于经受实际锻炼，放平心态，放下身段，积极投入工作中，要从最基本的做起，高调做事，低调做人，先学习经验，增强技能，提高自身素质，要能吃苦耐劳，不断学习提升自己。</a:t>
            </a:r>
            <a:endParaRPr lang="zh-CN" altLang="en-US" sz="1400" spc="150">
              <a:solidFill>
                <a:schemeClr val="bg1"/>
              </a:solidFill>
              <a:latin typeface="微软雅黑" panose="020B0503020204020204" charset="-122"/>
              <a:ea typeface="微软雅黑" panose="020B0503020204020204" charset="-122"/>
            </a:endParaRPr>
          </a:p>
        </p:txBody>
      </p:sp>
      <p:sp>
        <p:nvSpPr>
          <p:cNvPr id="13" name="矩形 12"/>
          <p:cNvSpPr/>
          <p:nvPr>
            <p:custDataLst>
              <p:tags r:id="rId11"/>
            </p:custDataLst>
          </p:nvPr>
        </p:nvSpPr>
        <p:spPr>
          <a:xfrm>
            <a:off x="1014730" y="2287905"/>
            <a:ext cx="4987290" cy="635000"/>
          </a:xfrm>
          <a:prstGeom prst="rect">
            <a:avLst/>
          </a:prstGeom>
        </p:spPr>
        <p:txBody>
          <a:bodyPr wrap="square">
            <a:noAutofit/>
          </a:bodyPr>
          <a:p>
            <a:pPr algn="just">
              <a:lnSpc>
                <a:spcPct val="120000"/>
              </a:lnSpc>
            </a:pPr>
            <a:r>
              <a:rPr lang="en-US" altLang="zh-CN" kern="0" dirty="0">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rPr>
              <a:t>2. 以成长的眼光看待职业生</a:t>
            </a:r>
            <a:endParaRPr lang="en-US" altLang="zh-CN" kern="0" dirty="0">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endParaRPr>
          </a:p>
        </p:txBody>
      </p:sp>
      <p:sp>
        <p:nvSpPr>
          <p:cNvPr id="15" name="矩形 14"/>
          <p:cNvSpPr/>
          <p:nvPr>
            <p:custDataLst>
              <p:tags r:id="rId12"/>
            </p:custDataLst>
          </p:nvPr>
        </p:nvSpPr>
        <p:spPr>
          <a:xfrm>
            <a:off x="1120049" y="1936902"/>
            <a:ext cx="403225" cy="75035"/>
          </a:xfrm>
          <a:prstGeom prst="rect">
            <a:avLst/>
          </a:prstGeom>
          <a:solidFill>
            <a:schemeClr val="bg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6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56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decel="56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Picture 10" descr="C:\Users\Kingsoft\Desktop\活动\adult-celebration-cheers-415318.jpgadult-celebration-cheers-415318"/>
          <p:cNvPicPr>
            <a:picLocks noChangeAspect="1"/>
          </p:cNvPicPr>
          <p:nvPr>
            <p:custDataLst>
              <p:tags r:id="rId1"/>
            </p:custDataLst>
          </p:nvPr>
        </p:nvPicPr>
        <p:blipFill rotWithShape="1">
          <a:blip r:embed="rId2"/>
          <a:srcRect/>
          <a:stretch>
            <a:fillRect/>
          </a:stretch>
        </p:blipFill>
        <p:spPr>
          <a:xfrm>
            <a:off x="7275061" y="663878"/>
            <a:ext cx="4147681" cy="5530243"/>
          </a:xfrm>
          <a:prstGeom prst="rect">
            <a:avLst/>
          </a:prstGeom>
          <a:noFill/>
          <a:ln w="9525">
            <a:noFill/>
          </a:ln>
        </p:spPr>
      </p:pic>
      <p:sp>
        <p:nvSpPr>
          <p:cNvPr id="16" name="Freeform 13"/>
          <p:cNvSpPr/>
          <p:nvPr>
            <p:custDataLst>
              <p:tags r:id="rId3"/>
            </p:custDataLst>
          </p:nvPr>
        </p:nvSpPr>
        <p:spPr bwMode="auto">
          <a:xfrm>
            <a:off x="6944860" y="4471988"/>
            <a:ext cx="669925" cy="369887"/>
          </a:xfrm>
          <a:custGeom>
            <a:avLst/>
            <a:gdLst>
              <a:gd name="T0" fmla="*/ 176 w 241"/>
              <a:gd name="T1" fmla="*/ 132 h 132"/>
              <a:gd name="T2" fmla="*/ 66 w 241"/>
              <a:gd name="T3" fmla="*/ 132 h 132"/>
              <a:gd name="T4" fmla="*/ 0 w 241"/>
              <a:gd name="T5" fmla="*/ 66 h 132"/>
              <a:gd name="T6" fmla="*/ 0 w 241"/>
              <a:gd name="T7" fmla="*/ 66 h 132"/>
              <a:gd name="T8" fmla="*/ 66 w 241"/>
              <a:gd name="T9" fmla="*/ 0 h 132"/>
              <a:gd name="T10" fmla="*/ 176 w 241"/>
              <a:gd name="T11" fmla="*/ 0 h 132"/>
              <a:gd name="T12" fmla="*/ 241 w 241"/>
              <a:gd name="T13" fmla="*/ 66 h 132"/>
              <a:gd name="T14" fmla="*/ 241 w 241"/>
              <a:gd name="T15" fmla="*/ 66 h 132"/>
              <a:gd name="T16" fmla="*/ 176 w 24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32">
                <a:moveTo>
                  <a:pt x="176" y="132"/>
                </a:moveTo>
                <a:cubicBezTo>
                  <a:pt x="66" y="132"/>
                  <a:pt x="66" y="132"/>
                  <a:pt x="66" y="132"/>
                </a:cubicBezTo>
                <a:cubicBezTo>
                  <a:pt x="30" y="132"/>
                  <a:pt x="0" y="102"/>
                  <a:pt x="0" y="66"/>
                </a:cubicBezTo>
                <a:cubicBezTo>
                  <a:pt x="0" y="66"/>
                  <a:pt x="0" y="66"/>
                  <a:pt x="0" y="66"/>
                </a:cubicBezTo>
                <a:cubicBezTo>
                  <a:pt x="0" y="30"/>
                  <a:pt x="30" y="0"/>
                  <a:pt x="66" y="0"/>
                </a:cubicBezTo>
                <a:cubicBezTo>
                  <a:pt x="176" y="0"/>
                  <a:pt x="176" y="0"/>
                  <a:pt x="176" y="0"/>
                </a:cubicBezTo>
                <a:cubicBezTo>
                  <a:pt x="212" y="0"/>
                  <a:pt x="241" y="30"/>
                  <a:pt x="241" y="66"/>
                </a:cubicBezTo>
                <a:cubicBezTo>
                  <a:pt x="241" y="66"/>
                  <a:pt x="241" y="66"/>
                  <a:pt x="241" y="66"/>
                </a:cubicBezTo>
                <a:cubicBezTo>
                  <a:pt x="241" y="102"/>
                  <a:pt x="212" y="132"/>
                  <a:pt x="176" y="132"/>
                </a:cubicBezTo>
                <a:close/>
              </a:path>
            </a:pathLst>
          </a:custGeom>
          <a:solidFill>
            <a:srgbClr val="C7D5B5"/>
          </a:solidFill>
          <a:ln>
            <a:noFill/>
          </a:ln>
        </p:spPr>
        <p:txBody>
          <a:bodyPr vert="horz" wrap="square" lIns="91440" tIns="45720" rIns="91440" bIns="45720" numCol="1" anchor="t" anchorCtr="0" compatLnSpc="1"/>
          <a:p>
            <a:endParaRPr lang="en-US">
              <a:solidFill>
                <a:srgbClr val="FF0000"/>
              </a:solidFill>
            </a:endParaRPr>
          </a:p>
        </p:txBody>
      </p:sp>
      <p:sp>
        <p:nvSpPr>
          <p:cNvPr id="17" name="Freeform 14"/>
          <p:cNvSpPr/>
          <p:nvPr>
            <p:custDataLst>
              <p:tags r:id="rId4"/>
            </p:custDataLst>
          </p:nvPr>
        </p:nvSpPr>
        <p:spPr bwMode="auto">
          <a:xfrm>
            <a:off x="7416347" y="5480050"/>
            <a:ext cx="974725" cy="366712"/>
          </a:xfrm>
          <a:custGeom>
            <a:avLst/>
            <a:gdLst>
              <a:gd name="T0" fmla="*/ 286 w 351"/>
              <a:gd name="T1" fmla="*/ 131 h 131"/>
              <a:gd name="T2" fmla="*/ 66 w 351"/>
              <a:gd name="T3" fmla="*/ 131 h 131"/>
              <a:gd name="T4" fmla="*/ 0 w 351"/>
              <a:gd name="T5" fmla="*/ 66 h 131"/>
              <a:gd name="T6" fmla="*/ 0 w 351"/>
              <a:gd name="T7" fmla="*/ 66 h 131"/>
              <a:gd name="T8" fmla="*/ 66 w 351"/>
              <a:gd name="T9" fmla="*/ 0 h 131"/>
              <a:gd name="T10" fmla="*/ 286 w 351"/>
              <a:gd name="T11" fmla="*/ 0 h 131"/>
              <a:gd name="T12" fmla="*/ 351 w 351"/>
              <a:gd name="T13" fmla="*/ 66 h 131"/>
              <a:gd name="T14" fmla="*/ 351 w 351"/>
              <a:gd name="T15" fmla="*/ 66 h 131"/>
              <a:gd name="T16" fmla="*/ 286 w 35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131">
                <a:moveTo>
                  <a:pt x="286" y="131"/>
                </a:moveTo>
                <a:cubicBezTo>
                  <a:pt x="66" y="131"/>
                  <a:pt x="66" y="131"/>
                  <a:pt x="66" y="131"/>
                </a:cubicBezTo>
                <a:cubicBezTo>
                  <a:pt x="29" y="131"/>
                  <a:pt x="0" y="102"/>
                  <a:pt x="0" y="66"/>
                </a:cubicBezTo>
                <a:cubicBezTo>
                  <a:pt x="0" y="66"/>
                  <a:pt x="0" y="66"/>
                  <a:pt x="0" y="66"/>
                </a:cubicBezTo>
                <a:cubicBezTo>
                  <a:pt x="0" y="29"/>
                  <a:pt x="29" y="0"/>
                  <a:pt x="66" y="0"/>
                </a:cubicBezTo>
                <a:cubicBezTo>
                  <a:pt x="286" y="0"/>
                  <a:pt x="286" y="0"/>
                  <a:pt x="286" y="0"/>
                </a:cubicBezTo>
                <a:cubicBezTo>
                  <a:pt x="322" y="0"/>
                  <a:pt x="351" y="29"/>
                  <a:pt x="351" y="66"/>
                </a:cubicBezTo>
                <a:cubicBezTo>
                  <a:pt x="351" y="66"/>
                  <a:pt x="351" y="66"/>
                  <a:pt x="351" y="66"/>
                </a:cubicBezTo>
                <a:cubicBezTo>
                  <a:pt x="351" y="102"/>
                  <a:pt x="322" y="131"/>
                  <a:pt x="286" y="131"/>
                </a:cubicBezTo>
                <a:close/>
              </a:path>
            </a:pathLst>
          </a:custGeom>
          <a:solidFill>
            <a:srgbClr val="9CB67C"/>
          </a:solidFill>
          <a:ln>
            <a:noFill/>
          </a:ln>
        </p:spPr>
        <p:txBody>
          <a:bodyPr vert="horz" wrap="square" lIns="91440" tIns="45720" rIns="91440" bIns="45720" numCol="1" anchor="t" anchorCtr="0" compatLnSpc="1"/>
          <a:p>
            <a:endParaRPr lang="en-US"/>
          </a:p>
        </p:txBody>
      </p:sp>
      <p:sp>
        <p:nvSpPr>
          <p:cNvPr id="18" name="Freeform 15"/>
          <p:cNvSpPr/>
          <p:nvPr>
            <p:custDataLst>
              <p:tags r:id="rId5"/>
            </p:custDataLst>
          </p:nvPr>
        </p:nvSpPr>
        <p:spPr bwMode="auto">
          <a:xfrm>
            <a:off x="0" y="1588"/>
            <a:ext cx="8128000" cy="6856412"/>
          </a:xfrm>
          <a:custGeom>
            <a:avLst/>
            <a:gdLst>
              <a:gd name="T0" fmla="*/ 2643 w 2708"/>
              <a:gd name="T1" fmla="*/ 2137 h 2448"/>
              <a:gd name="T2" fmla="*/ 2221 w 2708"/>
              <a:gd name="T3" fmla="*/ 2137 h 2448"/>
              <a:gd name="T4" fmla="*/ 2166 w 2708"/>
              <a:gd name="T5" fmla="*/ 2137 h 2448"/>
              <a:gd name="T6" fmla="*/ 2099 w 2708"/>
              <a:gd name="T7" fmla="*/ 2137 h 2448"/>
              <a:gd name="T8" fmla="*/ 2034 w 2708"/>
              <a:gd name="T9" fmla="*/ 2071 h 2448"/>
              <a:gd name="T10" fmla="*/ 2034 w 2708"/>
              <a:gd name="T11" fmla="*/ 2071 h 2448"/>
              <a:gd name="T12" fmla="*/ 2090 w 2708"/>
              <a:gd name="T13" fmla="*/ 2006 h 2448"/>
              <a:gd name="T14" fmla="*/ 2301 w 2708"/>
              <a:gd name="T15" fmla="*/ 2006 h 2448"/>
              <a:gd name="T16" fmla="*/ 2366 w 2708"/>
              <a:gd name="T17" fmla="*/ 1940 h 2448"/>
              <a:gd name="T18" fmla="*/ 2366 w 2708"/>
              <a:gd name="T19" fmla="*/ 1940 h 2448"/>
              <a:gd name="T20" fmla="*/ 2301 w 2708"/>
              <a:gd name="T21" fmla="*/ 1874 h 2448"/>
              <a:gd name="T22" fmla="*/ 2221 w 2708"/>
              <a:gd name="T23" fmla="*/ 1874 h 2448"/>
              <a:gd name="T24" fmla="*/ 2191 w 2708"/>
              <a:gd name="T25" fmla="*/ 1874 h 2448"/>
              <a:gd name="T26" fmla="*/ 2126 w 2708"/>
              <a:gd name="T27" fmla="*/ 1809 h 2448"/>
              <a:gd name="T28" fmla="*/ 2191 w 2708"/>
              <a:gd name="T29" fmla="*/ 1743 h 2448"/>
              <a:gd name="T30" fmla="*/ 2221 w 2708"/>
              <a:gd name="T31" fmla="*/ 1743 h 2448"/>
              <a:gd name="T32" fmla="*/ 2221 w 2708"/>
              <a:gd name="T33" fmla="*/ 71 h 2448"/>
              <a:gd name="T34" fmla="*/ 2150 w 2708"/>
              <a:gd name="T35" fmla="*/ 0 h 2448"/>
              <a:gd name="T36" fmla="*/ 806 w 2708"/>
              <a:gd name="T37" fmla="*/ 0 h 2448"/>
              <a:gd name="T38" fmla="*/ 377 w 2708"/>
              <a:gd name="T39" fmla="*/ 0 h 2448"/>
              <a:gd name="T40" fmla="*/ 0 w 2708"/>
              <a:gd name="T41" fmla="*/ 0 h 2448"/>
              <a:gd name="T42" fmla="*/ 0 w 2708"/>
              <a:gd name="T43" fmla="*/ 2448 h 2448"/>
              <a:gd name="T44" fmla="*/ 377 w 2708"/>
              <a:gd name="T45" fmla="*/ 2448 h 2448"/>
              <a:gd name="T46" fmla="*/ 806 w 2708"/>
              <a:gd name="T47" fmla="*/ 2448 h 2448"/>
              <a:gd name="T48" fmla="*/ 2150 w 2708"/>
              <a:gd name="T49" fmla="*/ 2448 h 2448"/>
              <a:gd name="T50" fmla="*/ 2221 w 2708"/>
              <a:gd name="T51" fmla="*/ 2377 h 2448"/>
              <a:gd name="T52" fmla="*/ 2221 w 2708"/>
              <a:gd name="T53" fmla="*/ 2268 h 2448"/>
              <a:gd name="T54" fmla="*/ 2643 w 2708"/>
              <a:gd name="T55" fmla="*/ 2268 h 2448"/>
              <a:gd name="T56" fmla="*/ 2708 w 2708"/>
              <a:gd name="T57" fmla="*/ 2202 h 2448"/>
              <a:gd name="T58" fmla="*/ 2643 w 2708"/>
              <a:gd name="T59" fmla="*/ 2137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08" h="2448">
                <a:moveTo>
                  <a:pt x="2643" y="2137"/>
                </a:moveTo>
                <a:cubicBezTo>
                  <a:pt x="2221" y="2137"/>
                  <a:pt x="2221" y="2137"/>
                  <a:pt x="2221" y="2137"/>
                </a:cubicBezTo>
                <a:cubicBezTo>
                  <a:pt x="2166" y="2137"/>
                  <a:pt x="2166" y="2137"/>
                  <a:pt x="2166" y="2137"/>
                </a:cubicBezTo>
                <a:cubicBezTo>
                  <a:pt x="2099" y="2137"/>
                  <a:pt x="2099" y="2137"/>
                  <a:pt x="2099" y="2137"/>
                </a:cubicBezTo>
                <a:cubicBezTo>
                  <a:pt x="2063" y="2137"/>
                  <a:pt x="2034" y="2107"/>
                  <a:pt x="2034" y="2071"/>
                </a:cubicBezTo>
                <a:cubicBezTo>
                  <a:pt x="2034" y="2071"/>
                  <a:pt x="2034" y="2071"/>
                  <a:pt x="2034" y="2071"/>
                </a:cubicBezTo>
                <a:cubicBezTo>
                  <a:pt x="2034" y="2038"/>
                  <a:pt x="2058" y="2011"/>
                  <a:pt x="2090" y="2006"/>
                </a:cubicBezTo>
                <a:cubicBezTo>
                  <a:pt x="2301" y="2006"/>
                  <a:pt x="2301" y="2006"/>
                  <a:pt x="2301" y="2006"/>
                </a:cubicBezTo>
                <a:cubicBezTo>
                  <a:pt x="2337" y="2006"/>
                  <a:pt x="2366" y="1976"/>
                  <a:pt x="2366" y="1940"/>
                </a:cubicBezTo>
                <a:cubicBezTo>
                  <a:pt x="2366" y="1940"/>
                  <a:pt x="2366" y="1940"/>
                  <a:pt x="2366" y="1940"/>
                </a:cubicBezTo>
                <a:cubicBezTo>
                  <a:pt x="2366" y="1904"/>
                  <a:pt x="2337" y="1874"/>
                  <a:pt x="2301" y="1874"/>
                </a:cubicBezTo>
                <a:cubicBezTo>
                  <a:pt x="2221" y="1874"/>
                  <a:pt x="2221" y="1874"/>
                  <a:pt x="2221" y="1874"/>
                </a:cubicBezTo>
                <a:cubicBezTo>
                  <a:pt x="2191" y="1874"/>
                  <a:pt x="2191" y="1874"/>
                  <a:pt x="2191" y="1874"/>
                </a:cubicBezTo>
                <a:cubicBezTo>
                  <a:pt x="2155" y="1874"/>
                  <a:pt x="2126" y="1845"/>
                  <a:pt x="2126" y="1809"/>
                </a:cubicBezTo>
                <a:cubicBezTo>
                  <a:pt x="2126" y="1773"/>
                  <a:pt x="2155" y="1743"/>
                  <a:pt x="2191" y="1743"/>
                </a:cubicBezTo>
                <a:cubicBezTo>
                  <a:pt x="2221" y="1743"/>
                  <a:pt x="2221" y="1743"/>
                  <a:pt x="2221" y="1743"/>
                </a:cubicBezTo>
                <a:cubicBezTo>
                  <a:pt x="2221" y="71"/>
                  <a:pt x="2221" y="71"/>
                  <a:pt x="2221" y="71"/>
                </a:cubicBezTo>
                <a:cubicBezTo>
                  <a:pt x="2221" y="32"/>
                  <a:pt x="2189" y="0"/>
                  <a:pt x="2150" y="0"/>
                </a:cubicBezTo>
                <a:cubicBezTo>
                  <a:pt x="806" y="0"/>
                  <a:pt x="806" y="0"/>
                  <a:pt x="806" y="0"/>
                </a:cubicBezTo>
                <a:cubicBezTo>
                  <a:pt x="377" y="0"/>
                  <a:pt x="377" y="0"/>
                  <a:pt x="377" y="0"/>
                </a:cubicBezTo>
                <a:cubicBezTo>
                  <a:pt x="0" y="0"/>
                  <a:pt x="0" y="0"/>
                  <a:pt x="0" y="0"/>
                </a:cubicBezTo>
                <a:cubicBezTo>
                  <a:pt x="0" y="2448"/>
                  <a:pt x="0" y="2448"/>
                  <a:pt x="0" y="2448"/>
                </a:cubicBezTo>
                <a:cubicBezTo>
                  <a:pt x="377" y="2448"/>
                  <a:pt x="377" y="2448"/>
                  <a:pt x="377" y="2448"/>
                </a:cubicBezTo>
                <a:cubicBezTo>
                  <a:pt x="806" y="2448"/>
                  <a:pt x="806" y="2448"/>
                  <a:pt x="806" y="2448"/>
                </a:cubicBezTo>
                <a:cubicBezTo>
                  <a:pt x="2150" y="2448"/>
                  <a:pt x="2150" y="2448"/>
                  <a:pt x="2150" y="2448"/>
                </a:cubicBezTo>
                <a:cubicBezTo>
                  <a:pt x="2189" y="2448"/>
                  <a:pt x="2221" y="2416"/>
                  <a:pt x="2221" y="2377"/>
                </a:cubicBezTo>
                <a:cubicBezTo>
                  <a:pt x="2221" y="2268"/>
                  <a:pt x="2221" y="2268"/>
                  <a:pt x="2221" y="2268"/>
                </a:cubicBezTo>
                <a:cubicBezTo>
                  <a:pt x="2643" y="2268"/>
                  <a:pt x="2643" y="2268"/>
                  <a:pt x="2643" y="2268"/>
                </a:cubicBezTo>
                <a:cubicBezTo>
                  <a:pt x="2679" y="2268"/>
                  <a:pt x="2708" y="2238"/>
                  <a:pt x="2708" y="2202"/>
                </a:cubicBezTo>
                <a:cubicBezTo>
                  <a:pt x="2708" y="2166"/>
                  <a:pt x="2679" y="2137"/>
                  <a:pt x="2643" y="2137"/>
                </a:cubicBezTo>
                <a:close/>
              </a:path>
            </a:pathLst>
          </a:custGeom>
          <a:solidFill>
            <a:srgbClr val="ACC292"/>
          </a:solidFill>
          <a:ln>
            <a:noFill/>
          </a:ln>
        </p:spPr>
        <p:txBody>
          <a:bodyPr vert="horz" wrap="square" lIns="91440" tIns="45720" rIns="91440" bIns="45720" numCol="1" anchor="t" anchorCtr="0" compatLnSpc="1"/>
          <a:p>
            <a:endParaRPr lang="en-US"/>
          </a:p>
        </p:txBody>
      </p:sp>
      <p:sp>
        <p:nvSpPr>
          <p:cNvPr id="5" name="矩形 4"/>
          <p:cNvSpPr/>
          <p:nvPr>
            <p:custDataLst>
              <p:tags r:id="rId6"/>
            </p:custDataLst>
          </p:nvPr>
        </p:nvSpPr>
        <p:spPr>
          <a:xfrm>
            <a:off x="11422742" y="666750"/>
            <a:ext cx="163286" cy="5524500"/>
          </a:xfrm>
          <a:prstGeom prst="rect">
            <a:avLst/>
          </a:prstGeom>
          <a:solidFill>
            <a:srgbClr val="ACC29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任意多边形: 形状 19"/>
          <p:cNvSpPr/>
          <p:nvPr>
            <p:custDataLst>
              <p:tags r:id="rId7"/>
            </p:custDataLst>
          </p:nvPr>
        </p:nvSpPr>
        <p:spPr>
          <a:xfrm>
            <a:off x="447293" y="0"/>
            <a:ext cx="567493" cy="1052728"/>
          </a:xfrm>
          <a:custGeom>
            <a:avLst/>
            <a:gdLst>
              <a:gd name="connsiteX0" fmla="*/ 0 w 724282"/>
              <a:gd name="connsiteY0" fmla="*/ 1052083 h 1052728"/>
              <a:gd name="connsiteX1" fmla="*/ 724282 w 724282"/>
              <a:gd name="connsiteY1" fmla="*/ 1052083 h 1052728"/>
              <a:gd name="connsiteX2" fmla="*/ 724282 w 724282"/>
              <a:gd name="connsiteY2" fmla="*/ 1052728 h 1052728"/>
              <a:gd name="connsiteX3" fmla="*/ 0 w 724282"/>
              <a:gd name="connsiteY3" fmla="*/ 1052728 h 1052728"/>
              <a:gd name="connsiteX4" fmla="*/ 0 w 724282"/>
              <a:gd name="connsiteY4" fmla="*/ 0 h 1052728"/>
              <a:gd name="connsiteX5" fmla="*/ 724282 w 724282"/>
              <a:gd name="connsiteY5" fmla="*/ 0 h 1052728"/>
              <a:gd name="connsiteX6" fmla="*/ 724282 w 724282"/>
              <a:gd name="connsiteY6" fmla="*/ 1052083 h 1052728"/>
              <a:gd name="connsiteX7" fmla="*/ 362141 w 724282"/>
              <a:gd name="connsiteY7" fmla="*/ 832027 h 1052728"/>
              <a:gd name="connsiteX8" fmla="*/ 0 w 724282"/>
              <a:gd name="connsiteY8" fmla="*/ 1052083 h 105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4282" h="1052728">
                <a:moveTo>
                  <a:pt x="0" y="1052083"/>
                </a:moveTo>
                <a:lnTo>
                  <a:pt x="724282" y="1052083"/>
                </a:lnTo>
                <a:lnTo>
                  <a:pt x="724282" y="1052728"/>
                </a:lnTo>
                <a:lnTo>
                  <a:pt x="0" y="1052728"/>
                </a:lnTo>
                <a:close/>
                <a:moveTo>
                  <a:pt x="0" y="0"/>
                </a:moveTo>
                <a:lnTo>
                  <a:pt x="724282" y="0"/>
                </a:lnTo>
                <a:lnTo>
                  <a:pt x="724282" y="1052083"/>
                </a:lnTo>
                <a:lnTo>
                  <a:pt x="362141" y="832027"/>
                </a:lnTo>
                <a:lnTo>
                  <a:pt x="0" y="1052083"/>
                </a:lnTo>
                <a:close/>
              </a:path>
            </a:pathLst>
          </a:custGeom>
          <a:solidFill>
            <a:srgbClr val="C7D5B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6" name="矩形 5"/>
          <p:cNvSpPr/>
          <p:nvPr>
            <p:custDataLst>
              <p:tags r:id="rId8"/>
            </p:custDataLst>
          </p:nvPr>
        </p:nvSpPr>
        <p:spPr>
          <a:xfrm>
            <a:off x="447293" y="82759"/>
            <a:ext cx="567493" cy="73819"/>
          </a:xfrm>
          <a:prstGeom prst="rect">
            <a:avLst/>
          </a:prstGeom>
          <a:solidFill>
            <a:srgbClr val="D1DCC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3" name="矩形 2"/>
          <p:cNvSpPr/>
          <p:nvPr>
            <p:custDataLst>
              <p:tags r:id="rId9"/>
            </p:custDataLst>
          </p:nvPr>
        </p:nvSpPr>
        <p:spPr>
          <a:xfrm>
            <a:off x="1014730" y="914400"/>
            <a:ext cx="3956685" cy="835025"/>
          </a:xfrm>
          <a:prstGeom prst="rect">
            <a:avLst/>
          </a:prstGeom>
        </p:spPr>
        <p:txBody>
          <a:bodyPr wrap="square">
            <a:normAutofit lnSpcReduction="10000"/>
          </a:bodyPr>
          <a:p>
            <a:pPr>
              <a:lnSpc>
                <a:spcPct val="120000"/>
              </a:lnSpc>
            </a:pPr>
            <a:r>
              <a:rPr lang="zh-CN" altLang="en-US" sz="4000" b="1" i="0" spc="300">
                <a:solidFill>
                  <a:schemeClr val="bg1"/>
                </a:solidFill>
                <a:effectLst/>
                <a:latin typeface="微软雅黑" panose="020B0503020204020204" charset="-122"/>
                <a:ea typeface="微软雅黑" panose="020B0503020204020204" charset="-122"/>
              </a:rPr>
              <a:t>走出心理误区</a:t>
            </a:r>
            <a:endParaRPr lang="zh-CN" altLang="en-US" sz="4000" b="1" i="0" spc="300">
              <a:solidFill>
                <a:schemeClr val="bg1"/>
              </a:solidFill>
              <a:effectLst/>
              <a:latin typeface="微软雅黑" panose="020B0503020204020204" charset="-122"/>
              <a:ea typeface="微软雅黑" panose="020B0503020204020204" charset="-122"/>
            </a:endParaRPr>
          </a:p>
        </p:txBody>
      </p:sp>
      <p:sp>
        <p:nvSpPr>
          <p:cNvPr id="4" name="矩形 3"/>
          <p:cNvSpPr/>
          <p:nvPr>
            <p:custDataLst>
              <p:tags r:id="rId10"/>
            </p:custDataLst>
          </p:nvPr>
        </p:nvSpPr>
        <p:spPr>
          <a:xfrm>
            <a:off x="1014730" y="2843530"/>
            <a:ext cx="4987290" cy="2675255"/>
          </a:xfrm>
          <a:prstGeom prst="rect">
            <a:avLst/>
          </a:prstGeom>
        </p:spPr>
        <p:txBody>
          <a:bodyPr wrap="square">
            <a:spAutoFit/>
          </a:bodyPr>
          <a:p>
            <a:pPr algn="just">
              <a:lnSpc>
                <a:spcPct val="120000"/>
              </a:lnSpc>
            </a:pPr>
            <a:r>
              <a:rPr lang="zh-CN" altLang="en-US" sz="1400" spc="150">
                <a:solidFill>
                  <a:schemeClr val="bg1"/>
                </a:solidFill>
                <a:latin typeface="微软雅黑" panose="020B0503020204020204" charset="-122"/>
                <a:ea typeface="微软雅黑" panose="020B0503020204020204" charset="-122"/>
              </a:rPr>
              <a:t>大学生初次就业，难免遇到一些挫折，这是正常的，它不是导致情绪低落的直接原因。大学生对择业挫折所持的看法、解释、态度，才是引起情绪和行为反应的直接</a:t>
            </a:r>
            <a:endParaRPr lang="zh-CN" altLang="en-US" sz="1400" spc="150">
              <a:solidFill>
                <a:schemeClr val="bg1"/>
              </a:solidFill>
              <a:latin typeface="微软雅黑" panose="020B0503020204020204" charset="-122"/>
              <a:ea typeface="微软雅黑" panose="020B0503020204020204" charset="-122"/>
            </a:endParaRPr>
          </a:p>
          <a:p>
            <a:pPr algn="just">
              <a:lnSpc>
                <a:spcPct val="120000"/>
              </a:lnSpc>
            </a:pPr>
            <a:r>
              <a:rPr lang="zh-CN" altLang="en-US" sz="1400" spc="150">
                <a:solidFill>
                  <a:schemeClr val="bg1"/>
                </a:solidFill>
                <a:latin typeface="微软雅黑" panose="020B0503020204020204" charset="-122"/>
                <a:ea typeface="微软雅黑" panose="020B0503020204020204" charset="-122"/>
              </a:rPr>
              <a:t>原因。有的大学生怕陌生的就业环境和工作压力，怕失败，对挫折不理解；有的大学生在挫折面前以偏概全，过于片面化等，这些都是不合理的观念。大学生择业受挫后，要正视自己的能力与素质，保持乐观向上的心态，保持冷静、理智，树立自信心，找出挫折源，努力寻求解决问题的办法和途径，积极采取行动，在能够充分发挥自己优势的领域去求职。</a:t>
            </a:r>
            <a:endParaRPr lang="zh-CN" altLang="en-US" sz="1400" spc="150">
              <a:solidFill>
                <a:schemeClr val="bg1"/>
              </a:solidFill>
              <a:latin typeface="微软雅黑" panose="020B0503020204020204" charset="-122"/>
              <a:ea typeface="微软雅黑" panose="020B0503020204020204" charset="-122"/>
            </a:endParaRPr>
          </a:p>
        </p:txBody>
      </p:sp>
      <p:sp>
        <p:nvSpPr>
          <p:cNvPr id="13" name="矩形 12"/>
          <p:cNvSpPr/>
          <p:nvPr>
            <p:custDataLst>
              <p:tags r:id="rId11"/>
            </p:custDataLst>
          </p:nvPr>
        </p:nvSpPr>
        <p:spPr>
          <a:xfrm>
            <a:off x="1014730" y="2287905"/>
            <a:ext cx="4987290" cy="635000"/>
          </a:xfrm>
          <a:prstGeom prst="rect">
            <a:avLst/>
          </a:prstGeom>
        </p:spPr>
        <p:txBody>
          <a:bodyPr wrap="square">
            <a:noAutofit/>
          </a:bodyPr>
          <a:p>
            <a:pPr algn="just">
              <a:lnSpc>
                <a:spcPct val="120000"/>
              </a:lnSpc>
            </a:pPr>
            <a:r>
              <a:rPr lang="en-US" altLang="zh-CN" kern="0" dirty="0">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rPr>
              <a:t>3. 正确面对求职择业挫折</a:t>
            </a:r>
            <a:endParaRPr lang="en-US" altLang="zh-CN" kern="0" dirty="0">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endParaRPr>
          </a:p>
        </p:txBody>
      </p:sp>
      <p:sp>
        <p:nvSpPr>
          <p:cNvPr id="15" name="矩形 14"/>
          <p:cNvSpPr/>
          <p:nvPr>
            <p:custDataLst>
              <p:tags r:id="rId12"/>
            </p:custDataLst>
          </p:nvPr>
        </p:nvSpPr>
        <p:spPr>
          <a:xfrm>
            <a:off x="1120049" y="1936902"/>
            <a:ext cx="403225" cy="75035"/>
          </a:xfrm>
          <a:prstGeom prst="rect">
            <a:avLst/>
          </a:prstGeom>
          <a:solidFill>
            <a:schemeClr val="bg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6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56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decel="56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Kingsoft\Desktop\活动\active-activity-adults-424725.jpgactive-activity-adults-424725"/>
          <p:cNvPicPr>
            <a:picLocks noChangeAspect="1"/>
          </p:cNvPicPr>
          <p:nvPr>
            <p:custDataLst>
              <p:tags r:id="rId1"/>
            </p:custDataLst>
          </p:nvPr>
        </p:nvPicPr>
        <p:blipFill>
          <a:blip r:embed="rId2"/>
          <a:srcRect r="-66"/>
          <a:stretch>
            <a:fillRect/>
          </a:stretch>
        </p:blipFill>
        <p:spPr>
          <a:xfrm>
            <a:off x="-222" y="0"/>
            <a:ext cx="8125968" cy="6858000"/>
          </a:xfrm>
          <a:prstGeom prst="rect">
            <a:avLst/>
          </a:prstGeom>
        </p:spPr>
      </p:pic>
      <p:sp>
        <p:nvSpPr>
          <p:cNvPr id="25" name="任意多边形: 形状 24"/>
          <p:cNvSpPr/>
          <p:nvPr>
            <p:custDataLst>
              <p:tags r:id="rId3"/>
            </p:custDataLst>
          </p:nvPr>
        </p:nvSpPr>
        <p:spPr>
          <a:xfrm>
            <a:off x="7650071" y="6868"/>
            <a:ext cx="4541119" cy="6858002"/>
          </a:xfrm>
          <a:custGeom>
            <a:avLst/>
            <a:gdLst>
              <a:gd name="connsiteX0" fmla="*/ 477117 w 4541119"/>
              <a:gd name="connsiteY0" fmla="*/ 0 h 6858002"/>
              <a:gd name="connsiteX1" fmla="*/ 4541119 w 4541119"/>
              <a:gd name="connsiteY1" fmla="*/ 0 h 6858002"/>
              <a:gd name="connsiteX2" fmla="*/ 4541119 w 4541119"/>
              <a:gd name="connsiteY2" fmla="*/ 6858002 h 6858002"/>
              <a:gd name="connsiteX3" fmla="*/ 477117 w 4541119"/>
              <a:gd name="connsiteY3" fmla="*/ 6858002 h 6858002"/>
              <a:gd name="connsiteX4" fmla="*/ 477117 w 4541119"/>
              <a:gd name="connsiteY4" fmla="*/ 4200954 h 6858002"/>
              <a:gd name="connsiteX5" fmla="*/ 472362 w 4541119"/>
              <a:gd name="connsiteY5" fmla="*/ 4146189 h 6858002"/>
              <a:gd name="connsiteX6" fmla="*/ 197901 w 4541119"/>
              <a:gd name="connsiteY6" fmla="*/ 3827476 h 6858002"/>
              <a:gd name="connsiteX7" fmla="*/ 143877 w 4541119"/>
              <a:gd name="connsiteY7" fmla="*/ 3770127 h 6858002"/>
              <a:gd name="connsiteX8" fmla="*/ 139962 w 4541119"/>
              <a:gd name="connsiteY8" fmla="*/ 3766896 h 6858002"/>
              <a:gd name="connsiteX9" fmla="*/ 0 w 4541119"/>
              <a:gd name="connsiteY9" fmla="*/ 3429000 h 6858002"/>
              <a:gd name="connsiteX10" fmla="*/ 139962 w 4541119"/>
              <a:gd name="connsiteY10" fmla="*/ 3091105 h 6858002"/>
              <a:gd name="connsiteX11" fmla="*/ 179718 w 4541119"/>
              <a:gd name="connsiteY11" fmla="*/ 3058303 h 6858002"/>
              <a:gd name="connsiteX12" fmla="*/ 197900 w 4541119"/>
              <a:gd name="connsiteY12" fmla="*/ 3039001 h 6858002"/>
              <a:gd name="connsiteX13" fmla="*/ 472361 w 4541119"/>
              <a:gd name="connsiteY13" fmla="*/ 2720288 h 6858002"/>
              <a:gd name="connsiteX14" fmla="*/ 477117 w 4541119"/>
              <a:gd name="connsiteY14" fmla="*/ 266551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1119" h="6858002">
                <a:moveTo>
                  <a:pt x="477117" y="0"/>
                </a:moveTo>
                <a:lnTo>
                  <a:pt x="4541119" y="0"/>
                </a:lnTo>
                <a:lnTo>
                  <a:pt x="4541119" y="6858002"/>
                </a:lnTo>
                <a:lnTo>
                  <a:pt x="477117" y="6858002"/>
                </a:lnTo>
                <a:lnTo>
                  <a:pt x="477117" y="4200954"/>
                </a:lnTo>
                <a:lnTo>
                  <a:pt x="472362" y="4146189"/>
                </a:lnTo>
                <a:cubicBezTo>
                  <a:pt x="440934" y="3974536"/>
                  <a:pt x="311086" y="3929643"/>
                  <a:pt x="197901" y="3827476"/>
                </a:cubicBezTo>
                <a:lnTo>
                  <a:pt x="143877" y="3770127"/>
                </a:lnTo>
                <a:lnTo>
                  <a:pt x="139962" y="3766896"/>
                </a:lnTo>
                <a:cubicBezTo>
                  <a:pt x="53486" y="3680421"/>
                  <a:pt x="0" y="3560957"/>
                  <a:pt x="0" y="3429000"/>
                </a:cubicBezTo>
                <a:cubicBezTo>
                  <a:pt x="0" y="3297044"/>
                  <a:pt x="53486" y="3177580"/>
                  <a:pt x="139962" y="3091105"/>
                </a:cubicBezTo>
                <a:lnTo>
                  <a:pt x="179718" y="3058303"/>
                </a:lnTo>
                <a:lnTo>
                  <a:pt x="197900" y="3039001"/>
                </a:lnTo>
                <a:cubicBezTo>
                  <a:pt x="311085" y="2936834"/>
                  <a:pt x="440933" y="2891942"/>
                  <a:pt x="472361" y="2720288"/>
                </a:cubicBezTo>
                <a:lnTo>
                  <a:pt x="477117" y="2665512"/>
                </a:lnTo>
                <a:close/>
              </a:path>
            </a:pathLst>
          </a:cu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8" name="Freeform: Shape 46"/>
          <p:cNvSpPr/>
          <p:nvPr>
            <p:custDataLst>
              <p:tags r:id="rId4"/>
            </p:custDataLst>
          </p:nvPr>
        </p:nvSpPr>
        <p:spPr>
          <a:xfrm>
            <a:off x="11347490" y="190297"/>
            <a:ext cx="625136" cy="625136"/>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rgbClr val="FFFFFF">
              <a:alpha val="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5" name="Freeform: Shape 19"/>
          <p:cNvSpPr/>
          <p:nvPr>
            <p:custDataLst>
              <p:tags r:id="rId5"/>
            </p:custDataLst>
          </p:nvPr>
        </p:nvSpPr>
        <p:spPr>
          <a:xfrm>
            <a:off x="3601394" y="0"/>
            <a:ext cx="4541118" cy="6858000"/>
          </a:xfrm>
          <a:custGeom>
            <a:avLst/>
            <a:gdLst>
              <a:gd name="connsiteX0" fmla="*/ 477120 w 4541118"/>
              <a:gd name="connsiteY0" fmla="*/ 0 h 6858000"/>
              <a:gd name="connsiteX1" fmla="*/ 4541118 w 4541118"/>
              <a:gd name="connsiteY1" fmla="*/ 0 h 6858000"/>
              <a:gd name="connsiteX2" fmla="*/ 4541118 w 4541118"/>
              <a:gd name="connsiteY2" fmla="*/ 2665523 h 6858000"/>
              <a:gd name="connsiteX3" fmla="*/ 4536363 w 4541118"/>
              <a:gd name="connsiteY3" fmla="*/ 2720287 h 6858000"/>
              <a:gd name="connsiteX4" fmla="*/ 4261902 w 4541118"/>
              <a:gd name="connsiteY4" fmla="*/ 3039000 h 6858000"/>
              <a:gd name="connsiteX5" fmla="*/ 4243720 w 4541118"/>
              <a:gd name="connsiteY5" fmla="*/ 3058302 h 6858000"/>
              <a:gd name="connsiteX6" fmla="*/ 4203964 w 4541118"/>
              <a:gd name="connsiteY6" fmla="*/ 3091104 h 6858000"/>
              <a:gd name="connsiteX7" fmla="*/ 4064002 w 4541118"/>
              <a:gd name="connsiteY7" fmla="*/ 3428999 h 6858000"/>
              <a:gd name="connsiteX8" fmla="*/ 4203964 w 4541118"/>
              <a:gd name="connsiteY8" fmla="*/ 3766895 h 6858000"/>
              <a:gd name="connsiteX9" fmla="*/ 4207879 w 4541118"/>
              <a:gd name="connsiteY9" fmla="*/ 3770126 h 6858000"/>
              <a:gd name="connsiteX10" fmla="*/ 4261903 w 4541118"/>
              <a:gd name="connsiteY10" fmla="*/ 3827475 h 6858000"/>
              <a:gd name="connsiteX11" fmla="*/ 4536364 w 4541118"/>
              <a:gd name="connsiteY11" fmla="*/ 4146188 h 6858000"/>
              <a:gd name="connsiteX12" fmla="*/ 4541118 w 4541118"/>
              <a:gd name="connsiteY12" fmla="*/ 4200941 h 6858000"/>
              <a:gd name="connsiteX13" fmla="*/ 4541118 w 4541118"/>
              <a:gd name="connsiteY13" fmla="*/ 6858000 h 6858000"/>
              <a:gd name="connsiteX14" fmla="*/ 477120 w 4541118"/>
              <a:gd name="connsiteY14" fmla="*/ 6858000 h 6858000"/>
              <a:gd name="connsiteX15" fmla="*/ 477120 w 4541118"/>
              <a:gd name="connsiteY15" fmla="*/ 4200987 h 6858000"/>
              <a:gd name="connsiteX16" fmla="*/ 472362 w 4541118"/>
              <a:gd name="connsiteY16" fmla="*/ 4146188 h 6858000"/>
              <a:gd name="connsiteX17" fmla="*/ 197901 w 4541118"/>
              <a:gd name="connsiteY17" fmla="*/ 3827475 h 6858000"/>
              <a:gd name="connsiteX18" fmla="*/ 143877 w 4541118"/>
              <a:gd name="connsiteY18" fmla="*/ 3770126 h 6858000"/>
              <a:gd name="connsiteX19" fmla="*/ 139962 w 4541118"/>
              <a:gd name="connsiteY19" fmla="*/ 3766895 h 6858000"/>
              <a:gd name="connsiteX20" fmla="*/ 0 w 4541118"/>
              <a:gd name="connsiteY20" fmla="*/ 3428999 h 6858000"/>
              <a:gd name="connsiteX21" fmla="*/ 139962 w 4541118"/>
              <a:gd name="connsiteY21" fmla="*/ 3091104 h 6858000"/>
              <a:gd name="connsiteX22" fmla="*/ 179718 w 4541118"/>
              <a:gd name="connsiteY22" fmla="*/ 3058302 h 6858000"/>
              <a:gd name="connsiteX23" fmla="*/ 197900 w 4541118"/>
              <a:gd name="connsiteY23" fmla="*/ 3039000 h 6858000"/>
              <a:gd name="connsiteX24" fmla="*/ 472361 w 4541118"/>
              <a:gd name="connsiteY24" fmla="*/ 2720287 h 6858000"/>
              <a:gd name="connsiteX25" fmla="*/ 477120 w 4541118"/>
              <a:gd name="connsiteY25" fmla="*/ 2665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541118" h="6858000">
                <a:moveTo>
                  <a:pt x="477120" y="0"/>
                </a:moveTo>
                <a:lnTo>
                  <a:pt x="4541118" y="0"/>
                </a:lnTo>
                <a:lnTo>
                  <a:pt x="4541118" y="2665523"/>
                </a:lnTo>
                <a:lnTo>
                  <a:pt x="4536363" y="2720287"/>
                </a:lnTo>
                <a:cubicBezTo>
                  <a:pt x="4504935" y="2891941"/>
                  <a:pt x="4375087" y="2936833"/>
                  <a:pt x="4261902" y="3039000"/>
                </a:cubicBezTo>
                <a:lnTo>
                  <a:pt x="4243720" y="3058302"/>
                </a:lnTo>
                <a:lnTo>
                  <a:pt x="4203964" y="3091104"/>
                </a:lnTo>
                <a:cubicBezTo>
                  <a:pt x="4117488" y="3177579"/>
                  <a:pt x="4064002" y="3297043"/>
                  <a:pt x="4064002" y="3428999"/>
                </a:cubicBezTo>
                <a:cubicBezTo>
                  <a:pt x="4064002" y="3560956"/>
                  <a:pt x="4117488" y="3680420"/>
                  <a:pt x="4203964" y="3766895"/>
                </a:cubicBezTo>
                <a:lnTo>
                  <a:pt x="4207879" y="3770126"/>
                </a:lnTo>
                <a:lnTo>
                  <a:pt x="4261903" y="3827475"/>
                </a:lnTo>
                <a:cubicBezTo>
                  <a:pt x="4375088" y="3929642"/>
                  <a:pt x="4504936" y="3974535"/>
                  <a:pt x="4536364" y="4146188"/>
                </a:cubicBezTo>
                <a:lnTo>
                  <a:pt x="4541118" y="4200941"/>
                </a:lnTo>
                <a:lnTo>
                  <a:pt x="4541118" y="6858000"/>
                </a:lnTo>
                <a:lnTo>
                  <a:pt x="477120" y="6858000"/>
                </a:lnTo>
                <a:lnTo>
                  <a:pt x="477120" y="4200987"/>
                </a:lnTo>
                <a:lnTo>
                  <a:pt x="472362" y="4146188"/>
                </a:lnTo>
                <a:cubicBezTo>
                  <a:pt x="440934" y="3974535"/>
                  <a:pt x="311086" y="3929642"/>
                  <a:pt x="197901" y="3827475"/>
                </a:cubicBezTo>
                <a:lnTo>
                  <a:pt x="143877" y="3770126"/>
                </a:lnTo>
                <a:lnTo>
                  <a:pt x="139962" y="3766895"/>
                </a:lnTo>
                <a:cubicBezTo>
                  <a:pt x="53486" y="3680420"/>
                  <a:pt x="0" y="3560956"/>
                  <a:pt x="0" y="3428999"/>
                </a:cubicBezTo>
                <a:cubicBezTo>
                  <a:pt x="0" y="3297043"/>
                  <a:pt x="53486" y="3177579"/>
                  <a:pt x="139962" y="3091104"/>
                </a:cubicBezTo>
                <a:lnTo>
                  <a:pt x="179718" y="3058302"/>
                </a:lnTo>
                <a:lnTo>
                  <a:pt x="197900" y="3039000"/>
                </a:lnTo>
                <a:cubicBezTo>
                  <a:pt x="311085" y="2936833"/>
                  <a:pt x="440933" y="2891941"/>
                  <a:pt x="472361" y="2720287"/>
                </a:cubicBezTo>
                <a:lnTo>
                  <a:pt x="477120" y="2665477"/>
                </a:lnTo>
                <a:close/>
              </a:path>
            </a:pathLst>
          </a:custGeom>
          <a:solidFill>
            <a:srgbClr val="1E6BC5">
              <a:alpha val="6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6" name="TextBox 11"/>
          <p:cNvSpPr txBox="1"/>
          <p:nvPr>
            <p:custDataLst>
              <p:tags r:id="rId6"/>
            </p:custDataLst>
          </p:nvPr>
        </p:nvSpPr>
        <p:spPr>
          <a:xfrm>
            <a:off x="4381495" y="2282480"/>
            <a:ext cx="3300321" cy="709930"/>
          </a:xfrm>
          <a:prstGeom prst="rect">
            <a:avLst/>
          </a:prstGeom>
          <a:noFill/>
        </p:spPr>
        <p:txBody>
          <a:bodyPr wrap="square" bIns="0" rtlCol="0" anchor="b" anchorCtr="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rPr>
              <a:t>职业的概念</a:t>
            </a:r>
            <a:endPar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endParaRPr>
          </a:p>
        </p:txBody>
      </p:sp>
      <p:sp>
        <p:nvSpPr>
          <p:cNvPr id="18" name="TextBox 14"/>
          <p:cNvSpPr txBox="1"/>
          <p:nvPr>
            <p:custDataLst>
              <p:tags r:id="rId7"/>
            </p:custDataLst>
          </p:nvPr>
        </p:nvSpPr>
        <p:spPr>
          <a:xfrm>
            <a:off x="4419596" y="3292987"/>
            <a:ext cx="3300320" cy="2316403"/>
          </a:xfrm>
          <a:prstGeom prst="rect">
            <a:avLst/>
          </a:prstGeom>
          <a:noFill/>
        </p:spPr>
        <p:txBody>
          <a:bodyPr wrap="square" tIns="0" rtlCol="0">
            <a:normAutofit lnSpcReduction="20000"/>
          </a:bodyPr>
          <a:p>
            <a:pPr lvl="0">
              <a:lnSpc>
                <a:spcPct val="150000"/>
              </a:lnSpc>
              <a:defRPr/>
            </a:pPr>
            <a:r>
              <a:rPr lang="zh-CN" altLang="en-US" sz="1400" spc="150">
                <a:solidFill>
                  <a:srgbClr val="FFFFFF">
                    <a:lumMod val="95000"/>
                  </a:srgbClr>
                </a:solidFill>
                <a:latin typeface="微软雅黑" panose="020B0503020204020204" charset="-122"/>
                <a:ea typeface="微软雅黑" panose="020B0503020204020204" charset="-122"/>
              </a:rPr>
              <a:t>所谓职业，是指人们从事的相对稳定的、有收入的、专门类别的工作。它是对人们的生活方式、经济状况、文化水平、行为模式、思想情操的综合性反映；也是一个人的权利、义务、权力、职责，从而是一个人社会地位的一般性表征。</a:t>
            </a:r>
            <a:endParaRPr lang="zh-CN" altLang="en-US" sz="1400" spc="150">
              <a:solidFill>
                <a:srgbClr val="FFFFFF">
                  <a:lumMod val="95000"/>
                </a:srgbClr>
              </a:solidFill>
              <a:latin typeface="微软雅黑" panose="020B0503020204020204" charset="-122"/>
              <a:ea typeface="微软雅黑" panose="020B0503020204020204" charset="-122"/>
            </a:endParaRPr>
          </a:p>
        </p:txBody>
      </p:sp>
      <p:sp>
        <p:nvSpPr>
          <p:cNvPr id="20" name="TextBox 15"/>
          <p:cNvSpPr txBox="1"/>
          <p:nvPr>
            <p:custDataLst>
              <p:tags r:id="rId8"/>
            </p:custDataLst>
          </p:nvPr>
        </p:nvSpPr>
        <p:spPr>
          <a:xfrm>
            <a:off x="8514820" y="683119"/>
            <a:ext cx="1267809" cy="977265"/>
          </a:xfrm>
          <a:prstGeom prst="rect">
            <a:avLst/>
          </a:prstGeom>
          <a:solidFill>
            <a:srgbClr val="000000">
              <a:lumMod val="75000"/>
              <a:lumOff val="25000"/>
            </a:srgbClr>
          </a:solid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01</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1" name="TextBox 33"/>
          <p:cNvSpPr txBox="1"/>
          <p:nvPr>
            <p:custDataLst>
              <p:tags r:id="rId9"/>
            </p:custDataLst>
          </p:nvPr>
        </p:nvSpPr>
        <p:spPr>
          <a:xfrm>
            <a:off x="8514820" y="1651967"/>
            <a:ext cx="3057342" cy="692203"/>
          </a:xfrm>
          <a:prstGeom prst="rect">
            <a:avLst/>
          </a:prstGeom>
          <a:noFill/>
        </p:spPr>
        <p:txBody>
          <a:bodyPr wrap="square" rtlCol="0">
            <a:normAutofit/>
          </a:bodyPr>
          <a:p>
            <a:pPr lvl="0">
              <a:lnSpc>
                <a:spcPct val="130000"/>
              </a:lnSpc>
              <a:defRPr/>
            </a:pPr>
            <a:r>
              <a:rPr lang="zh-CN" altLang="en-US" sz="1200" spc="150">
                <a:solidFill>
                  <a:srgbClr val="FFFFFF">
                    <a:lumMod val="75000"/>
                  </a:srgbClr>
                </a:solidFill>
                <a:latin typeface="微软雅黑" panose="020B0503020204020204" charset="-122"/>
                <a:ea typeface="微软雅黑" panose="020B0503020204020204" charset="-122"/>
              </a:rPr>
              <a:t>从社会的角度来看，职业是劳动者获得的社会角色；</a:t>
            </a:r>
            <a:endParaRPr lang="zh-CN" altLang="en-US" sz="1200" spc="150">
              <a:solidFill>
                <a:srgbClr val="FFFFFF">
                  <a:lumMod val="75000"/>
                </a:srgbClr>
              </a:solidFill>
              <a:latin typeface="微软雅黑" panose="020B0503020204020204" charset="-122"/>
              <a:ea typeface="微软雅黑" panose="020B0503020204020204" charset="-122"/>
            </a:endParaRPr>
          </a:p>
        </p:txBody>
      </p:sp>
      <p:sp>
        <p:nvSpPr>
          <p:cNvPr id="22" name="TextBox 34"/>
          <p:cNvSpPr txBox="1"/>
          <p:nvPr>
            <p:custDataLst>
              <p:tags r:id="rId10"/>
            </p:custDataLst>
          </p:nvPr>
        </p:nvSpPr>
        <p:spPr>
          <a:xfrm>
            <a:off x="8514820" y="2534177"/>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02</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4" name="TextBox 36"/>
          <p:cNvSpPr txBox="1"/>
          <p:nvPr>
            <p:custDataLst>
              <p:tags r:id="rId11"/>
            </p:custDataLst>
          </p:nvPr>
        </p:nvSpPr>
        <p:spPr>
          <a:xfrm>
            <a:off x="8514820" y="4385234"/>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03</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6" name="TextBox 13"/>
          <p:cNvSpPr txBox="1"/>
          <p:nvPr>
            <p:custDataLst>
              <p:tags r:id="rId12"/>
            </p:custDataLst>
          </p:nvPr>
        </p:nvSpPr>
        <p:spPr>
          <a:xfrm>
            <a:off x="4419596" y="1868238"/>
            <a:ext cx="3057342" cy="414020"/>
          </a:xfrm>
          <a:prstGeom prst="rect">
            <a:avLst/>
          </a:prstGeom>
          <a:noFill/>
        </p:spPr>
        <p:txBody>
          <a:bodyPr wrap="square" rtlCol="0">
            <a:spAutoFit/>
          </a:bodyPr>
          <a:p>
            <a:pPr lvl="0">
              <a:defRPr/>
            </a:pPr>
            <a:r>
              <a:rPr lang="en-US" sz="1050" spc="300">
                <a:solidFill>
                  <a:srgbClr val="FFFFFF"/>
                </a:solidFill>
                <a:latin typeface="微软雅黑" panose="020B0503020204020204" charset="-122"/>
                <a:ea typeface="微软雅黑" panose="020B0503020204020204" charset="-122"/>
              </a:rPr>
              <a:t>知识直通车1　</a:t>
            </a:r>
            <a:endParaRPr lang="en-US" sz="1050" spc="300">
              <a:solidFill>
                <a:srgbClr val="FFFFFF"/>
              </a:solidFill>
              <a:latin typeface="微软雅黑" panose="020B0503020204020204" charset="-122"/>
              <a:ea typeface="微软雅黑" panose="020B0503020204020204" charset="-122"/>
            </a:endParaRPr>
          </a:p>
          <a:p>
            <a:pPr lvl="0">
              <a:defRPr/>
            </a:pPr>
            <a:r>
              <a:rPr lang="en-US" sz="1050" spc="300">
                <a:solidFill>
                  <a:srgbClr val="FFFFFF"/>
                </a:solidFill>
                <a:latin typeface="微软雅黑" panose="020B0503020204020204" charset="-122"/>
                <a:ea typeface="微软雅黑" panose="020B0503020204020204" charset="-122"/>
              </a:rPr>
              <a:t>职业的基本概念</a:t>
            </a:r>
            <a:endParaRPr lang="en-US" sz="1050" spc="300">
              <a:solidFill>
                <a:srgbClr val="FFFFFF"/>
              </a:solidFill>
              <a:latin typeface="微软雅黑" panose="020B0503020204020204" charset="-122"/>
              <a:ea typeface="微软雅黑" panose="020B0503020204020204" charset="-122"/>
            </a:endParaRPr>
          </a:p>
        </p:txBody>
      </p:sp>
      <p:sp>
        <p:nvSpPr>
          <p:cNvPr id="27" name="TextBox 33"/>
          <p:cNvSpPr txBox="1"/>
          <p:nvPr>
            <p:custDataLst>
              <p:tags r:id="rId13"/>
            </p:custDataLst>
          </p:nvPr>
        </p:nvSpPr>
        <p:spPr>
          <a:xfrm>
            <a:off x="8514820" y="3503225"/>
            <a:ext cx="3057342" cy="692203"/>
          </a:xfrm>
          <a:prstGeom prst="rect">
            <a:avLst/>
          </a:prstGeom>
          <a:noFill/>
        </p:spPr>
        <p:txBody>
          <a:bodyPr wrap="square" rtlCol="0">
            <a:normAutofit/>
          </a:bodyPr>
          <a:p>
            <a:pPr lvl="0">
              <a:lnSpc>
                <a:spcPct val="130000"/>
              </a:lnSpc>
              <a:defRPr/>
            </a:pPr>
            <a:r>
              <a:rPr lang="zh-CN" altLang="en-US" sz="1200" spc="150">
                <a:solidFill>
                  <a:srgbClr val="FFFFFF">
                    <a:lumMod val="75000"/>
                  </a:srgbClr>
                </a:solidFill>
                <a:latin typeface="微软雅黑" panose="020B0503020204020204" charset="-122"/>
                <a:ea typeface="微软雅黑" panose="020B0503020204020204" charset="-122"/>
              </a:rPr>
              <a:t>从国家的角度来看，每一种职业都是一个具体的社会分工；</a:t>
            </a:r>
            <a:endParaRPr lang="zh-CN" altLang="en-US" sz="1200" spc="150">
              <a:solidFill>
                <a:srgbClr val="FFFFFF">
                  <a:lumMod val="75000"/>
                </a:srgbClr>
              </a:solidFill>
              <a:latin typeface="微软雅黑" panose="020B0503020204020204" charset="-122"/>
              <a:ea typeface="微软雅黑" panose="020B0503020204020204" charset="-122"/>
            </a:endParaRPr>
          </a:p>
        </p:txBody>
      </p:sp>
      <p:sp>
        <p:nvSpPr>
          <p:cNvPr id="28" name="TextBox 33"/>
          <p:cNvSpPr txBox="1"/>
          <p:nvPr>
            <p:custDataLst>
              <p:tags r:id="rId14"/>
            </p:custDataLst>
          </p:nvPr>
        </p:nvSpPr>
        <p:spPr>
          <a:xfrm>
            <a:off x="8514820" y="5354483"/>
            <a:ext cx="3057342" cy="1050290"/>
          </a:xfrm>
          <a:prstGeom prst="rect">
            <a:avLst/>
          </a:prstGeom>
          <a:noFill/>
        </p:spPr>
        <p:txBody>
          <a:bodyPr wrap="square" rtlCol="0">
            <a:spAutoFit/>
          </a:bodyPr>
          <a:p>
            <a:pPr lvl="0">
              <a:lnSpc>
                <a:spcPct val="130000"/>
              </a:lnSpc>
              <a:defRPr/>
            </a:pPr>
            <a:r>
              <a:rPr lang="zh-CN" altLang="en-US" sz="1200" spc="150">
                <a:solidFill>
                  <a:srgbClr val="FFFFFF">
                    <a:lumMod val="75000"/>
                  </a:srgbClr>
                </a:solidFill>
                <a:latin typeface="微软雅黑" panose="020B0503020204020204" charset="-122"/>
                <a:ea typeface="微软雅黑" panose="020B0503020204020204" charset="-122"/>
              </a:rPr>
              <a:t>从个人的角度来看，职业则是劳动者“扮演”的社会角色，他因此而为社会承担一定的责任和义务，并获得相应的报酬。</a:t>
            </a:r>
            <a:endParaRPr lang="zh-CN" altLang="en-US" sz="1200" spc="150">
              <a:solidFill>
                <a:srgbClr val="FFFFFF">
                  <a:lumMod val="75000"/>
                </a:srgbClr>
              </a:solidFill>
              <a:latin typeface="微软雅黑" panose="020B0503020204020204" charset="-122"/>
              <a:ea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Picture 10" descr="C:\Users\Kingsoft\Desktop\活动\adult-celebration-cheers-415318.jpgadult-celebration-cheers-415318"/>
          <p:cNvPicPr>
            <a:picLocks noChangeAspect="1"/>
          </p:cNvPicPr>
          <p:nvPr>
            <p:custDataLst>
              <p:tags r:id="rId1"/>
            </p:custDataLst>
          </p:nvPr>
        </p:nvPicPr>
        <p:blipFill rotWithShape="1">
          <a:blip r:embed="rId2"/>
          <a:srcRect/>
          <a:stretch>
            <a:fillRect/>
          </a:stretch>
        </p:blipFill>
        <p:spPr>
          <a:xfrm>
            <a:off x="7275061" y="663878"/>
            <a:ext cx="4147681" cy="5530243"/>
          </a:xfrm>
          <a:prstGeom prst="rect">
            <a:avLst/>
          </a:prstGeom>
          <a:noFill/>
          <a:ln w="9525">
            <a:noFill/>
          </a:ln>
        </p:spPr>
      </p:pic>
      <p:sp>
        <p:nvSpPr>
          <p:cNvPr id="16" name="Freeform 13"/>
          <p:cNvSpPr/>
          <p:nvPr>
            <p:custDataLst>
              <p:tags r:id="rId3"/>
            </p:custDataLst>
          </p:nvPr>
        </p:nvSpPr>
        <p:spPr bwMode="auto">
          <a:xfrm>
            <a:off x="6944860" y="4471988"/>
            <a:ext cx="669925" cy="369887"/>
          </a:xfrm>
          <a:custGeom>
            <a:avLst/>
            <a:gdLst>
              <a:gd name="T0" fmla="*/ 176 w 241"/>
              <a:gd name="T1" fmla="*/ 132 h 132"/>
              <a:gd name="T2" fmla="*/ 66 w 241"/>
              <a:gd name="T3" fmla="*/ 132 h 132"/>
              <a:gd name="T4" fmla="*/ 0 w 241"/>
              <a:gd name="T5" fmla="*/ 66 h 132"/>
              <a:gd name="T6" fmla="*/ 0 w 241"/>
              <a:gd name="T7" fmla="*/ 66 h 132"/>
              <a:gd name="T8" fmla="*/ 66 w 241"/>
              <a:gd name="T9" fmla="*/ 0 h 132"/>
              <a:gd name="T10" fmla="*/ 176 w 241"/>
              <a:gd name="T11" fmla="*/ 0 h 132"/>
              <a:gd name="T12" fmla="*/ 241 w 241"/>
              <a:gd name="T13" fmla="*/ 66 h 132"/>
              <a:gd name="T14" fmla="*/ 241 w 241"/>
              <a:gd name="T15" fmla="*/ 66 h 132"/>
              <a:gd name="T16" fmla="*/ 176 w 24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32">
                <a:moveTo>
                  <a:pt x="176" y="132"/>
                </a:moveTo>
                <a:cubicBezTo>
                  <a:pt x="66" y="132"/>
                  <a:pt x="66" y="132"/>
                  <a:pt x="66" y="132"/>
                </a:cubicBezTo>
                <a:cubicBezTo>
                  <a:pt x="30" y="132"/>
                  <a:pt x="0" y="102"/>
                  <a:pt x="0" y="66"/>
                </a:cubicBezTo>
                <a:cubicBezTo>
                  <a:pt x="0" y="66"/>
                  <a:pt x="0" y="66"/>
                  <a:pt x="0" y="66"/>
                </a:cubicBezTo>
                <a:cubicBezTo>
                  <a:pt x="0" y="30"/>
                  <a:pt x="30" y="0"/>
                  <a:pt x="66" y="0"/>
                </a:cubicBezTo>
                <a:cubicBezTo>
                  <a:pt x="176" y="0"/>
                  <a:pt x="176" y="0"/>
                  <a:pt x="176" y="0"/>
                </a:cubicBezTo>
                <a:cubicBezTo>
                  <a:pt x="212" y="0"/>
                  <a:pt x="241" y="30"/>
                  <a:pt x="241" y="66"/>
                </a:cubicBezTo>
                <a:cubicBezTo>
                  <a:pt x="241" y="66"/>
                  <a:pt x="241" y="66"/>
                  <a:pt x="241" y="66"/>
                </a:cubicBezTo>
                <a:cubicBezTo>
                  <a:pt x="241" y="102"/>
                  <a:pt x="212" y="132"/>
                  <a:pt x="176" y="132"/>
                </a:cubicBezTo>
                <a:close/>
              </a:path>
            </a:pathLst>
          </a:custGeom>
          <a:solidFill>
            <a:srgbClr val="C7D5B5"/>
          </a:solidFill>
          <a:ln>
            <a:noFill/>
          </a:ln>
        </p:spPr>
        <p:txBody>
          <a:bodyPr vert="horz" wrap="square" lIns="91440" tIns="45720" rIns="91440" bIns="45720" numCol="1" anchor="t" anchorCtr="0" compatLnSpc="1"/>
          <a:p>
            <a:endParaRPr lang="en-US">
              <a:solidFill>
                <a:srgbClr val="FF0000"/>
              </a:solidFill>
            </a:endParaRPr>
          </a:p>
        </p:txBody>
      </p:sp>
      <p:sp>
        <p:nvSpPr>
          <p:cNvPr id="17" name="Freeform 14"/>
          <p:cNvSpPr/>
          <p:nvPr>
            <p:custDataLst>
              <p:tags r:id="rId4"/>
            </p:custDataLst>
          </p:nvPr>
        </p:nvSpPr>
        <p:spPr bwMode="auto">
          <a:xfrm>
            <a:off x="7416347" y="5480050"/>
            <a:ext cx="974725" cy="366712"/>
          </a:xfrm>
          <a:custGeom>
            <a:avLst/>
            <a:gdLst>
              <a:gd name="T0" fmla="*/ 286 w 351"/>
              <a:gd name="T1" fmla="*/ 131 h 131"/>
              <a:gd name="T2" fmla="*/ 66 w 351"/>
              <a:gd name="T3" fmla="*/ 131 h 131"/>
              <a:gd name="T4" fmla="*/ 0 w 351"/>
              <a:gd name="T5" fmla="*/ 66 h 131"/>
              <a:gd name="T6" fmla="*/ 0 w 351"/>
              <a:gd name="T7" fmla="*/ 66 h 131"/>
              <a:gd name="T8" fmla="*/ 66 w 351"/>
              <a:gd name="T9" fmla="*/ 0 h 131"/>
              <a:gd name="T10" fmla="*/ 286 w 351"/>
              <a:gd name="T11" fmla="*/ 0 h 131"/>
              <a:gd name="T12" fmla="*/ 351 w 351"/>
              <a:gd name="T13" fmla="*/ 66 h 131"/>
              <a:gd name="T14" fmla="*/ 351 w 351"/>
              <a:gd name="T15" fmla="*/ 66 h 131"/>
              <a:gd name="T16" fmla="*/ 286 w 35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131">
                <a:moveTo>
                  <a:pt x="286" y="131"/>
                </a:moveTo>
                <a:cubicBezTo>
                  <a:pt x="66" y="131"/>
                  <a:pt x="66" y="131"/>
                  <a:pt x="66" y="131"/>
                </a:cubicBezTo>
                <a:cubicBezTo>
                  <a:pt x="29" y="131"/>
                  <a:pt x="0" y="102"/>
                  <a:pt x="0" y="66"/>
                </a:cubicBezTo>
                <a:cubicBezTo>
                  <a:pt x="0" y="66"/>
                  <a:pt x="0" y="66"/>
                  <a:pt x="0" y="66"/>
                </a:cubicBezTo>
                <a:cubicBezTo>
                  <a:pt x="0" y="29"/>
                  <a:pt x="29" y="0"/>
                  <a:pt x="66" y="0"/>
                </a:cubicBezTo>
                <a:cubicBezTo>
                  <a:pt x="286" y="0"/>
                  <a:pt x="286" y="0"/>
                  <a:pt x="286" y="0"/>
                </a:cubicBezTo>
                <a:cubicBezTo>
                  <a:pt x="322" y="0"/>
                  <a:pt x="351" y="29"/>
                  <a:pt x="351" y="66"/>
                </a:cubicBezTo>
                <a:cubicBezTo>
                  <a:pt x="351" y="66"/>
                  <a:pt x="351" y="66"/>
                  <a:pt x="351" y="66"/>
                </a:cubicBezTo>
                <a:cubicBezTo>
                  <a:pt x="351" y="102"/>
                  <a:pt x="322" y="131"/>
                  <a:pt x="286" y="131"/>
                </a:cubicBezTo>
                <a:close/>
              </a:path>
            </a:pathLst>
          </a:custGeom>
          <a:solidFill>
            <a:srgbClr val="9CB67C"/>
          </a:solidFill>
          <a:ln>
            <a:noFill/>
          </a:ln>
        </p:spPr>
        <p:txBody>
          <a:bodyPr vert="horz" wrap="square" lIns="91440" tIns="45720" rIns="91440" bIns="45720" numCol="1" anchor="t" anchorCtr="0" compatLnSpc="1"/>
          <a:p>
            <a:endParaRPr lang="en-US"/>
          </a:p>
        </p:txBody>
      </p:sp>
      <p:sp>
        <p:nvSpPr>
          <p:cNvPr id="18" name="Freeform 15"/>
          <p:cNvSpPr/>
          <p:nvPr>
            <p:custDataLst>
              <p:tags r:id="rId5"/>
            </p:custDataLst>
          </p:nvPr>
        </p:nvSpPr>
        <p:spPr bwMode="auto">
          <a:xfrm>
            <a:off x="0" y="1588"/>
            <a:ext cx="8128000" cy="6856412"/>
          </a:xfrm>
          <a:custGeom>
            <a:avLst/>
            <a:gdLst>
              <a:gd name="T0" fmla="*/ 2643 w 2708"/>
              <a:gd name="T1" fmla="*/ 2137 h 2448"/>
              <a:gd name="T2" fmla="*/ 2221 w 2708"/>
              <a:gd name="T3" fmla="*/ 2137 h 2448"/>
              <a:gd name="T4" fmla="*/ 2166 w 2708"/>
              <a:gd name="T5" fmla="*/ 2137 h 2448"/>
              <a:gd name="T6" fmla="*/ 2099 w 2708"/>
              <a:gd name="T7" fmla="*/ 2137 h 2448"/>
              <a:gd name="T8" fmla="*/ 2034 w 2708"/>
              <a:gd name="T9" fmla="*/ 2071 h 2448"/>
              <a:gd name="T10" fmla="*/ 2034 w 2708"/>
              <a:gd name="T11" fmla="*/ 2071 h 2448"/>
              <a:gd name="T12" fmla="*/ 2090 w 2708"/>
              <a:gd name="T13" fmla="*/ 2006 h 2448"/>
              <a:gd name="T14" fmla="*/ 2301 w 2708"/>
              <a:gd name="T15" fmla="*/ 2006 h 2448"/>
              <a:gd name="T16" fmla="*/ 2366 w 2708"/>
              <a:gd name="T17" fmla="*/ 1940 h 2448"/>
              <a:gd name="T18" fmla="*/ 2366 w 2708"/>
              <a:gd name="T19" fmla="*/ 1940 h 2448"/>
              <a:gd name="T20" fmla="*/ 2301 w 2708"/>
              <a:gd name="T21" fmla="*/ 1874 h 2448"/>
              <a:gd name="T22" fmla="*/ 2221 w 2708"/>
              <a:gd name="T23" fmla="*/ 1874 h 2448"/>
              <a:gd name="T24" fmla="*/ 2191 w 2708"/>
              <a:gd name="T25" fmla="*/ 1874 h 2448"/>
              <a:gd name="T26" fmla="*/ 2126 w 2708"/>
              <a:gd name="T27" fmla="*/ 1809 h 2448"/>
              <a:gd name="T28" fmla="*/ 2191 w 2708"/>
              <a:gd name="T29" fmla="*/ 1743 h 2448"/>
              <a:gd name="T30" fmla="*/ 2221 w 2708"/>
              <a:gd name="T31" fmla="*/ 1743 h 2448"/>
              <a:gd name="T32" fmla="*/ 2221 w 2708"/>
              <a:gd name="T33" fmla="*/ 71 h 2448"/>
              <a:gd name="T34" fmla="*/ 2150 w 2708"/>
              <a:gd name="T35" fmla="*/ 0 h 2448"/>
              <a:gd name="T36" fmla="*/ 806 w 2708"/>
              <a:gd name="T37" fmla="*/ 0 h 2448"/>
              <a:gd name="T38" fmla="*/ 377 w 2708"/>
              <a:gd name="T39" fmla="*/ 0 h 2448"/>
              <a:gd name="T40" fmla="*/ 0 w 2708"/>
              <a:gd name="T41" fmla="*/ 0 h 2448"/>
              <a:gd name="T42" fmla="*/ 0 w 2708"/>
              <a:gd name="T43" fmla="*/ 2448 h 2448"/>
              <a:gd name="T44" fmla="*/ 377 w 2708"/>
              <a:gd name="T45" fmla="*/ 2448 h 2448"/>
              <a:gd name="T46" fmla="*/ 806 w 2708"/>
              <a:gd name="T47" fmla="*/ 2448 h 2448"/>
              <a:gd name="T48" fmla="*/ 2150 w 2708"/>
              <a:gd name="T49" fmla="*/ 2448 h 2448"/>
              <a:gd name="T50" fmla="*/ 2221 w 2708"/>
              <a:gd name="T51" fmla="*/ 2377 h 2448"/>
              <a:gd name="T52" fmla="*/ 2221 w 2708"/>
              <a:gd name="T53" fmla="*/ 2268 h 2448"/>
              <a:gd name="T54" fmla="*/ 2643 w 2708"/>
              <a:gd name="T55" fmla="*/ 2268 h 2448"/>
              <a:gd name="T56" fmla="*/ 2708 w 2708"/>
              <a:gd name="T57" fmla="*/ 2202 h 2448"/>
              <a:gd name="T58" fmla="*/ 2643 w 2708"/>
              <a:gd name="T59" fmla="*/ 2137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08" h="2448">
                <a:moveTo>
                  <a:pt x="2643" y="2137"/>
                </a:moveTo>
                <a:cubicBezTo>
                  <a:pt x="2221" y="2137"/>
                  <a:pt x="2221" y="2137"/>
                  <a:pt x="2221" y="2137"/>
                </a:cubicBezTo>
                <a:cubicBezTo>
                  <a:pt x="2166" y="2137"/>
                  <a:pt x="2166" y="2137"/>
                  <a:pt x="2166" y="2137"/>
                </a:cubicBezTo>
                <a:cubicBezTo>
                  <a:pt x="2099" y="2137"/>
                  <a:pt x="2099" y="2137"/>
                  <a:pt x="2099" y="2137"/>
                </a:cubicBezTo>
                <a:cubicBezTo>
                  <a:pt x="2063" y="2137"/>
                  <a:pt x="2034" y="2107"/>
                  <a:pt x="2034" y="2071"/>
                </a:cubicBezTo>
                <a:cubicBezTo>
                  <a:pt x="2034" y="2071"/>
                  <a:pt x="2034" y="2071"/>
                  <a:pt x="2034" y="2071"/>
                </a:cubicBezTo>
                <a:cubicBezTo>
                  <a:pt x="2034" y="2038"/>
                  <a:pt x="2058" y="2011"/>
                  <a:pt x="2090" y="2006"/>
                </a:cubicBezTo>
                <a:cubicBezTo>
                  <a:pt x="2301" y="2006"/>
                  <a:pt x="2301" y="2006"/>
                  <a:pt x="2301" y="2006"/>
                </a:cubicBezTo>
                <a:cubicBezTo>
                  <a:pt x="2337" y="2006"/>
                  <a:pt x="2366" y="1976"/>
                  <a:pt x="2366" y="1940"/>
                </a:cubicBezTo>
                <a:cubicBezTo>
                  <a:pt x="2366" y="1940"/>
                  <a:pt x="2366" y="1940"/>
                  <a:pt x="2366" y="1940"/>
                </a:cubicBezTo>
                <a:cubicBezTo>
                  <a:pt x="2366" y="1904"/>
                  <a:pt x="2337" y="1874"/>
                  <a:pt x="2301" y="1874"/>
                </a:cubicBezTo>
                <a:cubicBezTo>
                  <a:pt x="2221" y="1874"/>
                  <a:pt x="2221" y="1874"/>
                  <a:pt x="2221" y="1874"/>
                </a:cubicBezTo>
                <a:cubicBezTo>
                  <a:pt x="2191" y="1874"/>
                  <a:pt x="2191" y="1874"/>
                  <a:pt x="2191" y="1874"/>
                </a:cubicBezTo>
                <a:cubicBezTo>
                  <a:pt x="2155" y="1874"/>
                  <a:pt x="2126" y="1845"/>
                  <a:pt x="2126" y="1809"/>
                </a:cubicBezTo>
                <a:cubicBezTo>
                  <a:pt x="2126" y="1773"/>
                  <a:pt x="2155" y="1743"/>
                  <a:pt x="2191" y="1743"/>
                </a:cubicBezTo>
                <a:cubicBezTo>
                  <a:pt x="2221" y="1743"/>
                  <a:pt x="2221" y="1743"/>
                  <a:pt x="2221" y="1743"/>
                </a:cubicBezTo>
                <a:cubicBezTo>
                  <a:pt x="2221" y="71"/>
                  <a:pt x="2221" y="71"/>
                  <a:pt x="2221" y="71"/>
                </a:cubicBezTo>
                <a:cubicBezTo>
                  <a:pt x="2221" y="32"/>
                  <a:pt x="2189" y="0"/>
                  <a:pt x="2150" y="0"/>
                </a:cubicBezTo>
                <a:cubicBezTo>
                  <a:pt x="806" y="0"/>
                  <a:pt x="806" y="0"/>
                  <a:pt x="806" y="0"/>
                </a:cubicBezTo>
                <a:cubicBezTo>
                  <a:pt x="377" y="0"/>
                  <a:pt x="377" y="0"/>
                  <a:pt x="377" y="0"/>
                </a:cubicBezTo>
                <a:cubicBezTo>
                  <a:pt x="0" y="0"/>
                  <a:pt x="0" y="0"/>
                  <a:pt x="0" y="0"/>
                </a:cubicBezTo>
                <a:cubicBezTo>
                  <a:pt x="0" y="2448"/>
                  <a:pt x="0" y="2448"/>
                  <a:pt x="0" y="2448"/>
                </a:cubicBezTo>
                <a:cubicBezTo>
                  <a:pt x="377" y="2448"/>
                  <a:pt x="377" y="2448"/>
                  <a:pt x="377" y="2448"/>
                </a:cubicBezTo>
                <a:cubicBezTo>
                  <a:pt x="806" y="2448"/>
                  <a:pt x="806" y="2448"/>
                  <a:pt x="806" y="2448"/>
                </a:cubicBezTo>
                <a:cubicBezTo>
                  <a:pt x="2150" y="2448"/>
                  <a:pt x="2150" y="2448"/>
                  <a:pt x="2150" y="2448"/>
                </a:cubicBezTo>
                <a:cubicBezTo>
                  <a:pt x="2189" y="2448"/>
                  <a:pt x="2221" y="2416"/>
                  <a:pt x="2221" y="2377"/>
                </a:cubicBezTo>
                <a:cubicBezTo>
                  <a:pt x="2221" y="2268"/>
                  <a:pt x="2221" y="2268"/>
                  <a:pt x="2221" y="2268"/>
                </a:cubicBezTo>
                <a:cubicBezTo>
                  <a:pt x="2643" y="2268"/>
                  <a:pt x="2643" y="2268"/>
                  <a:pt x="2643" y="2268"/>
                </a:cubicBezTo>
                <a:cubicBezTo>
                  <a:pt x="2679" y="2268"/>
                  <a:pt x="2708" y="2238"/>
                  <a:pt x="2708" y="2202"/>
                </a:cubicBezTo>
                <a:cubicBezTo>
                  <a:pt x="2708" y="2166"/>
                  <a:pt x="2679" y="2137"/>
                  <a:pt x="2643" y="2137"/>
                </a:cubicBezTo>
                <a:close/>
              </a:path>
            </a:pathLst>
          </a:custGeom>
          <a:solidFill>
            <a:srgbClr val="ACC292"/>
          </a:solidFill>
          <a:ln>
            <a:noFill/>
          </a:ln>
        </p:spPr>
        <p:txBody>
          <a:bodyPr vert="horz" wrap="square" lIns="91440" tIns="45720" rIns="91440" bIns="45720" numCol="1" anchor="t" anchorCtr="0" compatLnSpc="1"/>
          <a:p>
            <a:endParaRPr lang="en-US"/>
          </a:p>
        </p:txBody>
      </p:sp>
      <p:sp>
        <p:nvSpPr>
          <p:cNvPr id="5" name="矩形 4"/>
          <p:cNvSpPr/>
          <p:nvPr>
            <p:custDataLst>
              <p:tags r:id="rId6"/>
            </p:custDataLst>
          </p:nvPr>
        </p:nvSpPr>
        <p:spPr>
          <a:xfrm>
            <a:off x="11422742" y="666750"/>
            <a:ext cx="163286" cy="5524500"/>
          </a:xfrm>
          <a:prstGeom prst="rect">
            <a:avLst/>
          </a:prstGeom>
          <a:solidFill>
            <a:srgbClr val="ACC29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任意多边形: 形状 19"/>
          <p:cNvSpPr/>
          <p:nvPr>
            <p:custDataLst>
              <p:tags r:id="rId7"/>
            </p:custDataLst>
          </p:nvPr>
        </p:nvSpPr>
        <p:spPr>
          <a:xfrm>
            <a:off x="447293" y="0"/>
            <a:ext cx="567493" cy="1052728"/>
          </a:xfrm>
          <a:custGeom>
            <a:avLst/>
            <a:gdLst>
              <a:gd name="connsiteX0" fmla="*/ 0 w 724282"/>
              <a:gd name="connsiteY0" fmla="*/ 1052083 h 1052728"/>
              <a:gd name="connsiteX1" fmla="*/ 724282 w 724282"/>
              <a:gd name="connsiteY1" fmla="*/ 1052083 h 1052728"/>
              <a:gd name="connsiteX2" fmla="*/ 724282 w 724282"/>
              <a:gd name="connsiteY2" fmla="*/ 1052728 h 1052728"/>
              <a:gd name="connsiteX3" fmla="*/ 0 w 724282"/>
              <a:gd name="connsiteY3" fmla="*/ 1052728 h 1052728"/>
              <a:gd name="connsiteX4" fmla="*/ 0 w 724282"/>
              <a:gd name="connsiteY4" fmla="*/ 0 h 1052728"/>
              <a:gd name="connsiteX5" fmla="*/ 724282 w 724282"/>
              <a:gd name="connsiteY5" fmla="*/ 0 h 1052728"/>
              <a:gd name="connsiteX6" fmla="*/ 724282 w 724282"/>
              <a:gd name="connsiteY6" fmla="*/ 1052083 h 1052728"/>
              <a:gd name="connsiteX7" fmla="*/ 362141 w 724282"/>
              <a:gd name="connsiteY7" fmla="*/ 832027 h 1052728"/>
              <a:gd name="connsiteX8" fmla="*/ 0 w 724282"/>
              <a:gd name="connsiteY8" fmla="*/ 1052083 h 105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4282" h="1052728">
                <a:moveTo>
                  <a:pt x="0" y="1052083"/>
                </a:moveTo>
                <a:lnTo>
                  <a:pt x="724282" y="1052083"/>
                </a:lnTo>
                <a:lnTo>
                  <a:pt x="724282" y="1052728"/>
                </a:lnTo>
                <a:lnTo>
                  <a:pt x="0" y="1052728"/>
                </a:lnTo>
                <a:close/>
                <a:moveTo>
                  <a:pt x="0" y="0"/>
                </a:moveTo>
                <a:lnTo>
                  <a:pt x="724282" y="0"/>
                </a:lnTo>
                <a:lnTo>
                  <a:pt x="724282" y="1052083"/>
                </a:lnTo>
                <a:lnTo>
                  <a:pt x="362141" y="832027"/>
                </a:lnTo>
                <a:lnTo>
                  <a:pt x="0" y="1052083"/>
                </a:lnTo>
                <a:close/>
              </a:path>
            </a:pathLst>
          </a:custGeom>
          <a:solidFill>
            <a:srgbClr val="C7D5B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6" name="矩形 5"/>
          <p:cNvSpPr/>
          <p:nvPr>
            <p:custDataLst>
              <p:tags r:id="rId8"/>
            </p:custDataLst>
          </p:nvPr>
        </p:nvSpPr>
        <p:spPr>
          <a:xfrm>
            <a:off x="447293" y="82759"/>
            <a:ext cx="567493" cy="73819"/>
          </a:xfrm>
          <a:prstGeom prst="rect">
            <a:avLst/>
          </a:prstGeom>
          <a:solidFill>
            <a:srgbClr val="D1DCC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3" name="矩形 2"/>
          <p:cNvSpPr/>
          <p:nvPr>
            <p:custDataLst>
              <p:tags r:id="rId9"/>
            </p:custDataLst>
          </p:nvPr>
        </p:nvSpPr>
        <p:spPr>
          <a:xfrm>
            <a:off x="1014730" y="914400"/>
            <a:ext cx="3956685" cy="835025"/>
          </a:xfrm>
          <a:prstGeom prst="rect">
            <a:avLst/>
          </a:prstGeom>
        </p:spPr>
        <p:txBody>
          <a:bodyPr wrap="square">
            <a:normAutofit lnSpcReduction="10000"/>
          </a:bodyPr>
          <a:p>
            <a:pPr>
              <a:lnSpc>
                <a:spcPct val="120000"/>
              </a:lnSpc>
            </a:pPr>
            <a:r>
              <a:rPr lang="zh-CN" altLang="en-US" sz="4000" b="1" i="0" spc="300">
                <a:solidFill>
                  <a:schemeClr val="bg1"/>
                </a:solidFill>
                <a:effectLst/>
                <a:latin typeface="微软雅黑" panose="020B0503020204020204" charset="-122"/>
                <a:ea typeface="微软雅黑" panose="020B0503020204020204" charset="-122"/>
              </a:rPr>
              <a:t>走出心理误区</a:t>
            </a:r>
            <a:endParaRPr lang="zh-CN" altLang="en-US" sz="4000" b="1" i="0" spc="300">
              <a:solidFill>
                <a:schemeClr val="bg1"/>
              </a:solidFill>
              <a:effectLst/>
              <a:latin typeface="微软雅黑" panose="020B0503020204020204" charset="-122"/>
              <a:ea typeface="微软雅黑" panose="020B0503020204020204" charset="-122"/>
            </a:endParaRPr>
          </a:p>
        </p:txBody>
      </p:sp>
      <p:sp>
        <p:nvSpPr>
          <p:cNvPr id="4" name="矩形 3"/>
          <p:cNvSpPr/>
          <p:nvPr>
            <p:custDataLst>
              <p:tags r:id="rId10"/>
            </p:custDataLst>
          </p:nvPr>
        </p:nvSpPr>
        <p:spPr>
          <a:xfrm>
            <a:off x="1014730" y="2843530"/>
            <a:ext cx="4987290" cy="3967480"/>
          </a:xfrm>
          <a:prstGeom prst="rect">
            <a:avLst/>
          </a:prstGeom>
        </p:spPr>
        <p:txBody>
          <a:bodyPr wrap="square">
            <a:spAutoFit/>
          </a:bodyPr>
          <a:p>
            <a:pPr algn="just">
              <a:lnSpc>
                <a:spcPct val="120000"/>
              </a:lnSpc>
            </a:pPr>
            <a:r>
              <a:rPr lang="zh-CN" altLang="en-US" sz="1400" spc="150">
                <a:solidFill>
                  <a:schemeClr val="bg1"/>
                </a:solidFill>
                <a:latin typeface="微软雅黑" panose="020B0503020204020204" charset="-122"/>
                <a:ea typeface="微软雅黑" panose="020B0503020204020204" charset="-122"/>
              </a:rPr>
              <a:t>大学生自从进入大学开始就有优越感，对未来充满美好的追求和向往，毕业时，对自己的能力评估过高，定位的就业期望值也过高，超越了现实的就业条件，就容易</a:t>
            </a:r>
            <a:endParaRPr lang="zh-CN" altLang="en-US" sz="1400" spc="150">
              <a:solidFill>
                <a:schemeClr val="bg1"/>
              </a:solidFill>
              <a:latin typeface="微软雅黑" panose="020B0503020204020204" charset="-122"/>
              <a:ea typeface="微软雅黑" panose="020B0503020204020204" charset="-122"/>
            </a:endParaRPr>
          </a:p>
          <a:p>
            <a:pPr algn="just">
              <a:lnSpc>
                <a:spcPct val="120000"/>
              </a:lnSpc>
            </a:pPr>
            <a:r>
              <a:rPr lang="zh-CN" altLang="en-US" sz="1400" spc="150">
                <a:solidFill>
                  <a:schemeClr val="bg1"/>
                </a:solidFill>
                <a:latin typeface="微软雅黑" panose="020B0503020204020204" charset="-122"/>
                <a:ea typeface="微软雅黑" panose="020B0503020204020204" charset="-122"/>
              </a:rPr>
              <a:t>产生或加重挫折感。就人才需求来看，不少国有企业还处于转换机制、调整结构的过程中，接纳毕业生的积极性不高，除生产第一线需要一定数量的技术工人外，一般的技术和管理人员趋于饱和。外资企业对人才起点要求较高，对刚毕业的大学生也有一定的壁垒。然而，股份企业、个体私营企业对人才的需求却很旺盛，急需高素质的大学生来促进企业的新一轮发展，这为毕业生的就业开辟了一个新的天地。因此，大学生的就业期望值应立足于现实的社会需要，抵制功利主义、享乐主义的影响，充分体现发展事业、服务社会、奉献社会的精神风貌，使自己的就业观和就业期望值做到自身条件与社会现实一致、个人要求与社会需求一致。</a:t>
            </a:r>
            <a:endParaRPr lang="zh-CN" altLang="en-US" sz="1400" spc="150">
              <a:solidFill>
                <a:schemeClr val="bg1"/>
              </a:solidFill>
              <a:latin typeface="微软雅黑" panose="020B0503020204020204" charset="-122"/>
              <a:ea typeface="微软雅黑" panose="020B0503020204020204" charset="-122"/>
            </a:endParaRPr>
          </a:p>
        </p:txBody>
      </p:sp>
      <p:sp>
        <p:nvSpPr>
          <p:cNvPr id="13" name="矩形 12"/>
          <p:cNvSpPr/>
          <p:nvPr>
            <p:custDataLst>
              <p:tags r:id="rId11"/>
            </p:custDataLst>
          </p:nvPr>
        </p:nvSpPr>
        <p:spPr>
          <a:xfrm>
            <a:off x="1014730" y="2287905"/>
            <a:ext cx="4987290" cy="635000"/>
          </a:xfrm>
          <a:prstGeom prst="rect">
            <a:avLst/>
          </a:prstGeom>
        </p:spPr>
        <p:txBody>
          <a:bodyPr wrap="square">
            <a:noAutofit/>
          </a:bodyPr>
          <a:p>
            <a:pPr algn="just">
              <a:lnSpc>
                <a:spcPct val="120000"/>
              </a:lnSpc>
            </a:pPr>
            <a:r>
              <a:rPr lang="en-US" altLang="zh-CN" kern="0" dirty="0">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rPr>
              <a:t>4. 融合社会需要与个人价值</a:t>
            </a:r>
            <a:endParaRPr lang="en-US" altLang="zh-CN" kern="0" dirty="0">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endParaRPr>
          </a:p>
        </p:txBody>
      </p:sp>
      <p:sp>
        <p:nvSpPr>
          <p:cNvPr id="15" name="矩形 14"/>
          <p:cNvSpPr/>
          <p:nvPr>
            <p:custDataLst>
              <p:tags r:id="rId12"/>
            </p:custDataLst>
          </p:nvPr>
        </p:nvSpPr>
        <p:spPr>
          <a:xfrm>
            <a:off x="1120049" y="1936902"/>
            <a:ext cx="403225" cy="75035"/>
          </a:xfrm>
          <a:prstGeom prst="rect">
            <a:avLst/>
          </a:prstGeom>
          <a:solidFill>
            <a:schemeClr val="bg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6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56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decel="56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标题 1"/>
          <p:cNvSpPr txBox="1"/>
          <p:nvPr>
            <p:custDataLst>
              <p:tags r:id="rId1"/>
            </p:custDataLst>
          </p:nvPr>
        </p:nvSpPr>
        <p:spPr>
          <a:xfrm>
            <a:off x="1305923" y="658372"/>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nSpc>
                <a:spcPct val="120000"/>
              </a:lnSpc>
            </a:pPr>
            <a:r>
              <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rPr>
              <a:t>思考与讨论</a:t>
            </a:r>
            <a:endPar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圆角矩形 13"/>
          <p:cNvSpPr/>
          <p:nvPr>
            <p:custDataLst>
              <p:tags r:id="rId2"/>
            </p:custDataLst>
          </p:nvPr>
        </p:nvSpPr>
        <p:spPr>
          <a:xfrm rot="21439215">
            <a:off x="3644265" y="5050155"/>
            <a:ext cx="816610" cy="826770"/>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1</a:t>
            </a:r>
            <a:endParaRPr lang="zh-CN" altLang="en-US" sz="5400" dirty="0">
              <a:solidFill>
                <a:sysClr val="window" lastClr="FFFFFF"/>
              </a:solidFill>
              <a:sym typeface="Arial" panose="020B0604020202020204" pitchFamily="34" charset="0"/>
            </a:endParaRPr>
          </a:p>
        </p:txBody>
      </p:sp>
      <p:cxnSp>
        <p:nvCxnSpPr>
          <p:cNvPr id="15" name="直接箭头连接符 14"/>
          <p:cNvCxnSpPr/>
          <p:nvPr>
            <p:custDataLst>
              <p:tags r:id="rId3"/>
            </p:custDataLst>
          </p:nvPr>
        </p:nvCxnSpPr>
        <p:spPr>
          <a:xfrm>
            <a:off x="4479290" y="538988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6" name="标题 1"/>
          <p:cNvSpPr txBox="1"/>
          <p:nvPr>
            <p:custDataLst>
              <p:tags r:id="rId4"/>
            </p:custDataLst>
          </p:nvPr>
        </p:nvSpPr>
        <p:spPr>
          <a:xfrm>
            <a:off x="5531485" y="5227638"/>
            <a:ext cx="4709795" cy="32258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rPr>
              <a:t>1. 如何理解职业生涯的内涵？</a:t>
            </a:r>
            <a:endPar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endParaRPr>
          </a:p>
        </p:txBody>
      </p:sp>
      <p:sp>
        <p:nvSpPr>
          <p:cNvPr id="30" name="圆角矩形 29"/>
          <p:cNvSpPr/>
          <p:nvPr>
            <p:custDataLst>
              <p:tags r:id="rId5"/>
            </p:custDataLst>
          </p:nvPr>
        </p:nvSpPr>
        <p:spPr>
          <a:xfrm rot="21439215">
            <a:off x="3834130" y="4241165"/>
            <a:ext cx="816610" cy="826770"/>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2</a:t>
            </a:r>
            <a:endParaRPr lang="zh-CN" altLang="en-US" sz="5400" dirty="0">
              <a:solidFill>
                <a:sysClr val="window" lastClr="FFFFFF"/>
              </a:solidFill>
              <a:sym typeface="Arial" panose="020B0604020202020204" pitchFamily="34" charset="0"/>
            </a:endParaRPr>
          </a:p>
        </p:txBody>
      </p:sp>
      <p:cxnSp>
        <p:nvCxnSpPr>
          <p:cNvPr id="31" name="直接箭头连接符 30"/>
          <p:cNvCxnSpPr/>
          <p:nvPr>
            <p:custDataLst>
              <p:tags r:id="rId6"/>
            </p:custDataLst>
          </p:nvPr>
        </p:nvCxnSpPr>
        <p:spPr>
          <a:xfrm>
            <a:off x="4649470" y="453136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2" name="标题 1"/>
          <p:cNvSpPr txBox="1"/>
          <p:nvPr>
            <p:custDataLst>
              <p:tags r:id="rId7"/>
            </p:custDataLst>
          </p:nvPr>
        </p:nvSpPr>
        <p:spPr>
          <a:xfrm>
            <a:off x="5701665" y="4230688"/>
            <a:ext cx="4709795" cy="59944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2. 你对未来职业发展的路径有何想法？哪种发展路径更适合你？</a:t>
            </a:r>
            <a:endPar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圆角矩形 33"/>
          <p:cNvSpPr/>
          <p:nvPr>
            <p:custDataLst>
              <p:tags r:id="rId8"/>
            </p:custDataLst>
          </p:nvPr>
        </p:nvSpPr>
        <p:spPr>
          <a:xfrm rot="21439215">
            <a:off x="3535680" y="3439795"/>
            <a:ext cx="816610" cy="826770"/>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35" name="直接箭头连接符 34"/>
          <p:cNvCxnSpPr/>
          <p:nvPr>
            <p:custDataLst>
              <p:tags r:id="rId9"/>
            </p:custDataLst>
          </p:nvPr>
        </p:nvCxnSpPr>
        <p:spPr>
          <a:xfrm>
            <a:off x="4344670" y="364426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6" name="标题 1"/>
          <p:cNvSpPr txBox="1"/>
          <p:nvPr>
            <p:custDataLst>
              <p:tags r:id="rId10"/>
            </p:custDataLst>
          </p:nvPr>
        </p:nvSpPr>
        <p:spPr>
          <a:xfrm>
            <a:off x="5396230" y="3481705"/>
            <a:ext cx="5161280" cy="32258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3. 你认为哪些职业素质很重要？为什么？</a:t>
            </a:r>
            <a:endPar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圆角矩形 37"/>
          <p:cNvSpPr/>
          <p:nvPr>
            <p:custDataLst>
              <p:tags r:id="rId11"/>
            </p:custDataLst>
          </p:nvPr>
        </p:nvSpPr>
        <p:spPr>
          <a:xfrm rot="21116664">
            <a:off x="3265805" y="2626995"/>
            <a:ext cx="816610" cy="826770"/>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39" name="直接箭头连接符 38"/>
          <p:cNvCxnSpPr/>
          <p:nvPr>
            <p:custDataLst>
              <p:tags r:id="rId12"/>
            </p:custDataLst>
          </p:nvPr>
        </p:nvCxnSpPr>
        <p:spPr>
          <a:xfrm>
            <a:off x="4047490" y="279082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0" name="标题 1"/>
          <p:cNvSpPr txBox="1"/>
          <p:nvPr>
            <p:custDataLst>
              <p:tags r:id="rId13"/>
            </p:custDataLst>
          </p:nvPr>
        </p:nvSpPr>
        <p:spPr>
          <a:xfrm>
            <a:off x="5099685" y="2490470"/>
            <a:ext cx="4938395" cy="59944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rPr>
              <a:t>4. 对于新时代背景下的大学生就业形势分析，你有什么看法？</a:t>
            </a:r>
            <a:endPar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圆角矩形 41"/>
          <p:cNvSpPr/>
          <p:nvPr>
            <p:custDataLst>
              <p:tags r:id="rId14"/>
            </p:custDataLst>
          </p:nvPr>
        </p:nvSpPr>
        <p:spPr>
          <a:xfrm rot="21116664">
            <a:off x="3352800" y="1793875"/>
            <a:ext cx="816610" cy="826770"/>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5</a:t>
            </a:r>
            <a:endParaRPr lang="zh-CN" altLang="en-US" sz="5400" dirty="0">
              <a:solidFill>
                <a:sysClr val="window" lastClr="FFFFFF"/>
              </a:solidFill>
              <a:sym typeface="Arial" panose="020B0604020202020204" pitchFamily="34" charset="0"/>
            </a:endParaRPr>
          </a:p>
        </p:txBody>
      </p:sp>
      <p:cxnSp>
        <p:nvCxnSpPr>
          <p:cNvPr id="43" name="直接箭头连接符 42"/>
          <p:cNvCxnSpPr/>
          <p:nvPr>
            <p:custDataLst>
              <p:tags r:id="rId15"/>
            </p:custDataLst>
          </p:nvPr>
        </p:nvCxnSpPr>
        <p:spPr>
          <a:xfrm>
            <a:off x="4128135" y="193802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4" name="标题 1"/>
          <p:cNvSpPr txBox="1"/>
          <p:nvPr>
            <p:custDataLst>
              <p:tags r:id="rId16"/>
            </p:custDataLst>
          </p:nvPr>
        </p:nvSpPr>
        <p:spPr>
          <a:xfrm>
            <a:off x="5203825" y="1776413"/>
            <a:ext cx="4730750" cy="322580"/>
          </a:xfrm>
          <a:prstGeom prst="rect">
            <a:avLst/>
          </a:prstGeom>
          <a:noFill/>
        </p:spPr>
        <p:txBody>
          <a:bodyPr wrap="square" bIns="0" rtlCol="0" anchor="ctr" anchorCtr="0">
            <a:spAutoFit/>
          </a:bodyPr>
          <a:lstStyle>
            <a:defPPr>
              <a:defRPr lang="zh-CN"/>
            </a:defPPr>
            <a:lvl1pPr>
              <a:lnSpc>
                <a:spcPct val="130000"/>
              </a:lnSpc>
              <a:defRPr sz="1200"/>
            </a:lvl1pPr>
          </a:lstStyle>
          <a:p>
            <a:pPr fontAlgn="auto">
              <a:lnSpc>
                <a:spcPct val="100000"/>
              </a:lnSpc>
            </a:pPr>
            <a:r>
              <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rPr>
              <a:t>5. 讨论：对大学生创业的看法。</a:t>
            </a:r>
            <a:endPar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圆角矩形 45"/>
          <p:cNvSpPr/>
          <p:nvPr>
            <p:custDataLst>
              <p:tags r:id="rId17"/>
            </p:custDataLst>
          </p:nvPr>
        </p:nvSpPr>
        <p:spPr>
          <a:xfrm>
            <a:off x="2043430" y="3490595"/>
            <a:ext cx="586740" cy="113728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7" name="圆角矩形 46"/>
          <p:cNvSpPr/>
          <p:nvPr>
            <p:custDataLst>
              <p:tags r:id="rId18"/>
            </p:custDataLst>
          </p:nvPr>
        </p:nvSpPr>
        <p:spPr>
          <a:xfrm>
            <a:off x="2049780" y="4545330"/>
            <a:ext cx="256540" cy="12890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8" name="圆角矩形 47"/>
          <p:cNvSpPr/>
          <p:nvPr>
            <p:custDataLst>
              <p:tags r:id="rId19"/>
            </p:custDataLst>
          </p:nvPr>
        </p:nvSpPr>
        <p:spPr>
          <a:xfrm rot="20318279">
            <a:off x="2429510" y="4524375"/>
            <a:ext cx="256540" cy="387350"/>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9" name="圆角矩形 48"/>
          <p:cNvSpPr/>
          <p:nvPr>
            <p:custDataLst>
              <p:tags r:id="rId20"/>
            </p:custDataLst>
          </p:nvPr>
        </p:nvSpPr>
        <p:spPr>
          <a:xfrm>
            <a:off x="2472055" y="4764405"/>
            <a:ext cx="263525" cy="105981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0" name="圆角矩形 49"/>
          <p:cNvSpPr/>
          <p:nvPr>
            <p:custDataLst>
              <p:tags r:id="rId21"/>
            </p:custDataLst>
          </p:nvPr>
        </p:nvSpPr>
        <p:spPr>
          <a:xfrm rot="3224468">
            <a:off x="2633345" y="2755900"/>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圆角矩形 50"/>
          <p:cNvSpPr/>
          <p:nvPr>
            <p:custDataLst>
              <p:tags r:id="rId22"/>
            </p:custDataLst>
          </p:nvPr>
        </p:nvSpPr>
        <p:spPr>
          <a:xfrm rot="3531662">
            <a:off x="2877820" y="2892425"/>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2" name="椭圆 51"/>
          <p:cNvSpPr/>
          <p:nvPr>
            <p:custDataLst>
              <p:tags r:id="rId23"/>
            </p:custDataLst>
          </p:nvPr>
        </p:nvSpPr>
        <p:spPr>
          <a:xfrm>
            <a:off x="2045335" y="2804160"/>
            <a:ext cx="657860" cy="65786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758180" y="1020445"/>
            <a:ext cx="4716780" cy="3295015"/>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走好职业生涯的每一步</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——职业生涯的发展阶段</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学习单元三</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880100" y="475773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李开复：职涯发展的“三张王牌”</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3034343"/>
            <a:ext cx="10586275" cy="2922905"/>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rPr>
              <a:t>王牌一：不将“路”走到头</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李开复之所以选择离开Google，是因为他发现自己将进入个人发展的“瓶颈”阶段。这也是李开复职业生涯中最值得学习的一点——任何一个职业阶段，不要让自己职业生涯的“瓶颈”产生恶果之后，再去采取对策。</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个人在企业中职业发展的高度取决于能够为企业带来价值的多少。对现阶段的Google 而言，李开复这位熟悉中国情况、在中国公众中有着极高影响力的高管自然还有着必要的价值。</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回顾李开复的职业生涯：在卡内基梅隆大学计算机系取得博士学位，毕业后留校任教2 年后投身产业，他之所以这样做显然是看到了自身特性与专业研究人员之间的不匹配性。在教学期间，他曾被学生评为“最差的授课老师”，因为缺乏互动性，甚至有学生把他的课叫作“开复剧场”⋯⋯</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李开复：职涯发展的“三张王牌”</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524120"/>
            <a:ext cx="10586275" cy="394335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rPr>
              <a:t>王牌二：将个人价值最大化</a:t>
            </a:r>
            <a:endPar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个人职业价值在合适的时机主动寻求最大化的兑现，这也是李开复另外一个职业生涯发展的原则。</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个人拥有的职业价值是职场人职业生涯能够取得成功的绝对值，但有一点需要注意，在第一时间内，主动寻求机会使自己职业价值最大化兑现，却是个人职业生涯成功有效性的绝对值。</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1998 年李开复之所以能够加入微软，负责在中国组建研究院，使自己的职业生涯得到一个跨越式的发展，从根本上讲是他自身的职业价值符合当时微软的需要：微软已经决定要在中国建设研究机构，最棘手的问题是找不到合适的人来领导并管理。最优秀的人不了解中国的具体情况，了解具体情况的人又并非足够优秀⋯⋯而李开复的华人身份、技术人员背景的出身拥有的知名企业的管理经验，使他无疑成为最合适的人选。</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那么，李开复的职业核心价值是什么? 他的价值正是在中国青年群体中巨大的号召力和影响力以及跨国企业职业经理人的工作经历。放弃Google 千万美元的薪酬，去创办一家以青年创业为主的风险投资平台，恰恰使得他的职业核心价值得到了最大限度地“兑现”。</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李开复：职涯发展的“三张王牌”</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872735"/>
            <a:ext cx="10586275" cy="324612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rPr>
              <a:t>王牌三：紧握业界的浪潮</a:t>
            </a:r>
            <a:endPar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李开复的职业生涯是从遇到几位大师级的人物开始的，也正是受他们的影响，李开复对职业生涯发展的思考重点也大多放在大格局而非小技巧上，否则就很难解释为什么在他的职业生涯中，每一份新工作都能够站在IT 业界发展潮流的最前端。</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从卡内基梅隆大学留校任教开始，到如今与Google 挥手作别，21 年的职业生涯中，李开复一共换了5 份工作。这一过程中，在李开复成功地实现了自己从学校研究者到跨国企业高管的个人职业生涯转变的同时，其背后似乎也有着一脉相承的思维模式——通过改变工作的企业，紧紧把握住业界发展的浪潮。</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选择离开Google，去创办一家以青年创业为主的风险投资平台，李开复显然清楚地意识到，自己未来的事业已经无法离开中国这个大环境，创业正是中国时下的另外一股热潮。</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8761188" y="3463926"/>
            <a:ext cx="2772000" cy="2773362"/>
          </a:xfrm>
          <a:prstGeom prst="rect">
            <a:avLst/>
          </a:prstGeom>
          <a:solidFill>
            <a:srgbClr val="BED8FF"/>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lnSpc>
                <a:spcPct val="120000"/>
              </a:lnSpc>
            </a:pPr>
            <a:endParaRPr lang="zh-CN" altLang="en-US">
              <a:latin typeface="微软雅黑" panose="020B0503020204020204" charset="-122"/>
              <a:ea typeface="微软雅黑" panose="020B0503020204020204" charset="-122"/>
            </a:endParaRPr>
          </a:p>
        </p:txBody>
      </p:sp>
      <p:sp>
        <p:nvSpPr>
          <p:cNvPr id="8" name="矩形 7"/>
          <p:cNvSpPr/>
          <p:nvPr>
            <p:custDataLst>
              <p:tags r:id="rId2"/>
            </p:custDataLst>
          </p:nvPr>
        </p:nvSpPr>
        <p:spPr>
          <a:xfrm>
            <a:off x="658813" y="620712"/>
            <a:ext cx="5175930" cy="5616575"/>
          </a:xfrm>
          <a:prstGeom prst="rect">
            <a:avLst/>
          </a:prstGeom>
          <a:solidFill>
            <a:srgbClr val="00A1F2">
              <a:alpha val="21176"/>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lnSpc>
                <a:spcPct val="120000"/>
              </a:lnSpc>
            </a:pPr>
            <a:endParaRPr lang="zh-CN" altLang="en-US">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658814" y="620713"/>
            <a:ext cx="636586" cy="636899"/>
          </a:xfrm>
          <a:prstGeom prst="rect">
            <a:avLst/>
          </a:prstGeom>
          <a:solidFill>
            <a:srgbClr val="E9FAFF"/>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sp>
        <p:nvSpPr>
          <p:cNvPr id="10" name="文本框 9"/>
          <p:cNvSpPr txBox="1"/>
          <p:nvPr>
            <p:custDataLst>
              <p:tags r:id="rId4"/>
            </p:custDataLst>
          </p:nvPr>
        </p:nvSpPr>
        <p:spPr>
          <a:xfrm>
            <a:off x="1221339" y="2404672"/>
            <a:ext cx="4128786" cy="646331"/>
          </a:xfrm>
          <a:prstGeom prst="rect">
            <a:avLst/>
          </a:prstGeom>
          <a:noFill/>
        </p:spPr>
        <p:txBody>
          <a:bodyPr wrap="square" bIns="0" rtlCol="0">
            <a:norm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1" i="0" u="none" strike="noStrike" kern="1200" cap="none" spc="300" normalizeH="0" noProof="0">
                <a:ln>
                  <a:noFill/>
                </a:ln>
                <a:solidFill>
                  <a:srgbClr val="1D252B"/>
                </a:solidFill>
                <a:effectLst/>
                <a:uLnTx/>
                <a:uFillTx/>
                <a:latin typeface="微软雅黑" panose="020B0503020204020204" charset="-122"/>
                <a:ea typeface="微软雅黑" panose="020B0503020204020204" charset="-122"/>
                <a:cs typeface="+mn-ea"/>
              </a:rPr>
              <a:t>关于职业锚的知识</a:t>
            </a:r>
            <a:endParaRPr kumimoji="0" lang="en-US" altLang="zh-CN" sz="3200" b="1" i="0" u="none" strike="noStrike" kern="1200" cap="none" spc="300" normalizeH="0" noProof="0">
              <a:ln>
                <a:noFill/>
              </a:ln>
              <a:solidFill>
                <a:srgbClr val="1D252B"/>
              </a:solidFill>
              <a:effectLst/>
              <a:uLnTx/>
              <a:uFillTx/>
              <a:latin typeface="微软雅黑" panose="020B0503020204020204" charset="-122"/>
              <a:ea typeface="微软雅黑" panose="020B0503020204020204" charset="-122"/>
              <a:cs typeface="+mn-ea"/>
            </a:endParaRPr>
          </a:p>
        </p:txBody>
      </p:sp>
      <p:sp>
        <p:nvSpPr>
          <p:cNvPr id="11" name="文本框 10"/>
          <p:cNvSpPr txBox="1"/>
          <p:nvPr>
            <p:custDataLst>
              <p:tags r:id="rId5"/>
            </p:custDataLst>
          </p:nvPr>
        </p:nvSpPr>
        <p:spPr>
          <a:xfrm>
            <a:off x="1221339" y="3428999"/>
            <a:ext cx="4128786" cy="1854200"/>
          </a:xfrm>
          <a:prstGeom prst="rect">
            <a:avLst/>
          </a:prstGeom>
          <a:noFill/>
        </p:spPr>
        <p:txBody>
          <a:bodyPr wrap="square" tIns="0" rtlCol="0">
            <a:spAutoFit/>
          </a:bodyPr>
          <a:p>
            <a:pPr lvl="0" algn="just" fontAlgn="base">
              <a:lnSpc>
                <a:spcPct val="120000"/>
              </a:lnSpc>
              <a:defRPr/>
            </a:pPr>
            <a:r>
              <a:rPr lang="zh-CN" altLang="en-US" sz="1400" spc="150">
                <a:solidFill>
                  <a:srgbClr val="1D252B"/>
                </a:solidFill>
                <a:latin typeface="微软雅黑" panose="020B0503020204020204" charset="-122"/>
                <a:ea typeface="微软雅黑" panose="020B0503020204020204" charset="-122"/>
                <a:cs typeface="微软雅黑" panose="020B0503020204020204" charset="-122"/>
                <a:sym typeface="Gill Sans" charset="0"/>
              </a:rPr>
              <a:t>美国著名的职业指导专家埃德加·H. 施恩（Edgar. H. Schein）关于个体差异模型的</a:t>
            </a:r>
            <a:endParaRPr lang="zh-CN" altLang="en-US" sz="1400" spc="150">
              <a:solidFill>
                <a:srgbClr val="1D252B"/>
              </a:solidFill>
              <a:latin typeface="微软雅黑" panose="020B0503020204020204" charset="-122"/>
              <a:ea typeface="微软雅黑" panose="020B0503020204020204" charset="-122"/>
              <a:cs typeface="微软雅黑" panose="020B0503020204020204" charset="-122"/>
              <a:sym typeface="Gill Sans" charset="0"/>
            </a:endParaRPr>
          </a:p>
          <a:p>
            <a:pPr lvl="0" algn="just" fontAlgn="base">
              <a:lnSpc>
                <a:spcPct val="120000"/>
              </a:lnSpc>
              <a:defRPr/>
            </a:pPr>
            <a:r>
              <a:rPr lang="zh-CN" altLang="en-US" sz="1400" spc="150">
                <a:solidFill>
                  <a:srgbClr val="1D252B"/>
                </a:solidFill>
                <a:latin typeface="微软雅黑" panose="020B0503020204020204" charset="-122"/>
                <a:ea typeface="微软雅黑" panose="020B0503020204020204" charset="-122"/>
                <a:cs typeface="微软雅黑" panose="020B0503020204020204" charset="-122"/>
                <a:sym typeface="Gill Sans" charset="0"/>
              </a:rPr>
              <a:t>理论揭示：在一个人的职业变化中有很大的一致性，无论怎么变换职业类型，职业决策的某些内在原因是不会改变的，这就是个人的职业锚。在本单元中，将采用施恩的职业锚理论来解释个体的职业价值观倾向。</a:t>
            </a:r>
            <a:endParaRPr lang="zh-CN" altLang="en-US" sz="1400" spc="150">
              <a:solidFill>
                <a:srgbClr val="1D252B"/>
              </a:solidFill>
              <a:latin typeface="微软雅黑" panose="020B0503020204020204" charset="-122"/>
              <a:ea typeface="微软雅黑" panose="020B0503020204020204" charset="-122"/>
              <a:cs typeface="微软雅黑" panose="020B0503020204020204" charset="-122"/>
              <a:sym typeface="Gill Sans" charset="0"/>
            </a:endParaRPr>
          </a:p>
        </p:txBody>
      </p:sp>
      <p:pic>
        <p:nvPicPr>
          <p:cNvPr id="4" name="图片 3"/>
          <p:cNvPicPr>
            <a:picLocks noChangeAspect="1"/>
          </p:cNvPicPr>
          <p:nvPr>
            <p:custDataLst>
              <p:tags r:id="rId6"/>
            </p:custDataLst>
          </p:nvPr>
        </p:nvPicPr>
        <p:blipFill rotWithShape="1">
          <a:blip r:embed="rId7"/>
          <a:srcRect/>
          <a:stretch>
            <a:fillRect/>
          </a:stretch>
        </p:blipFill>
        <p:spPr>
          <a:xfrm>
            <a:off x="5910862" y="620712"/>
            <a:ext cx="2777787" cy="2771999"/>
          </a:xfrm>
          <a:prstGeom prst="rect">
            <a:avLst/>
          </a:prstGeom>
        </p:spPr>
      </p:pic>
      <p:pic>
        <p:nvPicPr>
          <p:cNvPr id="14" name="图片 13"/>
          <p:cNvPicPr>
            <a:picLocks noChangeAspect="1"/>
          </p:cNvPicPr>
          <p:nvPr>
            <p:custDataLst>
              <p:tags r:id="rId8"/>
            </p:custDataLst>
          </p:nvPr>
        </p:nvPicPr>
        <p:blipFill rotWithShape="1">
          <a:blip r:embed="rId9"/>
          <a:srcRect/>
          <a:stretch>
            <a:fillRect/>
          </a:stretch>
        </p:blipFill>
        <p:spPr>
          <a:xfrm>
            <a:off x="5910862" y="3463926"/>
            <a:ext cx="2777787" cy="2772000"/>
          </a:xfrm>
          <a:prstGeom prst="rect">
            <a:avLst/>
          </a:prstGeom>
        </p:spPr>
      </p:pic>
      <p:pic>
        <p:nvPicPr>
          <p:cNvPr id="16" name="图片 15"/>
          <p:cNvPicPr>
            <a:picLocks noChangeAspect="1"/>
          </p:cNvPicPr>
          <p:nvPr>
            <p:custDataLst>
              <p:tags r:id="rId10"/>
            </p:custDataLst>
          </p:nvPr>
        </p:nvPicPr>
        <p:blipFill rotWithShape="1">
          <a:blip r:embed="rId11"/>
          <a:srcRect/>
          <a:stretch>
            <a:fillRect/>
          </a:stretch>
        </p:blipFill>
        <p:spPr>
          <a:xfrm>
            <a:off x="8755399" y="620712"/>
            <a:ext cx="2777787" cy="2767148"/>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pic>
        <p:nvPicPr>
          <p:cNvPr id="23" name="图片 22"/>
          <p:cNvPicPr>
            <a:picLocks noChangeAspect="1"/>
          </p:cNvPicPr>
          <p:nvPr>
            <p:custDataLst>
              <p:tags r:id="rId2"/>
            </p:custDataLst>
          </p:nvPr>
        </p:nvPicPr>
        <p:blipFill>
          <a:blip r:embed="rId3"/>
          <a:stretch>
            <a:fillRect/>
          </a:stretch>
        </p:blipFill>
        <p:spPr>
          <a:xfrm>
            <a:off x="377562" y="1804823"/>
            <a:ext cx="7694454" cy="4340554"/>
          </a:xfrm>
          <a:prstGeom prst="rect">
            <a:avLst/>
          </a:prstGeom>
        </p:spPr>
      </p:pic>
      <p:sp>
        <p:nvSpPr>
          <p:cNvPr id="40" name="文本框 39"/>
          <p:cNvSpPr txBox="1"/>
          <p:nvPr>
            <p:custDataLst>
              <p:tags r:id="rId4"/>
            </p:custDataLst>
          </p:nvPr>
        </p:nvSpPr>
        <p:spPr>
          <a:xfrm>
            <a:off x="9340215" y="2328545"/>
            <a:ext cx="2507615" cy="1565910"/>
          </a:xfrm>
          <a:prstGeom prst="rect">
            <a:avLst/>
          </a:prstGeom>
          <a:noFill/>
        </p:spPr>
        <p:txBody>
          <a:bodyPr wrap="square" rtlCol="0">
            <a:spAutoFit/>
          </a:bodyPr>
          <a:lstStyle/>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（2）自省的动机和需要（以实际情境中的自我测试、自我诊断的机会，以及他人的反馈为基础）；</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1" name="文本框 40"/>
          <p:cNvSpPr txBox="1"/>
          <p:nvPr>
            <p:custDataLst>
              <p:tags r:id="rId5"/>
            </p:custDataLst>
          </p:nvPr>
        </p:nvSpPr>
        <p:spPr>
          <a:xfrm>
            <a:off x="9340345" y="1078552"/>
            <a:ext cx="2508301" cy="975995"/>
          </a:xfrm>
          <a:prstGeom prst="rect">
            <a:avLst/>
          </a:prstGeom>
          <a:noFill/>
        </p:spPr>
        <p:txBody>
          <a:bodyPr wrap="square" rtlCol="0">
            <a:spAutoFit/>
          </a:bodyPr>
          <a:lstStyle/>
          <a:p>
            <a:pPr>
              <a:lnSpc>
                <a:spcPct val="12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（1）自省的才干和能力（以各种工作情境中产生的实际成功为基础；</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2" name="文本框 41"/>
          <p:cNvSpPr txBox="1"/>
          <p:nvPr>
            <p:custDataLst>
              <p:tags r:id="rId6"/>
            </p:custDataLst>
          </p:nvPr>
        </p:nvSpPr>
        <p:spPr>
          <a:xfrm>
            <a:off x="318135" y="389255"/>
            <a:ext cx="7693660" cy="1272540"/>
          </a:xfrm>
          <a:prstGeom prst="rect">
            <a:avLst/>
          </a:prstGeom>
          <a:noFill/>
        </p:spPr>
        <p:txBody>
          <a:bodyPr wrap="square" rtlCol="0">
            <a:spAutoFit/>
          </a:bodyPr>
          <a:lstStyle/>
          <a:p>
            <a:pPr algn="ctr">
              <a:lnSpc>
                <a:spcPct val="120000"/>
              </a:lnSpc>
            </a:pPr>
            <a:r>
              <a:rPr lang="zh-CN" altLang="en-US" sz="3200" b="1" spc="300">
                <a:solidFill>
                  <a:srgbClr val="2196F3">
                    <a:lumMod val="50000"/>
                  </a:srgbClr>
                </a:solidFill>
                <a:uFillTx/>
                <a:latin typeface="Arial" panose="020B0604020202020204" pitchFamily="34" charset="0"/>
                <a:ea typeface="微软雅黑" panose="020B0503020204020204" charset="-122"/>
              </a:rPr>
              <a:t>个人的职业锚即个人的职业自我观，由三部分组成：</a:t>
            </a:r>
            <a:endParaRPr lang="zh-CN" altLang="en-US" sz="3200" b="1" spc="300">
              <a:solidFill>
                <a:srgbClr val="2196F3">
                  <a:lumMod val="50000"/>
                </a:srgbClr>
              </a:solidFill>
              <a:uFillTx/>
              <a:latin typeface="Arial" panose="020B0604020202020204" pitchFamily="34" charset="0"/>
              <a:ea typeface="微软雅黑" panose="020B0503020204020204" charset="-122"/>
            </a:endParaRPr>
          </a:p>
        </p:txBody>
      </p:sp>
      <p:sp>
        <p:nvSpPr>
          <p:cNvPr id="43" name="文本框 42"/>
          <p:cNvSpPr txBox="1"/>
          <p:nvPr>
            <p:custDataLst>
              <p:tags r:id="rId7"/>
            </p:custDataLst>
          </p:nvPr>
        </p:nvSpPr>
        <p:spPr>
          <a:xfrm>
            <a:off x="9340215" y="4011930"/>
            <a:ext cx="2508250" cy="1568450"/>
          </a:xfrm>
          <a:prstGeom prst="rect">
            <a:avLst/>
          </a:prstGeom>
          <a:noFill/>
        </p:spPr>
        <p:txBody>
          <a:bodyPr wrap="square" rtlCol="0">
            <a:spAutoFit/>
          </a:bodyPr>
          <a:lstStyle/>
          <a:p>
            <a:pPr>
              <a:lnSpc>
                <a:spcPct val="150000"/>
              </a:lnSpc>
            </a:pPr>
            <a:r>
              <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（3）自省的态度和价值观（以自我表现是否符合工作标准或相关理念为判断标准）。</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44" name="PA-100-100470-Check mark-376788"/>
          <p:cNvGrpSpPr/>
          <p:nvPr>
            <p:custDataLst>
              <p:tags r:id="rId8"/>
            </p:custDataLst>
          </p:nvPr>
        </p:nvGrpSpPr>
        <p:grpSpPr>
          <a:xfrm>
            <a:off x="9008745" y="1209675"/>
            <a:ext cx="210185" cy="184150"/>
            <a:chOff x="10664007" y="238721"/>
            <a:chExt cx="1531121" cy="1232019"/>
          </a:xfrm>
          <a:solidFill>
            <a:srgbClr val="2196F3">
              <a:alpha val="50000"/>
            </a:srgbClr>
          </a:solidFill>
        </p:grpSpPr>
        <p:sp>
          <p:nvSpPr>
            <p:cNvPr id="45" name="PA-任意多边形: 形状 618"/>
            <p:cNvSpPr/>
            <p:nvPr>
              <p:custDataLst>
                <p:tags r:id="rId9"/>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grpSp>
        <p:nvGrpSpPr>
          <p:cNvPr id="3" name="PA-100-100470-Check mark-376788"/>
          <p:cNvGrpSpPr/>
          <p:nvPr>
            <p:custDataLst>
              <p:tags r:id="rId10"/>
            </p:custDataLst>
          </p:nvPr>
        </p:nvGrpSpPr>
        <p:grpSpPr>
          <a:xfrm>
            <a:off x="9008745" y="2457450"/>
            <a:ext cx="210185" cy="184150"/>
            <a:chOff x="10664007" y="238721"/>
            <a:chExt cx="1531121" cy="1232019"/>
          </a:xfrm>
          <a:solidFill>
            <a:srgbClr val="2196F3">
              <a:alpha val="50000"/>
            </a:srgbClr>
          </a:solidFill>
        </p:grpSpPr>
        <p:sp>
          <p:nvSpPr>
            <p:cNvPr id="4" name="PA-任意多边形: 形状 618"/>
            <p:cNvSpPr/>
            <p:nvPr>
              <p:custDataLst>
                <p:tags r:id="rId11"/>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grpSp>
        <p:nvGrpSpPr>
          <p:cNvPr id="5" name="PA-100-100470-Check mark-376788"/>
          <p:cNvGrpSpPr/>
          <p:nvPr>
            <p:custDataLst>
              <p:tags r:id="rId12"/>
            </p:custDataLst>
          </p:nvPr>
        </p:nvGrpSpPr>
        <p:grpSpPr>
          <a:xfrm>
            <a:off x="9008745" y="4170680"/>
            <a:ext cx="210185" cy="184150"/>
            <a:chOff x="10664007" y="238721"/>
            <a:chExt cx="1531121" cy="1232019"/>
          </a:xfrm>
          <a:solidFill>
            <a:srgbClr val="2196F3">
              <a:alpha val="50000"/>
            </a:srgbClr>
          </a:solidFill>
        </p:grpSpPr>
        <p:sp>
          <p:nvSpPr>
            <p:cNvPr id="6" name="PA-任意多边形: 形状 618"/>
            <p:cNvSpPr/>
            <p:nvPr>
              <p:custDataLst>
                <p:tags r:id="rId13"/>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sp>
        <p:nvSpPr>
          <p:cNvPr id="18" name="矩形 17"/>
          <p:cNvSpPr/>
          <p:nvPr>
            <p:custDataLst>
              <p:tags r:id="rId14"/>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15"/>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16"/>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17"/>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18"/>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19"/>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20"/>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21"/>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22"/>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734695"/>
            <a:ext cx="6735445" cy="755650"/>
          </a:xfrm>
          <a:prstGeom prst="rect">
            <a:avLst/>
          </a:prstGeom>
          <a:noFill/>
        </p:spPr>
        <p:txBody>
          <a:bodyPr wrap="square" rtlCol="0">
            <a:spAutoFit/>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职业锚的类型有以下几类</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217051" y="2587763"/>
            <a:ext cx="2327419"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 技术/ 职业能力的职业锚</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6"/>
            </p:custDataLst>
          </p:nvPr>
        </p:nvSpPr>
        <p:spPr>
          <a:xfrm>
            <a:off x="5463160" y="2587763"/>
            <a:ext cx="2327419"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 管理能力的职业锚</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7"/>
            </p:custDataLst>
          </p:nvPr>
        </p:nvSpPr>
        <p:spPr>
          <a:xfrm>
            <a:off x="8676000" y="2599499"/>
            <a:ext cx="2327419"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 安全型和稳定型的职业锚</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8"/>
            </p:custDataLst>
          </p:nvPr>
        </p:nvSpPr>
        <p:spPr>
          <a:xfrm>
            <a:off x="8117507" y="3931021"/>
            <a:ext cx="2327419"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6. 挑战型职业锚</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9"/>
            </p:custDataLst>
          </p:nvPr>
        </p:nvSpPr>
        <p:spPr>
          <a:xfrm>
            <a:off x="4899861" y="3746236"/>
            <a:ext cx="2327419"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 自主型和独立型的职业锚</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0"/>
            </p:custDataLst>
          </p:nvPr>
        </p:nvSpPr>
        <p:spPr>
          <a:xfrm>
            <a:off x="1616075" y="3933825"/>
            <a:ext cx="2519680"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 创造型的职业锚</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1148837" y="5079706"/>
            <a:ext cx="2327419"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7. 服务型职业锚</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Freeform 31"/>
          <p:cNvSpPr/>
          <p:nvPr>
            <p:custDataLst>
              <p:tags r:id="rId23"/>
            </p:custDataLst>
          </p:nvPr>
        </p:nvSpPr>
        <p:spPr bwMode="auto">
          <a:xfrm rot="10800000">
            <a:off x="3868998"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24"/>
            </p:custDataLst>
          </p:nvPr>
        </p:nvSpPr>
        <p:spPr>
          <a:xfrm>
            <a:off x="4229735" y="5079683"/>
            <a:ext cx="2598420"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8. 生活型职业锚</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TextBox 5"/>
          <p:cNvSpPr txBox="1"/>
          <p:nvPr>
            <p:custDataLst>
              <p:tags r:id="rId1"/>
            </p:custDataLst>
          </p:nvPr>
        </p:nvSpPr>
        <p:spPr>
          <a:xfrm>
            <a:off x="469783" y="635364"/>
            <a:ext cx="11308360" cy="607695"/>
          </a:xfrm>
          <a:prstGeom prst="rect">
            <a:avLst/>
          </a:prstGeom>
          <a:noFill/>
        </p:spPr>
        <p:txBody>
          <a:bodyPr wrap="square" rtlCol="0">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萨珀的职业生涯阶段理论</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34" name="文本框 33"/>
          <p:cNvSpPr txBox="1"/>
          <p:nvPr>
            <p:custDataLst>
              <p:tags r:id="rId2"/>
            </p:custDataLst>
          </p:nvPr>
        </p:nvSpPr>
        <p:spPr>
          <a:xfrm>
            <a:off x="469783" y="1229715"/>
            <a:ext cx="11308359" cy="349250"/>
          </a:xfrm>
          <a:prstGeom prst="rect">
            <a:avLst/>
          </a:prstGeom>
          <a:noFill/>
        </p:spPr>
        <p:txBody>
          <a:bodyPr wrap="square" rtlCol="0">
            <a:spAutoFit/>
          </a:bodyPr>
          <a:lstStyle/>
          <a:p>
            <a:pPr algn="ctr">
              <a:lnSpc>
                <a:spcPct val="120000"/>
              </a:lnSpc>
            </a:pPr>
            <a:r>
              <a:rPr kumimoji="1" lang="en-US" altLang="zh-CN" sz="1400" spc="150" dirty="0">
                <a:solidFill>
                  <a:srgbClr val="222222">
                    <a:lumMod val="90000"/>
                    <a:lumOff val="10000"/>
                  </a:srgbClr>
                </a:solidFill>
                <a:latin typeface="Arial" panose="020B0604020202020204" pitchFamily="34" charset="0"/>
                <a:cs typeface="Arial" panose="020B0604020202020204" pitchFamily="34" charset="0"/>
              </a:rPr>
              <a:t>美国职业指导专家萨珀（Donald E. Super）把人的职业生涯发展过程分为五个阶段。</a:t>
            </a:r>
            <a:endParaRPr kumimoji="1" lang="en-US" altLang="zh-CN" sz="1400" spc="150" dirty="0">
              <a:solidFill>
                <a:srgbClr val="222222">
                  <a:lumMod val="90000"/>
                  <a:lumOff val="10000"/>
                </a:srgbClr>
              </a:solidFill>
              <a:latin typeface="Arial" panose="020B0604020202020204" pitchFamily="34" charset="0"/>
              <a:cs typeface="Arial" panose="020B0604020202020204" pitchFamily="34" charset="0"/>
            </a:endParaRPr>
          </a:p>
        </p:txBody>
      </p:sp>
      <p:cxnSp>
        <p:nvCxnSpPr>
          <p:cNvPr id="2" name="Straight Connector 11"/>
          <p:cNvCxnSpPr/>
          <p:nvPr>
            <p:custDataLst>
              <p:tags r:id="rId3"/>
            </p:custDataLst>
          </p:nvPr>
        </p:nvCxnSpPr>
        <p:spPr>
          <a:xfrm>
            <a:off x="0" y="4142762"/>
            <a:ext cx="12192000" cy="0"/>
          </a:xfrm>
          <a:prstGeom prst="line">
            <a:avLst/>
          </a:prstGeom>
          <a:ln w="28575" cmpd="sng">
            <a:solidFill>
              <a:srgbClr val="2196F3"/>
            </a:solidFill>
            <a:prstDash val="dash"/>
          </a:ln>
          <a:effectLst/>
        </p:spPr>
        <p:style>
          <a:lnRef idx="2">
            <a:srgbClr val="2196F3"/>
          </a:lnRef>
          <a:fillRef idx="0">
            <a:srgbClr val="2196F3"/>
          </a:fillRef>
          <a:effectRef idx="1">
            <a:srgbClr val="2196F3"/>
          </a:effectRef>
          <a:fontRef idx="minor">
            <a:srgbClr val="222222"/>
          </a:fontRef>
        </p:style>
      </p:cxnSp>
      <p:sp>
        <p:nvSpPr>
          <p:cNvPr id="3" name="任意形状 54"/>
          <p:cNvSpPr/>
          <p:nvPr>
            <p:custDataLst>
              <p:tags r:id="rId4"/>
            </p:custDataLst>
          </p:nvPr>
        </p:nvSpPr>
        <p:spPr>
          <a:xfrm>
            <a:off x="911426" y="3662709"/>
            <a:ext cx="1875798" cy="876133"/>
          </a:xfrm>
          <a:custGeom>
            <a:avLst/>
            <a:gdLst>
              <a:gd name="connsiteX0" fmla="*/ 146025 w 1875798"/>
              <a:gd name="connsiteY0" fmla="*/ 0 h 876133"/>
              <a:gd name="connsiteX1" fmla="*/ 1642448 w 1875798"/>
              <a:gd name="connsiteY1" fmla="*/ 0 h 876133"/>
              <a:gd name="connsiteX2" fmla="*/ 1788473 w 1875798"/>
              <a:gd name="connsiteY2" fmla="*/ 146025 h 876133"/>
              <a:gd name="connsiteX3" fmla="*/ 1788473 w 1875798"/>
              <a:gd name="connsiteY3" fmla="*/ 416137 h 876133"/>
              <a:gd name="connsiteX4" fmla="*/ 1875798 w 1875798"/>
              <a:gd name="connsiteY4" fmla="*/ 480059 h 876133"/>
              <a:gd name="connsiteX5" fmla="*/ 1788473 w 1875798"/>
              <a:gd name="connsiteY5" fmla="*/ 543980 h 876133"/>
              <a:gd name="connsiteX6" fmla="*/ 1788473 w 1875798"/>
              <a:gd name="connsiteY6" fmla="*/ 730108 h 876133"/>
              <a:gd name="connsiteX7" fmla="*/ 1642448 w 1875798"/>
              <a:gd name="connsiteY7" fmla="*/ 876133 h 876133"/>
              <a:gd name="connsiteX8" fmla="*/ 146025 w 1875798"/>
              <a:gd name="connsiteY8" fmla="*/ 876133 h 876133"/>
              <a:gd name="connsiteX9" fmla="*/ 0 w 1875798"/>
              <a:gd name="connsiteY9" fmla="*/ 730108 h 876133"/>
              <a:gd name="connsiteX10" fmla="*/ 0 w 1875798"/>
              <a:gd name="connsiteY10" fmla="*/ 146025 h 876133"/>
              <a:gd name="connsiteX11" fmla="*/ 146025 w 187579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5798" h="876133">
                <a:moveTo>
                  <a:pt x="146025" y="0"/>
                </a:moveTo>
                <a:lnTo>
                  <a:pt x="1642448" y="0"/>
                </a:lnTo>
                <a:cubicBezTo>
                  <a:pt x="1723095" y="0"/>
                  <a:pt x="1788473" y="65378"/>
                  <a:pt x="1788473" y="146025"/>
                </a:cubicBezTo>
                <a:lnTo>
                  <a:pt x="1788473" y="416137"/>
                </a:lnTo>
                <a:lnTo>
                  <a:pt x="1875798" y="480059"/>
                </a:lnTo>
                <a:lnTo>
                  <a:pt x="1788473" y="543980"/>
                </a:lnTo>
                <a:lnTo>
                  <a:pt x="1788473" y="730108"/>
                </a:lnTo>
                <a:cubicBezTo>
                  <a:pt x="1788473" y="810755"/>
                  <a:pt x="1723095" y="876133"/>
                  <a:pt x="164244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4" name="任意形状 53"/>
          <p:cNvSpPr/>
          <p:nvPr>
            <p:custDataLst>
              <p:tags r:id="rId5"/>
            </p:custDataLst>
          </p:nvPr>
        </p:nvSpPr>
        <p:spPr>
          <a:xfrm>
            <a:off x="2922938" y="3662709"/>
            <a:ext cx="1891960" cy="876133"/>
          </a:xfrm>
          <a:custGeom>
            <a:avLst/>
            <a:gdLst>
              <a:gd name="connsiteX0" fmla="*/ 146025 w 1891960"/>
              <a:gd name="connsiteY0" fmla="*/ 0 h 876133"/>
              <a:gd name="connsiteX1" fmla="*/ 1666669 w 1891960"/>
              <a:gd name="connsiteY1" fmla="*/ 0 h 876133"/>
              <a:gd name="connsiteX2" fmla="*/ 1812694 w 1891960"/>
              <a:gd name="connsiteY2" fmla="*/ 146025 h 876133"/>
              <a:gd name="connsiteX3" fmla="*/ 1812694 w 1891960"/>
              <a:gd name="connsiteY3" fmla="*/ 422038 h 876133"/>
              <a:gd name="connsiteX4" fmla="*/ 1891960 w 1891960"/>
              <a:gd name="connsiteY4" fmla="*/ 480060 h 876133"/>
              <a:gd name="connsiteX5" fmla="*/ 1812694 w 1891960"/>
              <a:gd name="connsiteY5" fmla="*/ 538082 h 876133"/>
              <a:gd name="connsiteX6" fmla="*/ 1812694 w 1891960"/>
              <a:gd name="connsiteY6" fmla="*/ 730108 h 876133"/>
              <a:gd name="connsiteX7" fmla="*/ 1666669 w 1891960"/>
              <a:gd name="connsiteY7" fmla="*/ 876133 h 876133"/>
              <a:gd name="connsiteX8" fmla="*/ 146025 w 1891960"/>
              <a:gd name="connsiteY8" fmla="*/ 876133 h 876133"/>
              <a:gd name="connsiteX9" fmla="*/ 0 w 1891960"/>
              <a:gd name="connsiteY9" fmla="*/ 730108 h 876133"/>
              <a:gd name="connsiteX10" fmla="*/ 0 w 1891960"/>
              <a:gd name="connsiteY10" fmla="*/ 146025 h 876133"/>
              <a:gd name="connsiteX11" fmla="*/ 146025 w 1891960"/>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1960" h="876133">
                <a:moveTo>
                  <a:pt x="146025" y="0"/>
                </a:moveTo>
                <a:lnTo>
                  <a:pt x="1666669" y="0"/>
                </a:lnTo>
                <a:cubicBezTo>
                  <a:pt x="1747316" y="0"/>
                  <a:pt x="1812694" y="65378"/>
                  <a:pt x="1812694" y="146025"/>
                </a:cubicBezTo>
                <a:lnTo>
                  <a:pt x="1812694" y="422038"/>
                </a:lnTo>
                <a:lnTo>
                  <a:pt x="1891960" y="480060"/>
                </a:lnTo>
                <a:lnTo>
                  <a:pt x="1812694" y="538082"/>
                </a:lnTo>
                <a:lnTo>
                  <a:pt x="1812694" y="730108"/>
                </a:lnTo>
                <a:cubicBezTo>
                  <a:pt x="1812694" y="810755"/>
                  <a:pt x="1747316" y="876133"/>
                  <a:pt x="1666669"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5" name="任意形状 52"/>
          <p:cNvSpPr/>
          <p:nvPr>
            <p:custDataLst>
              <p:tags r:id="rId6"/>
            </p:custDataLst>
          </p:nvPr>
        </p:nvSpPr>
        <p:spPr>
          <a:xfrm>
            <a:off x="4931167" y="3662709"/>
            <a:ext cx="1901657" cy="876133"/>
          </a:xfrm>
          <a:custGeom>
            <a:avLst/>
            <a:gdLst>
              <a:gd name="connsiteX0" fmla="*/ 146025 w 1901657"/>
              <a:gd name="connsiteY0" fmla="*/ 0 h 876133"/>
              <a:gd name="connsiteX1" fmla="*/ 1668310 w 1901657"/>
              <a:gd name="connsiteY1" fmla="*/ 0 h 876133"/>
              <a:gd name="connsiteX2" fmla="*/ 1814335 w 1901657"/>
              <a:gd name="connsiteY2" fmla="*/ 146025 h 876133"/>
              <a:gd name="connsiteX3" fmla="*/ 1814335 w 1901657"/>
              <a:gd name="connsiteY3" fmla="*/ 416142 h 876133"/>
              <a:gd name="connsiteX4" fmla="*/ 1901657 w 1901657"/>
              <a:gd name="connsiteY4" fmla="*/ 480061 h 876133"/>
              <a:gd name="connsiteX5" fmla="*/ 1814335 w 1901657"/>
              <a:gd name="connsiteY5" fmla="*/ 543980 h 876133"/>
              <a:gd name="connsiteX6" fmla="*/ 1814335 w 1901657"/>
              <a:gd name="connsiteY6" fmla="*/ 730108 h 876133"/>
              <a:gd name="connsiteX7" fmla="*/ 1668310 w 1901657"/>
              <a:gd name="connsiteY7" fmla="*/ 876133 h 876133"/>
              <a:gd name="connsiteX8" fmla="*/ 146025 w 1901657"/>
              <a:gd name="connsiteY8" fmla="*/ 876133 h 876133"/>
              <a:gd name="connsiteX9" fmla="*/ 0 w 1901657"/>
              <a:gd name="connsiteY9" fmla="*/ 730108 h 876133"/>
              <a:gd name="connsiteX10" fmla="*/ 0 w 1901657"/>
              <a:gd name="connsiteY10" fmla="*/ 146025 h 876133"/>
              <a:gd name="connsiteX11" fmla="*/ 146025 w 1901657"/>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1657" h="876133">
                <a:moveTo>
                  <a:pt x="146025" y="0"/>
                </a:moveTo>
                <a:lnTo>
                  <a:pt x="1668310" y="0"/>
                </a:lnTo>
                <a:cubicBezTo>
                  <a:pt x="1748957" y="0"/>
                  <a:pt x="1814335" y="65378"/>
                  <a:pt x="1814335" y="146025"/>
                </a:cubicBezTo>
                <a:lnTo>
                  <a:pt x="1814335" y="416142"/>
                </a:lnTo>
                <a:lnTo>
                  <a:pt x="1901657" y="480061"/>
                </a:lnTo>
                <a:lnTo>
                  <a:pt x="1814335" y="543980"/>
                </a:lnTo>
                <a:lnTo>
                  <a:pt x="1814335" y="730108"/>
                </a:lnTo>
                <a:cubicBezTo>
                  <a:pt x="1814335" y="810755"/>
                  <a:pt x="1748957" y="876133"/>
                  <a:pt x="1668310"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6" name="任意形状 51"/>
          <p:cNvSpPr/>
          <p:nvPr>
            <p:custDataLst>
              <p:tags r:id="rId7"/>
            </p:custDataLst>
          </p:nvPr>
        </p:nvSpPr>
        <p:spPr>
          <a:xfrm>
            <a:off x="6971383" y="3660328"/>
            <a:ext cx="1911623" cy="876133"/>
          </a:xfrm>
          <a:custGeom>
            <a:avLst/>
            <a:gdLst>
              <a:gd name="connsiteX0" fmla="*/ 146025 w 1911623"/>
              <a:gd name="connsiteY0" fmla="*/ 0 h 876133"/>
              <a:gd name="connsiteX1" fmla="*/ 1678178 w 1911623"/>
              <a:gd name="connsiteY1" fmla="*/ 0 h 876133"/>
              <a:gd name="connsiteX2" fmla="*/ 1824203 w 1911623"/>
              <a:gd name="connsiteY2" fmla="*/ 146025 h 876133"/>
              <a:gd name="connsiteX3" fmla="*/ 1824203 w 1911623"/>
              <a:gd name="connsiteY3" fmla="*/ 418452 h 876133"/>
              <a:gd name="connsiteX4" fmla="*/ 1911623 w 1911623"/>
              <a:gd name="connsiteY4" fmla="*/ 482444 h 876133"/>
              <a:gd name="connsiteX5" fmla="*/ 1824203 w 1911623"/>
              <a:gd name="connsiteY5" fmla="*/ 546435 h 876133"/>
              <a:gd name="connsiteX6" fmla="*/ 1824203 w 1911623"/>
              <a:gd name="connsiteY6" fmla="*/ 730108 h 876133"/>
              <a:gd name="connsiteX7" fmla="*/ 1678178 w 1911623"/>
              <a:gd name="connsiteY7" fmla="*/ 876133 h 876133"/>
              <a:gd name="connsiteX8" fmla="*/ 146025 w 1911623"/>
              <a:gd name="connsiteY8" fmla="*/ 876133 h 876133"/>
              <a:gd name="connsiteX9" fmla="*/ 0 w 1911623"/>
              <a:gd name="connsiteY9" fmla="*/ 730108 h 876133"/>
              <a:gd name="connsiteX10" fmla="*/ 0 w 1911623"/>
              <a:gd name="connsiteY10" fmla="*/ 146025 h 876133"/>
              <a:gd name="connsiteX11" fmla="*/ 146025 w 1911623"/>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1623" h="876133">
                <a:moveTo>
                  <a:pt x="146025" y="0"/>
                </a:moveTo>
                <a:lnTo>
                  <a:pt x="1678178" y="0"/>
                </a:lnTo>
                <a:cubicBezTo>
                  <a:pt x="1758825" y="0"/>
                  <a:pt x="1824203" y="65378"/>
                  <a:pt x="1824203" y="146025"/>
                </a:cubicBezTo>
                <a:lnTo>
                  <a:pt x="1824203" y="418452"/>
                </a:lnTo>
                <a:lnTo>
                  <a:pt x="1911623" y="482444"/>
                </a:lnTo>
                <a:lnTo>
                  <a:pt x="1824203" y="546435"/>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7" name="任意形状 50"/>
          <p:cNvSpPr/>
          <p:nvPr>
            <p:custDataLst>
              <p:tags r:id="rId8"/>
            </p:custDataLst>
          </p:nvPr>
        </p:nvSpPr>
        <p:spPr>
          <a:xfrm>
            <a:off x="9018937" y="3660328"/>
            <a:ext cx="1903328" cy="876133"/>
          </a:xfrm>
          <a:custGeom>
            <a:avLst/>
            <a:gdLst>
              <a:gd name="connsiteX0" fmla="*/ 146025 w 1903328"/>
              <a:gd name="connsiteY0" fmla="*/ 0 h 876133"/>
              <a:gd name="connsiteX1" fmla="*/ 1678178 w 1903328"/>
              <a:gd name="connsiteY1" fmla="*/ 0 h 876133"/>
              <a:gd name="connsiteX2" fmla="*/ 1824203 w 1903328"/>
              <a:gd name="connsiteY2" fmla="*/ 146025 h 876133"/>
              <a:gd name="connsiteX3" fmla="*/ 1824203 w 1903328"/>
              <a:gd name="connsiteY3" fmla="*/ 424526 h 876133"/>
              <a:gd name="connsiteX4" fmla="*/ 1903328 w 1903328"/>
              <a:gd name="connsiteY4" fmla="*/ 482445 h 876133"/>
              <a:gd name="connsiteX5" fmla="*/ 1824203 w 1903328"/>
              <a:gd name="connsiteY5" fmla="*/ 540364 h 876133"/>
              <a:gd name="connsiteX6" fmla="*/ 1824203 w 1903328"/>
              <a:gd name="connsiteY6" fmla="*/ 730108 h 876133"/>
              <a:gd name="connsiteX7" fmla="*/ 1678178 w 1903328"/>
              <a:gd name="connsiteY7" fmla="*/ 876133 h 876133"/>
              <a:gd name="connsiteX8" fmla="*/ 146025 w 1903328"/>
              <a:gd name="connsiteY8" fmla="*/ 876133 h 876133"/>
              <a:gd name="connsiteX9" fmla="*/ 0 w 1903328"/>
              <a:gd name="connsiteY9" fmla="*/ 730108 h 876133"/>
              <a:gd name="connsiteX10" fmla="*/ 0 w 1903328"/>
              <a:gd name="connsiteY10" fmla="*/ 146025 h 876133"/>
              <a:gd name="connsiteX11" fmla="*/ 146025 w 190332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3328" h="876133">
                <a:moveTo>
                  <a:pt x="146025" y="0"/>
                </a:moveTo>
                <a:lnTo>
                  <a:pt x="1678178" y="0"/>
                </a:lnTo>
                <a:cubicBezTo>
                  <a:pt x="1758825" y="0"/>
                  <a:pt x="1824203" y="65378"/>
                  <a:pt x="1824203" y="146025"/>
                </a:cubicBezTo>
                <a:lnTo>
                  <a:pt x="1824203" y="424526"/>
                </a:lnTo>
                <a:lnTo>
                  <a:pt x="1903328" y="482445"/>
                </a:lnTo>
                <a:lnTo>
                  <a:pt x="1824203" y="540364"/>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cxnSp>
        <p:nvCxnSpPr>
          <p:cNvPr id="8" name="Straight Connector 20"/>
          <p:cNvCxnSpPr>
            <a:endCxn id="9" idx="2"/>
          </p:cNvCxnSpPr>
          <p:nvPr>
            <p:custDataLst>
              <p:tags r:id="rId9"/>
            </p:custDataLst>
          </p:nvPr>
        </p:nvCxnSpPr>
        <p:spPr>
          <a:xfrm flipV="1">
            <a:off x="1775526" y="3029037"/>
            <a:ext cx="520907" cy="619634"/>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9" name="Rounded Rectangle 35"/>
          <p:cNvSpPr/>
          <p:nvPr>
            <p:custDataLst>
              <p:tags r:id="rId10"/>
            </p:custDataLst>
          </p:nvPr>
        </p:nvSpPr>
        <p:spPr>
          <a:xfrm>
            <a:off x="2214215" y="291086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0" name="Rounded Rectangle 40"/>
          <p:cNvSpPr/>
          <p:nvPr>
            <p:custDataLst>
              <p:tags r:id="rId11"/>
            </p:custDataLst>
          </p:nvPr>
        </p:nvSpPr>
        <p:spPr>
          <a:xfrm>
            <a:off x="860425" y="2032000"/>
            <a:ext cx="2922270" cy="737235"/>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1" name="Straight Connector 23"/>
          <p:cNvCxnSpPr>
            <a:endCxn id="12" idx="2"/>
          </p:cNvCxnSpPr>
          <p:nvPr>
            <p:custDataLst>
              <p:tags r:id="rId12"/>
            </p:custDataLst>
          </p:nvPr>
        </p:nvCxnSpPr>
        <p:spPr>
          <a:xfrm flipV="1">
            <a:off x="5850403" y="2993848"/>
            <a:ext cx="558176" cy="65347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2" name="Rounded Rectangle 37"/>
          <p:cNvSpPr/>
          <p:nvPr>
            <p:custDataLst>
              <p:tags r:id="rId13"/>
            </p:custDataLst>
          </p:nvPr>
        </p:nvSpPr>
        <p:spPr>
          <a:xfrm>
            <a:off x="6326361" y="2875677"/>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3" name="Rounded Rectangle 46"/>
          <p:cNvSpPr/>
          <p:nvPr>
            <p:custDataLst>
              <p:tags r:id="rId14"/>
            </p:custDataLst>
          </p:nvPr>
        </p:nvSpPr>
        <p:spPr>
          <a:xfrm>
            <a:off x="5093335" y="2032000"/>
            <a:ext cx="2622550" cy="737235"/>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4" name="Rounded Rectangle 39"/>
          <p:cNvSpPr/>
          <p:nvPr>
            <p:custDataLst>
              <p:tags r:id="rId15"/>
            </p:custDataLst>
          </p:nvPr>
        </p:nvSpPr>
        <p:spPr>
          <a:xfrm>
            <a:off x="10356695" y="2877050"/>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5" name="Rounded Rectangle 47"/>
          <p:cNvSpPr/>
          <p:nvPr>
            <p:custDataLst>
              <p:tags r:id="rId16"/>
            </p:custDataLst>
          </p:nvPr>
        </p:nvSpPr>
        <p:spPr>
          <a:xfrm>
            <a:off x="8647430" y="1896110"/>
            <a:ext cx="2921635" cy="873125"/>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6" name="Straight Connector 50"/>
          <p:cNvCxnSpPr>
            <a:endCxn id="14" idx="2"/>
          </p:cNvCxnSpPr>
          <p:nvPr>
            <p:custDataLst>
              <p:tags r:id="rId17"/>
            </p:custDataLst>
          </p:nvPr>
        </p:nvCxnSpPr>
        <p:spPr>
          <a:xfrm flipV="1">
            <a:off x="9881517" y="2995221"/>
            <a:ext cx="557396" cy="663158"/>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7" name="Rounded Rectangle 36"/>
          <p:cNvSpPr/>
          <p:nvPr>
            <p:custDataLst>
              <p:tags r:id="rId18"/>
            </p:custDataLst>
          </p:nvPr>
        </p:nvSpPr>
        <p:spPr>
          <a:xfrm>
            <a:off x="3119336" y="5187235"/>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8" name="Rounded Rectangle 49"/>
          <p:cNvSpPr/>
          <p:nvPr>
            <p:custDataLst>
              <p:tags r:id="rId19"/>
            </p:custDataLst>
          </p:nvPr>
        </p:nvSpPr>
        <p:spPr>
          <a:xfrm>
            <a:off x="1665605" y="5433060"/>
            <a:ext cx="3059430" cy="871855"/>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9" name="Straight Connector 51"/>
          <p:cNvCxnSpPr>
            <a:stCxn id="17" idx="0"/>
          </p:cNvCxnSpPr>
          <p:nvPr>
            <p:custDataLst>
              <p:tags r:id="rId20"/>
            </p:custDataLst>
          </p:nvPr>
        </p:nvCxnSpPr>
        <p:spPr>
          <a:xfrm flipV="1">
            <a:off x="3201554" y="4532129"/>
            <a:ext cx="577496" cy="655106"/>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20" name="Rounded Rectangle 38"/>
          <p:cNvSpPr/>
          <p:nvPr>
            <p:custDataLst>
              <p:tags r:id="rId21"/>
            </p:custDataLst>
          </p:nvPr>
        </p:nvSpPr>
        <p:spPr>
          <a:xfrm>
            <a:off x="7209175" y="5217251"/>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21" name="Rounded Rectangle 48"/>
          <p:cNvSpPr/>
          <p:nvPr>
            <p:custDataLst>
              <p:tags r:id="rId22"/>
            </p:custDataLst>
          </p:nvPr>
        </p:nvSpPr>
        <p:spPr>
          <a:xfrm>
            <a:off x="5757545" y="5433060"/>
            <a:ext cx="2599690" cy="925830"/>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22" name="Straight Connector 52"/>
          <p:cNvCxnSpPr>
            <a:stCxn id="20" idx="0"/>
          </p:cNvCxnSpPr>
          <p:nvPr>
            <p:custDataLst>
              <p:tags r:id="rId23"/>
            </p:custDataLst>
          </p:nvPr>
        </p:nvCxnSpPr>
        <p:spPr>
          <a:xfrm flipV="1">
            <a:off x="7291393" y="4536465"/>
            <a:ext cx="589838" cy="680786"/>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35" name="文本框 34"/>
          <p:cNvSpPr txBox="1"/>
          <p:nvPr>
            <p:custDataLst>
              <p:tags r:id="rId24"/>
            </p:custDataLst>
          </p:nvPr>
        </p:nvSpPr>
        <p:spPr>
          <a:xfrm>
            <a:off x="953770" y="2106930"/>
            <a:ext cx="2736850" cy="587375"/>
          </a:xfrm>
          <a:prstGeom prst="rect">
            <a:avLst/>
          </a:prstGeom>
          <a:noFill/>
        </p:spPr>
        <p:txBody>
          <a:bodyPr wrap="square" rtlCol="0" anchor="ctr" anchorCtr="0">
            <a:normAutofit fontScale="90000"/>
          </a:bodyPr>
          <a:lstStyle/>
          <a:p>
            <a:pPr algn="ct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该阶段又可分为三个子阶段：幻想期、兴趣期、能力期。</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36" name="文本框 35"/>
          <p:cNvSpPr txBox="1"/>
          <p:nvPr>
            <p:custDataLst>
              <p:tags r:id="rId25"/>
            </p:custDataLst>
          </p:nvPr>
        </p:nvSpPr>
        <p:spPr>
          <a:xfrm>
            <a:off x="1763395" y="5507990"/>
            <a:ext cx="2863850" cy="694690"/>
          </a:xfrm>
          <a:prstGeom prst="rect">
            <a:avLst/>
          </a:prstGeom>
          <a:noFill/>
        </p:spPr>
        <p:txBody>
          <a:bodyPr wrap="square" rtlCol="0" anchor="ctr" anchorCtr="0">
            <a:normAutofit/>
          </a:bodyPr>
          <a:lstStyle/>
          <a:p>
            <a:pPr algn="ctr">
              <a:lnSpc>
                <a:spcPct val="120000"/>
              </a:lnSpc>
            </a:pPr>
            <a:r>
              <a:rPr kumimoji="1" lang="zh-CN" altLang="en-US" sz="1300" spc="150" dirty="0">
                <a:solidFill>
                  <a:srgbClr val="222222">
                    <a:lumMod val="75000"/>
                    <a:lumOff val="25000"/>
                  </a:srgbClr>
                </a:solidFill>
                <a:latin typeface="微软雅黑" panose="020B0503020204020204" charset="-122"/>
                <a:ea typeface="微软雅黑" panose="020B0503020204020204" charset="-122"/>
              </a:rPr>
              <a:t>该阶段也可分为三个子阶段：试验期、转变期、试行期。</a:t>
            </a:r>
            <a:endParaRPr kumimoji="1" lang="zh-CN" altLang="en-US" sz="1300" spc="150" dirty="0">
              <a:solidFill>
                <a:srgbClr val="222222">
                  <a:lumMod val="75000"/>
                  <a:lumOff val="25000"/>
                </a:srgbClr>
              </a:solidFill>
              <a:latin typeface="微软雅黑" panose="020B0503020204020204" charset="-122"/>
              <a:ea typeface="微软雅黑" panose="020B0503020204020204" charset="-122"/>
            </a:endParaRPr>
          </a:p>
        </p:txBody>
      </p:sp>
      <p:sp>
        <p:nvSpPr>
          <p:cNvPr id="37" name="文本框 36"/>
          <p:cNvSpPr txBox="1"/>
          <p:nvPr>
            <p:custDataLst>
              <p:tags r:id="rId26"/>
            </p:custDataLst>
          </p:nvPr>
        </p:nvSpPr>
        <p:spPr>
          <a:xfrm>
            <a:off x="5177155" y="2106930"/>
            <a:ext cx="2454910" cy="587375"/>
          </a:xfrm>
          <a:prstGeom prst="rect">
            <a:avLst/>
          </a:prstGeom>
          <a:noFill/>
        </p:spPr>
        <p:txBody>
          <a:bodyPr wrap="square" rtlCol="0" anchor="ctr" anchorCtr="0">
            <a:normAutofit fontScale="90000"/>
          </a:bodyPr>
          <a:lstStyle/>
          <a:p>
            <a:pPr algn="ct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该阶段的两个子阶段为尝试期、稳定期。</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38" name="文本框 37"/>
          <p:cNvSpPr txBox="1"/>
          <p:nvPr>
            <p:custDataLst>
              <p:tags r:id="rId27"/>
            </p:custDataLst>
          </p:nvPr>
        </p:nvSpPr>
        <p:spPr>
          <a:xfrm>
            <a:off x="5854065" y="5507990"/>
            <a:ext cx="2433955" cy="737235"/>
          </a:xfrm>
          <a:prstGeom prst="rect">
            <a:avLst/>
          </a:prstGeom>
          <a:noFill/>
        </p:spPr>
        <p:txBody>
          <a:bodyPr wrap="square" rtlCol="0" anchor="ctr" anchorCtr="0">
            <a:normAutofit/>
          </a:bodyPr>
          <a:lstStyle/>
          <a:p>
            <a:pPr algn="ctr">
              <a:lnSpc>
                <a:spcPct val="120000"/>
              </a:lnSpc>
            </a:pPr>
            <a:r>
              <a:rPr kumimoji="1" lang="zh-CN" altLang="en-US" sz="1300" spc="150" dirty="0">
                <a:solidFill>
                  <a:srgbClr val="222222">
                    <a:lumMod val="75000"/>
                    <a:lumOff val="25000"/>
                  </a:srgbClr>
                </a:solidFill>
                <a:latin typeface="微软雅黑" panose="020B0503020204020204" charset="-122"/>
                <a:ea typeface="微软雅黑" panose="020B0503020204020204" charset="-122"/>
              </a:rPr>
              <a:t>重点是维持家庭和工作的和谐关系，寻找接替人选。</a:t>
            </a:r>
            <a:endParaRPr kumimoji="1" lang="zh-CN" altLang="en-US" sz="1300" spc="150" dirty="0">
              <a:solidFill>
                <a:srgbClr val="222222">
                  <a:lumMod val="75000"/>
                  <a:lumOff val="25000"/>
                </a:srgbClr>
              </a:solidFill>
              <a:latin typeface="微软雅黑" panose="020B0503020204020204" charset="-122"/>
              <a:ea typeface="微软雅黑" panose="020B0503020204020204" charset="-122"/>
            </a:endParaRPr>
          </a:p>
        </p:txBody>
      </p:sp>
      <p:sp>
        <p:nvSpPr>
          <p:cNvPr id="39" name="文本框 38"/>
          <p:cNvSpPr txBox="1"/>
          <p:nvPr>
            <p:custDataLst>
              <p:tags r:id="rId28"/>
            </p:custDataLst>
          </p:nvPr>
        </p:nvSpPr>
        <p:spPr>
          <a:xfrm>
            <a:off x="8762365" y="1941513"/>
            <a:ext cx="2736850" cy="810260"/>
          </a:xfrm>
          <a:prstGeom prst="rect">
            <a:avLst/>
          </a:prstGeom>
          <a:noFill/>
        </p:spPr>
        <p:txBody>
          <a:bodyPr wrap="square" rtlCol="0" anchor="ctr" anchorCtr="0">
            <a:spAutoFit/>
          </a:bodyPr>
          <a:lstStyle/>
          <a:p>
            <a:pPr algn="ctr">
              <a:lnSpc>
                <a:spcPct val="120000"/>
              </a:lnSpc>
            </a:pPr>
            <a:r>
              <a:rPr kumimoji="1" lang="zh-CN" altLang="en-US" sz="1300" spc="150" dirty="0">
                <a:solidFill>
                  <a:srgbClr val="222222">
                    <a:lumMod val="75000"/>
                    <a:lumOff val="25000"/>
                  </a:srgbClr>
                </a:solidFill>
                <a:latin typeface="微软雅黑" panose="020B0503020204020204" charset="-122"/>
                <a:ea typeface="微软雅黑" panose="020B0503020204020204" charset="-122"/>
              </a:rPr>
              <a:t>该阶段人的精力、体力逐步衰退，即将退出工作，结束职业生涯。</a:t>
            </a:r>
            <a:endParaRPr kumimoji="1" lang="zh-CN" altLang="en-US" sz="1300" spc="150" dirty="0">
              <a:solidFill>
                <a:srgbClr val="222222">
                  <a:lumMod val="75000"/>
                  <a:lumOff val="25000"/>
                </a:srgbClr>
              </a:solidFill>
              <a:latin typeface="微软雅黑" panose="020B0503020204020204" charset="-122"/>
              <a:ea typeface="微软雅黑" panose="020B0503020204020204" charset="-122"/>
            </a:endParaRPr>
          </a:p>
        </p:txBody>
      </p:sp>
      <p:sp>
        <p:nvSpPr>
          <p:cNvPr id="40" name="文本框 39"/>
          <p:cNvSpPr txBox="1"/>
          <p:nvPr>
            <p:custDataLst>
              <p:tags r:id="rId29"/>
            </p:custDataLst>
          </p:nvPr>
        </p:nvSpPr>
        <p:spPr>
          <a:xfrm flipH="1">
            <a:off x="969010" y="3778250"/>
            <a:ext cx="1668780" cy="645160"/>
          </a:xfrm>
          <a:prstGeom prst="rect">
            <a:avLst/>
          </a:prstGeom>
          <a:noFill/>
        </p:spPr>
        <p:txBody>
          <a:bodyPr wrap="square" rtlCol="0" anchor="ctr" anchorCtr="0">
            <a:spAutoFit/>
          </a:bodyPr>
          <a:lstStyle>
            <a:defPPr>
              <a:defRPr lang="en-US"/>
            </a:defPPr>
            <a:lvl1pPr algn="r">
              <a:defRPr kumimoji="1" b="1">
                <a:solidFill>
                  <a:srgbClr val="2196F3"/>
                </a:solidFill>
                <a:latin typeface="微软雅黑" panose="020B0503020204020204" charset="-122"/>
              </a:defRPr>
            </a:lvl1pPr>
          </a:lstStyle>
          <a:p>
            <a:pPr algn="ctr"/>
            <a:r>
              <a:rPr lang="zh-CN" altLang="en-US" sz="2000" spc="300" dirty="0">
                <a:solidFill>
                  <a:srgbClr val="FFFFFF"/>
                </a:solidFill>
                <a:latin typeface="微软雅黑" panose="020B0503020204020204" charset="-122"/>
                <a:ea typeface="微软雅黑" panose="020B0503020204020204" charset="-122"/>
              </a:rPr>
              <a:t>成长阶段</a:t>
            </a:r>
            <a:endParaRPr lang="zh-CN" altLang="en-US" spc="300" dirty="0">
              <a:solidFill>
                <a:srgbClr val="FFFFFF"/>
              </a:solidFill>
              <a:latin typeface="微软雅黑" panose="020B0503020204020204" charset="-122"/>
              <a:ea typeface="微软雅黑" panose="020B0503020204020204" charset="-122"/>
            </a:endParaRPr>
          </a:p>
          <a:p>
            <a:pPr algn="ctr"/>
            <a:r>
              <a:rPr lang="zh-CN" altLang="en-US" sz="1600" spc="300" dirty="0">
                <a:solidFill>
                  <a:srgbClr val="FFFFFF"/>
                </a:solidFill>
                <a:latin typeface="微软雅黑" panose="020B0503020204020204" charset="-122"/>
                <a:ea typeface="微软雅黑" panose="020B0503020204020204" charset="-122"/>
              </a:rPr>
              <a:t>（0～14岁）</a:t>
            </a:r>
            <a:endParaRPr lang="zh-CN" altLang="en-US" sz="1600" spc="300" dirty="0">
              <a:solidFill>
                <a:srgbClr val="FFFFFF"/>
              </a:solidFill>
              <a:latin typeface="微软雅黑" panose="020B0503020204020204" charset="-122"/>
              <a:ea typeface="微软雅黑" panose="020B0503020204020204" charset="-122"/>
            </a:endParaRPr>
          </a:p>
        </p:txBody>
      </p:sp>
      <p:sp>
        <p:nvSpPr>
          <p:cNvPr id="41" name="文本框 40"/>
          <p:cNvSpPr txBox="1"/>
          <p:nvPr>
            <p:custDataLst>
              <p:tags r:id="rId30"/>
            </p:custDataLst>
          </p:nvPr>
        </p:nvSpPr>
        <p:spPr>
          <a:xfrm flipH="1">
            <a:off x="2945130" y="3778250"/>
            <a:ext cx="1756410" cy="645160"/>
          </a:xfrm>
          <a:prstGeom prst="rect">
            <a:avLst/>
          </a:prstGeom>
          <a:noFill/>
        </p:spPr>
        <p:txBody>
          <a:bodyPr wrap="square" rtlCol="0" anchor="ctr" anchorCtr="0">
            <a:spAutoFit/>
          </a:bodyPr>
          <a:lstStyle>
            <a:defPPr>
              <a:defRPr lang="en-US"/>
            </a:defPPr>
            <a:lvl1pPr algn="r">
              <a:defRPr kumimoji="1" b="1">
                <a:solidFill>
                  <a:srgbClr val="2196F3"/>
                </a:solidFill>
                <a:latin typeface="微软雅黑" panose="020B0503020204020204" charset="-122"/>
              </a:defRPr>
            </a:lvl1pPr>
          </a:lstStyle>
          <a:p>
            <a:pPr algn="ctr"/>
            <a:r>
              <a:rPr lang="zh-CN" altLang="en-US" sz="2000" spc="300" dirty="0">
                <a:solidFill>
                  <a:srgbClr val="FFFFFF"/>
                </a:solidFill>
                <a:latin typeface="微软雅黑" panose="020B0503020204020204" charset="-122"/>
                <a:ea typeface="微软雅黑" panose="020B0503020204020204" charset="-122"/>
              </a:rPr>
              <a:t>探索阶段</a:t>
            </a:r>
            <a:endParaRPr lang="zh-CN" altLang="en-US" spc="300" dirty="0">
              <a:solidFill>
                <a:srgbClr val="FFFFFF"/>
              </a:solidFill>
              <a:latin typeface="微软雅黑" panose="020B0503020204020204" charset="-122"/>
              <a:ea typeface="微软雅黑" panose="020B0503020204020204" charset="-122"/>
            </a:endParaRPr>
          </a:p>
          <a:p>
            <a:pPr algn="ctr"/>
            <a:r>
              <a:rPr lang="zh-CN" altLang="en-US" sz="1600" spc="300" dirty="0">
                <a:solidFill>
                  <a:srgbClr val="FFFFFF"/>
                </a:solidFill>
                <a:latin typeface="微软雅黑" panose="020B0503020204020204" charset="-122"/>
                <a:ea typeface="微软雅黑" panose="020B0503020204020204" charset="-122"/>
              </a:rPr>
              <a:t>（15～24岁）</a:t>
            </a:r>
            <a:endParaRPr lang="zh-CN" altLang="en-US" sz="1600" spc="300" dirty="0">
              <a:solidFill>
                <a:srgbClr val="FFFFFF"/>
              </a:solidFill>
              <a:latin typeface="微软雅黑" panose="020B0503020204020204" charset="-122"/>
              <a:ea typeface="微软雅黑" panose="020B0503020204020204" charset="-122"/>
            </a:endParaRPr>
          </a:p>
        </p:txBody>
      </p:sp>
      <p:sp>
        <p:nvSpPr>
          <p:cNvPr id="42" name="文本框 41"/>
          <p:cNvSpPr txBox="1"/>
          <p:nvPr>
            <p:custDataLst>
              <p:tags r:id="rId31"/>
            </p:custDataLst>
          </p:nvPr>
        </p:nvSpPr>
        <p:spPr>
          <a:xfrm flipH="1">
            <a:off x="4932045" y="3793490"/>
            <a:ext cx="1754505" cy="614045"/>
          </a:xfrm>
          <a:prstGeom prst="rect">
            <a:avLst/>
          </a:prstGeom>
          <a:noFill/>
        </p:spPr>
        <p:txBody>
          <a:bodyPr wrap="square" rtlCol="0" anchor="ctr" anchorCtr="0">
            <a:spAutoFit/>
          </a:bodyPr>
          <a:lstStyle>
            <a:defPPr>
              <a:defRPr lang="en-US"/>
            </a:defPPr>
            <a:lvl1pPr algn="r">
              <a:defRPr kumimoji="1" b="1">
                <a:solidFill>
                  <a:srgbClr val="2196F3"/>
                </a:solidFill>
                <a:latin typeface="微软雅黑" panose="020B0503020204020204" charset="-122"/>
              </a:defRPr>
            </a:lvl1pPr>
          </a:lstStyle>
          <a:p>
            <a:pPr algn="ctr"/>
            <a:r>
              <a:rPr lang="zh-CN" altLang="en-US" spc="300" dirty="0">
                <a:solidFill>
                  <a:srgbClr val="FFFFFF"/>
                </a:solidFill>
                <a:latin typeface="微软雅黑" panose="020B0503020204020204" charset="-122"/>
                <a:ea typeface="微软雅黑" panose="020B0503020204020204" charset="-122"/>
              </a:rPr>
              <a:t>确立阶段</a:t>
            </a:r>
            <a:r>
              <a:rPr lang="zh-CN" altLang="en-US" sz="1600" spc="300" dirty="0">
                <a:solidFill>
                  <a:srgbClr val="FFFFFF"/>
                </a:solidFill>
                <a:latin typeface="微软雅黑" panose="020B0503020204020204" charset="-122"/>
                <a:ea typeface="微软雅黑" panose="020B0503020204020204" charset="-122"/>
              </a:rPr>
              <a:t>（25～44岁）</a:t>
            </a:r>
            <a:endParaRPr lang="zh-CN" altLang="en-US" sz="1600" spc="300" dirty="0">
              <a:solidFill>
                <a:srgbClr val="FFFFFF"/>
              </a:solidFill>
              <a:latin typeface="微软雅黑" panose="020B0503020204020204" charset="-122"/>
              <a:ea typeface="微软雅黑" panose="020B0503020204020204" charset="-122"/>
            </a:endParaRPr>
          </a:p>
        </p:txBody>
      </p:sp>
      <p:sp>
        <p:nvSpPr>
          <p:cNvPr id="43" name="文本框 42"/>
          <p:cNvSpPr txBox="1"/>
          <p:nvPr>
            <p:custDataLst>
              <p:tags r:id="rId32"/>
            </p:custDataLst>
          </p:nvPr>
        </p:nvSpPr>
        <p:spPr>
          <a:xfrm flipH="1">
            <a:off x="6994525" y="3791268"/>
            <a:ext cx="1774190" cy="614045"/>
          </a:xfrm>
          <a:prstGeom prst="rect">
            <a:avLst/>
          </a:prstGeom>
          <a:noFill/>
        </p:spPr>
        <p:txBody>
          <a:bodyPr wrap="square" rtlCol="0" anchor="ctr" anchorCtr="0">
            <a:spAutoFit/>
          </a:bodyPr>
          <a:lstStyle>
            <a:defPPr>
              <a:defRPr lang="en-US"/>
            </a:defPPr>
            <a:lvl1pPr algn="r">
              <a:defRPr kumimoji="1" b="1">
                <a:solidFill>
                  <a:srgbClr val="2196F3"/>
                </a:solidFill>
                <a:latin typeface="微软雅黑" panose="020B0503020204020204" charset="-122"/>
              </a:defRPr>
            </a:lvl1pPr>
          </a:lstStyle>
          <a:p>
            <a:pPr algn="ctr"/>
            <a:r>
              <a:rPr lang="zh-CN" altLang="en-US" spc="300" dirty="0">
                <a:solidFill>
                  <a:srgbClr val="FFFFFF"/>
                </a:solidFill>
                <a:latin typeface="微软雅黑" panose="020B0503020204020204" charset="-122"/>
                <a:ea typeface="微软雅黑" panose="020B0503020204020204" charset="-122"/>
              </a:rPr>
              <a:t>维持阶段</a:t>
            </a:r>
            <a:r>
              <a:rPr lang="zh-CN" altLang="en-US" sz="1600" spc="300" dirty="0">
                <a:solidFill>
                  <a:srgbClr val="FFFFFF"/>
                </a:solidFill>
                <a:latin typeface="微软雅黑" panose="020B0503020204020204" charset="-122"/>
                <a:ea typeface="微软雅黑" panose="020B0503020204020204" charset="-122"/>
              </a:rPr>
              <a:t>（45～64岁）</a:t>
            </a:r>
            <a:endParaRPr lang="zh-CN" altLang="en-US" sz="1600" spc="300" dirty="0">
              <a:solidFill>
                <a:srgbClr val="FFFFFF"/>
              </a:solidFill>
              <a:latin typeface="微软雅黑" panose="020B0503020204020204" charset="-122"/>
              <a:ea typeface="微软雅黑" panose="020B0503020204020204" charset="-122"/>
            </a:endParaRPr>
          </a:p>
        </p:txBody>
      </p:sp>
      <p:sp>
        <p:nvSpPr>
          <p:cNvPr id="44" name="文本框 43"/>
          <p:cNvSpPr txBox="1"/>
          <p:nvPr>
            <p:custDataLst>
              <p:tags r:id="rId33"/>
            </p:custDataLst>
          </p:nvPr>
        </p:nvSpPr>
        <p:spPr>
          <a:xfrm flipH="1">
            <a:off x="9187509" y="3791372"/>
            <a:ext cx="1474744" cy="614045"/>
          </a:xfrm>
          <a:prstGeom prst="rect">
            <a:avLst/>
          </a:prstGeom>
          <a:noFill/>
        </p:spPr>
        <p:txBody>
          <a:bodyPr wrap="square" rtlCol="0" anchor="ctr" anchorCtr="0">
            <a:spAutoFit/>
          </a:bodyPr>
          <a:lstStyle>
            <a:defPPr>
              <a:defRPr lang="en-US"/>
            </a:defPPr>
            <a:lvl1pPr algn="r">
              <a:defRPr kumimoji="1" b="1">
                <a:solidFill>
                  <a:srgbClr val="2196F3"/>
                </a:solidFill>
                <a:latin typeface="微软雅黑" panose="020B0503020204020204" charset="-122"/>
              </a:defRPr>
            </a:lvl1pPr>
          </a:lstStyle>
          <a:p>
            <a:pPr algn="ctr"/>
            <a:r>
              <a:rPr lang="zh-CN" altLang="en-US" spc="300" dirty="0">
                <a:solidFill>
                  <a:srgbClr val="FFFFFF"/>
                </a:solidFill>
                <a:latin typeface="微软雅黑" panose="020B0503020204020204" charset="-122"/>
                <a:ea typeface="微软雅黑" panose="020B0503020204020204" charset="-122"/>
              </a:rPr>
              <a:t>衰退阶段</a:t>
            </a:r>
            <a:r>
              <a:rPr lang="zh-CN" altLang="en-US" sz="1600" spc="300" dirty="0">
                <a:solidFill>
                  <a:srgbClr val="FFFFFF"/>
                </a:solidFill>
                <a:latin typeface="微软雅黑" panose="020B0503020204020204" charset="-122"/>
                <a:ea typeface="微软雅黑" panose="020B0503020204020204" charset="-122"/>
              </a:rPr>
              <a:t>（65岁以后）</a:t>
            </a:r>
            <a:endParaRPr lang="zh-CN" altLang="en-US" sz="1600" spc="300" dirty="0">
              <a:solidFill>
                <a:srgbClr val="FFFFFF"/>
              </a:solidFill>
              <a:latin typeface="微软雅黑" panose="020B0503020204020204" charset="-122"/>
              <a:ea typeface="微软雅黑" panose="020B0503020204020204" charset="-122"/>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a:off x="8268670" y="0"/>
            <a:ext cx="3923329" cy="6857999"/>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pic>
        <p:nvPicPr>
          <p:cNvPr id="27" name="Picture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5907017" y="10307"/>
            <a:ext cx="5147278" cy="6881098"/>
          </a:xfrm>
          <a:prstGeom prst="rect">
            <a:avLst/>
          </a:prstGeom>
        </p:spPr>
      </p:pic>
      <p:sp>
        <p:nvSpPr>
          <p:cNvPr id="16" name="Title 15"/>
          <p:cNvSpPr>
            <a:spLocks noGrp="1"/>
          </p:cNvSpPr>
          <p:nvPr>
            <p:custDataLst>
              <p:tags r:id="rId4"/>
            </p:custDataLst>
          </p:nvPr>
        </p:nvSpPr>
        <p:spPr>
          <a:xfrm>
            <a:off x="252095" y="264795"/>
            <a:ext cx="5654675" cy="1374775"/>
          </a:xfrm>
          <a:prstGeom prst="rect">
            <a:avLst/>
          </a:prstGeom>
        </p:spPr>
        <p:txBody>
          <a:bodyPr vert="horz" wrap="square" lIns="93600" tIns="46800" rIns="90000" bIns="0" rtlCol="0" anchor="t" anchorCtr="0">
            <a:sp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nSpc>
                <a:spcPct val="120000"/>
              </a:lnSpc>
            </a:pPr>
            <a:r>
              <a:rPr lang="zh-CN" altLang="en-US" sz="3600" b="0" spc="300">
                <a:solidFill>
                  <a:srgbClr val="055740"/>
                </a:solidFill>
                <a:latin typeface="汉仪旗黑-80S" panose="00020600040101010101" pitchFamily="18" charset="-122"/>
                <a:ea typeface="汉仪旗黑-80S" panose="00020600040101010101" pitchFamily="18" charset="-122"/>
              </a:rPr>
              <a:t>职业在社会生活中，</a:t>
            </a:r>
            <a:endParaRPr lang="zh-CN" altLang="en-US" sz="3600" b="0" spc="300">
              <a:solidFill>
                <a:srgbClr val="055740"/>
              </a:solidFill>
              <a:latin typeface="汉仪旗黑-80S" panose="00020600040101010101" pitchFamily="18" charset="-122"/>
              <a:ea typeface="汉仪旗黑-80S" panose="00020600040101010101" pitchFamily="18" charset="-122"/>
            </a:endParaRPr>
          </a:p>
          <a:p>
            <a:pPr>
              <a:lnSpc>
                <a:spcPct val="120000"/>
              </a:lnSpc>
            </a:pPr>
            <a:r>
              <a:rPr lang="zh-CN" altLang="en-US" sz="3600" b="0" spc="300">
                <a:solidFill>
                  <a:srgbClr val="055740"/>
                </a:solidFill>
                <a:latin typeface="汉仪旗黑-80S" panose="00020600040101010101" pitchFamily="18" charset="-122"/>
                <a:ea typeface="汉仪旗黑-80S" panose="00020600040101010101" pitchFamily="18" charset="-122"/>
              </a:rPr>
              <a:t>主要体现三方面的要素：</a:t>
            </a:r>
            <a:endParaRPr lang="zh-CN" altLang="en-US" sz="3600" b="0" spc="300">
              <a:solidFill>
                <a:srgbClr val="055740"/>
              </a:solidFill>
              <a:latin typeface="汉仪旗黑-80S" panose="00020600040101010101" pitchFamily="18" charset="-122"/>
              <a:ea typeface="汉仪旗黑-80S" panose="00020600040101010101" pitchFamily="18" charset="-122"/>
            </a:endParaRPr>
          </a:p>
        </p:txBody>
      </p:sp>
      <p:grpSp>
        <p:nvGrpSpPr>
          <p:cNvPr id="7" name="组合 6"/>
          <p:cNvGrpSpPr/>
          <p:nvPr/>
        </p:nvGrpSpPr>
        <p:grpSpPr>
          <a:xfrm>
            <a:off x="756285" y="2154555"/>
            <a:ext cx="4746625" cy="1329690"/>
            <a:chOff x="1191" y="3393"/>
            <a:chExt cx="7475" cy="2094"/>
          </a:xfrm>
        </p:grpSpPr>
        <p:sp>
          <p:nvSpPr>
            <p:cNvPr id="36" name="Rectangle 35"/>
            <p:cNvSpPr/>
            <p:nvPr>
              <p:custDataLst>
                <p:tags r:id="rId5"/>
              </p:custDataLst>
            </p:nvPr>
          </p:nvSpPr>
          <p:spPr>
            <a:xfrm>
              <a:off x="2692" y="4195"/>
              <a:ext cx="5975" cy="1292"/>
            </a:xfrm>
            <a:prstGeom prst="rect">
              <a:avLst/>
            </a:prstGeom>
          </p:spPr>
          <p:txBody>
            <a:bodyPr wrap="square" tIns="0">
              <a:spAutoFit/>
            </a:bodyPr>
            <a:lstStyle/>
            <a:p>
              <a:pPr>
                <a:lnSpc>
                  <a:spcPct val="120000"/>
                </a:lnSpc>
              </a:pPr>
              <a:r>
                <a:rPr lang="zh-CN" altLang="en-US" sz="1400" spc="300">
                  <a:solidFill>
                    <a:srgbClr val="000000">
                      <a:lumMod val="65000"/>
                      <a:lumOff val="35000"/>
                    </a:srgbClr>
                  </a:solidFill>
                  <a:latin typeface="微软雅黑" panose="020B0503020204020204" charset="-122"/>
                  <a:ea typeface="微软雅黑" panose="020B0503020204020204" charset="-122"/>
                  <a:sym typeface="+mn-ea"/>
                </a:rPr>
                <a:t>即每一种职业都包含一定的社会责任，必须承担一定的社会任务，为社会做出应有的贡献；</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37" name="TextBox 36"/>
            <p:cNvSpPr txBox="1"/>
            <p:nvPr>
              <p:custDataLst>
                <p:tags r:id="rId6"/>
              </p:custDataLst>
            </p:nvPr>
          </p:nvSpPr>
          <p:spPr>
            <a:xfrm>
              <a:off x="2692" y="3393"/>
              <a:ext cx="5975" cy="794"/>
            </a:xfrm>
            <a:prstGeom prst="rect">
              <a:avLst/>
            </a:prstGeom>
            <a:noFill/>
          </p:spPr>
          <p:txBody>
            <a:bodyPr wrap="square" lIns="90000" tIns="46800" rIns="90000" bIns="0" rtlCol="0" anchor="b" anchorCtr="0">
              <a:normAutofit/>
            </a:bodyPr>
            <a:lstStyle/>
            <a:p>
              <a:pPr>
                <a:lnSpc>
                  <a:spcPct val="120000"/>
                </a:lnSpc>
              </a:pPr>
              <a:r>
                <a:rPr lang="zh-CN" altLang="en-US" sz="2000" spc="300">
                  <a:solidFill>
                    <a:srgbClr val="000000">
                      <a:lumMod val="65000"/>
                      <a:lumOff val="35000"/>
                    </a:srgbClr>
                  </a:solidFill>
                  <a:latin typeface="微软雅黑" panose="020B0503020204020204" charset="-122"/>
                  <a:ea typeface="微软雅黑" panose="020B0503020204020204" charset="-122"/>
                </a:rPr>
                <a:t>一是职业职责</a:t>
              </a:r>
              <a:endParaRPr lang="zh-CN" altLang="en-US" sz="2000" spc="300">
                <a:solidFill>
                  <a:srgbClr val="000000">
                    <a:lumMod val="65000"/>
                    <a:lumOff val="35000"/>
                  </a:srgbClr>
                </a:solidFill>
                <a:latin typeface="微软雅黑" panose="020B0503020204020204" charset="-122"/>
                <a:ea typeface="微软雅黑" panose="020B0503020204020204" charset="-122"/>
              </a:endParaRPr>
            </a:p>
          </p:txBody>
        </p:sp>
        <p:sp>
          <p:nvSpPr>
            <p:cNvPr id="39" name="Round Diagonal Corner Rectangle 38"/>
            <p:cNvSpPr/>
            <p:nvPr>
              <p:custDataLst>
                <p:tags r:id="rId7"/>
              </p:custDataLst>
            </p:nvPr>
          </p:nvSpPr>
          <p:spPr>
            <a:xfrm flipV="1">
              <a:off x="1191" y="3672"/>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0" name="Freeform 11"/>
            <p:cNvSpPr>
              <a:spLocks noEditPoints="1"/>
            </p:cNvSpPr>
            <p:nvPr>
              <p:custDataLst>
                <p:tags r:id="rId8"/>
              </p:custDataLst>
            </p:nvPr>
          </p:nvSpPr>
          <p:spPr bwMode="auto">
            <a:xfrm>
              <a:off x="1546" y="3883"/>
              <a:ext cx="425" cy="713"/>
            </a:xfrm>
            <a:custGeom>
              <a:avLst/>
              <a:gdLst>
                <a:gd name="T0" fmla="*/ 40 w 72"/>
                <a:gd name="T1" fmla="*/ 8 h 120"/>
                <a:gd name="T2" fmla="*/ 40 w 72"/>
                <a:gd name="T3" fmla="*/ 48 h 120"/>
                <a:gd name="T4" fmla="*/ 64 w 72"/>
                <a:gd name="T5" fmla="*/ 48 h 120"/>
                <a:gd name="T6" fmla="*/ 32 w 72"/>
                <a:gd name="T7" fmla="*/ 112 h 120"/>
                <a:gd name="T8" fmla="*/ 32 w 72"/>
                <a:gd name="T9" fmla="*/ 72 h 120"/>
                <a:gd name="T10" fmla="*/ 8 w 72"/>
                <a:gd name="T11" fmla="*/ 72 h 120"/>
                <a:gd name="T12" fmla="*/ 40 w 72"/>
                <a:gd name="T13" fmla="*/ 8 h 120"/>
                <a:gd name="T14" fmla="*/ 40 w 72"/>
                <a:gd name="T15" fmla="*/ 0 h 120"/>
                <a:gd name="T16" fmla="*/ 33 w 72"/>
                <a:gd name="T17" fmla="*/ 4 h 120"/>
                <a:gd name="T18" fmla="*/ 1 w 72"/>
                <a:gd name="T19" fmla="*/ 68 h 120"/>
                <a:gd name="T20" fmla="*/ 1 w 72"/>
                <a:gd name="T21" fmla="*/ 76 h 120"/>
                <a:gd name="T22" fmla="*/ 8 w 72"/>
                <a:gd name="T23" fmla="*/ 80 h 120"/>
                <a:gd name="T24" fmla="*/ 24 w 72"/>
                <a:gd name="T25" fmla="*/ 80 h 120"/>
                <a:gd name="T26" fmla="*/ 24 w 72"/>
                <a:gd name="T27" fmla="*/ 112 h 120"/>
                <a:gd name="T28" fmla="*/ 30 w 72"/>
                <a:gd name="T29" fmla="*/ 120 h 120"/>
                <a:gd name="T30" fmla="*/ 32 w 72"/>
                <a:gd name="T31" fmla="*/ 120 h 120"/>
                <a:gd name="T32" fmla="*/ 39 w 72"/>
                <a:gd name="T33" fmla="*/ 116 h 120"/>
                <a:gd name="T34" fmla="*/ 71 w 72"/>
                <a:gd name="T35" fmla="*/ 52 h 120"/>
                <a:gd name="T36" fmla="*/ 71 w 72"/>
                <a:gd name="T37" fmla="*/ 44 h 120"/>
                <a:gd name="T38" fmla="*/ 64 w 72"/>
                <a:gd name="T39" fmla="*/ 40 h 120"/>
                <a:gd name="T40" fmla="*/ 48 w 72"/>
                <a:gd name="T41" fmla="*/ 40 h 120"/>
                <a:gd name="T42" fmla="*/ 48 w 72"/>
                <a:gd name="T43" fmla="*/ 8 h 120"/>
                <a:gd name="T44" fmla="*/ 42 w 72"/>
                <a:gd name="T45" fmla="*/ 0 h 120"/>
                <a:gd name="T46" fmla="*/ 40 w 72"/>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120">
                  <a:moveTo>
                    <a:pt x="40" y="8"/>
                  </a:moveTo>
                  <a:cubicBezTo>
                    <a:pt x="40" y="48"/>
                    <a:pt x="40" y="48"/>
                    <a:pt x="40" y="48"/>
                  </a:cubicBezTo>
                  <a:cubicBezTo>
                    <a:pt x="64" y="48"/>
                    <a:pt x="64" y="48"/>
                    <a:pt x="64" y="48"/>
                  </a:cubicBezTo>
                  <a:cubicBezTo>
                    <a:pt x="32" y="112"/>
                    <a:pt x="32" y="112"/>
                    <a:pt x="32" y="112"/>
                  </a:cubicBezTo>
                  <a:cubicBezTo>
                    <a:pt x="32" y="72"/>
                    <a:pt x="32" y="72"/>
                    <a:pt x="32" y="72"/>
                  </a:cubicBezTo>
                  <a:cubicBezTo>
                    <a:pt x="8" y="72"/>
                    <a:pt x="8" y="72"/>
                    <a:pt x="8" y="72"/>
                  </a:cubicBezTo>
                  <a:cubicBezTo>
                    <a:pt x="40" y="8"/>
                    <a:pt x="40" y="8"/>
                    <a:pt x="40" y="8"/>
                  </a:cubicBezTo>
                  <a:moveTo>
                    <a:pt x="40" y="0"/>
                  </a:moveTo>
                  <a:cubicBezTo>
                    <a:pt x="37" y="0"/>
                    <a:pt x="34" y="2"/>
                    <a:pt x="33" y="4"/>
                  </a:cubicBezTo>
                  <a:cubicBezTo>
                    <a:pt x="1" y="68"/>
                    <a:pt x="1" y="68"/>
                    <a:pt x="1" y="68"/>
                  </a:cubicBezTo>
                  <a:cubicBezTo>
                    <a:pt x="0" y="71"/>
                    <a:pt x="0" y="74"/>
                    <a:pt x="1" y="76"/>
                  </a:cubicBezTo>
                  <a:cubicBezTo>
                    <a:pt x="3" y="79"/>
                    <a:pt x="5" y="80"/>
                    <a:pt x="8" y="80"/>
                  </a:cubicBezTo>
                  <a:cubicBezTo>
                    <a:pt x="24" y="80"/>
                    <a:pt x="24" y="80"/>
                    <a:pt x="24" y="80"/>
                  </a:cubicBezTo>
                  <a:cubicBezTo>
                    <a:pt x="24" y="112"/>
                    <a:pt x="24" y="112"/>
                    <a:pt x="24" y="112"/>
                  </a:cubicBezTo>
                  <a:cubicBezTo>
                    <a:pt x="24" y="116"/>
                    <a:pt x="27" y="119"/>
                    <a:pt x="30" y="120"/>
                  </a:cubicBezTo>
                  <a:cubicBezTo>
                    <a:pt x="31" y="120"/>
                    <a:pt x="31" y="120"/>
                    <a:pt x="32" y="120"/>
                  </a:cubicBezTo>
                  <a:cubicBezTo>
                    <a:pt x="35" y="120"/>
                    <a:pt x="38" y="118"/>
                    <a:pt x="39" y="116"/>
                  </a:cubicBezTo>
                  <a:cubicBezTo>
                    <a:pt x="71" y="52"/>
                    <a:pt x="71" y="52"/>
                    <a:pt x="71" y="52"/>
                  </a:cubicBezTo>
                  <a:cubicBezTo>
                    <a:pt x="72" y="49"/>
                    <a:pt x="72" y="46"/>
                    <a:pt x="71" y="44"/>
                  </a:cubicBezTo>
                  <a:cubicBezTo>
                    <a:pt x="69" y="41"/>
                    <a:pt x="67" y="40"/>
                    <a:pt x="64" y="40"/>
                  </a:cubicBezTo>
                  <a:cubicBezTo>
                    <a:pt x="48" y="40"/>
                    <a:pt x="48" y="40"/>
                    <a:pt x="48" y="40"/>
                  </a:cubicBezTo>
                  <a:cubicBezTo>
                    <a:pt x="48" y="8"/>
                    <a:pt x="48" y="8"/>
                    <a:pt x="48" y="8"/>
                  </a:cubicBezTo>
                  <a:cubicBezTo>
                    <a:pt x="48" y="4"/>
                    <a:pt x="45" y="1"/>
                    <a:pt x="42" y="0"/>
                  </a:cubicBezTo>
                  <a:cubicBezTo>
                    <a:pt x="41" y="0"/>
                    <a:pt x="41" y="0"/>
                    <a:pt x="40" y="0"/>
                  </a:cubicBezTo>
                  <a:close/>
                </a:path>
              </a:pathLst>
            </a:custGeom>
            <a:solidFill>
              <a:sysClr val="window" lastClr="FFFFFF"/>
            </a:solidFill>
            <a:ln>
              <a:noFill/>
            </a:ln>
          </p:spPr>
          <p:txBody>
            <a:bodyPr vert="horz" wrap="square" lIns="91440" tIns="45720" rIns="91440" bIns="45720" numCol="1" anchor="t" anchorCtr="0" compatLnSpc="1"/>
            <a:lstStyle/>
            <a:p>
              <a:endParaRPr lang="id-ID"/>
            </a:p>
          </p:txBody>
        </p:sp>
      </p:grpSp>
      <p:grpSp>
        <p:nvGrpSpPr>
          <p:cNvPr id="3" name="组合 2"/>
          <p:cNvGrpSpPr/>
          <p:nvPr/>
        </p:nvGrpSpPr>
        <p:grpSpPr>
          <a:xfrm>
            <a:off x="753745" y="3467100"/>
            <a:ext cx="4751705" cy="1604010"/>
            <a:chOff x="1187" y="5340"/>
            <a:chExt cx="7483" cy="2526"/>
          </a:xfrm>
        </p:grpSpPr>
        <p:sp>
          <p:nvSpPr>
            <p:cNvPr id="42" name="Rectangle 41"/>
            <p:cNvSpPr/>
            <p:nvPr>
              <p:custDataLst>
                <p:tags r:id="rId9"/>
              </p:custDataLst>
            </p:nvPr>
          </p:nvSpPr>
          <p:spPr>
            <a:xfrm>
              <a:off x="2696" y="6168"/>
              <a:ext cx="5975" cy="1699"/>
            </a:xfrm>
            <a:prstGeom prst="rect">
              <a:avLst/>
            </a:prstGeom>
          </p:spPr>
          <p:txBody>
            <a:bodyPr wrap="square" tIns="0">
              <a:spAutoFit/>
            </a:bodyPr>
            <a:lstStyle/>
            <a:p>
              <a:pPr>
                <a:lnSpc>
                  <a:spcPct val="120000"/>
                </a:lnSpc>
              </a:pPr>
              <a:r>
                <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rPr>
                <a:t>即每一个从业人员都有一定的职业业务权利，也就是说，只有从事这种职业的人才有这种权利，而在此职业之外的人不具有这种权利；</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43" name="TextBox 42"/>
            <p:cNvSpPr txBox="1"/>
            <p:nvPr>
              <p:custDataLst>
                <p:tags r:id="rId10"/>
              </p:custDataLst>
            </p:nvPr>
          </p:nvSpPr>
          <p:spPr>
            <a:xfrm>
              <a:off x="2688" y="5340"/>
              <a:ext cx="5975" cy="794"/>
            </a:xfrm>
            <a:prstGeom prst="rect">
              <a:avLst/>
            </a:prstGeom>
            <a:noFill/>
          </p:spPr>
          <p:txBody>
            <a:bodyPr wrap="square" lIns="90000" tIns="46800" rIns="90000" bIns="0" rtlCol="0" anchor="b" anchorCtr="0">
              <a:normAutofit/>
            </a:bodyPr>
            <a:lstStyle/>
            <a:p>
              <a:pPr>
                <a:lnSpc>
                  <a:spcPct val="120000"/>
                </a:lnSpc>
              </a:pPr>
              <a:r>
                <a:rPr lang="zh-CN" altLang="en-US" sz="2000" spc="300">
                  <a:solidFill>
                    <a:srgbClr val="000000">
                      <a:lumMod val="65000"/>
                      <a:lumOff val="35000"/>
                    </a:srgbClr>
                  </a:solidFill>
                  <a:latin typeface="微软雅黑" panose="020B0503020204020204" charset="-122"/>
                  <a:ea typeface="微软雅黑" panose="020B0503020204020204" charset="-122"/>
                </a:rPr>
                <a:t>二是职业权利</a:t>
              </a:r>
              <a:endParaRPr lang="zh-CN" altLang="en-US" sz="2000" spc="300">
                <a:solidFill>
                  <a:srgbClr val="000000">
                    <a:lumMod val="65000"/>
                    <a:lumOff val="35000"/>
                  </a:srgbClr>
                </a:solidFill>
                <a:latin typeface="微软雅黑" panose="020B0503020204020204" charset="-122"/>
                <a:ea typeface="微软雅黑" panose="020B0503020204020204" charset="-122"/>
              </a:endParaRPr>
            </a:p>
          </p:txBody>
        </p:sp>
        <p:sp>
          <p:nvSpPr>
            <p:cNvPr id="45" name="Round Diagonal Corner Rectangle 44"/>
            <p:cNvSpPr/>
            <p:nvPr>
              <p:custDataLst>
                <p:tags r:id="rId11"/>
              </p:custDataLst>
            </p:nvPr>
          </p:nvSpPr>
          <p:spPr>
            <a:xfrm flipV="1">
              <a:off x="1187" y="5584"/>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6" name="Freeform 12"/>
            <p:cNvSpPr>
              <a:spLocks noEditPoints="1"/>
            </p:cNvSpPr>
            <p:nvPr>
              <p:custDataLst>
                <p:tags r:id="rId12"/>
              </p:custDataLst>
            </p:nvPr>
          </p:nvSpPr>
          <p:spPr bwMode="auto">
            <a:xfrm>
              <a:off x="1422" y="5819"/>
              <a:ext cx="663" cy="665"/>
            </a:xfrm>
            <a:custGeom>
              <a:avLst/>
              <a:gdLst>
                <a:gd name="T0" fmla="*/ 14 w 112"/>
                <a:gd name="T1" fmla="*/ 93 h 112"/>
                <a:gd name="T2" fmla="*/ 19 w 112"/>
                <a:gd name="T3" fmla="*/ 99 h 112"/>
                <a:gd name="T4" fmla="*/ 25 w 112"/>
                <a:gd name="T5" fmla="*/ 99 h 112"/>
                <a:gd name="T6" fmla="*/ 25 w 112"/>
                <a:gd name="T7" fmla="*/ 98 h 112"/>
                <a:gd name="T8" fmla="*/ 82 w 112"/>
                <a:gd name="T9" fmla="*/ 101 h 112"/>
                <a:gd name="T10" fmla="*/ 87 w 112"/>
                <a:gd name="T11" fmla="*/ 98 h 112"/>
                <a:gd name="T12" fmla="*/ 87 w 112"/>
                <a:gd name="T13" fmla="*/ 98 h 112"/>
                <a:gd name="T14" fmla="*/ 93 w 112"/>
                <a:gd name="T15" fmla="*/ 98 h 112"/>
                <a:gd name="T16" fmla="*/ 99 w 112"/>
                <a:gd name="T17" fmla="*/ 93 h 112"/>
                <a:gd name="T18" fmla="*/ 99 w 112"/>
                <a:gd name="T19" fmla="*/ 87 h 112"/>
                <a:gd name="T20" fmla="*/ 98 w 112"/>
                <a:gd name="T21" fmla="*/ 87 h 112"/>
                <a:gd name="T22" fmla="*/ 101 w 112"/>
                <a:gd name="T23" fmla="*/ 30 h 112"/>
                <a:gd name="T24" fmla="*/ 98 w 112"/>
                <a:gd name="T25" fmla="*/ 25 h 112"/>
                <a:gd name="T26" fmla="*/ 98 w 112"/>
                <a:gd name="T27" fmla="*/ 24 h 112"/>
                <a:gd name="T28" fmla="*/ 98 w 112"/>
                <a:gd name="T29" fmla="*/ 19 h 112"/>
                <a:gd name="T30" fmla="*/ 93 w 112"/>
                <a:gd name="T31" fmla="*/ 13 h 112"/>
                <a:gd name="T32" fmla="*/ 87 w 112"/>
                <a:gd name="T33" fmla="*/ 13 h 112"/>
                <a:gd name="T34" fmla="*/ 86 w 112"/>
                <a:gd name="T35" fmla="*/ 14 h 112"/>
                <a:gd name="T36" fmla="*/ 30 w 112"/>
                <a:gd name="T37" fmla="*/ 11 h 112"/>
                <a:gd name="T38" fmla="*/ 25 w 112"/>
                <a:gd name="T39" fmla="*/ 14 h 112"/>
                <a:gd name="T40" fmla="*/ 24 w 112"/>
                <a:gd name="T41" fmla="*/ 14 h 112"/>
                <a:gd name="T42" fmla="*/ 19 w 112"/>
                <a:gd name="T43" fmla="*/ 14 h 112"/>
                <a:gd name="T44" fmla="*/ 13 w 112"/>
                <a:gd name="T45" fmla="*/ 19 h 112"/>
                <a:gd name="T46" fmla="*/ 13 w 112"/>
                <a:gd name="T47" fmla="*/ 25 h 112"/>
                <a:gd name="T48" fmla="*/ 14 w 112"/>
                <a:gd name="T49" fmla="*/ 26 h 112"/>
                <a:gd name="T50" fmla="*/ 11 w 112"/>
                <a:gd name="T51" fmla="*/ 82 h 112"/>
                <a:gd name="T52" fmla="*/ 14 w 112"/>
                <a:gd name="T53" fmla="*/ 87 h 112"/>
                <a:gd name="T54" fmla="*/ 14 w 112"/>
                <a:gd name="T55" fmla="*/ 87 h 112"/>
                <a:gd name="T56" fmla="*/ 14 w 112"/>
                <a:gd name="T57" fmla="*/ 93 h 112"/>
                <a:gd name="T58" fmla="*/ 78 w 112"/>
                <a:gd name="T59" fmla="*/ 94 h 112"/>
                <a:gd name="T60" fmla="*/ 31 w 112"/>
                <a:gd name="T61" fmla="*/ 92 h 112"/>
                <a:gd name="T62" fmla="*/ 46 w 112"/>
                <a:gd name="T63" fmla="*/ 78 h 112"/>
                <a:gd name="T64" fmla="*/ 66 w 112"/>
                <a:gd name="T65" fmla="*/ 78 h 112"/>
                <a:gd name="T66" fmla="*/ 81 w 112"/>
                <a:gd name="T67" fmla="*/ 92 h 112"/>
                <a:gd name="T68" fmla="*/ 78 w 112"/>
                <a:gd name="T69" fmla="*/ 94 h 112"/>
                <a:gd name="T70" fmla="*/ 42 w 112"/>
                <a:gd name="T71" fmla="*/ 64 h 112"/>
                <a:gd name="T72" fmla="*/ 48 w 112"/>
                <a:gd name="T73" fmla="*/ 42 h 112"/>
                <a:gd name="T74" fmla="*/ 70 w 112"/>
                <a:gd name="T75" fmla="*/ 48 h 112"/>
                <a:gd name="T76" fmla="*/ 67 w 112"/>
                <a:gd name="T77" fmla="*/ 68 h 112"/>
                <a:gd name="T78" fmla="*/ 67 w 112"/>
                <a:gd name="T79" fmla="*/ 68 h 112"/>
                <a:gd name="T80" fmla="*/ 64 w 112"/>
                <a:gd name="T81" fmla="*/ 70 h 112"/>
                <a:gd name="T82" fmla="*/ 44 w 112"/>
                <a:gd name="T83" fmla="*/ 67 h 112"/>
                <a:gd name="T84" fmla="*/ 44 w 112"/>
                <a:gd name="T85" fmla="*/ 67 h 112"/>
                <a:gd name="T86" fmla="*/ 42 w 112"/>
                <a:gd name="T87" fmla="*/ 64 h 112"/>
                <a:gd name="T88" fmla="*/ 94 w 112"/>
                <a:gd name="T89" fmla="*/ 34 h 112"/>
                <a:gd name="T90" fmla="*/ 92 w 112"/>
                <a:gd name="T91" fmla="*/ 81 h 112"/>
                <a:gd name="T92" fmla="*/ 78 w 112"/>
                <a:gd name="T93" fmla="*/ 66 h 112"/>
                <a:gd name="T94" fmla="*/ 78 w 112"/>
                <a:gd name="T95" fmla="*/ 46 h 112"/>
                <a:gd name="T96" fmla="*/ 92 w 112"/>
                <a:gd name="T97" fmla="*/ 31 h 112"/>
                <a:gd name="T98" fmla="*/ 94 w 112"/>
                <a:gd name="T99" fmla="*/ 34 h 112"/>
                <a:gd name="T100" fmla="*/ 34 w 112"/>
                <a:gd name="T101" fmla="*/ 18 h 112"/>
                <a:gd name="T102" fmla="*/ 81 w 112"/>
                <a:gd name="T103" fmla="*/ 20 h 112"/>
                <a:gd name="T104" fmla="*/ 66 w 112"/>
                <a:gd name="T105" fmla="*/ 34 h 112"/>
                <a:gd name="T106" fmla="*/ 45 w 112"/>
                <a:gd name="T107" fmla="*/ 34 h 112"/>
                <a:gd name="T108" fmla="*/ 31 w 112"/>
                <a:gd name="T109" fmla="*/ 20 h 112"/>
                <a:gd name="T110" fmla="*/ 34 w 112"/>
                <a:gd name="T111" fmla="*/ 18 h 112"/>
                <a:gd name="T112" fmla="*/ 18 w 112"/>
                <a:gd name="T113" fmla="*/ 78 h 112"/>
                <a:gd name="T114" fmla="*/ 20 w 112"/>
                <a:gd name="T115" fmla="*/ 31 h 112"/>
                <a:gd name="T116" fmla="*/ 34 w 112"/>
                <a:gd name="T117" fmla="*/ 46 h 112"/>
                <a:gd name="T118" fmla="*/ 34 w 112"/>
                <a:gd name="T119" fmla="*/ 66 h 112"/>
                <a:gd name="T120" fmla="*/ 20 w 112"/>
                <a:gd name="T121" fmla="*/ 81 h 112"/>
                <a:gd name="T122" fmla="*/ 18 w 112"/>
                <a:gd name="T123"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2">
                  <a:moveTo>
                    <a:pt x="14" y="93"/>
                  </a:moveTo>
                  <a:cubicBezTo>
                    <a:pt x="19" y="99"/>
                    <a:pt x="19" y="99"/>
                    <a:pt x="19" y="99"/>
                  </a:cubicBezTo>
                  <a:cubicBezTo>
                    <a:pt x="21" y="100"/>
                    <a:pt x="23" y="100"/>
                    <a:pt x="25" y="99"/>
                  </a:cubicBezTo>
                  <a:cubicBezTo>
                    <a:pt x="25" y="98"/>
                    <a:pt x="25" y="98"/>
                    <a:pt x="25" y="98"/>
                  </a:cubicBezTo>
                  <a:cubicBezTo>
                    <a:pt x="42" y="110"/>
                    <a:pt x="64" y="112"/>
                    <a:pt x="82" y="101"/>
                  </a:cubicBezTo>
                  <a:cubicBezTo>
                    <a:pt x="84" y="100"/>
                    <a:pt x="85" y="99"/>
                    <a:pt x="87" y="98"/>
                  </a:cubicBezTo>
                  <a:cubicBezTo>
                    <a:pt x="87" y="98"/>
                    <a:pt x="87" y="98"/>
                    <a:pt x="87" y="98"/>
                  </a:cubicBezTo>
                  <a:cubicBezTo>
                    <a:pt x="89" y="100"/>
                    <a:pt x="91" y="100"/>
                    <a:pt x="93" y="98"/>
                  </a:cubicBezTo>
                  <a:cubicBezTo>
                    <a:pt x="99" y="93"/>
                    <a:pt x="99" y="93"/>
                    <a:pt x="99" y="93"/>
                  </a:cubicBezTo>
                  <a:cubicBezTo>
                    <a:pt x="100" y="91"/>
                    <a:pt x="100" y="89"/>
                    <a:pt x="99" y="87"/>
                  </a:cubicBezTo>
                  <a:cubicBezTo>
                    <a:pt x="98" y="87"/>
                    <a:pt x="98" y="87"/>
                    <a:pt x="98" y="87"/>
                  </a:cubicBezTo>
                  <a:cubicBezTo>
                    <a:pt x="110" y="70"/>
                    <a:pt x="112" y="48"/>
                    <a:pt x="101" y="30"/>
                  </a:cubicBezTo>
                  <a:cubicBezTo>
                    <a:pt x="100" y="28"/>
                    <a:pt x="99" y="27"/>
                    <a:pt x="98" y="25"/>
                  </a:cubicBezTo>
                  <a:cubicBezTo>
                    <a:pt x="98" y="24"/>
                    <a:pt x="98" y="24"/>
                    <a:pt x="98" y="24"/>
                  </a:cubicBezTo>
                  <a:cubicBezTo>
                    <a:pt x="100" y="23"/>
                    <a:pt x="100" y="21"/>
                    <a:pt x="98" y="19"/>
                  </a:cubicBezTo>
                  <a:cubicBezTo>
                    <a:pt x="93" y="13"/>
                    <a:pt x="93" y="13"/>
                    <a:pt x="93" y="13"/>
                  </a:cubicBezTo>
                  <a:cubicBezTo>
                    <a:pt x="91" y="12"/>
                    <a:pt x="89" y="12"/>
                    <a:pt x="87" y="13"/>
                  </a:cubicBezTo>
                  <a:cubicBezTo>
                    <a:pt x="86" y="14"/>
                    <a:pt x="86" y="14"/>
                    <a:pt x="86" y="14"/>
                  </a:cubicBezTo>
                  <a:cubicBezTo>
                    <a:pt x="70" y="2"/>
                    <a:pt x="48" y="0"/>
                    <a:pt x="30" y="11"/>
                  </a:cubicBezTo>
                  <a:cubicBezTo>
                    <a:pt x="28" y="12"/>
                    <a:pt x="27" y="13"/>
                    <a:pt x="25" y="14"/>
                  </a:cubicBezTo>
                  <a:cubicBezTo>
                    <a:pt x="24" y="14"/>
                    <a:pt x="24" y="14"/>
                    <a:pt x="24" y="14"/>
                  </a:cubicBezTo>
                  <a:cubicBezTo>
                    <a:pt x="23" y="12"/>
                    <a:pt x="21" y="12"/>
                    <a:pt x="19" y="14"/>
                  </a:cubicBezTo>
                  <a:cubicBezTo>
                    <a:pt x="13" y="19"/>
                    <a:pt x="13" y="19"/>
                    <a:pt x="13" y="19"/>
                  </a:cubicBezTo>
                  <a:cubicBezTo>
                    <a:pt x="12" y="21"/>
                    <a:pt x="12" y="23"/>
                    <a:pt x="13" y="25"/>
                  </a:cubicBezTo>
                  <a:cubicBezTo>
                    <a:pt x="14" y="26"/>
                    <a:pt x="14" y="26"/>
                    <a:pt x="14" y="26"/>
                  </a:cubicBezTo>
                  <a:cubicBezTo>
                    <a:pt x="2" y="42"/>
                    <a:pt x="0" y="64"/>
                    <a:pt x="11" y="82"/>
                  </a:cubicBezTo>
                  <a:cubicBezTo>
                    <a:pt x="12" y="84"/>
                    <a:pt x="13" y="85"/>
                    <a:pt x="14" y="87"/>
                  </a:cubicBezTo>
                  <a:cubicBezTo>
                    <a:pt x="14" y="87"/>
                    <a:pt x="14" y="87"/>
                    <a:pt x="14" y="87"/>
                  </a:cubicBezTo>
                  <a:cubicBezTo>
                    <a:pt x="12" y="89"/>
                    <a:pt x="12" y="91"/>
                    <a:pt x="14" y="93"/>
                  </a:cubicBezTo>
                  <a:close/>
                  <a:moveTo>
                    <a:pt x="78" y="94"/>
                  </a:moveTo>
                  <a:cubicBezTo>
                    <a:pt x="63" y="103"/>
                    <a:pt x="45" y="102"/>
                    <a:pt x="31" y="92"/>
                  </a:cubicBezTo>
                  <a:cubicBezTo>
                    <a:pt x="46" y="78"/>
                    <a:pt x="46" y="78"/>
                    <a:pt x="46" y="78"/>
                  </a:cubicBezTo>
                  <a:cubicBezTo>
                    <a:pt x="52" y="81"/>
                    <a:pt x="60" y="81"/>
                    <a:pt x="66" y="78"/>
                  </a:cubicBezTo>
                  <a:cubicBezTo>
                    <a:pt x="81" y="92"/>
                    <a:pt x="81" y="92"/>
                    <a:pt x="81" y="92"/>
                  </a:cubicBezTo>
                  <a:cubicBezTo>
                    <a:pt x="80" y="93"/>
                    <a:pt x="79" y="93"/>
                    <a:pt x="78" y="94"/>
                  </a:cubicBezTo>
                  <a:close/>
                  <a:moveTo>
                    <a:pt x="42" y="64"/>
                  </a:moveTo>
                  <a:cubicBezTo>
                    <a:pt x="38" y="56"/>
                    <a:pt x="40" y="47"/>
                    <a:pt x="48" y="42"/>
                  </a:cubicBezTo>
                  <a:cubicBezTo>
                    <a:pt x="56" y="38"/>
                    <a:pt x="65" y="40"/>
                    <a:pt x="70" y="48"/>
                  </a:cubicBezTo>
                  <a:cubicBezTo>
                    <a:pt x="74" y="55"/>
                    <a:pt x="72" y="63"/>
                    <a:pt x="67" y="68"/>
                  </a:cubicBezTo>
                  <a:cubicBezTo>
                    <a:pt x="67" y="68"/>
                    <a:pt x="67" y="68"/>
                    <a:pt x="67" y="68"/>
                  </a:cubicBezTo>
                  <a:cubicBezTo>
                    <a:pt x="66" y="69"/>
                    <a:pt x="65" y="69"/>
                    <a:pt x="64" y="70"/>
                  </a:cubicBezTo>
                  <a:cubicBezTo>
                    <a:pt x="57" y="74"/>
                    <a:pt x="49" y="72"/>
                    <a:pt x="44" y="67"/>
                  </a:cubicBezTo>
                  <a:cubicBezTo>
                    <a:pt x="44" y="67"/>
                    <a:pt x="44" y="67"/>
                    <a:pt x="44" y="67"/>
                  </a:cubicBezTo>
                  <a:cubicBezTo>
                    <a:pt x="43" y="66"/>
                    <a:pt x="43" y="65"/>
                    <a:pt x="42" y="64"/>
                  </a:cubicBezTo>
                  <a:close/>
                  <a:moveTo>
                    <a:pt x="94" y="34"/>
                  </a:moveTo>
                  <a:cubicBezTo>
                    <a:pt x="103" y="49"/>
                    <a:pt x="102" y="67"/>
                    <a:pt x="92" y="81"/>
                  </a:cubicBezTo>
                  <a:cubicBezTo>
                    <a:pt x="78" y="66"/>
                    <a:pt x="78" y="66"/>
                    <a:pt x="78" y="66"/>
                  </a:cubicBezTo>
                  <a:cubicBezTo>
                    <a:pt x="81" y="60"/>
                    <a:pt x="81" y="52"/>
                    <a:pt x="78" y="46"/>
                  </a:cubicBezTo>
                  <a:cubicBezTo>
                    <a:pt x="92" y="31"/>
                    <a:pt x="92" y="31"/>
                    <a:pt x="92" y="31"/>
                  </a:cubicBezTo>
                  <a:cubicBezTo>
                    <a:pt x="93" y="32"/>
                    <a:pt x="93" y="33"/>
                    <a:pt x="94" y="34"/>
                  </a:cubicBezTo>
                  <a:close/>
                  <a:moveTo>
                    <a:pt x="34" y="18"/>
                  </a:moveTo>
                  <a:cubicBezTo>
                    <a:pt x="49" y="9"/>
                    <a:pt x="67" y="10"/>
                    <a:pt x="81" y="20"/>
                  </a:cubicBezTo>
                  <a:cubicBezTo>
                    <a:pt x="66" y="34"/>
                    <a:pt x="66" y="34"/>
                    <a:pt x="66" y="34"/>
                  </a:cubicBezTo>
                  <a:cubicBezTo>
                    <a:pt x="60" y="31"/>
                    <a:pt x="52" y="31"/>
                    <a:pt x="45" y="34"/>
                  </a:cubicBezTo>
                  <a:cubicBezTo>
                    <a:pt x="31" y="20"/>
                    <a:pt x="31" y="20"/>
                    <a:pt x="31" y="20"/>
                  </a:cubicBezTo>
                  <a:cubicBezTo>
                    <a:pt x="32" y="19"/>
                    <a:pt x="33" y="19"/>
                    <a:pt x="34" y="18"/>
                  </a:cubicBezTo>
                  <a:close/>
                  <a:moveTo>
                    <a:pt x="18" y="78"/>
                  </a:moveTo>
                  <a:cubicBezTo>
                    <a:pt x="9" y="63"/>
                    <a:pt x="10" y="45"/>
                    <a:pt x="20" y="31"/>
                  </a:cubicBezTo>
                  <a:cubicBezTo>
                    <a:pt x="34" y="46"/>
                    <a:pt x="34" y="46"/>
                    <a:pt x="34" y="46"/>
                  </a:cubicBezTo>
                  <a:cubicBezTo>
                    <a:pt x="31" y="52"/>
                    <a:pt x="31" y="60"/>
                    <a:pt x="34" y="66"/>
                  </a:cubicBezTo>
                  <a:cubicBezTo>
                    <a:pt x="20" y="81"/>
                    <a:pt x="20" y="81"/>
                    <a:pt x="20" y="81"/>
                  </a:cubicBezTo>
                  <a:cubicBezTo>
                    <a:pt x="19" y="80"/>
                    <a:pt x="19" y="79"/>
                    <a:pt x="18" y="78"/>
                  </a:cubicBezTo>
                  <a:close/>
                </a:path>
              </a:pathLst>
            </a:custGeom>
            <a:solidFill>
              <a:sysClr val="window" lastClr="FFFFFF"/>
            </a:solidFill>
            <a:ln>
              <a:noFill/>
            </a:ln>
          </p:spPr>
          <p:txBody>
            <a:bodyPr vert="horz" wrap="square" lIns="91440" tIns="45720" rIns="91440" bIns="45720" numCol="1" anchor="t" anchorCtr="0" compatLnSpc="1"/>
            <a:lstStyle/>
            <a:p>
              <a:endParaRPr lang="id-ID" dirty="0"/>
            </a:p>
          </p:txBody>
        </p:sp>
      </p:grpSp>
      <p:grpSp>
        <p:nvGrpSpPr>
          <p:cNvPr id="6" name="组合 5"/>
          <p:cNvGrpSpPr/>
          <p:nvPr/>
        </p:nvGrpSpPr>
        <p:grpSpPr>
          <a:xfrm>
            <a:off x="756285" y="5053965"/>
            <a:ext cx="4746625" cy="1343660"/>
            <a:chOff x="1191" y="7957"/>
            <a:chExt cx="7475" cy="2116"/>
          </a:xfrm>
        </p:grpSpPr>
        <p:sp>
          <p:nvSpPr>
            <p:cNvPr id="52" name="TextBox 51"/>
            <p:cNvSpPr txBox="1"/>
            <p:nvPr>
              <p:custDataLst>
                <p:tags r:id="rId13"/>
              </p:custDataLst>
            </p:nvPr>
          </p:nvSpPr>
          <p:spPr>
            <a:xfrm>
              <a:off x="2692" y="7957"/>
              <a:ext cx="5975" cy="794"/>
            </a:xfrm>
            <a:prstGeom prst="rect">
              <a:avLst/>
            </a:prstGeom>
            <a:noFill/>
          </p:spPr>
          <p:txBody>
            <a:bodyPr wrap="square" lIns="90000" tIns="46800" rIns="90000" bIns="0" rtlCol="0" anchor="b" anchorCtr="0">
              <a:normAutofit/>
            </a:bodyPr>
            <a:lstStyle/>
            <a:p>
              <a:pPr>
                <a:lnSpc>
                  <a:spcPct val="120000"/>
                </a:lnSpc>
              </a:pPr>
              <a:r>
                <a:rPr lang="zh-CN" altLang="en-US" sz="2000" spc="300">
                  <a:solidFill>
                    <a:srgbClr val="000000">
                      <a:lumMod val="65000"/>
                      <a:lumOff val="35000"/>
                    </a:srgbClr>
                  </a:solidFill>
                  <a:latin typeface="微软雅黑" panose="020B0503020204020204" charset="-122"/>
                  <a:ea typeface="微软雅黑" panose="020B0503020204020204" charset="-122"/>
                </a:rPr>
                <a:t>三是职业利益</a:t>
              </a:r>
              <a:endParaRPr lang="zh-CN" altLang="en-US" sz="2000" spc="300">
                <a:solidFill>
                  <a:srgbClr val="000000">
                    <a:lumMod val="65000"/>
                    <a:lumOff val="35000"/>
                  </a:srgbClr>
                </a:solidFill>
                <a:latin typeface="微软雅黑" panose="020B0503020204020204" charset="-122"/>
                <a:ea typeface="微软雅黑" panose="020B0503020204020204" charset="-122"/>
              </a:endParaRPr>
            </a:p>
          </p:txBody>
        </p:sp>
        <p:grpSp>
          <p:nvGrpSpPr>
            <p:cNvPr id="2" name="组合 1"/>
            <p:cNvGrpSpPr/>
            <p:nvPr/>
          </p:nvGrpSpPr>
          <p:grpSpPr>
            <a:xfrm>
              <a:off x="1191" y="8199"/>
              <a:ext cx="7475" cy="1874"/>
              <a:chOff x="1191" y="8199"/>
              <a:chExt cx="7475" cy="1874"/>
            </a:xfrm>
          </p:grpSpPr>
          <p:sp>
            <p:nvSpPr>
              <p:cNvPr id="51" name="Rectangle 50"/>
              <p:cNvSpPr/>
              <p:nvPr>
                <p:custDataLst>
                  <p:tags r:id="rId14"/>
                </p:custDataLst>
              </p:nvPr>
            </p:nvSpPr>
            <p:spPr>
              <a:xfrm>
                <a:off x="2692" y="8781"/>
                <a:ext cx="5975" cy="1292"/>
              </a:xfrm>
              <a:prstGeom prst="rect">
                <a:avLst/>
              </a:prstGeom>
            </p:spPr>
            <p:txBody>
              <a:bodyPr wrap="square" tIns="0">
                <a:spAutoFit/>
              </a:bodyPr>
              <a:lstStyle/>
              <a:p>
                <a:pPr>
                  <a:lnSpc>
                    <a:spcPct val="120000"/>
                  </a:lnSpc>
                </a:pPr>
                <a:r>
                  <a:rPr lang="zh-CN" altLang="en-US" sz="1400" spc="150">
                    <a:solidFill>
                      <a:srgbClr val="000000">
                        <a:lumMod val="50000"/>
                        <a:lumOff val="50000"/>
                      </a:srgbClr>
                    </a:solidFill>
                    <a:latin typeface="微软雅黑" panose="020B0503020204020204" charset="-122"/>
                    <a:ea typeface="微软雅黑" panose="020B0503020204020204" charset="-122"/>
                  </a:rPr>
                  <a:t>即每个从业人员都能从职业工作中取得工资、奖金、荣誉等利益，从而使个人获得心理平衡，达到“乐业”的境界。</a:t>
                </a:r>
                <a:endParaRPr lang="zh-CN" altLang="en-US" sz="1400" spc="150">
                  <a:solidFill>
                    <a:srgbClr val="000000">
                      <a:lumMod val="50000"/>
                      <a:lumOff val="50000"/>
                    </a:srgbClr>
                  </a:solidFill>
                  <a:latin typeface="微软雅黑" panose="020B0503020204020204" charset="-122"/>
                  <a:ea typeface="微软雅黑" panose="020B0503020204020204" charset="-122"/>
                </a:endParaRPr>
              </a:p>
            </p:txBody>
          </p:sp>
          <p:sp>
            <p:nvSpPr>
              <p:cNvPr id="61" name="Round Diagonal Corner Rectangle 60"/>
              <p:cNvSpPr/>
              <p:nvPr>
                <p:custDataLst>
                  <p:tags r:id="rId15"/>
                </p:custDataLst>
              </p:nvPr>
            </p:nvSpPr>
            <p:spPr>
              <a:xfrm flipV="1">
                <a:off x="1191" y="8199"/>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grpSp>
            <p:nvGrpSpPr>
              <p:cNvPr id="62" name="Group 61"/>
              <p:cNvGrpSpPr/>
              <p:nvPr>
                <p:custDataLst>
                  <p:tags r:id="rId16"/>
                </p:custDataLst>
              </p:nvPr>
            </p:nvGrpSpPr>
            <p:grpSpPr>
              <a:xfrm>
                <a:off x="1418" y="8521"/>
                <a:ext cx="680" cy="490"/>
                <a:chOff x="2713038" y="622300"/>
                <a:chExt cx="431800" cy="311150"/>
              </a:xfrm>
              <a:solidFill>
                <a:sysClr val="window" lastClr="FFFFFF"/>
              </a:solidFill>
            </p:grpSpPr>
            <p:sp>
              <p:nvSpPr>
                <p:cNvPr id="63" name="Freeform 16"/>
                <p:cNvSpPr/>
                <p:nvPr>
                  <p:custDataLst>
                    <p:tags r:id="rId17"/>
                  </p:custDataLst>
                </p:nvPr>
              </p:nvSpPr>
              <p:spPr bwMode="auto">
                <a:xfrm>
                  <a:off x="2713038" y="654050"/>
                  <a:ext cx="185738" cy="247650"/>
                </a:xfrm>
                <a:custGeom>
                  <a:avLst/>
                  <a:gdLst>
                    <a:gd name="T0" fmla="*/ 44 w 48"/>
                    <a:gd name="T1" fmla="*/ 56 h 64"/>
                    <a:gd name="T2" fmla="*/ 8 w 48"/>
                    <a:gd name="T3" fmla="*/ 56 h 64"/>
                    <a:gd name="T4" fmla="*/ 8 w 48"/>
                    <a:gd name="T5" fmla="*/ 8 h 64"/>
                    <a:gd name="T6" fmla="*/ 40 w 48"/>
                    <a:gd name="T7" fmla="*/ 8 h 64"/>
                    <a:gd name="T8" fmla="*/ 44 w 48"/>
                    <a:gd name="T9" fmla="*/ 4 h 64"/>
                    <a:gd name="T10" fmla="*/ 40 w 48"/>
                    <a:gd name="T11" fmla="*/ 0 h 64"/>
                    <a:gd name="T12" fmla="*/ 8 w 48"/>
                    <a:gd name="T13" fmla="*/ 0 h 64"/>
                    <a:gd name="T14" fmla="*/ 0 w 48"/>
                    <a:gd name="T15" fmla="*/ 8 h 64"/>
                    <a:gd name="T16" fmla="*/ 0 w 48"/>
                    <a:gd name="T17" fmla="*/ 56 h 64"/>
                    <a:gd name="T18" fmla="*/ 8 w 48"/>
                    <a:gd name="T19" fmla="*/ 64 h 64"/>
                    <a:gd name="T20" fmla="*/ 44 w 48"/>
                    <a:gd name="T21" fmla="*/ 64 h 64"/>
                    <a:gd name="T22" fmla="*/ 48 w 48"/>
                    <a:gd name="T23" fmla="*/ 60 h 64"/>
                    <a:gd name="T24" fmla="*/ 44 w 48"/>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64">
                      <a:moveTo>
                        <a:pt x="44" y="56"/>
                      </a:moveTo>
                      <a:cubicBezTo>
                        <a:pt x="8" y="56"/>
                        <a:pt x="8" y="56"/>
                        <a:pt x="8" y="56"/>
                      </a:cubicBezTo>
                      <a:cubicBezTo>
                        <a:pt x="8" y="8"/>
                        <a:pt x="8" y="8"/>
                        <a:pt x="8" y="8"/>
                      </a:cubicBezTo>
                      <a:cubicBezTo>
                        <a:pt x="40" y="8"/>
                        <a:pt x="40" y="8"/>
                        <a:pt x="40" y="8"/>
                      </a:cubicBezTo>
                      <a:cubicBezTo>
                        <a:pt x="42" y="8"/>
                        <a:pt x="44" y="6"/>
                        <a:pt x="44" y="4"/>
                      </a:cubicBezTo>
                      <a:cubicBezTo>
                        <a:pt x="44" y="2"/>
                        <a:pt x="42" y="0"/>
                        <a:pt x="40" y="0"/>
                      </a:cubicBezTo>
                      <a:cubicBezTo>
                        <a:pt x="8" y="0"/>
                        <a:pt x="8" y="0"/>
                        <a:pt x="8" y="0"/>
                      </a:cubicBezTo>
                      <a:cubicBezTo>
                        <a:pt x="4" y="0"/>
                        <a:pt x="0" y="4"/>
                        <a:pt x="0" y="8"/>
                      </a:cubicBezTo>
                      <a:cubicBezTo>
                        <a:pt x="0" y="56"/>
                        <a:pt x="0" y="56"/>
                        <a:pt x="0" y="56"/>
                      </a:cubicBezTo>
                      <a:cubicBezTo>
                        <a:pt x="0" y="60"/>
                        <a:pt x="4" y="64"/>
                        <a:pt x="8" y="64"/>
                      </a:cubicBezTo>
                      <a:cubicBezTo>
                        <a:pt x="44" y="64"/>
                        <a:pt x="44" y="64"/>
                        <a:pt x="44" y="64"/>
                      </a:cubicBezTo>
                      <a:cubicBezTo>
                        <a:pt x="46" y="64"/>
                        <a:pt x="48" y="62"/>
                        <a:pt x="48" y="60"/>
                      </a:cubicBezTo>
                      <a:cubicBezTo>
                        <a:pt x="48" y="58"/>
                        <a:pt x="46" y="56"/>
                        <a:pt x="4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17"/>
                <p:cNvSpPr/>
                <p:nvPr>
                  <p:custDataLst>
                    <p:tags r:id="rId18"/>
                  </p:custDataLst>
                </p:nvPr>
              </p:nvSpPr>
              <p:spPr bwMode="auto">
                <a:xfrm>
                  <a:off x="2944813" y="654050"/>
                  <a:ext cx="200025" cy="247650"/>
                </a:xfrm>
                <a:custGeom>
                  <a:avLst/>
                  <a:gdLst>
                    <a:gd name="T0" fmla="*/ 44 w 52"/>
                    <a:gd name="T1" fmla="*/ 16 h 64"/>
                    <a:gd name="T2" fmla="*/ 44 w 52"/>
                    <a:gd name="T3" fmla="*/ 8 h 64"/>
                    <a:gd name="T4" fmla="*/ 36 w 52"/>
                    <a:gd name="T5" fmla="*/ 0 h 64"/>
                    <a:gd name="T6" fmla="*/ 4 w 52"/>
                    <a:gd name="T7" fmla="*/ 0 h 64"/>
                    <a:gd name="T8" fmla="*/ 0 w 52"/>
                    <a:gd name="T9" fmla="*/ 4 h 64"/>
                    <a:gd name="T10" fmla="*/ 4 w 52"/>
                    <a:gd name="T11" fmla="*/ 8 h 64"/>
                    <a:gd name="T12" fmla="*/ 36 w 52"/>
                    <a:gd name="T13" fmla="*/ 8 h 64"/>
                    <a:gd name="T14" fmla="*/ 36 w 52"/>
                    <a:gd name="T15" fmla="*/ 20 h 64"/>
                    <a:gd name="T16" fmla="*/ 36 w 52"/>
                    <a:gd name="T17" fmla="*/ 44 h 64"/>
                    <a:gd name="T18" fmla="*/ 36 w 52"/>
                    <a:gd name="T19" fmla="*/ 56 h 64"/>
                    <a:gd name="T20" fmla="*/ 8 w 52"/>
                    <a:gd name="T21" fmla="*/ 56 h 64"/>
                    <a:gd name="T22" fmla="*/ 4 w 52"/>
                    <a:gd name="T23" fmla="*/ 60 h 64"/>
                    <a:gd name="T24" fmla="*/ 8 w 52"/>
                    <a:gd name="T25" fmla="*/ 64 h 64"/>
                    <a:gd name="T26" fmla="*/ 36 w 52"/>
                    <a:gd name="T27" fmla="*/ 64 h 64"/>
                    <a:gd name="T28" fmla="*/ 44 w 52"/>
                    <a:gd name="T29" fmla="*/ 56 h 64"/>
                    <a:gd name="T30" fmla="*/ 44 w 52"/>
                    <a:gd name="T31" fmla="*/ 48 h 64"/>
                    <a:gd name="T32" fmla="*/ 52 w 52"/>
                    <a:gd name="T33" fmla="*/ 40 h 64"/>
                    <a:gd name="T34" fmla="*/ 52 w 52"/>
                    <a:gd name="T35" fmla="*/ 24 h 64"/>
                    <a:gd name="T36" fmla="*/ 44 w 52"/>
                    <a:gd name="T37"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64">
                      <a:moveTo>
                        <a:pt x="44" y="16"/>
                      </a:moveTo>
                      <a:cubicBezTo>
                        <a:pt x="44" y="8"/>
                        <a:pt x="44" y="8"/>
                        <a:pt x="44" y="8"/>
                      </a:cubicBezTo>
                      <a:cubicBezTo>
                        <a:pt x="44" y="4"/>
                        <a:pt x="40" y="0"/>
                        <a:pt x="36" y="0"/>
                      </a:cubicBezTo>
                      <a:cubicBezTo>
                        <a:pt x="4" y="0"/>
                        <a:pt x="4" y="0"/>
                        <a:pt x="4" y="0"/>
                      </a:cubicBezTo>
                      <a:cubicBezTo>
                        <a:pt x="2" y="0"/>
                        <a:pt x="0" y="2"/>
                        <a:pt x="0" y="4"/>
                      </a:cubicBezTo>
                      <a:cubicBezTo>
                        <a:pt x="0" y="6"/>
                        <a:pt x="2" y="8"/>
                        <a:pt x="4" y="8"/>
                      </a:cubicBezTo>
                      <a:cubicBezTo>
                        <a:pt x="36" y="8"/>
                        <a:pt x="36" y="8"/>
                        <a:pt x="36" y="8"/>
                      </a:cubicBezTo>
                      <a:cubicBezTo>
                        <a:pt x="36" y="20"/>
                        <a:pt x="36" y="20"/>
                        <a:pt x="36" y="20"/>
                      </a:cubicBezTo>
                      <a:cubicBezTo>
                        <a:pt x="36" y="44"/>
                        <a:pt x="36" y="44"/>
                        <a:pt x="36" y="44"/>
                      </a:cubicBezTo>
                      <a:cubicBezTo>
                        <a:pt x="36" y="56"/>
                        <a:pt x="36" y="56"/>
                        <a:pt x="36" y="56"/>
                      </a:cubicBezTo>
                      <a:cubicBezTo>
                        <a:pt x="8" y="56"/>
                        <a:pt x="8" y="56"/>
                        <a:pt x="8" y="56"/>
                      </a:cubicBezTo>
                      <a:cubicBezTo>
                        <a:pt x="6" y="56"/>
                        <a:pt x="4" y="58"/>
                        <a:pt x="4" y="60"/>
                      </a:cubicBezTo>
                      <a:cubicBezTo>
                        <a:pt x="4" y="62"/>
                        <a:pt x="6" y="64"/>
                        <a:pt x="8" y="64"/>
                      </a:cubicBezTo>
                      <a:cubicBezTo>
                        <a:pt x="36" y="64"/>
                        <a:pt x="36" y="64"/>
                        <a:pt x="36" y="64"/>
                      </a:cubicBezTo>
                      <a:cubicBezTo>
                        <a:pt x="40" y="64"/>
                        <a:pt x="44" y="60"/>
                        <a:pt x="44" y="56"/>
                      </a:cubicBezTo>
                      <a:cubicBezTo>
                        <a:pt x="44" y="48"/>
                        <a:pt x="44" y="48"/>
                        <a:pt x="44" y="48"/>
                      </a:cubicBezTo>
                      <a:cubicBezTo>
                        <a:pt x="48" y="48"/>
                        <a:pt x="52" y="44"/>
                        <a:pt x="52" y="40"/>
                      </a:cubicBezTo>
                      <a:cubicBezTo>
                        <a:pt x="52" y="24"/>
                        <a:pt x="52" y="24"/>
                        <a:pt x="52" y="24"/>
                      </a:cubicBezTo>
                      <a:cubicBezTo>
                        <a:pt x="52" y="20"/>
                        <a:pt x="48" y="16"/>
                        <a:pt x="4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5" name="Freeform 18"/>
                <p:cNvSpPr/>
                <p:nvPr>
                  <p:custDataLst>
                    <p:tags r:id="rId19"/>
                  </p:custDataLst>
                </p:nvPr>
              </p:nvSpPr>
              <p:spPr bwMode="auto">
                <a:xfrm>
                  <a:off x="2836863" y="622300"/>
                  <a:ext cx="169863" cy="311150"/>
                </a:xfrm>
                <a:custGeom>
                  <a:avLst/>
                  <a:gdLst>
                    <a:gd name="T0" fmla="*/ 107 w 107"/>
                    <a:gd name="T1" fmla="*/ 78 h 196"/>
                    <a:gd name="T2" fmla="*/ 58 w 107"/>
                    <a:gd name="T3" fmla="*/ 78 h 196"/>
                    <a:gd name="T4" fmla="*/ 58 w 107"/>
                    <a:gd name="T5" fmla="*/ 0 h 196"/>
                    <a:gd name="T6" fmla="*/ 0 w 107"/>
                    <a:gd name="T7" fmla="*/ 117 h 196"/>
                    <a:gd name="T8" fmla="*/ 49 w 107"/>
                    <a:gd name="T9" fmla="*/ 117 h 196"/>
                    <a:gd name="T10" fmla="*/ 49 w 107"/>
                    <a:gd name="T11" fmla="*/ 196 h 196"/>
                    <a:gd name="T12" fmla="*/ 107 w 107"/>
                    <a:gd name="T13" fmla="*/ 78 h 196"/>
                  </a:gdLst>
                  <a:ahLst/>
                  <a:cxnLst>
                    <a:cxn ang="0">
                      <a:pos x="T0" y="T1"/>
                    </a:cxn>
                    <a:cxn ang="0">
                      <a:pos x="T2" y="T3"/>
                    </a:cxn>
                    <a:cxn ang="0">
                      <a:pos x="T4" y="T5"/>
                    </a:cxn>
                    <a:cxn ang="0">
                      <a:pos x="T6" y="T7"/>
                    </a:cxn>
                    <a:cxn ang="0">
                      <a:pos x="T8" y="T9"/>
                    </a:cxn>
                    <a:cxn ang="0">
                      <a:pos x="T10" y="T11"/>
                    </a:cxn>
                    <a:cxn ang="0">
                      <a:pos x="T12" y="T13"/>
                    </a:cxn>
                  </a:cxnLst>
                  <a:rect l="0" t="0" r="r" b="b"/>
                  <a:pathLst>
                    <a:path w="107" h="196">
                      <a:moveTo>
                        <a:pt x="107" y="78"/>
                      </a:moveTo>
                      <a:lnTo>
                        <a:pt x="58" y="78"/>
                      </a:lnTo>
                      <a:lnTo>
                        <a:pt x="58" y="0"/>
                      </a:lnTo>
                      <a:lnTo>
                        <a:pt x="0" y="117"/>
                      </a:lnTo>
                      <a:lnTo>
                        <a:pt x="49" y="117"/>
                      </a:lnTo>
                      <a:lnTo>
                        <a:pt x="49" y="196"/>
                      </a:lnTo>
                      <a:lnTo>
                        <a:pt x="10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pic>
        <p:nvPicPr>
          <p:cNvPr id="44" name="图片 43" descr="C:\Users\Kingsoft\Desktop\活动\active-activity-adults-424725.jpgactive-activity-adults-424725"/>
          <p:cNvPicPr>
            <a:picLocks noChangeAspect="1"/>
          </p:cNvPicPr>
          <p:nvPr>
            <p:custDataLst>
              <p:tags r:id="rId20"/>
            </p:custDataLst>
          </p:nvPr>
        </p:nvPicPr>
        <p:blipFill rotWithShape="1">
          <a:blip r:embed="rId21"/>
          <a:srcRect t="-182"/>
          <a:stretch>
            <a:fillRect/>
          </a:stretch>
        </p:blipFill>
        <p:spPr>
          <a:xfrm>
            <a:off x="6562024" y="867577"/>
            <a:ext cx="3923328" cy="5231104"/>
          </a:xfrm>
          <a:prstGeom prst="rect">
            <a:avLst/>
          </a:prstGeom>
          <a:ln w="9525">
            <a:solidFill>
              <a:sysClr val="window" lastClr="FFFFFF">
                <a:lumMod val="65000"/>
              </a:sysClr>
            </a:solidFill>
          </a:ln>
          <a:effectLst>
            <a:outerShdw blurRad="304800" dist="50800" sx="1000" sy="1000" algn="ctr" rotWithShape="0">
              <a:srgbClr val="000000"/>
            </a:outerShdw>
          </a:effectLst>
        </p:spPr>
      </p:pic>
      <p:sp>
        <p:nvSpPr>
          <p:cNvPr id="5" name="矩形 4"/>
          <p:cNvSpPr/>
          <p:nvPr>
            <p:custDataLst>
              <p:tags r:id="rId22"/>
            </p:custDataLst>
          </p:nvPr>
        </p:nvSpPr>
        <p:spPr>
          <a:xfrm>
            <a:off x="0" y="509124"/>
            <a:ext cx="127000" cy="577190"/>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0"/>
          <p:cNvSpPr txBox="1">
            <a:spLocks noChangeArrowheads="1"/>
          </p:cNvSpPr>
          <p:nvPr/>
        </p:nvSpPr>
        <p:spPr bwMode="auto">
          <a:xfrm>
            <a:off x="8310245" y="1781810"/>
            <a:ext cx="3458210" cy="2075815"/>
          </a:xfrm>
          <a:prstGeom prst="rect">
            <a:avLst/>
          </a:prstGeom>
          <a:noFill/>
          <a:ln w="9525">
            <a:noFill/>
            <a:miter lim="800000"/>
          </a:ln>
        </p:spPr>
        <p:txBody>
          <a:bodyPr wrap="square" lIns="45703" tIns="22852" rIns="45703" bIns="22852">
            <a:spAutoFit/>
          </a:bodyPr>
          <a:lstStyle/>
          <a:p>
            <a:pPr>
              <a:lnSpc>
                <a:spcPct val="150000"/>
              </a:lnSpc>
            </a:pPr>
            <a:r>
              <a:rPr sz="2400" b="1" dirty="0">
                <a:solidFill>
                  <a:schemeClr val="bg1">
                    <a:lumMod val="50000"/>
                  </a:schemeClr>
                </a:solidFill>
                <a:latin typeface="Noto Sans S Chinese Bold" panose="020B0800000000000000" pitchFamily="34" charset="-122"/>
                <a:ea typeface="Noto Sans S Chinese Bold" panose="020B0800000000000000" pitchFamily="34" charset="-122"/>
              </a:rPr>
              <a:t>幻想期</a:t>
            </a:r>
            <a:endParaRPr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a:p>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rPr>
              <a:t>对自己经常看到或接触到的各类职业都感兴趣，并充满了新奇，幻想着长大后要当什么，在游戏中扮演自己喜欢的角色。该阶段由自己的兴趣爱好决定职业需求，并不考虑自身的条件、能力、水平和社会的需求。</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endParaRPr>
          </a:p>
        </p:txBody>
      </p:sp>
      <p:sp>
        <p:nvSpPr>
          <p:cNvPr id="4" name="Text Box 10"/>
          <p:cNvSpPr txBox="1">
            <a:spLocks noChangeArrowheads="1"/>
          </p:cNvSpPr>
          <p:nvPr/>
        </p:nvSpPr>
        <p:spPr bwMode="auto">
          <a:xfrm>
            <a:off x="8258810" y="4357370"/>
            <a:ext cx="3509645" cy="2321560"/>
          </a:xfrm>
          <a:prstGeom prst="rect">
            <a:avLst/>
          </a:prstGeom>
          <a:noFill/>
          <a:ln w="9525">
            <a:noFill/>
            <a:miter lim="800000"/>
          </a:ln>
        </p:spPr>
        <p:txBody>
          <a:bodyPr wrap="square" lIns="45703" tIns="22852" rIns="45703" bIns="22852">
            <a:spAutoFit/>
          </a:bodyPr>
          <a:lstStyle/>
          <a:p>
            <a:pPr>
              <a:lnSpc>
                <a:spcPct val="150000"/>
              </a:lnSpc>
            </a:pPr>
            <a:r>
              <a:rPr sz="2400" b="1" dirty="0">
                <a:solidFill>
                  <a:schemeClr val="bg1">
                    <a:lumMod val="50000"/>
                  </a:schemeClr>
                </a:solidFill>
                <a:latin typeface="Noto Sans S Chinese Bold" panose="020B0800000000000000" pitchFamily="34" charset="-122"/>
                <a:ea typeface="Noto Sans S Chinese Bold" panose="020B0800000000000000" pitchFamily="34" charset="-122"/>
              </a:rPr>
              <a:t>现实期</a:t>
            </a:r>
            <a:endParaRPr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a:p>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rPr>
              <a:t>该阶段是青年向成人过渡的阶段。个体开始步入社会，实现就业，能够客观地把自己的职业愿望同自己的主观条件、能力以及社会现实的职业需要密切联系和协调起来，寻找适合自己的职业，已经有了自己具体的、现实的职业目标。</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endParaRPr>
          </a:p>
        </p:txBody>
      </p:sp>
      <p:sp>
        <p:nvSpPr>
          <p:cNvPr id="5" name="Text Box 10"/>
          <p:cNvSpPr txBox="1">
            <a:spLocks noChangeArrowheads="1"/>
          </p:cNvSpPr>
          <p:nvPr/>
        </p:nvSpPr>
        <p:spPr bwMode="auto">
          <a:xfrm>
            <a:off x="501015" y="1781810"/>
            <a:ext cx="3491230" cy="1583055"/>
          </a:xfrm>
          <a:prstGeom prst="rect">
            <a:avLst/>
          </a:prstGeom>
          <a:noFill/>
          <a:ln w="9525">
            <a:noFill/>
            <a:miter lim="800000"/>
          </a:ln>
        </p:spPr>
        <p:txBody>
          <a:bodyPr wrap="square" lIns="45703" tIns="22852" rIns="45703" bIns="22852">
            <a:spAutoFit/>
          </a:bodyPr>
          <a:lstStyle/>
          <a:p>
            <a:pPr>
              <a:lnSpc>
                <a:spcPct val="150000"/>
              </a:lnSpc>
            </a:pPr>
            <a:r>
              <a:rPr sz="2400" b="1" dirty="0">
                <a:solidFill>
                  <a:schemeClr val="bg1">
                    <a:lumMod val="50000"/>
                  </a:schemeClr>
                </a:solidFill>
                <a:latin typeface="Noto Sans S Chinese Bold" panose="020B0800000000000000" pitchFamily="34" charset="-122"/>
                <a:ea typeface="Noto Sans S Chinese Bold" panose="020B0800000000000000" pitchFamily="34" charset="-122"/>
              </a:rPr>
              <a:t>金斯伯格</a:t>
            </a:r>
            <a:endParaRPr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a:p>
            <a:pPr>
              <a:lnSpc>
                <a:spcPct val="100000"/>
              </a:lnSpc>
              <a:spcBef>
                <a:spcPts val="0"/>
              </a:spcBef>
              <a:spcAft>
                <a:spcPts val="0"/>
              </a:spcAft>
            </a:pP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rPr>
              <a:t>通过对人的童年到青少年阶段职业心理发展过程的研究，将个体职业心理的发展划分为幻想期、尝试期和现实期三个阶段。</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endParaRPr>
          </a:p>
        </p:txBody>
      </p:sp>
      <p:sp>
        <p:nvSpPr>
          <p:cNvPr id="7" name="Text Box 10"/>
          <p:cNvSpPr txBox="1">
            <a:spLocks noChangeArrowheads="1"/>
          </p:cNvSpPr>
          <p:nvPr/>
        </p:nvSpPr>
        <p:spPr bwMode="auto">
          <a:xfrm>
            <a:off x="543560" y="4357370"/>
            <a:ext cx="3398520" cy="2321560"/>
          </a:xfrm>
          <a:prstGeom prst="rect">
            <a:avLst/>
          </a:prstGeom>
          <a:noFill/>
          <a:ln w="9525">
            <a:noFill/>
            <a:miter lim="800000"/>
          </a:ln>
        </p:spPr>
        <p:txBody>
          <a:bodyPr wrap="square" lIns="45703" tIns="22852" rIns="45703" bIns="22852">
            <a:spAutoFit/>
          </a:bodyPr>
          <a:lstStyle/>
          <a:p>
            <a:pPr>
              <a:lnSpc>
                <a:spcPct val="150000"/>
              </a:lnSpc>
            </a:pPr>
            <a:r>
              <a:rPr sz="2400" b="1" dirty="0">
                <a:solidFill>
                  <a:schemeClr val="bg1">
                    <a:lumMod val="50000"/>
                  </a:schemeClr>
                </a:solidFill>
                <a:latin typeface="Noto Sans S Chinese Bold" panose="020B0800000000000000" pitchFamily="34" charset="-122"/>
                <a:ea typeface="Noto Sans S Chinese Bold" panose="020B0800000000000000" pitchFamily="34" charset="-122"/>
              </a:rPr>
              <a:t>尝试期</a:t>
            </a:r>
            <a:endParaRPr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a:p>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rPr>
              <a:t>从少年向青年过渡时期，人的生理迅速变化，心理快速发展，独立意识和价值观形成。随着知识和能力的增长与增强，特别是获得一些社会生产、生活经验后，他们开始对职业问题进行积极探索，开始注意自己的兴趣、能力等。</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cs typeface="Lato Regular"/>
            </a:endParaRPr>
          </a:p>
        </p:txBody>
      </p:sp>
      <p:grpSp>
        <p:nvGrpSpPr>
          <p:cNvPr id="8" name="组合 7"/>
          <p:cNvGrpSpPr/>
          <p:nvPr/>
        </p:nvGrpSpPr>
        <p:grpSpPr>
          <a:xfrm rot="0">
            <a:off x="4316095" y="2269490"/>
            <a:ext cx="3619500" cy="3630930"/>
            <a:chOff x="4670487" y="2663334"/>
            <a:chExt cx="3121647" cy="3131528"/>
          </a:xfrm>
          <a:solidFill>
            <a:srgbClr val="2485BC"/>
          </a:solidFill>
        </p:grpSpPr>
        <p:sp>
          <p:nvSpPr>
            <p:cNvPr id="9" name="47"/>
            <p:cNvSpPr/>
            <p:nvPr/>
          </p:nvSpPr>
          <p:spPr>
            <a:xfrm rot="4500000">
              <a:off x="4685751" y="2909290"/>
              <a:ext cx="504008"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55" tIns="34278" rIns="68555" bIns="34278"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0" name="55"/>
            <p:cNvSpPr/>
            <p:nvPr/>
          </p:nvSpPr>
          <p:spPr>
            <a:xfrm rot="17100000" flipH="1">
              <a:off x="7285564" y="2909288"/>
              <a:ext cx="504006" cy="504010"/>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55" tIns="34278" rIns="68555" bIns="34278"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1" name="58"/>
            <p:cNvSpPr/>
            <p:nvPr/>
          </p:nvSpPr>
          <p:spPr>
            <a:xfrm rot="17100000" flipV="1">
              <a:off x="4685747" y="5044895"/>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55" tIns="34278" rIns="68555" bIns="34278"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61"/>
            <p:cNvSpPr/>
            <p:nvPr/>
          </p:nvSpPr>
          <p:spPr>
            <a:xfrm rot="4500000" flipH="1" flipV="1">
              <a:off x="7285558" y="5044895"/>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55" tIns="34278" rIns="68555" bIns="34278"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grpSp>
          <p:nvGrpSpPr>
            <p:cNvPr id="13" name="7"/>
            <p:cNvGrpSpPr/>
            <p:nvPr/>
          </p:nvGrpSpPr>
          <p:grpSpPr>
            <a:xfrm>
              <a:off x="4683189" y="2663335"/>
              <a:ext cx="1522098" cy="1522092"/>
              <a:chOff x="4728912" y="2526542"/>
              <a:chExt cx="1337958" cy="1337956"/>
            </a:xfrm>
            <a:grpFill/>
          </p:grpSpPr>
          <p:sp>
            <p:nvSpPr>
              <p:cNvPr id="23" name="49"/>
              <p:cNvSpPr/>
              <p:nvPr/>
            </p:nvSpPr>
            <p:spPr>
              <a:xfrm rot="1800000">
                <a:off x="4728912" y="2526542"/>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Noto Sans S Chinese Bold" panose="020B0800000000000000" pitchFamily="34" charset="-122"/>
                  <a:ea typeface="Noto Sans S Chinese Bold" panose="020B0800000000000000" pitchFamily="34" charset="-122"/>
                </a:endParaRPr>
              </a:p>
            </p:txBody>
          </p:sp>
          <p:sp>
            <p:nvSpPr>
              <p:cNvPr id="24" name="TextBox 30"/>
              <p:cNvSpPr txBox="1"/>
              <p:nvPr/>
            </p:nvSpPr>
            <p:spPr>
              <a:xfrm>
                <a:off x="4791159" y="3090254"/>
                <a:ext cx="1214427" cy="209894"/>
              </a:xfrm>
              <a:prstGeom prst="rect">
                <a:avLst/>
              </a:prstGeom>
              <a:grpFill/>
            </p:spPr>
            <p:txBody>
              <a:bodyPr wrap="square" lIns="0" tIns="0" rIns="0" bIns="0" rtlCol="0">
                <a:spAutoFit/>
              </a:bodyPr>
              <a:lstStyle/>
              <a:p>
                <a:pPr algn="ctr"/>
                <a:r>
                  <a:rPr lang="zh-CN" altLang="en-US" dirty="0">
                    <a:solidFill>
                      <a:schemeClr val="bg1"/>
                    </a:solidFill>
                    <a:latin typeface="Noto Sans S Chinese Bold" panose="020B0800000000000000" pitchFamily="34" charset="-122"/>
                    <a:ea typeface="Noto Sans S Chinese Bold" panose="020B0800000000000000" pitchFamily="34" charset="-122"/>
                  </a:rPr>
                  <a:t>（Eli Ginzberg）</a:t>
                </a:r>
                <a:endParaRPr lang="zh-CN" altLang="en-US" dirty="0">
                  <a:solidFill>
                    <a:schemeClr val="bg1"/>
                  </a:solidFill>
                  <a:latin typeface="Noto Sans S Chinese Bold" panose="020B0800000000000000" pitchFamily="34" charset="-122"/>
                  <a:ea typeface="Noto Sans S Chinese Bold" panose="020B0800000000000000" pitchFamily="34" charset="-122"/>
                </a:endParaRPr>
              </a:p>
            </p:txBody>
          </p:sp>
        </p:grpSp>
        <p:grpSp>
          <p:nvGrpSpPr>
            <p:cNvPr id="14" name="8"/>
            <p:cNvGrpSpPr/>
            <p:nvPr/>
          </p:nvGrpSpPr>
          <p:grpSpPr>
            <a:xfrm>
              <a:off x="6270036" y="2663334"/>
              <a:ext cx="1522098" cy="1522092"/>
              <a:chOff x="6133509" y="2526541"/>
              <a:chExt cx="1337958" cy="1337956"/>
            </a:xfrm>
            <a:grpFill/>
          </p:grpSpPr>
          <p:sp>
            <p:nvSpPr>
              <p:cNvPr id="21" name="56"/>
              <p:cNvSpPr/>
              <p:nvPr/>
            </p:nvSpPr>
            <p:spPr>
              <a:xfrm rot="19800000" flipH="1">
                <a:off x="6133509" y="2526541"/>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Noto Sans S Chinese Bold" panose="020B0800000000000000" pitchFamily="34" charset="-122"/>
                  <a:ea typeface="Noto Sans S Chinese Bold" panose="020B0800000000000000" pitchFamily="34" charset="-122"/>
                </a:endParaRPr>
              </a:p>
            </p:txBody>
          </p:sp>
          <p:sp>
            <p:nvSpPr>
              <p:cNvPr id="22" name="TextBox 30"/>
              <p:cNvSpPr txBox="1"/>
              <p:nvPr/>
            </p:nvSpPr>
            <p:spPr>
              <a:xfrm>
                <a:off x="6195275" y="3078699"/>
                <a:ext cx="1214427" cy="233001"/>
              </a:xfrm>
              <a:prstGeom prst="rect">
                <a:avLst/>
              </a:prstGeom>
              <a:grpFill/>
            </p:spPr>
            <p:txBody>
              <a:bodyPr wrap="square" lIns="0" tIns="0" rIns="0" bIns="0" rtlCol="0">
                <a:spAutoFit/>
              </a:bodyPr>
              <a:lstStyle/>
              <a:p>
                <a:pPr algn="ctr"/>
                <a:r>
                  <a:rPr lang="zh-CN" altLang="en-US" sz="2000" dirty="0">
                    <a:solidFill>
                      <a:schemeClr val="bg1"/>
                    </a:solidFill>
                    <a:latin typeface="Noto Sans S Chinese Bold" panose="020B0800000000000000" pitchFamily="34" charset="-122"/>
                    <a:ea typeface="Noto Sans S Chinese Bold" panose="020B0800000000000000" pitchFamily="34" charset="-122"/>
                  </a:rPr>
                  <a:t>（11岁之前）</a:t>
                </a:r>
                <a:endParaRPr lang="zh-CN" altLang="en-US" sz="2000" dirty="0">
                  <a:solidFill>
                    <a:schemeClr val="bg1"/>
                  </a:solidFill>
                  <a:latin typeface="Noto Sans S Chinese Bold" panose="020B0800000000000000" pitchFamily="34" charset="-122"/>
                  <a:ea typeface="Noto Sans S Chinese Bold" panose="020B0800000000000000" pitchFamily="34" charset="-122"/>
                </a:endParaRPr>
              </a:p>
            </p:txBody>
          </p:sp>
        </p:grpSp>
        <p:grpSp>
          <p:nvGrpSpPr>
            <p:cNvPr id="15" name="74"/>
            <p:cNvGrpSpPr/>
            <p:nvPr/>
          </p:nvGrpSpPr>
          <p:grpSpPr>
            <a:xfrm>
              <a:off x="4670487" y="4272764"/>
              <a:ext cx="1522098" cy="1522098"/>
              <a:chOff x="4728910" y="3927384"/>
              <a:chExt cx="1337958" cy="1337960"/>
            </a:xfrm>
            <a:grpFill/>
          </p:grpSpPr>
          <p:sp>
            <p:nvSpPr>
              <p:cNvPr id="19" name="59"/>
              <p:cNvSpPr/>
              <p:nvPr/>
            </p:nvSpPr>
            <p:spPr>
              <a:xfrm rot="19800000" flipV="1">
                <a:off x="4728910" y="3927384"/>
                <a:ext cx="1337958" cy="1337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Noto Sans S Chinese Bold" panose="020B0800000000000000" pitchFamily="34" charset="-122"/>
                  <a:ea typeface="Noto Sans S Chinese Bold" panose="020B0800000000000000" pitchFamily="34" charset="-122"/>
                </a:endParaRPr>
              </a:p>
            </p:txBody>
          </p:sp>
          <p:sp>
            <p:nvSpPr>
              <p:cNvPr id="20" name="TextBox 30"/>
              <p:cNvSpPr txBox="1"/>
              <p:nvPr/>
            </p:nvSpPr>
            <p:spPr>
              <a:xfrm>
                <a:off x="4775125" y="4480040"/>
                <a:ext cx="1241538" cy="233001"/>
              </a:xfrm>
              <a:prstGeom prst="rect">
                <a:avLst/>
              </a:prstGeom>
              <a:grpFill/>
            </p:spPr>
            <p:txBody>
              <a:bodyPr wrap="square" lIns="0" tIns="0" rIns="0" bIns="0" rtlCol="0">
                <a:spAutoFit/>
              </a:bodyPr>
              <a:lstStyle/>
              <a:p>
                <a:pPr algn="ctr"/>
                <a:r>
                  <a:rPr lang="zh-CN" altLang="en-US" sz="2000" dirty="0">
                    <a:solidFill>
                      <a:schemeClr val="bg1"/>
                    </a:solidFill>
                    <a:latin typeface="Noto Sans S Chinese Bold" panose="020B0800000000000000" pitchFamily="34" charset="-122"/>
                    <a:ea typeface="Noto Sans S Chinese Bold" panose="020B0800000000000000" pitchFamily="34" charset="-122"/>
                  </a:rPr>
                  <a:t>（11～17岁）</a:t>
                </a:r>
                <a:endParaRPr lang="zh-CN" altLang="en-US" sz="2000" dirty="0">
                  <a:solidFill>
                    <a:schemeClr val="bg1"/>
                  </a:solidFill>
                  <a:latin typeface="Noto Sans S Chinese Bold" panose="020B0800000000000000" pitchFamily="34" charset="-122"/>
                  <a:ea typeface="Noto Sans S Chinese Bold" panose="020B0800000000000000" pitchFamily="34" charset="-122"/>
                </a:endParaRPr>
              </a:p>
            </p:txBody>
          </p:sp>
        </p:grpSp>
        <p:grpSp>
          <p:nvGrpSpPr>
            <p:cNvPr id="16" name="75"/>
            <p:cNvGrpSpPr/>
            <p:nvPr/>
          </p:nvGrpSpPr>
          <p:grpSpPr>
            <a:xfrm>
              <a:off x="6270037" y="4272766"/>
              <a:ext cx="1522094" cy="1522094"/>
              <a:chOff x="6133508" y="3927385"/>
              <a:chExt cx="1337956" cy="1337958"/>
            </a:xfrm>
            <a:grpFill/>
          </p:grpSpPr>
          <p:sp>
            <p:nvSpPr>
              <p:cNvPr id="17" name="62"/>
              <p:cNvSpPr/>
              <p:nvPr/>
            </p:nvSpPr>
            <p:spPr>
              <a:xfrm rot="1800000" flipH="1" flipV="1">
                <a:off x="6133508" y="3927385"/>
                <a:ext cx="1337956" cy="13379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Noto Sans S Chinese Bold" panose="020B0800000000000000" pitchFamily="34" charset="-122"/>
                  <a:ea typeface="Noto Sans S Chinese Bold" panose="020B0800000000000000" pitchFamily="34" charset="-122"/>
                </a:endParaRPr>
              </a:p>
            </p:txBody>
          </p:sp>
          <p:sp>
            <p:nvSpPr>
              <p:cNvPr id="18" name="TextBox 30"/>
              <p:cNvSpPr txBox="1"/>
              <p:nvPr/>
            </p:nvSpPr>
            <p:spPr>
              <a:xfrm>
                <a:off x="6195273" y="4479544"/>
                <a:ext cx="1214427" cy="233001"/>
              </a:xfrm>
              <a:prstGeom prst="rect">
                <a:avLst/>
              </a:prstGeom>
              <a:grpFill/>
            </p:spPr>
            <p:txBody>
              <a:bodyPr wrap="square" lIns="0" tIns="0" rIns="0" bIns="0" rtlCol="0">
                <a:spAutoFit/>
              </a:bodyPr>
              <a:lstStyle/>
              <a:p>
                <a:pPr algn="ctr"/>
                <a:r>
                  <a:rPr lang="en-US" altLang="zh-CN" sz="2000" dirty="0">
                    <a:solidFill>
                      <a:schemeClr val="bg1"/>
                    </a:solidFill>
                    <a:latin typeface="Noto Sans S Chinese Bold" panose="020B0800000000000000" pitchFamily="34" charset="-122"/>
                    <a:ea typeface="Noto Sans S Chinese Bold" panose="020B0800000000000000" pitchFamily="34" charset="-122"/>
                  </a:rPr>
                  <a:t>(</a:t>
                </a:r>
                <a:r>
                  <a:rPr lang="zh-CN" altLang="en-US" sz="2000" dirty="0">
                    <a:solidFill>
                      <a:schemeClr val="bg1"/>
                    </a:solidFill>
                    <a:latin typeface="Noto Sans S Chinese Bold" panose="020B0800000000000000" pitchFamily="34" charset="-122"/>
                    <a:ea typeface="Noto Sans S Chinese Bold" panose="020B0800000000000000" pitchFamily="34" charset="-122"/>
                  </a:rPr>
                  <a:t>17岁以</a:t>
                </a:r>
                <a:r>
                  <a:rPr lang="en-US" altLang="zh-CN" sz="2000" dirty="0">
                    <a:solidFill>
                      <a:schemeClr val="bg1"/>
                    </a:solidFill>
                    <a:latin typeface="Noto Sans S Chinese Bold" panose="020B0800000000000000" pitchFamily="34" charset="-122"/>
                    <a:ea typeface="Noto Sans S Chinese Bold" panose="020B0800000000000000" pitchFamily="34" charset="-122"/>
                  </a:rPr>
                  <a:t>)</a:t>
                </a:r>
                <a:endParaRPr lang="en-US" altLang="zh-CN" sz="2000" dirty="0">
                  <a:solidFill>
                    <a:schemeClr val="bg1"/>
                  </a:solidFill>
                  <a:latin typeface="Noto Sans S Chinese Bold" panose="020B0800000000000000" pitchFamily="34" charset="-122"/>
                  <a:ea typeface="Noto Sans S Chinese Bold" panose="020B0800000000000000" pitchFamily="34" charset="-122"/>
                </a:endParaRPr>
              </a:p>
            </p:txBody>
          </p:sp>
        </p:grpSp>
      </p:grpSp>
      <p:grpSp>
        <p:nvGrpSpPr>
          <p:cNvPr id="26" name="组合 25"/>
          <p:cNvGrpSpPr/>
          <p:nvPr/>
        </p:nvGrpSpPr>
        <p:grpSpPr>
          <a:xfrm>
            <a:off x="2396597" y="391964"/>
            <a:ext cx="7398385" cy="508371"/>
            <a:chOff x="57150" y="286241"/>
            <a:chExt cx="7398385" cy="508371"/>
          </a:xfrm>
        </p:grpSpPr>
        <p:sp>
          <p:nvSpPr>
            <p:cNvPr id="6" name="TextBox 8"/>
            <p:cNvSpPr txBox="1">
              <a:spLocks noChangeArrowheads="1"/>
            </p:cNvSpPr>
            <p:nvPr/>
          </p:nvSpPr>
          <p:spPr bwMode="auto">
            <a:xfrm>
              <a:off x="1388745" y="364082"/>
              <a:ext cx="606679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di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金斯伯格的职业生涯发展阶段理论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305560" y="2627630"/>
            <a:ext cx="6499860"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sz="1400" dirty="0">
                <a:solidFill>
                  <a:schemeClr val="bg1">
                    <a:lumMod val="50000"/>
                  </a:schemeClr>
                </a:solidFill>
                <a:latin typeface="Noto Sans S Chinese Bold" panose="020B0800000000000000" pitchFamily="34" charset="-122"/>
                <a:ea typeface="Noto Sans S Chinese Bold" panose="020B0800000000000000" pitchFamily="34" charset="-122"/>
              </a:rPr>
              <a:t>一般0～21岁的人处于这一职业发展阶段。主要任务是：（1）发展和发现自己的需要及兴趣，发展和发现自己的能力与才干，为进行实际的职业选择打好基础；（2）学习职业方面的知识，寻找现实的角色模式，获取丰富信息，发展和发现自己的价值观、动机和抱负，做出合理的受教育决策，将幼年的职业幻想变为可操作的现实；（3）接受教育和培训，开发工作世界中所需要的基本习惯和技能。在这一阶段所充当的角色是学生、职业工作的候选人、申请者。</a:t>
            </a:r>
            <a:endParaRPr sz="14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9" name="矩形 8"/>
          <p:cNvSpPr>
            <a:spLocks noChangeArrowheads="1"/>
          </p:cNvSpPr>
          <p:nvPr/>
        </p:nvSpPr>
        <p:spPr bwMode="auto">
          <a:xfrm>
            <a:off x="1318260" y="2303780"/>
            <a:ext cx="3400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rPr>
              <a:t>1. 成长、幻想、探索阶段</a:t>
            </a: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0" name="矩形 9"/>
          <p:cNvSpPr>
            <a:spLocks noChangeArrowheads="1"/>
          </p:cNvSpPr>
          <p:nvPr/>
        </p:nvSpPr>
        <p:spPr bwMode="auto">
          <a:xfrm>
            <a:off x="1305560" y="4921250"/>
            <a:ext cx="6499225" cy="929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457200">
              <a:lnSpc>
                <a:spcPct val="130000"/>
              </a:lnSpc>
            </a:pPr>
            <a:r>
              <a:rPr sz="1400" dirty="0">
                <a:solidFill>
                  <a:schemeClr val="bg1">
                    <a:lumMod val="50000"/>
                  </a:schemeClr>
                </a:solidFill>
                <a:latin typeface="Noto Sans S Chinese Bold" panose="020B0800000000000000" pitchFamily="34" charset="-122"/>
                <a:ea typeface="Noto Sans S Chinese Bold" panose="020B0800000000000000" pitchFamily="34" charset="-122"/>
              </a:rPr>
              <a:t>16～25岁的人步入该阶段。首先，进入劳动力市场，谋取可能成为一种职业基础的第一项工作；其次，个人和雇主之间达成正式可行的契约，个人成为一个组织或一种职业的成员，充当的角色是：应聘者、新学员。</a:t>
            </a:r>
            <a:endParaRPr sz="14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1" name="矩形 10"/>
          <p:cNvSpPr>
            <a:spLocks noChangeArrowheads="1"/>
          </p:cNvSpPr>
          <p:nvPr/>
        </p:nvSpPr>
        <p:spPr bwMode="auto">
          <a:xfrm>
            <a:off x="1318260" y="4597400"/>
            <a:ext cx="32054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rPr>
              <a:t>2. 进入工作状态</a:t>
            </a: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椭圆 11"/>
          <p:cNvSpPr/>
          <p:nvPr/>
        </p:nvSpPr>
        <p:spPr>
          <a:xfrm>
            <a:off x="931361" y="2356359"/>
            <a:ext cx="398319" cy="398319"/>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3" name="椭圆 12"/>
          <p:cNvSpPr/>
          <p:nvPr/>
        </p:nvSpPr>
        <p:spPr>
          <a:xfrm>
            <a:off x="931361" y="4673705"/>
            <a:ext cx="398319" cy="399905"/>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nvGrpSpPr>
          <p:cNvPr id="14" name="组合 13"/>
          <p:cNvGrpSpPr/>
          <p:nvPr/>
        </p:nvGrpSpPr>
        <p:grpSpPr>
          <a:xfrm>
            <a:off x="3192252" y="349419"/>
            <a:ext cx="5807075" cy="508635"/>
            <a:chOff x="57150" y="286241"/>
            <a:chExt cx="5807075" cy="508635"/>
          </a:xfrm>
        </p:grpSpPr>
        <p:sp>
          <p:nvSpPr>
            <p:cNvPr id="15" name="TextBox 8"/>
            <p:cNvSpPr txBox="1">
              <a:spLocks noChangeArrowheads="1"/>
            </p:cNvSpPr>
            <p:nvPr/>
          </p:nvSpPr>
          <p:spPr bwMode="auto">
            <a:xfrm>
              <a:off x="1388745" y="364346"/>
              <a:ext cx="447548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施恩的职业生涯发展理论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1100" y="1324610"/>
            <a:ext cx="5724525" cy="5539740"/>
          </a:xfrm>
          <a:prstGeom prst="rect">
            <a:avLst/>
          </a:prstGeom>
        </p:spPr>
      </p:pic>
      <p:sp>
        <p:nvSpPr>
          <p:cNvPr id="4" name="文本框 3"/>
          <p:cNvSpPr txBox="1"/>
          <p:nvPr/>
        </p:nvSpPr>
        <p:spPr>
          <a:xfrm>
            <a:off x="931545" y="1089025"/>
            <a:ext cx="10415905" cy="645160"/>
          </a:xfrm>
          <a:prstGeom prst="rect">
            <a:avLst/>
          </a:prstGeom>
          <a:noFill/>
        </p:spPr>
        <p:txBody>
          <a:bodyPr wrap="square" rtlCol="0" anchor="t">
            <a:spAutoFit/>
          </a:bodyPr>
          <a:p>
            <a:r>
              <a:rPr lang="zh-CN" altLang="en-US"/>
              <a:t>施恩（Schein）根据人的生命周期的特点和不同年龄阶段的人所面临的主要问题及其职业工作的主要任务，将职业生涯划分为九个阶段。</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anim calcmode="lin" valueType="num">
                                      <p:cBhvr>
                                        <p:cTn id="19" dur="250" fill="hold"/>
                                        <p:tgtEl>
                                          <p:spTgt spid="9"/>
                                        </p:tgtEl>
                                        <p:attrNameLst>
                                          <p:attrName>ppt_x</p:attrName>
                                        </p:attrNameLst>
                                      </p:cBhvr>
                                      <p:tavLst>
                                        <p:tav tm="0">
                                          <p:val>
                                            <p:strVal val="#ppt_x"/>
                                          </p:val>
                                        </p:tav>
                                        <p:tav tm="100000">
                                          <p:val>
                                            <p:strVal val="#ppt_x"/>
                                          </p:val>
                                        </p:tav>
                                      </p:tavLst>
                                    </p:anim>
                                    <p:anim calcmode="lin" valueType="num">
                                      <p:cBhvr>
                                        <p:cTn id="20" dur="2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50"/>
                                        <p:tgtEl>
                                          <p:spTgt spid="11"/>
                                        </p:tgtEl>
                                      </p:cBhvr>
                                    </p:animEffect>
                                    <p:anim calcmode="lin" valueType="num">
                                      <p:cBhvr>
                                        <p:cTn id="31" dur="250" fill="hold"/>
                                        <p:tgtEl>
                                          <p:spTgt spid="11"/>
                                        </p:tgtEl>
                                        <p:attrNameLst>
                                          <p:attrName>ppt_x</p:attrName>
                                        </p:attrNameLst>
                                      </p:cBhvr>
                                      <p:tavLst>
                                        <p:tav tm="0">
                                          <p:val>
                                            <p:strVal val="#ppt_x"/>
                                          </p:val>
                                        </p:tav>
                                        <p:tav tm="100000">
                                          <p:val>
                                            <p:strVal val="#ppt_x"/>
                                          </p:val>
                                        </p:tav>
                                      </p:tavLst>
                                    </p:anim>
                                    <p:anim calcmode="lin" valueType="num">
                                      <p:cBhvr>
                                        <p:cTn id="32" dur="25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anim calcmode="lin" valueType="num">
                                      <p:cBhvr>
                                        <p:cTn id="37" dur="250" fill="hold"/>
                                        <p:tgtEl>
                                          <p:spTgt spid="12"/>
                                        </p:tgtEl>
                                        <p:attrNameLst>
                                          <p:attrName>ppt_x</p:attrName>
                                        </p:attrNameLst>
                                      </p:cBhvr>
                                      <p:tavLst>
                                        <p:tav tm="0">
                                          <p:val>
                                            <p:strVal val="#ppt_x"/>
                                          </p:val>
                                        </p:tav>
                                        <p:tav tm="100000">
                                          <p:val>
                                            <p:strVal val="#ppt_x"/>
                                          </p:val>
                                        </p:tav>
                                      </p:tavLst>
                                    </p:anim>
                                    <p:anim calcmode="lin" valueType="num">
                                      <p:cBhvr>
                                        <p:cTn id="38" dur="2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250"/>
                                        <p:tgtEl>
                                          <p:spTgt spid="13"/>
                                        </p:tgtEl>
                                      </p:cBhvr>
                                    </p:animEffect>
                                    <p:anim calcmode="lin" valueType="num">
                                      <p:cBhvr>
                                        <p:cTn id="43" dur="250" fill="hold"/>
                                        <p:tgtEl>
                                          <p:spTgt spid="13"/>
                                        </p:tgtEl>
                                        <p:attrNameLst>
                                          <p:attrName>ppt_x</p:attrName>
                                        </p:attrNameLst>
                                      </p:cBhvr>
                                      <p:tavLst>
                                        <p:tav tm="0">
                                          <p:val>
                                            <p:strVal val="#ppt_x"/>
                                          </p:val>
                                        </p:tav>
                                        <p:tav tm="100000">
                                          <p:val>
                                            <p:strVal val="#ppt_x"/>
                                          </p:val>
                                        </p:tav>
                                      </p:tavLst>
                                    </p:anim>
                                    <p:anim calcmode="lin" valueType="num">
                                      <p:cBhvr>
                                        <p:cTn id="44" dur="25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anim calcmode="lin" valueType="num">
                                      <p:cBhvr>
                                        <p:cTn id="49" dur="500" fill="hold"/>
                                        <p:tgtEl>
                                          <p:spTgt spid="3"/>
                                        </p:tgtEl>
                                        <p:attrNameLst>
                                          <p:attrName>ppt_x</p:attrName>
                                        </p:attrNameLst>
                                      </p:cBhvr>
                                      <p:tavLst>
                                        <p:tav tm="0">
                                          <p:val>
                                            <p:strVal val="#ppt_x"/>
                                          </p:val>
                                        </p:tav>
                                        <p:tav tm="100000">
                                          <p:val>
                                            <p:strVal val="#ppt_x"/>
                                          </p:val>
                                        </p:tav>
                                      </p:tavLst>
                                    </p:anim>
                                    <p:anim calcmode="lin" valueType="num">
                                      <p:cBhvr>
                                        <p:cTn id="50"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bldLvl="0" animBg="1"/>
      <p:bldP spid="13"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61100" y="1324610"/>
            <a:ext cx="5724525" cy="5539740"/>
          </a:xfrm>
          <a:prstGeom prst="rect">
            <a:avLst/>
          </a:prstGeom>
        </p:spPr>
      </p:pic>
      <p:sp>
        <p:nvSpPr>
          <p:cNvPr id="8" name="矩形 7"/>
          <p:cNvSpPr>
            <a:spLocks noChangeArrowheads="1"/>
          </p:cNvSpPr>
          <p:nvPr/>
        </p:nvSpPr>
        <p:spPr bwMode="auto">
          <a:xfrm>
            <a:off x="1305560" y="2627630"/>
            <a:ext cx="6220460" cy="14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sz="1400" dirty="0">
                <a:solidFill>
                  <a:schemeClr val="bg1">
                    <a:lumMod val="50000"/>
                  </a:schemeClr>
                </a:solidFill>
                <a:latin typeface="Noto Sans S Chinese Bold" panose="020B0800000000000000" pitchFamily="34" charset="-122"/>
                <a:ea typeface="Noto Sans S Chinese Bold" panose="020B0800000000000000" pitchFamily="34" charset="-122"/>
              </a:rPr>
              <a:t>处于该阶段的年龄段为16～25岁。与上一正在进入职业工作或组织阶段不同，这一阶段要担当实习生、新手的角色。也就是说，个体已经迈进职业或组织的大门。此时主要任务是了解、熟悉组织，接受组织文化，融入工作群体，尽快取得组织成员资格，成为一名有效的成员；然后是适应日常的操作程序，熟练工作。</a:t>
            </a:r>
            <a:endParaRPr sz="14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9" name="矩形 8"/>
          <p:cNvSpPr>
            <a:spLocks noChangeArrowheads="1"/>
          </p:cNvSpPr>
          <p:nvPr/>
        </p:nvSpPr>
        <p:spPr bwMode="auto">
          <a:xfrm>
            <a:off x="1318260" y="2303780"/>
            <a:ext cx="3400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rPr>
              <a:t>3. 基础培训</a:t>
            </a: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0" name="矩形 9"/>
          <p:cNvSpPr>
            <a:spLocks noChangeArrowheads="1"/>
          </p:cNvSpPr>
          <p:nvPr/>
        </p:nvSpPr>
        <p:spPr bwMode="auto">
          <a:xfrm>
            <a:off x="1305560" y="4595495"/>
            <a:ext cx="6220460"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sz="1400" dirty="0">
                <a:solidFill>
                  <a:schemeClr val="bg1">
                    <a:lumMod val="50000"/>
                  </a:schemeClr>
                </a:solidFill>
                <a:latin typeface="Noto Sans S Chinese Bold" panose="020B0800000000000000" pitchFamily="34" charset="-122"/>
                <a:ea typeface="Noto Sans S Chinese Bold" panose="020B0800000000000000" pitchFamily="34" charset="-122"/>
              </a:rPr>
              <a:t>此阶段的年龄为17～30岁，取得组织新的正式成员资格。面临的主要任务：（1）承担责任，完成与第一次工作分配有关的任务；（2）发展和展示自己的技能和专长，为提升或进入其他领域的横向职业成长打基础；（3）根据自身才干和价值观，根据组织中的机会和约束，重估当初追求的职业，决定是否留在这个组织或职业中，或者在自己的需要、组织约束和机会之间寻找一种更好的配合。</a:t>
            </a:r>
            <a:endParaRPr sz="14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1" name="矩形 10"/>
          <p:cNvSpPr>
            <a:spLocks noChangeArrowheads="1"/>
          </p:cNvSpPr>
          <p:nvPr/>
        </p:nvSpPr>
        <p:spPr bwMode="auto">
          <a:xfrm>
            <a:off x="1318260" y="4271645"/>
            <a:ext cx="32054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rPr>
              <a:t>4. 早期职业的正式成员资格</a:t>
            </a: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椭圆 11"/>
          <p:cNvSpPr/>
          <p:nvPr/>
        </p:nvSpPr>
        <p:spPr>
          <a:xfrm>
            <a:off x="931361" y="2356359"/>
            <a:ext cx="398319" cy="398319"/>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3" name="椭圆 12"/>
          <p:cNvSpPr/>
          <p:nvPr/>
        </p:nvSpPr>
        <p:spPr>
          <a:xfrm>
            <a:off x="931361" y="4347950"/>
            <a:ext cx="398319" cy="399905"/>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nvGrpSpPr>
          <p:cNvPr id="14" name="组合 13"/>
          <p:cNvGrpSpPr/>
          <p:nvPr/>
        </p:nvGrpSpPr>
        <p:grpSpPr>
          <a:xfrm>
            <a:off x="3192252" y="349419"/>
            <a:ext cx="5807075" cy="508635"/>
            <a:chOff x="57150" y="286241"/>
            <a:chExt cx="5807075" cy="508635"/>
          </a:xfrm>
        </p:grpSpPr>
        <p:sp>
          <p:nvSpPr>
            <p:cNvPr id="15" name="TextBox 8"/>
            <p:cNvSpPr txBox="1">
              <a:spLocks noChangeArrowheads="1"/>
            </p:cNvSpPr>
            <p:nvPr/>
          </p:nvSpPr>
          <p:spPr bwMode="auto">
            <a:xfrm>
              <a:off x="1388745" y="364346"/>
              <a:ext cx="447548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施恩的职业生涯发展理论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sp>
        <p:nvSpPr>
          <p:cNvPr id="4" name="文本框 3"/>
          <p:cNvSpPr txBox="1"/>
          <p:nvPr/>
        </p:nvSpPr>
        <p:spPr>
          <a:xfrm>
            <a:off x="931545" y="1089025"/>
            <a:ext cx="10415905" cy="645160"/>
          </a:xfrm>
          <a:prstGeom prst="rect">
            <a:avLst/>
          </a:prstGeom>
          <a:noFill/>
        </p:spPr>
        <p:txBody>
          <a:bodyPr wrap="square" rtlCol="0" anchor="t">
            <a:spAutoFit/>
          </a:bodyPr>
          <a:p>
            <a:r>
              <a:rPr lang="zh-CN" altLang="en-US"/>
              <a:t>施恩（Schein）根据人的生命周期的特点和不同年龄阶段的人所面临的主要问题及其职业工作的主要任务，将职业生涯划分为九个阶段。</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anim calcmode="lin" valueType="num">
                                      <p:cBhvr>
                                        <p:cTn id="19" dur="250" fill="hold"/>
                                        <p:tgtEl>
                                          <p:spTgt spid="9"/>
                                        </p:tgtEl>
                                        <p:attrNameLst>
                                          <p:attrName>ppt_x</p:attrName>
                                        </p:attrNameLst>
                                      </p:cBhvr>
                                      <p:tavLst>
                                        <p:tav tm="0">
                                          <p:val>
                                            <p:strVal val="#ppt_x"/>
                                          </p:val>
                                        </p:tav>
                                        <p:tav tm="100000">
                                          <p:val>
                                            <p:strVal val="#ppt_x"/>
                                          </p:val>
                                        </p:tav>
                                      </p:tavLst>
                                    </p:anim>
                                    <p:anim calcmode="lin" valueType="num">
                                      <p:cBhvr>
                                        <p:cTn id="20" dur="2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50"/>
                                        <p:tgtEl>
                                          <p:spTgt spid="11"/>
                                        </p:tgtEl>
                                      </p:cBhvr>
                                    </p:animEffect>
                                    <p:anim calcmode="lin" valueType="num">
                                      <p:cBhvr>
                                        <p:cTn id="31" dur="250" fill="hold"/>
                                        <p:tgtEl>
                                          <p:spTgt spid="11"/>
                                        </p:tgtEl>
                                        <p:attrNameLst>
                                          <p:attrName>ppt_x</p:attrName>
                                        </p:attrNameLst>
                                      </p:cBhvr>
                                      <p:tavLst>
                                        <p:tav tm="0">
                                          <p:val>
                                            <p:strVal val="#ppt_x"/>
                                          </p:val>
                                        </p:tav>
                                        <p:tav tm="100000">
                                          <p:val>
                                            <p:strVal val="#ppt_x"/>
                                          </p:val>
                                        </p:tav>
                                      </p:tavLst>
                                    </p:anim>
                                    <p:anim calcmode="lin" valueType="num">
                                      <p:cBhvr>
                                        <p:cTn id="32" dur="25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anim calcmode="lin" valueType="num">
                                      <p:cBhvr>
                                        <p:cTn id="37" dur="250" fill="hold"/>
                                        <p:tgtEl>
                                          <p:spTgt spid="12"/>
                                        </p:tgtEl>
                                        <p:attrNameLst>
                                          <p:attrName>ppt_x</p:attrName>
                                        </p:attrNameLst>
                                      </p:cBhvr>
                                      <p:tavLst>
                                        <p:tav tm="0">
                                          <p:val>
                                            <p:strVal val="#ppt_x"/>
                                          </p:val>
                                        </p:tav>
                                        <p:tav tm="100000">
                                          <p:val>
                                            <p:strVal val="#ppt_x"/>
                                          </p:val>
                                        </p:tav>
                                      </p:tavLst>
                                    </p:anim>
                                    <p:anim calcmode="lin" valueType="num">
                                      <p:cBhvr>
                                        <p:cTn id="38" dur="2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250"/>
                                        <p:tgtEl>
                                          <p:spTgt spid="13"/>
                                        </p:tgtEl>
                                      </p:cBhvr>
                                    </p:animEffect>
                                    <p:anim calcmode="lin" valueType="num">
                                      <p:cBhvr>
                                        <p:cTn id="43" dur="250" fill="hold"/>
                                        <p:tgtEl>
                                          <p:spTgt spid="13"/>
                                        </p:tgtEl>
                                        <p:attrNameLst>
                                          <p:attrName>ppt_x</p:attrName>
                                        </p:attrNameLst>
                                      </p:cBhvr>
                                      <p:tavLst>
                                        <p:tav tm="0">
                                          <p:val>
                                            <p:strVal val="#ppt_x"/>
                                          </p:val>
                                        </p:tav>
                                        <p:tav tm="100000">
                                          <p:val>
                                            <p:strVal val="#ppt_x"/>
                                          </p:val>
                                        </p:tav>
                                      </p:tavLst>
                                    </p:anim>
                                    <p:anim calcmode="lin" valueType="num">
                                      <p:cBhvr>
                                        <p:cTn id="44" dur="25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anim calcmode="lin" valueType="num">
                                      <p:cBhvr>
                                        <p:cTn id="49" dur="500" fill="hold"/>
                                        <p:tgtEl>
                                          <p:spTgt spid="3"/>
                                        </p:tgtEl>
                                        <p:attrNameLst>
                                          <p:attrName>ppt_x</p:attrName>
                                        </p:attrNameLst>
                                      </p:cBhvr>
                                      <p:tavLst>
                                        <p:tav tm="0">
                                          <p:val>
                                            <p:strVal val="#ppt_x"/>
                                          </p:val>
                                        </p:tav>
                                        <p:tav tm="100000">
                                          <p:val>
                                            <p:strVal val="#ppt_x"/>
                                          </p:val>
                                        </p:tav>
                                      </p:tavLst>
                                    </p:anim>
                                    <p:anim calcmode="lin" valueType="num">
                                      <p:cBhvr>
                                        <p:cTn id="50"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bldLvl="0" animBg="1"/>
      <p:bldP spid="13"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305560" y="2627630"/>
            <a:ext cx="614743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sz="1400" dirty="0">
                <a:solidFill>
                  <a:schemeClr val="bg1">
                    <a:lumMod val="50000"/>
                  </a:schemeClr>
                </a:solidFill>
                <a:latin typeface="Noto Sans S Chinese Bold" panose="020B0800000000000000" pitchFamily="34" charset="-122"/>
                <a:ea typeface="Noto Sans S Chinese Bold" panose="020B0800000000000000" pitchFamily="34" charset="-122"/>
              </a:rPr>
              <a:t>处于职业中期的正式成员，年龄一般在25岁以上。主要任务：（1）选定一项专业或进入管理部门；（2）保持技术竞争力，在自己选择的专业或管理领域内继续学习，力争成为一名专家或职业能手；（3）承担较大责任，确定自己的地位；（4）开发个人的长期职业计划。</a:t>
            </a:r>
            <a:endParaRPr sz="14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9" name="矩形 8"/>
          <p:cNvSpPr>
            <a:spLocks noChangeArrowheads="1"/>
          </p:cNvSpPr>
          <p:nvPr/>
        </p:nvSpPr>
        <p:spPr bwMode="auto">
          <a:xfrm>
            <a:off x="1318260" y="2303780"/>
            <a:ext cx="3400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rPr>
              <a:t>5. 职业中期</a:t>
            </a: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0" name="矩形 9"/>
          <p:cNvSpPr>
            <a:spLocks noChangeArrowheads="1"/>
          </p:cNvSpPr>
          <p:nvPr/>
        </p:nvSpPr>
        <p:spPr bwMode="auto">
          <a:xfrm>
            <a:off x="1305560" y="4595495"/>
            <a:ext cx="6147435" cy="929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sz="1400" dirty="0">
                <a:solidFill>
                  <a:schemeClr val="bg1">
                    <a:lumMod val="50000"/>
                  </a:schemeClr>
                </a:solidFill>
                <a:latin typeface="Noto Sans S Chinese Bold" panose="020B0800000000000000" pitchFamily="34" charset="-122"/>
                <a:ea typeface="Noto Sans S Chinese Bold" panose="020B0800000000000000" pitchFamily="34" charset="-122"/>
              </a:rPr>
              <a:t>处于这一阶段的是35～45岁的人。主要任务：（1）现实地估价自己的进步、职业抱负及个人前途；（2）就接受现状或者争取看得见的前途做出具体选择；（3）建立与他人的良师关系。</a:t>
            </a:r>
            <a:endParaRPr sz="14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1" name="矩形 10"/>
          <p:cNvSpPr>
            <a:spLocks noChangeArrowheads="1"/>
          </p:cNvSpPr>
          <p:nvPr/>
        </p:nvSpPr>
        <p:spPr bwMode="auto">
          <a:xfrm>
            <a:off x="1318260" y="4271645"/>
            <a:ext cx="32054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rPr>
              <a:t>6. 职业中期危险阶段</a:t>
            </a: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椭圆 11"/>
          <p:cNvSpPr/>
          <p:nvPr/>
        </p:nvSpPr>
        <p:spPr>
          <a:xfrm>
            <a:off x="931361" y="2356359"/>
            <a:ext cx="398319" cy="398319"/>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3" name="椭圆 12"/>
          <p:cNvSpPr/>
          <p:nvPr/>
        </p:nvSpPr>
        <p:spPr>
          <a:xfrm>
            <a:off x="931361" y="4347950"/>
            <a:ext cx="398319" cy="399905"/>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nvGrpSpPr>
          <p:cNvPr id="14" name="组合 13"/>
          <p:cNvGrpSpPr/>
          <p:nvPr/>
        </p:nvGrpSpPr>
        <p:grpSpPr>
          <a:xfrm>
            <a:off x="3192252" y="349419"/>
            <a:ext cx="5807075" cy="508635"/>
            <a:chOff x="57150" y="286241"/>
            <a:chExt cx="5807075" cy="508635"/>
          </a:xfrm>
        </p:grpSpPr>
        <p:sp>
          <p:nvSpPr>
            <p:cNvPr id="15" name="TextBox 8"/>
            <p:cNvSpPr txBox="1">
              <a:spLocks noChangeArrowheads="1"/>
            </p:cNvSpPr>
            <p:nvPr/>
          </p:nvSpPr>
          <p:spPr bwMode="auto">
            <a:xfrm>
              <a:off x="1388745" y="364346"/>
              <a:ext cx="447548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施恩的职业生涯发展理论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1100" y="1324610"/>
            <a:ext cx="5724525" cy="5539740"/>
          </a:xfrm>
          <a:prstGeom prst="rect">
            <a:avLst/>
          </a:prstGeom>
        </p:spPr>
      </p:pic>
      <p:sp>
        <p:nvSpPr>
          <p:cNvPr id="4" name="文本框 3"/>
          <p:cNvSpPr txBox="1"/>
          <p:nvPr/>
        </p:nvSpPr>
        <p:spPr>
          <a:xfrm>
            <a:off x="931545" y="1089025"/>
            <a:ext cx="10415905" cy="645160"/>
          </a:xfrm>
          <a:prstGeom prst="rect">
            <a:avLst/>
          </a:prstGeom>
          <a:noFill/>
        </p:spPr>
        <p:txBody>
          <a:bodyPr wrap="square" rtlCol="0" anchor="t">
            <a:spAutoFit/>
          </a:bodyPr>
          <a:p>
            <a:r>
              <a:rPr lang="zh-CN" altLang="en-US"/>
              <a:t>施恩（Schein）根据人的生命周期的特点和不同年龄阶段的人所面临的主要问题及其职业工作的主要任务，将职业生涯划分为九个阶段。</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anim calcmode="lin" valueType="num">
                                      <p:cBhvr>
                                        <p:cTn id="19" dur="250" fill="hold"/>
                                        <p:tgtEl>
                                          <p:spTgt spid="9"/>
                                        </p:tgtEl>
                                        <p:attrNameLst>
                                          <p:attrName>ppt_x</p:attrName>
                                        </p:attrNameLst>
                                      </p:cBhvr>
                                      <p:tavLst>
                                        <p:tav tm="0">
                                          <p:val>
                                            <p:strVal val="#ppt_x"/>
                                          </p:val>
                                        </p:tav>
                                        <p:tav tm="100000">
                                          <p:val>
                                            <p:strVal val="#ppt_x"/>
                                          </p:val>
                                        </p:tav>
                                      </p:tavLst>
                                    </p:anim>
                                    <p:anim calcmode="lin" valueType="num">
                                      <p:cBhvr>
                                        <p:cTn id="20" dur="2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50"/>
                                        <p:tgtEl>
                                          <p:spTgt spid="11"/>
                                        </p:tgtEl>
                                      </p:cBhvr>
                                    </p:animEffect>
                                    <p:anim calcmode="lin" valueType="num">
                                      <p:cBhvr>
                                        <p:cTn id="31" dur="250" fill="hold"/>
                                        <p:tgtEl>
                                          <p:spTgt spid="11"/>
                                        </p:tgtEl>
                                        <p:attrNameLst>
                                          <p:attrName>ppt_x</p:attrName>
                                        </p:attrNameLst>
                                      </p:cBhvr>
                                      <p:tavLst>
                                        <p:tav tm="0">
                                          <p:val>
                                            <p:strVal val="#ppt_x"/>
                                          </p:val>
                                        </p:tav>
                                        <p:tav tm="100000">
                                          <p:val>
                                            <p:strVal val="#ppt_x"/>
                                          </p:val>
                                        </p:tav>
                                      </p:tavLst>
                                    </p:anim>
                                    <p:anim calcmode="lin" valueType="num">
                                      <p:cBhvr>
                                        <p:cTn id="32" dur="25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anim calcmode="lin" valueType="num">
                                      <p:cBhvr>
                                        <p:cTn id="37" dur="250" fill="hold"/>
                                        <p:tgtEl>
                                          <p:spTgt spid="12"/>
                                        </p:tgtEl>
                                        <p:attrNameLst>
                                          <p:attrName>ppt_x</p:attrName>
                                        </p:attrNameLst>
                                      </p:cBhvr>
                                      <p:tavLst>
                                        <p:tav tm="0">
                                          <p:val>
                                            <p:strVal val="#ppt_x"/>
                                          </p:val>
                                        </p:tav>
                                        <p:tav tm="100000">
                                          <p:val>
                                            <p:strVal val="#ppt_x"/>
                                          </p:val>
                                        </p:tav>
                                      </p:tavLst>
                                    </p:anim>
                                    <p:anim calcmode="lin" valueType="num">
                                      <p:cBhvr>
                                        <p:cTn id="38" dur="2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250"/>
                                        <p:tgtEl>
                                          <p:spTgt spid="13"/>
                                        </p:tgtEl>
                                      </p:cBhvr>
                                    </p:animEffect>
                                    <p:anim calcmode="lin" valueType="num">
                                      <p:cBhvr>
                                        <p:cTn id="43" dur="250" fill="hold"/>
                                        <p:tgtEl>
                                          <p:spTgt spid="13"/>
                                        </p:tgtEl>
                                        <p:attrNameLst>
                                          <p:attrName>ppt_x</p:attrName>
                                        </p:attrNameLst>
                                      </p:cBhvr>
                                      <p:tavLst>
                                        <p:tav tm="0">
                                          <p:val>
                                            <p:strVal val="#ppt_x"/>
                                          </p:val>
                                        </p:tav>
                                        <p:tav tm="100000">
                                          <p:val>
                                            <p:strVal val="#ppt_x"/>
                                          </p:val>
                                        </p:tav>
                                      </p:tavLst>
                                    </p:anim>
                                    <p:anim calcmode="lin" valueType="num">
                                      <p:cBhvr>
                                        <p:cTn id="44" dur="25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anim calcmode="lin" valueType="num">
                                      <p:cBhvr>
                                        <p:cTn id="49" dur="500" fill="hold"/>
                                        <p:tgtEl>
                                          <p:spTgt spid="3"/>
                                        </p:tgtEl>
                                        <p:attrNameLst>
                                          <p:attrName>ppt_x</p:attrName>
                                        </p:attrNameLst>
                                      </p:cBhvr>
                                      <p:tavLst>
                                        <p:tav tm="0">
                                          <p:val>
                                            <p:strVal val="#ppt_x"/>
                                          </p:val>
                                        </p:tav>
                                        <p:tav tm="100000">
                                          <p:val>
                                            <p:strVal val="#ppt_x"/>
                                          </p:val>
                                        </p:tav>
                                      </p:tavLst>
                                    </p:anim>
                                    <p:anim calcmode="lin" valueType="num">
                                      <p:cBhvr>
                                        <p:cTn id="50"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bldLvl="0" animBg="1"/>
      <p:bldP spid="13"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305560" y="2627630"/>
            <a:ext cx="614616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sz="1400" dirty="0">
                <a:solidFill>
                  <a:schemeClr val="bg1">
                    <a:lumMod val="50000"/>
                  </a:schemeClr>
                </a:solidFill>
                <a:latin typeface="Noto Sans S Chinese Bold" panose="020B0800000000000000" pitchFamily="34" charset="-122"/>
                <a:ea typeface="Noto Sans S Chinese Bold" panose="020B0800000000000000" pitchFamily="34" charset="-122"/>
              </a:rPr>
              <a:t>从40 岁以后直到退休，可以说是处于职业后期阶段，此时的职业状况或任务：（1）成为一名良师，学会发挥影响，指导、指挥别人，对他人承担责任；（2）扩大、发展、深化技能或者提高才干，以担负更大范围、更重大的责任；（3）如果求安稳，就此停滞，则要接受和正视自己影响力及挑战能力的下降。</a:t>
            </a:r>
            <a:endParaRPr sz="14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9" name="矩形 8"/>
          <p:cNvSpPr>
            <a:spLocks noChangeArrowheads="1"/>
          </p:cNvSpPr>
          <p:nvPr/>
        </p:nvSpPr>
        <p:spPr bwMode="auto">
          <a:xfrm>
            <a:off x="1318260" y="2303780"/>
            <a:ext cx="3400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rPr>
              <a:t>7. 职业后期</a:t>
            </a: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0" name="矩形 9"/>
          <p:cNvSpPr>
            <a:spLocks noChangeArrowheads="1"/>
          </p:cNvSpPr>
          <p:nvPr/>
        </p:nvSpPr>
        <p:spPr bwMode="auto">
          <a:xfrm>
            <a:off x="1305560" y="4595495"/>
            <a:ext cx="614680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sz="1400" dirty="0">
                <a:solidFill>
                  <a:schemeClr val="bg1">
                    <a:lumMod val="50000"/>
                  </a:schemeClr>
                </a:solidFill>
                <a:latin typeface="Noto Sans S Chinese Bold" panose="020B0800000000000000" pitchFamily="34" charset="-122"/>
                <a:ea typeface="Noto Sans S Chinese Bold" panose="020B0800000000000000" pitchFamily="34" charset="-122"/>
              </a:rPr>
              <a:t>一般在40 岁之后到退休期间，不同的人在不同的年龄会衰退或离职。此时期主要的职业任务：（1）学会接受权力、责任、地位的下降；（2）基于竞争力和进取心下降，要学会接受和发展新的角色；（3）评估自己的职业生涯，着手退休。</a:t>
            </a:r>
            <a:endParaRPr sz="14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1" name="矩形 10"/>
          <p:cNvSpPr>
            <a:spLocks noChangeArrowheads="1"/>
          </p:cNvSpPr>
          <p:nvPr/>
        </p:nvSpPr>
        <p:spPr bwMode="auto">
          <a:xfrm>
            <a:off x="1318260" y="4271645"/>
            <a:ext cx="32054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rPr>
              <a:t>8. 衰退和离职阶段</a:t>
            </a: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椭圆 11"/>
          <p:cNvSpPr/>
          <p:nvPr/>
        </p:nvSpPr>
        <p:spPr>
          <a:xfrm>
            <a:off x="931361" y="2356359"/>
            <a:ext cx="398319" cy="398319"/>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3" name="椭圆 12"/>
          <p:cNvSpPr/>
          <p:nvPr/>
        </p:nvSpPr>
        <p:spPr>
          <a:xfrm>
            <a:off x="931361" y="4347950"/>
            <a:ext cx="398319" cy="399905"/>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nvGrpSpPr>
          <p:cNvPr id="14" name="组合 13"/>
          <p:cNvGrpSpPr/>
          <p:nvPr/>
        </p:nvGrpSpPr>
        <p:grpSpPr>
          <a:xfrm>
            <a:off x="3192252" y="349419"/>
            <a:ext cx="5807075" cy="508635"/>
            <a:chOff x="57150" y="286241"/>
            <a:chExt cx="5807075" cy="508635"/>
          </a:xfrm>
        </p:grpSpPr>
        <p:sp>
          <p:nvSpPr>
            <p:cNvPr id="15" name="TextBox 8"/>
            <p:cNvSpPr txBox="1">
              <a:spLocks noChangeArrowheads="1"/>
            </p:cNvSpPr>
            <p:nvPr/>
          </p:nvSpPr>
          <p:spPr bwMode="auto">
            <a:xfrm>
              <a:off x="1388745" y="364346"/>
              <a:ext cx="447548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施恩的职业生涯发展理论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1100" y="1324610"/>
            <a:ext cx="5724525" cy="5539740"/>
          </a:xfrm>
          <a:prstGeom prst="rect">
            <a:avLst/>
          </a:prstGeom>
        </p:spPr>
      </p:pic>
      <p:sp>
        <p:nvSpPr>
          <p:cNvPr id="4" name="文本框 3"/>
          <p:cNvSpPr txBox="1"/>
          <p:nvPr/>
        </p:nvSpPr>
        <p:spPr>
          <a:xfrm>
            <a:off x="931545" y="1089025"/>
            <a:ext cx="10415905" cy="645160"/>
          </a:xfrm>
          <a:prstGeom prst="rect">
            <a:avLst/>
          </a:prstGeom>
          <a:noFill/>
        </p:spPr>
        <p:txBody>
          <a:bodyPr wrap="square" rtlCol="0" anchor="t">
            <a:spAutoFit/>
          </a:bodyPr>
          <a:p>
            <a:r>
              <a:rPr lang="zh-CN" altLang="en-US"/>
              <a:t>施恩（Schein）根据人的生命周期的特点和不同年龄阶段的人所面临的主要问题及其职业工作的主要任务，将职业生涯划分为九个阶段。</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anim calcmode="lin" valueType="num">
                                      <p:cBhvr>
                                        <p:cTn id="19" dur="250" fill="hold"/>
                                        <p:tgtEl>
                                          <p:spTgt spid="9"/>
                                        </p:tgtEl>
                                        <p:attrNameLst>
                                          <p:attrName>ppt_x</p:attrName>
                                        </p:attrNameLst>
                                      </p:cBhvr>
                                      <p:tavLst>
                                        <p:tav tm="0">
                                          <p:val>
                                            <p:strVal val="#ppt_x"/>
                                          </p:val>
                                        </p:tav>
                                        <p:tav tm="100000">
                                          <p:val>
                                            <p:strVal val="#ppt_x"/>
                                          </p:val>
                                        </p:tav>
                                      </p:tavLst>
                                    </p:anim>
                                    <p:anim calcmode="lin" valueType="num">
                                      <p:cBhvr>
                                        <p:cTn id="20" dur="2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50"/>
                                        <p:tgtEl>
                                          <p:spTgt spid="11"/>
                                        </p:tgtEl>
                                      </p:cBhvr>
                                    </p:animEffect>
                                    <p:anim calcmode="lin" valueType="num">
                                      <p:cBhvr>
                                        <p:cTn id="31" dur="250" fill="hold"/>
                                        <p:tgtEl>
                                          <p:spTgt spid="11"/>
                                        </p:tgtEl>
                                        <p:attrNameLst>
                                          <p:attrName>ppt_x</p:attrName>
                                        </p:attrNameLst>
                                      </p:cBhvr>
                                      <p:tavLst>
                                        <p:tav tm="0">
                                          <p:val>
                                            <p:strVal val="#ppt_x"/>
                                          </p:val>
                                        </p:tav>
                                        <p:tav tm="100000">
                                          <p:val>
                                            <p:strVal val="#ppt_x"/>
                                          </p:val>
                                        </p:tav>
                                      </p:tavLst>
                                    </p:anim>
                                    <p:anim calcmode="lin" valueType="num">
                                      <p:cBhvr>
                                        <p:cTn id="32" dur="25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anim calcmode="lin" valueType="num">
                                      <p:cBhvr>
                                        <p:cTn id="37" dur="250" fill="hold"/>
                                        <p:tgtEl>
                                          <p:spTgt spid="12"/>
                                        </p:tgtEl>
                                        <p:attrNameLst>
                                          <p:attrName>ppt_x</p:attrName>
                                        </p:attrNameLst>
                                      </p:cBhvr>
                                      <p:tavLst>
                                        <p:tav tm="0">
                                          <p:val>
                                            <p:strVal val="#ppt_x"/>
                                          </p:val>
                                        </p:tav>
                                        <p:tav tm="100000">
                                          <p:val>
                                            <p:strVal val="#ppt_x"/>
                                          </p:val>
                                        </p:tav>
                                      </p:tavLst>
                                    </p:anim>
                                    <p:anim calcmode="lin" valueType="num">
                                      <p:cBhvr>
                                        <p:cTn id="38" dur="2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250"/>
                                        <p:tgtEl>
                                          <p:spTgt spid="13"/>
                                        </p:tgtEl>
                                      </p:cBhvr>
                                    </p:animEffect>
                                    <p:anim calcmode="lin" valueType="num">
                                      <p:cBhvr>
                                        <p:cTn id="43" dur="250" fill="hold"/>
                                        <p:tgtEl>
                                          <p:spTgt spid="13"/>
                                        </p:tgtEl>
                                        <p:attrNameLst>
                                          <p:attrName>ppt_x</p:attrName>
                                        </p:attrNameLst>
                                      </p:cBhvr>
                                      <p:tavLst>
                                        <p:tav tm="0">
                                          <p:val>
                                            <p:strVal val="#ppt_x"/>
                                          </p:val>
                                        </p:tav>
                                        <p:tav tm="100000">
                                          <p:val>
                                            <p:strVal val="#ppt_x"/>
                                          </p:val>
                                        </p:tav>
                                      </p:tavLst>
                                    </p:anim>
                                    <p:anim calcmode="lin" valueType="num">
                                      <p:cBhvr>
                                        <p:cTn id="44" dur="25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anim calcmode="lin" valueType="num">
                                      <p:cBhvr>
                                        <p:cTn id="49" dur="500" fill="hold"/>
                                        <p:tgtEl>
                                          <p:spTgt spid="3"/>
                                        </p:tgtEl>
                                        <p:attrNameLst>
                                          <p:attrName>ppt_x</p:attrName>
                                        </p:attrNameLst>
                                      </p:cBhvr>
                                      <p:tavLst>
                                        <p:tav tm="0">
                                          <p:val>
                                            <p:strVal val="#ppt_x"/>
                                          </p:val>
                                        </p:tav>
                                        <p:tav tm="100000">
                                          <p:val>
                                            <p:strVal val="#ppt_x"/>
                                          </p:val>
                                        </p:tav>
                                      </p:tavLst>
                                    </p:anim>
                                    <p:anim calcmode="lin" valueType="num">
                                      <p:cBhvr>
                                        <p:cTn id="50"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bldLvl="0" animBg="1"/>
      <p:bldP spid="13"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305560" y="2627630"/>
            <a:ext cx="570801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sz="1400" dirty="0">
                <a:solidFill>
                  <a:schemeClr val="bg1">
                    <a:lumMod val="50000"/>
                  </a:schemeClr>
                </a:solidFill>
                <a:latin typeface="Noto Sans S Chinese Bold" panose="020B0800000000000000" pitchFamily="34" charset="-122"/>
                <a:ea typeface="Noto Sans S Chinese Bold" panose="020B0800000000000000" pitchFamily="34" charset="-122"/>
              </a:rPr>
              <a:t>在失去工作或职业角色之后，面临两大问题或任务：（1）保持一种认同感，适应角色、生活方式和生活标准的急剧变化；（2）保持一种自我价值观，运用自己积累的经验和智慧，以各种资源角色，对他人进行传、帮、带。</a:t>
            </a:r>
            <a:endParaRPr sz="14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9" name="矩形 8"/>
          <p:cNvSpPr>
            <a:spLocks noChangeArrowheads="1"/>
          </p:cNvSpPr>
          <p:nvPr/>
        </p:nvSpPr>
        <p:spPr bwMode="auto">
          <a:xfrm>
            <a:off x="1318260" y="2303780"/>
            <a:ext cx="3400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rPr>
              <a:t>9. 离开组织或职业退休</a:t>
            </a: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椭圆 11"/>
          <p:cNvSpPr/>
          <p:nvPr/>
        </p:nvSpPr>
        <p:spPr>
          <a:xfrm>
            <a:off x="931361" y="2356359"/>
            <a:ext cx="398319" cy="398319"/>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nvGrpSpPr>
          <p:cNvPr id="14" name="组合 13"/>
          <p:cNvGrpSpPr/>
          <p:nvPr/>
        </p:nvGrpSpPr>
        <p:grpSpPr>
          <a:xfrm>
            <a:off x="3192252" y="349419"/>
            <a:ext cx="5807075" cy="508635"/>
            <a:chOff x="57150" y="286241"/>
            <a:chExt cx="5807075" cy="508635"/>
          </a:xfrm>
        </p:grpSpPr>
        <p:sp>
          <p:nvSpPr>
            <p:cNvPr id="15" name="TextBox 8"/>
            <p:cNvSpPr txBox="1">
              <a:spLocks noChangeArrowheads="1"/>
            </p:cNvSpPr>
            <p:nvPr/>
          </p:nvSpPr>
          <p:spPr bwMode="auto">
            <a:xfrm>
              <a:off x="1388745" y="364346"/>
              <a:ext cx="447548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施恩的职业生涯发展理论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1100" y="1324610"/>
            <a:ext cx="5724525" cy="5539740"/>
          </a:xfrm>
          <a:prstGeom prst="rect">
            <a:avLst/>
          </a:prstGeom>
        </p:spPr>
      </p:pic>
      <p:sp>
        <p:nvSpPr>
          <p:cNvPr id="2" name="文本框 1"/>
          <p:cNvSpPr txBox="1"/>
          <p:nvPr/>
        </p:nvSpPr>
        <p:spPr>
          <a:xfrm>
            <a:off x="931545" y="1089025"/>
            <a:ext cx="10415905" cy="645160"/>
          </a:xfrm>
          <a:prstGeom prst="rect">
            <a:avLst/>
          </a:prstGeom>
          <a:noFill/>
        </p:spPr>
        <p:txBody>
          <a:bodyPr wrap="square" rtlCol="0" anchor="t">
            <a:spAutoFit/>
          </a:bodyPr>
          <a:p>
            <a:r>
              <a:rPr lang="zh-CN" altLang="en-US"/>
              <a:t>施恩（Schein）根据人的生命周期的特点和不同年龄阶段的人所面临的主要问题及其职业工作的主要任务，将职业生涯划分为九个阶段。</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anim calcmode="lin" valueType="num">
                                      <p:cBhvr>
                                        <p:cTn id="19" dur="250" fill="hold"/>
                                        <p:tgtEl>
                                          <p:spTgt spid="9"/>
                                        </p:tgtEl>
                                        <p:attrNameLst>
                                          <p:attrName>ppt_x</p:attrName>
                                        </p:attrNameLst>
                                      </p:cBhvr>
                                      <p:tavLst>
                                        <p:tav tm="0">
                                          <p:val>
                                            <p:strVal val="#ppt_x"/>
                                          </p:val>
                                        </p:tav>
                                        <p:tav tm="100000">
                                          <p:val>
                                            <p:strVal val="#ppt_x"/>
                                          </p:val>
                                        </p:tav>
                                      </p:tavLst>
                                    </p:anim>
                                    <p:anim calcmode="lin" valueType="num">
                                      <p:cBhvr>
                                        <p:cTn id="20" dur="2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250"/>
                                        <p:tgtEl>
                                          <p:spTgt spid="12"/>
                                        </p:tgtEl>
                                      </p:cBhvr>
                                    </p:animEffect>
                                    <p:anim calcmode="lin" valueType="num">
                                      <p:cBhvr>
                                        <p:cTn id="25" dur="250" fill="hold"/>
                                        <p:tgtEl>
                                          <p:spTgt spid="12"/>
                                        </p:tgtEl>
                                        <p:attrNameLst>
                                          <p:attrName>ppt_x</p:attrName>
                                        </p:attrNameLst>
                                      </p:cBhvr>
                                      <p:tavLst>
                                        <p:tav tm="0">
                                          <p:val>
                                            <p:strVal val="#ppt_x"/>
                                          </p:val>
                                        </p:tav>
                                        <p:tav tm="100000">
                                          <p:val>
                                            <p:strVal val="#ppt_x"/>
                                          </p:val>
                                        </p:tav>
                                      </p:tavLst>
                                    </p:anim>
                                    <p:anim calcmode="lin" valueType="num">
                                      <p:cBhvr>
                                        <p:cTn id="26" dur="25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anim calcmode="lin" valueType="num">
                                      <p:cBhvr>
                                        <p:cTn id="31" dur="500" fill="hold"/>
                                        <p:tgtEl>
                                          <p:spTgt spid="17"/>
                                        </p:tgtEl>
                                        <p:attrNameLst>
                                          <p:attrName>ppt_x</p:attrName>
                                        </p:attrNameLst>
                                      </p:cBhvr>
                                      <p:tavLst>
                                        <p:tav tm="0">
                                          <p:val>
                                            <p:strVal val="#ppt_x"/>
                                          </p:val>
                                        </p:tav>
                                        <p:tav tm="100000">
                                          <p:val>
                                            <p:strVal val="#ppt_x"/>
                                          </p:val>
                                        </p:tav>
                                      </p:tavLst>
                                    </p:anim>
                                    <p:anim calcmode="lin" valueType="num">
                                      <p:cBhvr>
                                        <p:cTn id="32"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2" name="直接连接符 21"/>
          <p:cNvCxnSpPr/>
          <p:nvPr>
            <p:custDataLst>
              <p:tags r:id="rId1"/>
            </p:custDataLst>
          </p:nvPr>
        </p:nvCxnSpPr>
        <p:spPr>
          <a:xfrm flipH="1">
            <a:off x="0" y="5042293"/>
            <a:ext cx="1219200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3" name="圆角矩形 2"/>
          <p:cNvSpPr/>
          <p:nvPr>
            <p:custDataLst>
              <p:tags r:id="rId2"/>
            </p:custDataLst>
          </p:nvPr>
        </p:nvSpPr>
        <p:spPr>
          <a:xfrm>
            <a:off x="487064" y="1676506"/>
            <a:ext cx="1944451" cy="2746634"/>
          </a:xfrm>
          <a:prstGeom prst="roundRect">
            <a:avLst/>
          </a:prstGeom>
          <a:solidFill>
            <a:srgbClr val="1F74A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r>
              <a:rPr lang="zh-CN" altLang="en-US" sz="13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典型年龄段为0～18岁。主要任务：发展职业想象力，对职业进行评估和选择，接受必需的职业教育。</a:t>
            </a:r>
            <a:endParaRPr lang="zh-CN" altLang="en-US" sz="13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 name="泪滴形 3"/>
          <p:cNvSpPr/>
          <p:nvPr>
            <p:custDataLst>
              <p:tags r:id="rId3"/>
            </p:custDataLst>
          </p:nvPr>
        </p:nvSpPr>
        <p:spPr>
          <a:xfrm rot="8100000">
            <a:off x="1179445" y="4139824"/>
            <a:ext cx="569048" cy="569048"/>
          </a:xfrm>
          <a:prstGeom prst="teardrop">
            <a:avLst>
              <a:gd name="adj" fmla="val 125412"/>
            </a:avLst>
          </a:prstGeom>
          <a:solidFill>
            <a:srgbClr val="1F74A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4"/>
            </p:custDataLst>
          </p:nvPr>
        </p:nvSpPr>
        <p:spPr>
          <a:xfrm rot="8100000">
            <a:off x="1311513" y="4271893"/>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0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椭圆 5"/>
          <p:cNvSpPr/>
          <p:nvPr>
            <p:custDataLst>
              <p:tags r:id="rId5"/>
            </p:custDataLst>
          </p:nvPr>
        </p:nvSpPr>
        <p:spPr>
          <a:xfrm>
            <a:off x="1406049" y="4984373"/>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6"/>
            </p:custDataLst>
          </p:nvPr>
        </p:nvSpPr>
        <p:spPr>
          <a:xfrm>
            <a:off x="420013" y="5438108"/>
            <a:ext cx="2072292" cy="861775"/>
          </a:xfrm>
          <a:prstGeom prst="rect">
            <a:avLst/>
          </a:prstGeom>
          <a:noFill/>
        </p:spPr>
        <p:txBody>
          <a:bodyPr wrap="square" rtlCol="0">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1.职业准备阶段</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8" name="圆角矩形 17"/>
          <p:cNvSpPr/>
          <p:nvPr>
            <p:custDataLst>
              <p:tags r:id="rId7"/>
            </p:custDataLst>
          </p:nvPr>
        </p:nvSpPr>
        <p:spPr>
          <a:xfrm>
            <a:off x="2810369" y="1676506"/>
            <a:ext cx="1944451" cy="2746634"/>
          </a:xfrm>
          <a:prstGeom prst="roundRect">
            <a:avLst/>
          </a:prstGeom>
          <a:solidFill>
            <a:srgbClr val="3498D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r>
              <a:rPr lang="zh-CN" altLang="en-US" sz="13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18～25岁为进入组织阶段。主要任务是在一个理想的组织中获得一份工作，在获取足量信息的基础上，尽量选择一种合适的、较为满意的职业。</a:t>
            </a:r>
            <a:endParaRPr lang="zh-CN" altLang="en-US" sz="13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9" name="泪滴形 18"/>
          <p:cNvSpPr/>
          <p:nvPr>
            <p:custDataLst>
              <p:tags r:id="rId8"/>
            </p:custDataLst>
          </p:nvPr>
        </p:nvSpPr>
        <p:spPr>
          <a:xfrm rot="8100000">
            <a:off x="3502750" y="4139824"/>
            <a:ext cx="569048" cy="569048"/>
          </a:xfrm>
          <a:prstGeom prst="teardrop">
            <a:avLst>
              <a:gd name="adj" fmla="val 125412"/>
            </a:avLst>
          </a:prstGeom>
          <a:solidFill>
            <a:srgbClr val="3498D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9"/>
            </p:custDataLst>
          </p:nvPr>
        </p:nvSpPr>
        <p:spPr>
          <a:xfrm rot="8100000">
            <a:off x="3634818" y="4271893"/>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1" name="椭圆 20"/>
          <p:cNvSpPr/>
          <p:nvPr>
            <p:custDataLst>
              <p:tags r:id="rId10"/>
            </p:custDataLst>
          </p:nvPr>
        </p:nvSpPr>
        <p:spPr>
          <a:xfrm>
            <a:off x="3729354" y="4984373"/>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6" name="圆角矩形 25"/>
          <p:cNvSpPr/>
          <p:nvPr>
            <p:custDataLst>
              <p:tags r:id="rId11"/>
            </p:custDataLst>
          </p:nvPr>
        </p:nvSpPr>
        <p:spPr>
          <a:xfrm>
            <a:off x="5133675" y="1676506"/>
            <a:ext cx="1944451" cy="2746634"/>
          </a:xfrm>
          <a:prstGeom prst="roundRect">
            <a:avLst/>
          </a:prstGeom>
          <a:solidFill>
            <a:srgbClr val="1AA3AA">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20000"/>
          </a:bodyPr>
          <a:p>
            <a:pPr>
              <a:lnSpc>
                <a:spcPct val="120000"/>
              </a:lnSpc>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处于此期的典型年龄段为25～40岁。主要任务：学习职业技术，提高工作能力；了解和学习组织纪律与规范，逐步适应职业工作，适应和融入组织；为未来的职业成功做好准备，是该期的主要任务。</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泪滴形 28"/>
          <p:cNvSpPr/>
          <p:nvPr>
            <p:custDataLst>
              <p:tags r:id="rId12"/>
            </p:custDataLst>
          </p:nvPr>
        </p:nvSpPr>
        <p:spPr>
          <a:xfrm rot="8100000">
            <a:off x="5826056" y="4139824"/>
            <a:ext cx="569048" cy="569048"/>
          </a:xfrm>
          <a:prstGeom prst="teardrop">
            <a:avLst>
              <a:gd name="adj" fmla="val 125412"/>
            </a:avLst>
          </a:prstGeom>
          <a:solidFill>
            <a:srgbClr val="1AA3AA"/>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13"/>
            </p:custDataLst>
          </p:nvPr>
        </p:nvSpPr>
        <p:spPr>
          <a:xfrm rot="8100000">
            <a:off x="5958124" y="4271893"/>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33" name="椭圆 32"/>
          <p:cNvSpPr/>
          <p:nvPr>
            <p:custDataLst>
              <p:tags r:id="rId14"/>
            </p:custDataLst>
          </p:nvPr>
        </p:nvSpPr>
        <p:spPr>
          <a:xfrm>
            <a:off x="6052660" y="4984373"/>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38" name="圆角矩形 37"/>
          <p:cNvSpPr/>
          <p:nvPr>
            <p:custDataLst>
              <p:tags r:id="rId15"/>
            </p:custDataLst>
          </p:nvPr>
        </p:nvSpPr>
        <p:spPr>
          <a:xfrm>
            <a:off x="7456980" y="1676506"/>
            <a:ext cx="1944451" cy="2746634"/>
          </a:xfrm>
          <a:prstGeom prst="roundRect">
            <a:avLst/>
          </a:prstGeom>
          <a:solidFill>
            <a:srgbClr val="69A35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r>
              <a:rPr lang="zh-CN" altLang="en-US" sz="13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40～55岁是职业生涯中期阶段。主要任务：需要对早期职业生涯重新评估，强化或改变自己的职业理想；选定职业，努力工作，有所成就。</a:t>
            </a:r>
            <a:endParaRPr lang="zh-CN" altLang="en-US" sz="13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39" name="泪滴形 38"/>
          <p:cNvSpPr/>
          <p:nvPr>
            <p:custDataLst>
              <p:tags r:id="rId16"/>
            </p:custDataLst>
          </p:nvPr>
        </p:nvSpPr>
        <p:spPr>
          <a:xfrm rot="8100000">
            <a:off x="8149361" y="4139824"/>
            <a:ext cx="569048" cy="569048"/>
          </a:xfrm>
          <a:prstGeom prst="teardrop">
            <a:avLst>
              <a:gd name="adj" fmla="val 125412"/>
            </a:avLst>
          </a:prstGeom>
          <a:solidFill>
            <a:srgbClr val="69A35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0" name="椭圆 39"/>
          <p:cNvSpPr/>
          <p:nvPr>
            <p:custDataLst>
              <p:tags r:id="rId17"/>
            </p:custDataLst>
          </p:nvPr>
        </p:nvSpPr>
        <p:spPr>
          <a:xfrm rot="8100000">
            <a:off x="8281429" y="4271893"/>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1" name="椭圆 40"/>
          <p:cNvSpPr/>
          <p:nvPr>
            <p:custDataLst>
              <p:tags r:id="rId18"/>
            </p:custDataLst>
          </p:nvPr>
        </p:nvSpPr>
        <p:spPr>
          <a:xfrm>
            <a:off x="8375965" y="4984373"/>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5" name="圆角矩形 44"/>
          <p:cNvSpPr/>
          <p:nvPr>
            <p:custDataLst>
              <p:tags r:id="rId19"/>
            </p:custDataLst>
          </p:nvPr>
        </p:nvSpPr>
        <p:spPr>
          <a:xfrm>
            <a:off x="9780285" y="1676506"/>
            <a:ext cx="1944451" cy="2746634"/>
          </a:xfrm>
          <a:prstGeom prst="roundRect">
            <a:avLst/>
          </a:prstGeom>
          <a:solidFill>
            <a:srgbClr val="9BBB59">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从55岁直至退休为职业生涯的后期。继续保持已有职业成就，维护尊严，准备引退，是这一阶段的主要任务。</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6" name="泪滴形 45"/>
          <p:cNvSpPr/>
          <p:nvPr>
            <p:custDataLst>
              <p:tags r:id="rId20"/>
            </p:custDataLst>
          </p:nvPr>
        </p:nvSpPr>
        <p:spPr>
          <a:xfrm rot="8100000">
            <a:off x="10472666" y="4139824"/>
            <a:ext cx="569048" cy="569048"/>
          </a:xfrm>
          <a:prstGeom prst="teardrop">
            <a:avLst>
              <a:gd name="adj" fmla="val 125412"/>
            </a:avLst>
          </a:prstGeom>
          <a:solidFill>
            <a:srgbClr val="9BBB59"/>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7" name="椭圆 46"/>
          <p:cNvSpPr/>
          <p:nvPr>
            <p:custDataLst>
              <p:tags r:id="rId21"/>
            </p:custDataLst>
          </p:nvPr>
        </p:nvSpPr>
        <p:spPr>
          <a:xfrm rot="8100000">
            <a:off x="10604734" y="4271893"/>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8" name="椭圆 47"/>
          <p:cNvSpPr/>
          <p:nvPr>
            <p:custDataLst>
              <p:tags r:id="rId22"/>
            </p:custDataLst>
          </p:nvPr>
        </p:nvSpPr>
        <p:spPr>
          <a:xfrm>
            <a:off x="10699270" y="4984373"/>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9" name="文本框 48"/>
          <p:cNvSpPr txBox="1"/>
          <p:nvPr>
            <p:custDataLst>
              <p:tags r:id="rId23"/>
            </p:custDataLst>
          </p:nvPr>
        </p:nvSpPr>
        <p:spPr>
          <a:xfrm>
            <a:off x="2746449" y="5438108"/>
            <a:ext cx="2072292" cy="861775"/>
          </a:xfrm>
          <a:prstGeom prst="rect">
            <a:avLst/>
          </a:prstGeom>
          <a:noFill/>
        </p:spPr>
        <p:txBody>
          <a:bodyPr wrap="square" rtlCol="0">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2.进入组织阶段</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4"/>
            </p:custDataLst>
          </p:nvPr>
        </p:nvSpPr>
        <p:spPr>
          <a:xfrm>
            <a:off x="5072885" y="5438108"/>
            <a:ext cx="2072292" cy="861775"/>
          </a:xfrm>
          <a:prstGeom prst="rect">
            <a:avLst/>
          </a:prstGeom>
          <a:noFill/>
        </p:spPr>
        <p:txBody>
          <a:bodyPr wrap="square" rtlCol="0">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3.职业生涯初期</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5"/>
            </p:custDataLst>
          </p:nvPr>
        </p:nvSpPr>
        <p:spPr>
          <a:xfrm>
            <a:off x="7399321" y="5438108"/>
            <a:ext cx="2072292" cy="861775"/>
          </a:xfrm>
          <a:prstGeom prst="rect">
            <a:avLst/>
          </a:prstGeom>
          <a:noFill/>
        </p:spPr>
        <p:txBody>
          <a:bodyPr wrap="square" rtlCol="0">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4.职业生涯中期</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26"/>
            </p:custDataLst>
          </p:nvPr>
        </p:nvSpPr>
        <p:spPr>
          <a:xfrm>
            <a:off x="9725757" y="5438108"/>
            <a:ext cx="2072292" cy="861775"/>
          </a:xfrm>
          <a:prstGeom prst="rect">
            <a:avLst/>
          </a:prstGeom>
          <a:noFill/>
        </p:spPr>
        <p:txBody>
          <a:bodyPr wrap="square" rtlCol="0">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5.职业生涯后期</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37" name="TextBox 26"/>
          <p:cNvSpPr txBox="1"/>
          <p:nvPr>
            <p:custDataLst>
              <p:tags r:id="rId27"/>
            </p:custDataLst>
          </p:nvPr>
        </p:nvSpPr>
        <p:spPr>
          <a:xfrm>
            <a:off x="2169627" y="597711"/>
            <a:ext cx="7872551" cy="615553"/>
          </a:xfrm>
          <a:prstGeom prst="rect">
            <a:avLst/>
          </a:prstGeom>
          <a:noFill/>
        </p:spPr>
        <p:txBody>
          <a:bodyPr wrap="square" rtlCol="0" anchor="ctr">
            <a:normAutofit/>
          </a:bodyPr>
          <a:p>
            <a:pPr algn="ctr">
              <a:lnSpc>
                <a:spcPct val="120000"/>
              </a:lnSpc>
            </a:pPr>
            <a:r>
              <a:rPr lang="zh-CN" altLang="en-US" sz="24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格林豪斯的职业生涯发展阶段理论</a:t>
            </a:r>
            <a:endParaRPr lang="zh-CN" altLang="en-US" sz="24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669906" y="835842"/>
            <a:ext cx="9913795" cy="5566880"/>
          </a:xfrm>
          <a:prstGeom prst="rect">
            <a:avLst/>
          </a:prstGeom>
          <a:solidFill>
            <a:srgbClr val="FFFFFF"/>
          </a:solidFill>
          <a:ln w="63500">
            <a:noFill/>
          </a:ln>
        </p:spPr>
        <p:style>
          <a:lnRef idx="2">
            <a:srgbClr val="F09D1F">
              <a:shade val="50000"/>
            </a:srgbClr>
          </a:lnRef>
          <a:fillRef idx="1">
            <a:srgbClr val="F09D1F"/>
          </a:fillRef>
          <a:effectRef idx="0">
            <a:srgbClr val="F09D1F"/>
          </a:effectRef>
          <a:fontRef idx="minor">
            <a:srgbClr val="FFFFFF"/>
          </a:fontRef>
        </p:style>
        <p:txBody>
          <a:bodyPr rtlCol="0" anchor="ctr"/>
          <a:lstStyle/>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2"/>
            </p:custDataLst>
          </p:nvPr>
        </p:nvSpPr>
        <p:spPr>
          <a:xfrm>
            <a:off x="669906" y="383889"/>
            <a:ext cx="304800" cy="304800"/>
          </a:xfrm>
          <a:prstGeom prst="rect">
            <a:avLst/>
          </a:pr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1272557" y="390072"/>
            <a:ext cx="9919771" cy="5566880"/>
          </a:xfrm>
          <a:prstGeom prst="rect">
            <a:avLst/>
          </a:prstGeom>
          <a:noFill/>
          <a:ln w="38100">
            <a:solidFill>
              <a:srgbClr val="F09D1F"/>
            </a:solid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4"/>
            </p:custDataLst>
          </p:nvPr>
        </p:nvSpPr>
        <p:spPr>
          <a:xfrm>
            <a:off x="1945537" y="1013415"/>
            <a:ext cx="7099300" cy="648896"/>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u="none" strike="noStrike" spc="300" dirty="0">
                <a:solidFill>
                  <a:srgbClr val="000000">
                    <a:lumMod val="75000"/>
                    <a:lumOff val="25000"/>
                  </a:srgbClr>
                </a:solidFill>
                <a:uLnTx/>
                <a:uFillTx/>
                <a:latin typeface="Arial" panose="020B0604020202020204" pitchFamily="34" charset="0"/>
                <a:ea typeface="微软雅黑" panose="020B0503020204020204" charset="-122"/>
              </a:rPr>
              <a:t>职业生涯三阶段</a:t>
            </a:r>
            <a:endParaRPr lang="zh-CN" altLang="en-US" sz="3200" b="1" u="none" strike="noStrike" spc="300" dirty="0">
              <a:solidFill>
                <a:srgbClr val="000000">
                  <a:lumMod val="75000"/>
                  <a:lumOff val="25000"/>
                </a:srgbClr>
              </a:solidFill>
              <a:uLnTx/>
              <a:uFillTx/>
              <a:latin typeface="Arial" panose="020B0604020202020204" pitchFamily="34" charset="0"/>
              <a:ea typeface="微软雅黑" panose="020B0503020204020204" charset="-122"/>
            </a:endParaRPr>
          </a:p>
        </p:txBody>
      </p:sp>
      <p:sp>
        <p:nvSpPr>
          <p:cNvPr id="9" name="矩形 8"/>
          <p:cNvSpPr/>
          <p:nvPr>
            <p:custDataLst>
              <p:tags r:id="rId5"/>
            </p:custDataLst>
          </p:nvPr>
        </p:nvSpPr>
        <p:spPr>
          <a:xfrm>
            <a:off x="11410208" y="3412672"/>
            <a:ext cx="195260" cy="2544280"/>
          </a:xfrm>
          <a:prstGeom prst="rect">
            <a:avLst/>
          </a:pr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1945537" y="2028327"/>
            <a:ext cx="8185215" cy="1594286"/>
          </a:xfrm>
          <a:prstGeom prst="rect">
            <a:avLst/>
          </a:prstGeom>
          <a:noFill/>
        </p:spPr>
        <p:txBody>
          <a:bodyPr wrap="square" lIns="90170" tIns="46990" rIns="90170" bIns="46990" rtlCol="0" anchor="ctr">
            <a:normAutofit/>
          </a:bodyPr>
          <a:lstStyle>
            <a:defPPr>
              <a:defRPr lang="zh-CN"/>
            </a:defPPr>
            <a:lvl1pPr fontAlgn="auto">
              <a:lnSpc>
                <a:spcPct val="130000"/>
              </a:lnSpc>
              <a:spcAft>
                <a:spcPts val="1000"/>
              </a:spcAft>
              <a:defRPr sz="1600" spc="150"/>
            </a:lvl1pPr>
          </a:lstStyle>
          <a:p>
            <a:pPr marL="342900" lvl="1" indent="-342900" defTabSz="914400" fontAlgn="ctr">
              <a:lnSpc>
                <a:spcPct val="150000"/>
              </a:lnSpc>
              <a:spcBef>
                <a:spcPts val="1000"/>
              </a:spcBef>
              <a:buFont typeface="Wingdings" panose="05000000000000000000" pitchFamily="2" charset="2"/>
              <a:buChar char="l"/>
              <a:defRPr/>
            </a:pPr>
            <a:r>
              <a:rPr lang="zh-CN" altLang="en-US"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rPr>
              <a:t>职业生涯三阶段模型是描述个人职业生涯发展不同阶段重点的理论模型，是新精英生涯结合美国积极心理学鼻祖塞里格曼提出的职业三阶段理论、舒伯生涯发展理论及员工个人生涯发展规律开发的职业生涯管理模型。</a:t>
            </a:r>
            <a:endParaRPr lang="zh-CN" altLang="en-US"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endParaRPr>
          </a:p>
        </p:txBody>
      </p:sp>
      <p:sp>
        <p:nvSpPr>
          <p:cNvPr id="17" name="任意多边形: 形状 16"/>
          <p:cNvSpPr/>
          <p:nvPr>
            <p:custDataLst>
              <p:tags r:id="rId7"/>
            </p:custDataLst>
          </p:nvPr>
        </p:nvSpPr>
        <p:spPr>
          <a:xfrm rot="10800000">
            <a:off x="9955530" y="111823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7"/>
          <p:cNvSpPr/>
          <p:nvPr>
            <p:custDataLst>
              <p:tags r:id="rId8"/>
            </p:custDataLst>
          </p:nvPr>
        </p:nvSpPr>
        <p:spPr>
          <a:xfrm rot="10800000">
            <a:off x="9575800" y="111823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9"/>
            </p:custDataLst>
          </p:nvPr>
        </p:nvSpPr>
        <p:spPr>
          <a:xfrm>
            <a:off x="1945537" y="3806966"/>
            <a:ext cx="8185215" cy="1594286"/>
          </a:xfrm>
          <a:prstGeom prst="rect">
            <a:avLst/>
          </a:prstGeom>
          <a:noFill/>
        </p:spPr>
        <p:txBody>
          <a:bodyPr wrap="square" lIns="90170" tIns="46990" rIns="90170" bIns="46990" rtlCol="0" anchor="ctr">
            <a:normAutofit/>
          </a:bodyPr>
          <a:lstStyle>
            <a:defPPr>
              <a:defRPr lang="zh-CN"/>
            </a:defPPr>
            <a:lvl1pPr fontAlgn="auto">
              <a:lnSpc>
                <a:spcPct val="130000"/>
              </a:lnSpc>
              <a:spcAft>
                <a:spcPts val="1000"/>
              </a:spcAft>
              <a:defRPr sz="1600" spc="150"/>
            </a:lvl1pPr>
          </a:lstStyle>
          <a:p>
            <a:pPr marL="342900" lvl="1" indent="-342900" defTabSz="914400" fontAlgn="ctr">
              <a:lnSpc>
                <a:spcPct val="150000"/>
              </a:lnSpc>
              <a:spcBef>
                <a:spcPts val="1000"/>
              </a:spcBef>
              <a:buFont typeface="Wingdings" panose="05000000000000000000" pitchFamily="2" charset="2"/>
              <a:buChar char="l"/>
              <a:defRPr/>
            </a:pPr>
            <a:r>
              <a:rPr lang="zh-CN" altLang="en-US">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rPr>
              <a:t>职业生涯三阶段的模型指出，职业三要素，兴趣能力与价值观并不可能同时达到匹配，而是阶段性慢慢形成匹配的。不同阶段有不同的职业发展目标与匹配重点。</a:t>
            </a:r>
            <a:endParaRPr lang="zh-CN" altLang="en-US">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endParaRPr>
          </a:p>
        </p:txBody>
      </p:sp>
      <p:sp>
        <p:nvSpPr>
          <p:cNvPr id="43" name="任意多边形: 形状 42"/>
          <p:cNvSpPr/>
          <p:nvPr>
            <p:custDataLst>
              <p:tags r:id="rId10"/>
            </p:custDataLst>
          </p:nvPr>
        </p:nvSpPr>
        <p:spPr>
          <a:xfrm rot="10800000">
            <a:off x="0" y="6257925"/>
            <a:ext cx="12193905" cy="600075"/>
          </a:xfrm>
          <a:custGeom>
            <a:avLst/>
            <a:gdLst>
              <a:gd name="connsiteX0" fmla="*/ 0 w 7338060"/>
              <a:gd name="connsiteY0" fmla="*/ 0 h 4076700"/>
              <a:gd name="connsiteX1" fmla="*/ 7338060 w 7338060"/>
              <a:gd name="connsiteY1" fmla="*/ 0 h 4076700"/>
              <a:gd name="connsiteX2" fmla="*/ 7338060 w 7338060"/>
              <a:gd name="connsiteY2" fmla="*/ 4076700 h 4076700"/>
              <a:gd name="connsiteX3" fmla="*/ 0 w 7338060"/>
              <a:gd name="connsiteY3" fmla="*/ 4076700 h 4076700"/>
            </a:gdLst>
            <a:ahLst/>
            <a:cxnLst>
              <a:cxn ang="0">
                <a:pos x="connsiteX0" y="connsiteY0"/>
              </a:cxn>
              <a:cxn ang="0">
                <a:pos x="connsiteX1" y="connsiteY1"/>
              </a:cxn>
              <a:cxn ang="0">
                <a:pos x="connsiteX2" y="connsiteY2"/>
              </a:cxn>
              <a:cxn ang="0">
                <a:pos x="connsiteX3" y="connsiteY3"/>
              </a:cxn>
            </a:cxnLst>
            <a:rect l="l" t="t" r="r" b="b"/>
            <a:pathLst>
              <a:path w="7338060" h="4076700">
                <a:moveTo>
                  <a:pt x="0" y="0"/>
                </a:moveTo>
                <a:lnTo>
                  <a:pt x="7338060" y="0"/>
                </a:lnTo>
                <a:lnTo>
                  <a:pt x="7338060" y="4076700"/>
                </a:lnTo>
                <a:lnTo>
                  <a:pt x="0" y="4076700"/>
                </a:lnTo>
                <a:close/>
              </a:path>
            </a:pathLst>
          </a:custGeom>
          <a:solidFill>
            <a:srgbClr val="2A323C"/>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任意多边形: 形状 44"/>
          <p:cNvSpPr/>
          <p:nvPr>
            <p:custDataLst>
              <p:tags r:id="rId11"/>
            </p:custDataLst>
          </p:nvPr>
        </p:nvSpPr>
        <p:spPr>
          <a:xfrm rot="10800000">
            <a:off x="2272665" y="6257925"/>
            <a:ext cx="7164070" cy="137795"/>
          </a:xfrm>
          <a:custGeom>
            <a:avLst/>
            <a:gdLst>
              <a:gd name="connsiteX0" fmla="*/ 0 w 1820227"/>
              <a:gd name="connsiteY0" fmla="*/ 0 h 138112"/>
              <a:gd name="connsiteX1" fmla="*/ 1820228 w 1820227"/>
              <a:gd name="connsiteY1" fmla="*/ 0 h 138112"/>
              <a:gd name="connsiteX2" fmla="*/ 1820228 w 1820227"/>
              <a:gd name="connsiteY2" fmla="*/ 138113 h 138112"/>
              <a:gd name="connsiteX3" fmla="*/ 0 w 1820227"/>
              <a:gd name="connsiteY3" fmla="*/ 138113 h 138112"/>
            </a:gdLst>
            <a:ahLst/>
            <a:cxnLst>
              <a:cxn ang="0">
                <a:pos x="connsiteX0" y="connsiteY0"/>
              </a:cxn>
              <a:cxn ang="0">
                <a:pos x="connsiteX1" y="connsiteY1"/>
              </a:cxn>
              <a:cxn ang="0">
                <a:pos x="connsiteX2" y="connsiteY2"/>
              </a:cxn>
              <a:cxn ang="0">
                <a:pos x="connsiteX3" y="connsiteY3"/>
              </a:cxn>
            </a:cxnLst>
            <a:rect l="l" t="t" r="r" b="b"/>
            <a:pathLst>
              <a:path w="1820227" h="138112">
                <a:moveTo>
                  <a:pt x="0" y="0"/>
                </a:moveTo>
                <a:lnTo>
                  <a:pt x="1820228" y="0"/>
                </a:lnTo>
                <a:lnTo>
                  <a:pt x="1820228" y="138113"/>
                </a:lnTo>
                <a:lnTo>
                  <a:pt x="0" y="138113"/>
                </a:lnTo>
                <a:close/>
              </a:path>
            </a:pathLst>
          </a:custGeom>
          <a:solidFill>
            <a:srgbClr val="EF7E20"/>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形状 45"/>
          <p:cNvSpPr/>
          <p:nvPr>
            <p:custDataLst>
              <p:tags r:id="rId12"/>
            </p:custDataLst>
          </p:nvPr>
        </p:nvSpPr>
        <p:spPr>
          <a:xfrm rot="10800000">
            <a:off x="0" y="6257925"/>
            <a:ext cx="3046095" cy="276225"/>
          </a:xfrm>
          <a:custGeom>
            <a:avLst/>
            <a:gdLst>
              <a:gd name="connsiteX0" fmla="*/ 334328 w 3046094"/>
              <a:gd name="connsiteY0" fmla="*/ 0 h 276225"/>
              <a:gd name="connsiteX1" fmla="*/ 3046095 w 3046094"/>
              <a:gd name="connsiteY1" fmla="*/ 0 h 276225"/>
              <a:gd name="connsiteX2" fmla="*/ 3046095 w 3046094"/>
              <a:gd name="connsiteY2" fmla="*/ 276225 h 276225"/>
              <a:gd name="connsiteX3" fmla="*/ 0 w 3046094"/>
              <a:gd name="connsiteY3" fmla="*/ 276225 h 276225"/>
            </a:gdLst>
            <a:ahLst/>
            <a:cxnLst>
              <a:cxn ang="0">
                <a:pos x="connsiteX0" y="connsiteY0"/>
              </a:cxn>
              <a:cxn ang="0">
                <a:pos x="connsiteX1" y="connsiteY1"/>
              </a:cxn>
              <a:cxn ang="0">
                <a:pos x="connsiteX2" y="connsiteY2"/>
              </a:cxn>
              <a:cxn ang="0">
                <a:pos x="connsiteX3" y="connsiteY3"/>
              </a:cxn>
            </a:cxnLst>
            <a:rect l="l" t="t" r="r" b="b"/>
            <a:pathLst>
              <a:path w="3046094" h="276225">
                <a:moveTo>
                  <a:pt x="334328" y="0"/>
                </a:moveTo>
                <a:lnTo>
                  <a:pt x="3046095" y="0"/>
                </a:lnTo>
                <a:lnTo>
                  <a:pt x="3046095" y="276225"/>
                </a:lnTo>
                <a:lnTo>
                  <a:pt x="0" y="276225"/>
                </a:lnTo>
                <a:close/>
              </a:path>
            </a:pathLst>
          </a:custGeom>
          <a:solidFill>
            <a:srgbClr val="F09D1F"/>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任意多边形: 形状 46"/>
          <p:cNvSpPr/>
          <p:nvPr>
            <p:custDataLst>
              <p:tags r:id="rId13"/>
            </p:custDataLst>
          </p:nvPr>
        </p:nvSpPr>
        <p:spPr>
          <a:xfrm rot="10800000">
            <a:off x="9147810" y="6257925"/>
            <a:ext cx="3046095" cy="276225"/>
          </a:xfrm>
          <a:custGeom>
            <a:avLst/>
            <a:gdLst>
              <a:gd name="connsiteX0" fmla="*/ 2711768 w 3046094"/>
              <a:gd name="connsiteY0" fmla="*/ 0 h 276225"/>
              <a:gd name="connsiteX1" fmla="*/ 0 w 3046094"/>
              <a:gd name="connsiteY1" fmla="*/ 0 h 276225"/>
              <a:gd name="connsiteX2" fmla="*/ 0 w 3046094"/>
              <a:gd name="connsiteY2" fmla="*/ 276225 h 276225"/>
              <a:gd name="connsiteX3" fmla="*/ 3046095 w 3046094"/>
              <a:gd name="connsiteY3" fmla="*/ 276225 h 276225"/>
            </a:gdLst>
            <a:ahLst/>
            <a:cxnLst>
              <a:cxn ang="0">
                <a:pos x="connsiteX0" y="connsiteY0"/>
              </a:cxn>
              <a:cxn ang="0">
                <a:pos x="connsiteX1" y="connsiteY1"/>
              </a:cxn>
              <a:cxn ang="0">
                <a:pos x="connsiteX2" y="connsiteY2"/>
              </a:cxn>
              <a:cxn ang="0">
                <a:pos x="connsiteX3" y="connsiteY3"/>
              </a:cxn>
            </a:cxnLst>
            <a:rect l="l" t="t" r="r" b="b"/>
            <a:pathLst>
              <a:path w="3046094" h="276225">
                <a:moveTo>
                  <a:pt x="2711768" y="0"/>
                </a:moveTo>
                <a:lnTo>
                  <a:pt x="0" y="0"/>
                </a:lnTo>
                <a:lnTo>
                  <a:pt x="0" y="276225"/>
                </a:lnTo>
                <a:lnTo>
                  <a:pt x="3046095" y="276225"/>
                </a:lnTo>
                <a:close/>
              </a:path>
            </a:pathLst>
          </a:custGeom>
          <a:solidFill>
            <a:srgbClr val="F09D1F"/>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4"/>
    </p:custDataLst>
  </p:cSld>
  <p:clrMapOvr>
    <a:masterClrMapping/>
  </p:clrMapOvr>
  <p:transition spd="slow" advClick="0" advTm="1000">
    <p:push dir="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a:off x="8268670" y="0"/>
            <a:ext cx="3923329" cy="6857999"/>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pic>
        <p:nvPicPr>
          <p:cNvPr id="27" name="Picture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5907017" y="10307"/>
            <a:ext cx="5147278" cy="6881098"/>
          </a:xfrm>
          <a:prstGeom prst="rect">
            <a:avLst/>
          </a:prstGeom>
        </p:spPr>
      </p:pic>
      <p:sp>
        <p:nvSpPr>
          <p:cNvPr id="16" name="Title 15"/>
          <p:cNvSpPr>
            <a:spLocks noGrp="1"/>
          </p:cNvSpPr>
          <p:nvPr>
            <p:custDataLst>
              <p:tags r:id="rId4"/>
            </p:custDataLst>
          </p:nvPr>
        </p:nvSpPr>
        <p:spPr>
          <a:xfrm>
            <a:off x="252095" y="264795"/>
            <a:ext cx="4734560" cy="1009015"/>
          </a:xfrm>
          <a:prstGeom prst="rect">
            <a:avLst/>
          </a:prstGeom>
        </p:spPr>
        <p:txBody>
          <a:bodyPr vert="horz" lIns="93600" tIns="46800" rIns="90000" bIns="0" rtlCol="0" anchor="ctr" anchorCtr="0">
            <a:normAutofit fontScale="60000"/>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nSpc>
                <a:spcPct val="120000"/>
              </a:lnSpc>
            </a:pPr>
            <a:r>
              <a:rPr lang="zh-CN" altLang="en-US" sz="3600" b="0" spc="300">
                <a:solidFill>
                  <a:srgbClr val="055740"/>
                </a:solidFill>
                <a:latin typeface="汉仪旗黑-80S" panose="00020600040101010101" pitchFamily="18" charset="-122"/>
                <a:ea typeface="汉仪旗黑-80S" panose="00020600040101010101" pitchFamily="18" charset="-122"/>
              </a:rPr>
              <a:t>职业生涯三阶段模型揭示了职业生涯发展的三个阶段，具体如下。</a:t>
            </a:r>
            <a:endParaRPr lang="zh-CN" altLang="en-US" sz="3600" b="0" spc="300">
              <a:solidFill>
                <a:srgbClr val="055740"/>
              </a:solidFill>
              <a:latin typeface="汉仪旗黑-80S" panose="00020600040101010101" pitchFamily="18" charset="-122"/>
              <a:ea typeface="汉仪旗黑-80S" panose="00020600040101010101" pitchFamily="18" charset="-122"/>
            </a:endParaRPr>
          </a:p>
        </p:txBody>
      </p:sp>
      <p:sp>
        <p:nvSpPr>
          <p:cNvPr id="36" name="Rectangle 35"/>
          <p:cNvSpPr/>
          <p:nvPr>
            <p:custDataLst>
              <p:tags r:id="rId5"/>
            </p:custDataLst>
          </p:nvPr>
        </p:nvSpPr>
        <p:spPr>
          <a:xfrm>
            <a:off x="1709453" y="2663877"/>
            <a:ext cx="3793989" cy="565144"/>
          </a:xfrm>
          <a:prstGeom prst="rect">
            <a:avLst/>
          </a:prstGeom>
        </p:spPr>
        <p:txBody>
          <a:bodyPr wrap="square" tIns="0">
            <a:normAutofit/>
          </a:bodyPr>
          <a:lstStyle/>
          <a:p>
            <a:pPr>
              <a:lnSpc>
                <a:spcPct val="120000"/>
              </a:lnSpc>
            </a:pPr>
            <a:r>
              <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rPr>
              <a:t>以生存为核心目标，以能力为核心职业匹配要素。</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37" name="TextBox 36"/>
          <p:cNvSpPr txBox="1"/>
          <p:nvPr>
            <p:custDataLst>
              <p:tags r:id="rId6"/>
            </p:custDataLst>
          </p:nvPr>
        </p:nvSpPr>
        <p:spPr>
          <a:xfrm>
            <a:off x="1709453" y="2154769"/>
            <a:ext cx="3793989" cy="504032"/>
          </a:xfrm>
          <a:prstGeom prst="rect">
            <a:avLst/>
          </a:prstGeom>
          <a:noFill/>
        </p:spPr>
        <p:txBody>
          <a:bodyPr wrap="square" lIns="90000" tIns="46800" rIns="90000" bIns="0" rtlCol="0" anchor="b" anchorCtr="0">
            <a:normAutofit/>
          </a:bodyPr>
          <a:lstStyle/>
          <a:p>
            <a:pPr>
              <a:lnSpc>
                <a:spcPct val="120000"/>
              </a:lnSpc>
            </a:pPr>
            <a:r>
              <a:rPr lang="zh-CN" altLang="en-US" sz="2000" spc="300">
                <a:solidFill>
                  <a:srgbClr val="000000">
                    <a:lumMod val="65000"/>
                    <a:lumOff val="35000"/>
                  </a:srgbClr>
                </a:solidFill>
                <a:latin typeface="微软雅黑" panose="020B0503020204020204" charset="-122"/>
                <a:ea typeface="微软雅黑" panose="020B0503020204020204" charset="-122"/>
              </a:rPr>
              <a:t>1.工作期（Job）：</a:t>
            </a:r>
            <a:endParaRPr lang="zh-CN" altLang="en-US" sz="2000" spc="300">
              <a:solidFill>
                <a:srgbClr val="000000">
                  <a:lumMod val="65000"/>
                  <a:lumOff val="35000"/>
                </a:srgbClr>
              </a:solidFill>
              <a:latin typeface="微软雅黑" panose="020B0503020204020204" charset="-122"/>
              <a:ea typeface="微软雅黑" panose="020B0503020204020204" charset="-122"/>
            </a:endParaRPr>
          </a:p>
        </p:txBody>
      </p:sp>
      <p:sp>
        <p:nvSpPr>
          <p:cNvPr id="39" name="Round Diagonal Corner Rectangle 38"/>
          <p:cNvSpPr/>
          <p:nvPr>
            <p:custDataLst>
              <p:tags r:id="rId7"/>
            </p:custDataLst>
          </p:nvPr>
        </p:nvSpPr>
        <p:spPr>
          <a:xfrm flipV="1">
            <a:off x="756406" y="2331895"/>
            <a:ext cx="720000" cy="720000"/>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0" name="Freeform 11"/>
          <p:cNvSpPr>
            <a:spLocks noEditPoints="1"/>
          </p:cNvSpPr>
          <p:nvPr>
            <p:custDataLst>
              <p:tags r:id="rId8"/>
            </p:custDataLst>
          </p:nvPr>
        </p:nvSpPr>
        <p:spPr bwMode="auto">
          <a:xfrm>
            <a:off x="981469" y="2465676"/>
            <a:ext cx="269875" cy="452438"/>
          </a:xfrm>
          <a:custGeom>
            <a:avLst/>
            <a:gdLst>
              <a:gd name="T0" fmla="*/ 40 w 72"/>
              <a:gd name="T1" fmla="*/ 8 h 120"/>
              <a:gd name="T2" fmla="*/ 40 w 72"/>
              <a:gd name="T3" fmla="*/ 48 h 120"/>
              <a:gd name="T4" fmla="*/ 64 w 72"/>
              <a:gd name="T5" fmla="*/ 48 h 120"/>
              <a:gd name="T6" fmla="*/ 32 w 72"/>
              <a:gd name="T7" fmla="*/ 112 h 120"/>
              <a:gd name="T8" fmla="*/ 32 w 72"/>
              <a:gd name="T9" fmla="*/ 72 h 120"/>
              <a:gd name="T10" fmla="*/ 8 w 72"/>
              <a:gd name="T11" fmla="*/ 72 h 120"/>
              <a:gd name="T12" fmla="*/ 40 w 72"/>
              <a:gd name="T13" fmla="*/ 8 h 120"/>
              <a:gd name="T14" fmla="*/ 40 w 72"/>
              <a:gd name="T15" fmla="*/ 0 h 120"/>
              <a:gd name="T16" fmla="*/ 33 w 72"/>
              <a:gd name="T17" fmla="*/ 4 h 120"/>
              <a:gd name="T18" fmla="*/ 1 w 72"/>
              <a:gd name="T19" fmla="*/ 68 h 120"/>
              <a:gd name="T20" fmla="*/ 1 w 72"/>
              <a:gd name="T21" fmla="*/ 76 h 120"/>
              <a:gd name="T22" fmla="*/ 8 w 72"/>
              <a:gd name="T23" fmla="*/ 80 h 120"/>
              <a:gd name="T24" fmla="*/ 24 w 72"/>
              <a:gd name="T25" fmla="*/ 80 h 120"/>
              <a:gd name="T26" fmla="*/ 24 w 72"/>
              <a:gd name="T27" fmla="*/ 112 h 120"/>
              <a:gd name="T28" fmla="*/ 30 w 72"/>
              <a:gd name="T29" fmla="*/ 120 h 120"/>
              <a:gd name="T30" fmla="*/ 32 w 72"/>
              <a:gd name="T31" fmla="*/ 120 h 120"/>
              <a:gd name="T32" fmla="*/ 39 w 72"/>
              <a:gd name="T33" fmla="*/ 116 h 120"/>
              <a:gd name="T34" fmla="*/ 71 w 72"/>
              <a:gd name="T35" fmla="*/ 52 h 120"/>
              <a:gd name="T36" fmla="*/ 71 w 72"/>
              <a:gd name="T37" fmla="*/ 44 h 120"/>
              <a:gd name="T38" fmla="*/ 64 w 72"/>
              <a:gd name="T39" fmla="*/ 40 h 120"/>
              <a:gd name="T40" fmla="*/ 48 w 72"/>
              <a:gd name="T41" fmla="*/ 40 h 120"/>
              <a:gd name="T42" fmla="*/ 48 w 72"/>
              <a:gd name="T43" fmla="*/ 8 h 120"/>
              <a:gd name="T44" fmla="*/ 42 w 72"/>
              <a:gd name="T45" fmla="*/ 0 h 120"/>
              <a:gd name="T46" fmla="*/ 40 w 72"/>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120">
                <a:moveTo>
                  <a:pt x="40" y="8"/>
                </a:moveTo>
                <a:cubicBezTo>
                  <a:pt x="40" y="48"/>
                  <a:pt x="40" y="48"/>
                  <a:pt x="40" y="48"/>
                </a:cubicBezTo>
                <a:cubicBezTo>
                  <a:pt x="64" y="48"/>
                  <a:pt x="64" y="48"/>
                  <a:pt x="64" y="48"/>
                </a:cubicBezTo>
                <a:cubicBezTo>
                  <a:pt x="32" y="112"/>
                  <a:pt x="32" y="112"/>
                  <a:pt x="32" y="112"/>
                </a:cubicBezTo>
                <a:cubicBezTo>
                  <a:pt x="32" y="72"/>
                  <a:pt x="32" y="72"/>
                  <a:pt x="32" y="72"/>
                </a:cubicBezTo>
                <a:cubicBezTo>
                  <a:pt x="8" y="72"/>
                  <a:pt x="8" y="72"/>
                  <a:pt x="8" y="72"/>
                </a:cubicBezTo>
                <a:cubicBezTo>
                  <a:pt x="40" y="8"/>
                  <a:pt x="40" y="8"/>
                  <a:pt x="40" y="8"/>
                </a:cubicBezTo>
                <a:moveTo>
                  <a:pt x="40" y="0"/>
                </a:moveTo>
                <a:cubicBezTo>
                  <a:pt x="37" y="0"/>
                  <a:pt x="34" y="2"/>
                  <a:pt x="33" y="4"/>
                </a:cubicBezTo>
                <a:cubicBezTo>
                  <a:pt x="1" y="68"/>
                  <a:pt x="1" y="68"/>
                  <a:pt x="1" y="68"/>
                </a:cubicBezTo>
                <a:cubicBezTo>
                  <a:pt x="0" y="71"/>
                  <a:pt x="0" y="74"/>
                  <a:pt x="1" y="76"/>
                </a:cubicBezTo>
                <a:cubicBezTo>
                  <a:pt x="3" y="79"/>
                  <a:pt x="5" y="80"/>
                  <a:pt x="8" y="80"/>
                </a:cubicBezTo>
                <a:cubicBezTo>
                  <a:pt x="24" y="80"/>
                  <a:pt x="24" y="80"/>
                  <a:pt x="24" y="80"/>
                </a:cubicBezTo>
                <a:cubicBezTo>
                  <a:pt x="24" y="112"/>
                  <a:pt x="24" y="112"/>
                  <a:pt x="24" y="112"/>
                </a:cubicBezTo>
                <a:cubicBezTo>
                  <a:pt x="24" y="116"/>
                  <a:pt x="27" y="119"/>
                  <a:pt x="30" y="120"/>
                </a:cubicBezTo>
                <a:cubicBezTo>
                  <a:pt x="31" y="120"/>
                  <a:pt x="31" y="120"/>
                  <a:pt x="32" y="120"/>
                </a:cubicBezTo>
                <a:cubicBezTo>
                  <a:pt x="35" y="120"/>
                  <a:pt x="38" y="118"/>
                  <a:pt x="39" y="116"/>
                </a:cubicBezTo>
                <a:cubicBezTo>
                  <a:pt x="71" y="52"/>
                  <a:pt x="71" y="52"/>
                  <a:pt x="71" y="52"/>
                </a:cubicBezTo>
                <a:cubicBezTo>
                  <a:pt x="72" y="49"/>
                  <a:pt x="72" y="46"/>
                  <a:pt x="71" y="44"/>
                </a:cubicBezTo>
                <a:cubicBezTo>
                  <a:pt x="69" y="41"/>
                  <a:pt x="67" y="40"/>
                  <a:pt x="64" y="40"/>
                </a:cubicBezTo>
                <a:cubicBezTo>
                  <a:pt x="48" y="40"/>
                  <a:pt x="48" y="40"/>
                  <a:pt x="48" y="40"/>
                </a:cubicBezTo>
                <a:cubicBezTo>
                  <a:pt x="48" y="8"/>
                  <a:pt x="48" y="8"/>
                  <a:pt x="48" y="8"/>
                </a:cubicBezTo>
                <a:cubicBezTo>
                  <a:pt x="48" y="4"/>
                  <a:pt x="45" y="1"/>
                  <a:pt x="42" y="0"/>
                </a:cubicBezTo>
                <a:cubicBezTo>
                  <a:pt x="41" y="0"/>
                  <a:pt x="41" y="0"/>
                  <a:pt x="40" y="0"/>
                </a:cubicBezTo>
                <a:close/>
              </a:path>
            </a:pathLst>
          </a:custGeom>
          <a:solidFill>
            <a:sysClr val="window" lastClr="FFFFFF"/>
          </a:solidFill>
          <a:ln>
            <a:noFill/>
          </a:ln>
        </p:spPr>
        <p:txBody>
          <a:bodyPr vert="horz" wrap="square" lIns="91440" tIns="45720" rIns="91440" bIns="45720" numCol="1" anchor="t" anchorCtr="0" compatLnSpc="1"/>
          <a:lstStyle/>
          <a:p>
            <a:endParaRPr lang="id-ID"/>
          </a:p>
        </p:txBody>
      </p:sp>
      <p:sp>
        <p:nvSpPr>
          <p:cNvPr id="42" name="Rectangle 41"/>
          <p:cNvSpPr/>
          <p:nvPr>
            <p:custDataLst>
              <p:tags r:id="rId9"/>
            </p:custDataLst>
          </p:nvPr>
        </p:nvSpPr>
        <p:spPr>
          <a:xfrm>
            <a:off x="1712260" y="3916966"/>
            <a:ext cx="3793988" cy="561975"/>
          </a:xfrm>
          <a:prstGeom prst="rect">
            <a:avLst/>
          </a:prstGeom>
        </p:spPr>
        <p:txBody>
          <a:bodyPr wrap="square" tIns="0">
            <a:spAutoFit/>
          </a:bodyPr>
          <a:lstStyle/>
          <a:p>
            <a:pPr>
              <a:lnSpc>
                <a:spcPct val="120000"/>
              </a:lnSpc>
            </a:pPr>
            <a:r>
              <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rPr>
              <a:t>以发展为核心目标，以价值为核心职业匹配要素。同时兼具发展事业的责任。</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43" name="TextBox 42"/>
          <p:cNvSpPr txBox="1"/>
          <p:nvPr>
            <p:custDataLst>
              <p:tags r:id="rId10"/>
            </p:custDataLst>
          </p:nvPr>
        </p:nvSpPr>
        <p:spPr>
          <a:xfrm>
            <a:off x="1706648" y="3390880"/>
            <a:ext cx="3793989" cy="504032"/>
          </a:xfrm>
          <a:prstGeom prst="rect">
            <a:avLst/>
          </a:prstGeom>
          <a:noFill/>
        </p:spPr>
        <p:txBody>
          <a:bodyPr wrap="square" lIns="90000" tIns="46800" rIns="90000" bIns="0" rtlCol="0" anchor="b" anchorCtr="0">
            <a:normAutofit/>
          </a:bodyPr>
          <a:lstStyle/>
          <a:p>
            <a:pPr>
              <a:lnSpc>
                <a:spcPct val="120000"/>
              </a:lnSpc>
            </a:pPr>
            <a:r>
              <a:rPr lang="zh-CN" altLang="en-US" sz="2000" spc="300">
                <a:solidFill>
                  <a:srgbClr val="000000">
                    <a:lumMod val="65000"/>
                    <a:lumOff val="35000"/>
                  </a:srgbClr>
                </a:solidFill>
                <a:latin typeface="微软雅黑" panose="020B0503020204020204" charset="-122"/>
                <a:ea typeface="微软雅黑" panose="020B0503020204020204" charset="-122"/>
              </a:rPr>
              <a:t>2.职业期（Career）：</a:t>
            </a:r>
            <a:endParaRPr lang="zh-CN" altLang="en-US" sz="2000" spc="300">
              <a:solidFill>
                <a:srgbClr val="000000">
                  <a:lumMod val="65000"/>
                  <a:lumOff val="35000"/>
                </a:srgbClr>
              </a:solidFill>
              <a:latin typeface="微软雅黑" panose="020B0503020204020204" charset="-122"/>
              <a:ea typeface="微软雅黑" panose="020B0503020204020204" charset="-122"/>
            </a:endParaRPr>
          </a:p>
        </p:txBody>
      </p:sp>
      <p:sp>
        <p:nvSpPr>
          <p:cNvPr id="45" name="Round Diagonal Corner Rectangle 44"/>
          <p:cNvSpPr/>
          <p:nvPr>
            <p:custDataLst>
              <p:tags r:id="rId11"/>
            </p:custDataLst>
          </p:nvPr>
        </p:nvSpPr>
        <p:spPr>
          <a:xfrm flipV="1">
            <a:off x="753601" y="3545939"/>
            <a:ext cx="720000" cy="720000"/>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6" name="Freeform 12"/>
          <p:cNvSpPr>
            <a:spLocks noEditPoints="1"/>
          </p:cNvSpPr>
          <p:nvPr>
            <p:custDataLst>
              <p:tags r:id="rId12"/>
            </p:custDataLst>
          </p:nvPr>
        </p:nvSpPr>
        <p:spPr bwMode="auto">
          <a:xfrm>
            <a:off x="903257" y="3694802"/>
            <a:ext cx="420688" cy="422275"/>
          </a:xfrm>
          <a:custGeom>
            <a:avLst/>
            <a:gdLst>
              <a:gd name="T0" fmla="*/ 14 w 112"/>
              <a:gd name="T1" fmla="*/ 93 h 112"/>
              <a:gd name="T2" fmla="*/ 19 w 112"/>
              <a:gd name="T3" fmla="*/ 99 h 112"/>
              <a:gd name="T4" fmla="*/ 25 w 112"/>
              <a:gd name="T5" fmla="*/ 99 h 112"/>
              <a:gd name="T6" fmla="*/ 25 w 112"/>
              <a:gd name="T7" fmla="*/ 98 h 112"/>
              <a:gd name="T8" fmla="*/ 82 w 112"/>
              <a:gd name="T9" fmla="*/ 101 h 112"/>
              <a:gd name="T10" fmla="*/ 87 w 112"/>
              <a:gd name="T11" fmla="*/ 98 h 112"/>
              <a:gd name="T12" fmla="*/ 87 w 112"/>
              <a:gd name="T13" fmla="*/ 98 h 112"/>
              <a:gd name="T14" fmla="*/ 93 w 112"/>
              <a:gd name="T15" fmla="*/ 98 h 112"/>
              <a:gd name="T16" fmla="*/ 99 w 112"/>
              <a:gd name="T17" fmla="*/ 93 h 112"/>
              <a:gd name="T18" fmla="*/ 99 w 112"/>
              <a:gd name="T19" fmla="*/ 87 h 112"/>
              <a:gd name="T20" fmla="*/ 98 w 112"/>
              <a:gd name="T21" fmla="*/ 87 h 112"/>
              <a:gd name="T22" fmla="*/ 101 w 112"/>
              <a:gd name="T23" fmla="*/ 30 h 112"/>
              <a:gd name="T24" fmla="*/ 98 w 112"/>
              <a:gd name="T25" fmla="*/ 25 h 112"/>
              <a:gd name="T26" fmla="*/ 98 w 112"/>
              <a:gd name="T27" fmla="*/ 24 h 112"/>
              <a:gd name="T28" fmla="*/ 98 w 112"/>
              <a:gd name="T29" fmla="*/ 19 h 112"/>
              <a:gd name="T30" fmla="*/ 93 w 112"/>
              <a:gd name="T31" fmla="*/ 13 h 112"/>
              <a:gd name="T32" fmla="*/ 87 w 112"/>
              <a:gd name="T33" fmla="*/ 13 h 112"/>
              <a:gd name="T34" fmla="*/ 86 w 112"/>
              <a:gd name="T35" fmla="*/ 14 h 112"/>
              <a:gd name="T36" fmla="*/ 30 w 112"/>
              <a:gd name="T37" fmla="*/ 11 h 112"/>
              <a:gd name="T38" fmla="*/ 25 w 112"/>
              <a:gd name="T39" fmla="*/ 14 h 112"/>
              <a:gd name="T40" fmla="*/ 24 w 112"/>
              <a:gd name="T41" fmla="*/ 14 h 112"/>
              <a:gd name="T42" fmla="*/ 19 w 112"/>
              <a:gd name="T43" fmla="*/ 14 h 112"/>
              <a:gd name="T44" fmla="*/ 13 w 112"/>
              <a:gd name="T45" fmla="*/ 19 h 112"/>
              <a:gd name="T46" fmla="*/ 13 w 112"/>
              <a:gd name="T47" fmla="*/ 25 h 112"/>
              <a:gd name="T48" fmla="*/ 14 w 112"/>
              <a:gd name="T49" fmla="*/ 26 h 112"/>
              <a:gd name="T50" fmla="*/ 11 w 112"/>
              <a:gd name="T51" fmla="*/ 82 h 112"/>
              <a:gd name="T52" fmla="*/ 14 w 112"/>
              <a:gd name="T53" fmla="*/ 87 h 112"/>
              <a:gd name="T54" fmla="*/ 14 w 112"/>
              <a:gd name="T55" fmla="*/ 87 h 112"/>
              <a:gd name="T56" fmla="*/ 14 w 112"/>
              <a:gd name="T57" fmla="*/ 93 h 112"/>
              <a:gd name="T58" fmla="*/ 78 w 112"/>
              <a:gd name="T59" fmla="*/ 94 h 112"/>
              <a:gd name="T60" fmla="*/ 31 w 112"/>
              <a:gd name="T61" fmla="*/ 92 h 112"/>
              <a:gd name="T62" fmla="*/ 46 w 112"/>
              <a:gd name="T63" fmla="*/ 78 h 112"/>
              <a:gd name="T64" fmla="*/ 66 w 112"/>
              <a:gd name="T65" fmla="*/ 78 h 112"/>
              <a:gd name="T66" fmla="*/ 81 w 112"/>
              <a:gd name="T67" fmla="*/ 92 h 112"/>
              <a:gd name="T68" fmla="*/ 78 w 112"/>
              <a:gd name="T69" fmla="*/ 94 h 112"/>
              <a:gd name="T70" fmla="*/ 42 w 112"/>
              <a:gd name="T71" fmla="*/ 64 h 112"/>
              <a:gd name="T72" fmla="*/ 48 w 112"/>
              <a:gd name="T73" fmla="*/ 42 h 112"/>
              <a:gd name="T74" fmla="*/ 70 w 112"/>
              <a:gd name="T75" fmla="*/ 48 h 112"/>
              <a:gd name="T76" fmla="*/ 67 w 112"/>
              <a:gd name="T77" fmla="*/ 68 h 112"/>
              <a:gd name="T78" fmla="*/ 67 w 112"/>
              <a:gd name="T79" fmla="*/ 68 h 112"/>
              <a:gd name="T80" fmla="*/ 64 w 112"/>
              <a:gd name="T81" fmla="*/ 70 h 112"/>
              <a:gd name="T82" fmla="*/ 44 w 112"/>
              <a:gd name="T83" fmla="*/ 67 h 112"/>
              <a:gd name="T84" fmla="*/ 44 w 112"/>
              <a:gd name="T85" fmla="*/ 67 h 112"/>
              <a:gd name="T86" fmla="*/ 42 w 112"/>
              <a:gd name="T87" fmla="*/ 64 h 112"/>
              <a:gd name="T88" fmla="*/ 94 w 112"/>
              <a:gd name="T89" fmla="*/ 34 h 112"/>
              <a:gd name="T90" fmla="*/ 92 w 112"/>
              <a:gd name="T91" fmla="*/ 81 h 112"/>
              <a:gd name="T92" fmla="*/ 78 w 112"/>
              <a:gd name="T93" fmla="*/ 66 h 112"/>
              <a:gd name="T94" fmla="*/ 78 w 112"/>
              <a:gd name="T95" fmla="*/ 46 h 112"/>
              <a:gd name="T96" fmla="*/ 92 w 112"/>
              <a:gd name="T97" fmla="*/ 31 h 112"/>
              <a:gd name="T98" fmla="*/ 94 w 112"/>
              <a:gd name="T99" fmla="*/ 34 h 112"/>
              <a:gd name="T100" fmla="*/ 34 w 112"/>
              <a:gd name="T101" fmla="*/ 18 h 112"/>
              <a:gd name="T102" fmla="*/ 81 w 112"/>
              <a:gd name="T103" fmla="*/ 20 h 112"/>
              <a:gd name="T104" fmla="*/ 66 w 112"/>
              <a:gd name="T105" fmla="*/ 34 h 112"/>
              <a:gd name="T106" fmla="*/ 45 w 112"/>
              <a:gd name="T107" fmla="*/ 34 h 112"/>
              <a:gd name="T108" fmla="*/ 31 w 112"/>
              <a:gd name="T109" fmla="*/ 20 h 112"/>
              <a:gd name="T110" fmla="*/ 34 w 112"/>
              <a:gd name="T111" fmla="*/ 18 h 112"/>
              <a:gd name="T112" fmla="*/ 18 w 112"/>
              <a:gd name="T113" fmla="*/ 78 h 112"/>
              <a:gd name="T114" fmla="*/ 20 w 112"/>
              <a:gd name="T115" fmla="*/ 31 h 112"/>
              <a:gd name="T116" fmla="*/ 34 w 112"/>
              <a:gd name="T117" fmla="*/ 46 h 112"/>
              <a:gd name="T118" fmla="*/ 34 w 112"/>
              <a:gd name="T119" fmla="*/ 66 h 112"/>
              <a:gd name="T120" fmla="*/ 20 w 112"/>
              <a:gd name="T121" fmla="*/ 81 h 112"/>
              <a:gd name="T122" fmla="*/ 18 w 112"/>
              <a:gd name="T123"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2">
                <a:moveTo>
                  <a:pt x="14" y="93"/>
                </a:moveTo>
                <a:cubicBezTo>
                  <a:pt x="19" y="99"/>
                  <a:pt x="19" y="99"/>
                  <a:pt x="19" y="99"/>
                </a:cubicBezTo>
                <a:cubicBezTo>
                  <a:pt x="21" y="100"/>
                  <a:pt x="23" y="100"/>
                  <a:pt x="25" y="99"/>
                </a:cubicBezTo>
                <a:cubicBezTo>
                  <a:pt x="25" y="98"/>
                  <a:pt x="25" y="98"/>
                  <a:pt x="25" y="98"/>
                </a:cubicBezTo>
                <a:cubicBezTo>
                  <a:pt x="42" y="110"/>
                  <a:pt x="64" y="112"/>
                  <a:pt x="82" y="101"/>
                </a:cubicBezTo>
                <a:cubicBezTo>
                  <a:pt x="84" y="100"/>
                  <a:pt x="85" y="99"/>
                  <a:pt x="87" y="98"/>
                </a:cubicBezTo>
                <a:cubicBezTo>
                  <a:pt x="87" y="98"/>
                  <a:pt x="87" y="98"/>
                  <a:pt x="87" y="98"/>
                </a:cubicBezTo>
                <a:cubicBezTo>
                  <a:pt x="89" y="100"/>
                  <a:pt x="91" y="100"/>
                  <a:pt x="93" y="98"/>
                </a:cubicBezTo>
                <a:cubicBezTo>
                  <a:pt x="99" y="93"/>
                  <a:pt x="99" y="93"/>
                  <a:pt x="99" y="93"/>
                </a:cubicBezTo>
                <a:cubicBezTo>
                  <a:pt x="100" y="91"/>
                  <a:pt x="100" y="89"/>
                  <a:pt x="99" y="87"/>
                </a:cubicBezTo>
                <a:cubicBezTo>
                  <a:pt x="98" y="87"/>
                  <a:pt x="98" y="87"/>
                  <a:pt x="98" y="87"/>
                </a:cubicBezTo>
                <a:cubicBezTo>
                  <a:pt x="110" y="70"/>
                  <a:pt x="112" y="48"/>
                  <a:pt x="101" y="30"/>
                </a:cubicBezTo>
                <a:cubicBezTo>
                  <a:pt x="100" y="28"/>
                  <a:pt x="99" y="27"/>
                  <a:pt x="98" y="25"/>
                </a:cubicBezTo>
                <a:cubicBezTo>
                  <a:pt x="98" y="24"/>
                  <a:pt x="98" y="24"/>
                  <a:pt x="98" y="24"/>
                </a:cubicBezTo>
                <a:cubicBezTo>
                  <a:pt x="100" y="23"/>
                  <a:pt x="100" y="21"/>
                  <a:pt x="98" y="19"/>
                </a:cubicBezTo>
                <a:cubicBezTo>
                  <a:pt x="93" y="13"/>
                  <a:pt x="93" y="13"/>
                  <a:pt x="93" y="13"/>
                </a:cubicBezTo>
                <a:cubicBezTo>
                  <a:pt x="91" y="12"/>
                  <a:pt x="89" y="12"/>
                  <a:pt x="87" y="13"/>
                </a:cubicBezTo>
                <a:cubicBezTo>
                  <a:pt x="86" y="14"/>
                  <a:pt x="86" y="14"/>
                  <a:pt x="86" y="14"/>
                </a:cubicBezTo>
                <a:cubicBezTo>
                  <a:pt x="70" y="2"/>
                  <a:pt x="48" y="0"/>
                  <a:pt x="30" y="11"/>
                </a:cubicBezTo>
                <a:cubicBezTo>
                  <a:pt x="28" y="12"/>
                  <a:pt x="27" y="13"/>
                  <a:pt x="25" y="14"/>
                </a:cubicBezTo>
                <a:cubicBezTo>
                  <a:pt x="24" y="14"/>
                  <a:pt x="24" y="14"/>
                  <a:pt x="24" y="14"/>
                </a:cubicBezTo>
                <a:cubicBezTo>
                  <a:pt x="23" y="12"/>
                  <a:pt x="21" y="12"/>
                  <a:pt x="19" y="14"/>
                </a:cubicBezTo>
                <a:cubicBezTo>
                  <a:pt x="13" y="19"/>
                  <a:pt x="13" y="19"/>
                  <a:pt x="13" y="19"/>
                </a:cubicBezTo>
                <a:cubicBezTo>
                  <a:pt x="12" y="21"/>
                  <a:pt x="12" y="23"/>
                  <a:pt x="13" y="25"/>
                </a:cubicBezTo>
                <a:cubicBezTo>
                  <a:pt x="14" y="26"/>
                  <a:pt x="14" y="26"/>
                  <a:pt x="14" y="26"/>
                </a:cubicBezTo>
                <a:cubicBezTo>
                  <a:pt x="2" y="42"/>
                  <a:pt x="0" y="64"/>
                  <a:pt x="11" y="82"/>
                </a:cubicBezTo>
                <a:cubicBezTo>
                  <a:pt x="12" y="84"/>
                  <a:pt x="13" y="85"/>
                  <a:pt x="14" y="87"/>
                </a:cubicBezTo>
                <a:cubicBezTo>
                  <a:pt x="14" y="87"/>
                  <a:pt x="14" y="87"/>
                  <a:pt x="14" y="87"/>
                </a:cubicBezTo>
                <a:cubicBezTo>
                  <a:pt x="12" y="89"/>
                  <a:pt x="12" y="91"/>
                  <a:pt x="14" y="93"/>
                </a:cubicBezTo>
                <a:close/>
                <a:moveTo>
                  <a:pt x="78" y="94"/>
                </a:moveTo>
                <a:cubicBezTo>
                  <a:pt x="63" y="103"/>
                  <a:pt x="45" y="102"/>
                  <a:pt x="31" y="92"/>
                </a:cubicBezTo>
                <a:cubicBezTo>
                  <a:pt x="46" y="78"/>
                  <a:pt x="46" y="78"/>
                  <a:pt x="46" y="78"/>
                </a:cubicBezTo>
                <a:cubicBezTo>
                  <a:pt x="52" y="81"/>
                  <a:pt x="60" y="81"/>
                  <a:pt x="66" y="78"/>
                </a:cubicBezTo>
                <a:cubicBezTo>
                  <a:pt x="81" y="92"/>
                  <a:pt x="81" y="92"/>
                  <a:pt x="81" y="92"/>
                </a:cubicBezTo>
                <a:cubicBezTo>
                  <a:pt x="80" y="93"/>
                  <a:pt x="79" y="93"/>
                  <a:pt x="78" y="94"/>
                </a:cubicBezTo>
                <a:close/>
                <a:moveTo>
                  <a:pt x="42" y="64"/>
                </a:moveTo>
                <a:cubicBezTo>
                  <a:pt x="38" y="56"/>
                  <a:pt x="40" y="47"/>
                  <a:pt x="48" y="42"/>
                </a:cubicBezTo>
                <a:cubicBezTo>
                  <a:pt x="56" y="38"/>
                  <a:pt x="65" y="40"/>
                  <a:pt x="70" y="48"/>
                </a:cubicBezTo>
                <a:cubicBezTo>
                  <a:pt x="74" y="55"/>
                  <a:pt x="72" y="63"/>
                  <a:pt x="67" y="68"/>
                </a:cubicBezTo>
                <a:cubicBezTo>
                  <a:pt x="67" y="68"/>
                  <a:pt x="67" y="68"/>
                  <a:pt x="67" y="68"/>
                </a:cubicBezTo>
                <a:cubicBezTo>
                  <a:pt x="66" y="69"/>
                  <a:pt x="65" y="69"/>
                  <a:pt x="64" y="70"/>
                </a:cubicBezTo>
                <a:cubicBezTo>
                  <a:pt x="57" y="74"/>
                  <a:pt x="49" y="72"/>
                  <a:pt x="44" y="67"/>
                </a:cubicBezTo>
                <a:cubicBezTo>
                  <a:pt x="44" y="67"/>
                  <a:pt x="44" y="67"/>
                  <a:pt x="44" y="67"/>
                </a:cubicBezTo>
                <a:cubicBezTo>
                  <a:pt x="43" y="66"/>
                  <a:pt x="43" y="65"/>
                  <a:pt x="42" y="64"/>
                </a:cubicBezTo>
                <a:close/>
                <a:moveTo>
                  <a:pt x="94" y="34"/>
                </a:moveTo>
                <a:cubicBezTo>
                  <a:pt x="103" y="49"/>
                  <a:pt x="102" y="67"/>
                  <a:pt x="92" y="81"/>
                </a:cubicBezTo>
                <a:cubicBezTo>
                  <a:pt x="78" y="66"/>
                  <a:pt x="78" y="66"/>
                  <a:pt x="78" y="66"/>
                </a:cubicBezTo>
                <a:cubicBezTo>
                  <a:pt x="81" y="60"/>
                  <a:pt x="81" y="52"/>
                  <a:pt x="78" y="46"/>
                </a:cubicBezTo>
                <a:cubicBezTo>
                  <a:pt x="92" y="31"/>
                  <a:pt x="92" y="31"/>
                  <a:pt x="92" y="31"/>
                </a:cubicBezTo>
                <a:cubicBezTo>
                  <a:pt x="93" y="32"/>
                  <a:pt x="93" y="33"/>
                  <a:pt x="94" y="34"/>
                </a:cubicBezTo>
                <a:close/>
                <a:moveTo>
                  <a:pt x="34" y="18"/>
                </a:moveTo>
                <a:cubicBezTo>
                  <a:pt x="49" y="9"/>
                  <a:pt x="67" y="10"/>
                  <a:pt x="81" y="20"/>
                </a:cubicBezTo>
                <a:cubicBezTo>
                  <a:pt x="66" y="34"/>
                  <a:pt x="66" y="34"/>
                  <a:pt x="66" y="34"/>
                </a:cubicBezTo>
                <a:cubicBezTo>
                  <a:pt x="60" y="31"/>
                  <a:pt x="52" y="31"/>
                  <a:pt x="45" y="34"/>
                </a:cubicBezTo>
                <a:cubicBezTo>
                  <a:pt x="31" y="20"/>
                  <a:pt x="31" y="20"/>
                  <a:pt x="31" y="20"/>
                </a:cubicBezTo>
                <a:cubicBezTo>
                  <a:pt x="32" y="19"/>
                  <a:pt x="33" y="19"/>
                  <a:pt x="34" y="18"/>
                </a:cubicBezTo>
                <a:close/>
                <a:moveTo>
                  <a:pt x="18" y="78"/>
                </a:moveTo>
                <a:cubicBezTo>
                  <a:pt x="9" y="63"/>
                  <a:pt x="10" y="45"/>
                  <a:pt x="20" y="31"/>
                </a:cubicBezTo>
                <a:cubicBezTo>
                  <a:pt x="34" y="46"/>
                  <a:pt x="34" y="46"/>
                  <a:pt x="34" y="46"/>
                </a:cubicBezTo>
                <a:cubicBezTo>
                  <a:pt x="31" y="52"/>
                  <a:pt x="31" y="60"/>
                  <a:pt x="34" y="66"/>
                </a:cubicBezTo>
                <a:cubicBezTo>
                  <a:pt x="20" y="81"/>
                  <a:pt x="20" y="81"/>
                  <a:pt x="20" y="81"/>
                </a:cubicBezTo>
                <a:cubicBezTo>
                  <a:pt x="19" y="80"/>
                  <a:pt x="19" y="79"/>
                  <a:pt x="18" y="78"/>
                </a:cubicBezTo>
                <a:close/>
              </a:path>
            </a:pathLst>
          </a:custGeom>
          <a:solidFill>
            <a:sysClr val="window" lastClr="FFFFFF"/>
          </a:solidFill>
          <a:ln>
            <a:noFill/>
          </a:ln>
        </p:spPr>
        <p:txBody>
          <a:bodyPr vert="horz" wrap="square" lIns="91440" tIns="45720" rIns="91440" bIns="45720" numCol="1" anchor="t" anchorCtr="0" compatLnSpc="1"/>
          <a:lstStyle/>
          <a:p>
            <a:endParaRPr lang="id-ID" dirty="0"/>
          </a:p>
        </p:txBody>
      </p:sp>
      <p:sp>
        <p:nvSpPr>
          <p:cNvPr id="51" name="Rectangle 50"/>
          <p:cNvSpPr/>
          <p:nvPr>
            <p:custDataLst>
              <p:tags r:id="rId13"/>
            </p:custDataLst>
          </p:nvPr>
        </p:nvSpPr>
        <p:spPr>
          <a:xfrm>
            <a:off x="1709453" y="5106169"/>
            <a:ext cx="3793988" cy="561975"/>
          </a:xfrm>
          <a:prstGeom prst="rect">
            <a:avLst/>
          </a:prstGeom>
        </p:spPr>
        <p:txBody>
          <a:bodyPr wrap="square" tIns="0">
            <a:spAutoFit/>
          </a:bodyPr>
          <a:lstStyle/>
          <a:p>
            <a:pPr>
              <a:lnSpc>
                <a:spcPct val="120000"/>
              </a:lnSpc>
            </a:pPr>
            <a:r>
              <a:rPr lang="zh-CN" altLang="en-US" sz="1400" spc="150">
                <a:solidFill>
                  <a:srgbClr val="000000">
                    <a:lumMod val="50000"/>
                    <a:lumOff val="50000"/>
                  </a:srgbClr>
                </a:solidFill>
                <a:latin typeface="微软雅黑" panose="020B0503020204020204" charset="-122"/>
                <a:ea typeface="微软雅黑" panose="020B0503020204020204" charset="-122"/>
              </a:rPr>
              <a:t>以兴趣与自我实现为核心目标，以兴趣、能力、价值观三者为核心职业匹配要素。</a:t>
            </a:r>
            <a:endParaRPr lang="zh-CN" altLang="en-US" sz="1400" spc="150">
              <a:solidFill>
                <a:srgbClr val="000000">
                  <a:lumMod val="50000"/>
                  <a:lumOff val="50000"/>
                </a:srgbClr>
              </a:solidFill>
              <a:latin typeface="微软雅黑" panose="020B0503020204020204" charset="-122"/>
              <a:ea typeface="微软雅黑" panose="020B0503020204020204" charset="-122"/>
            </a:endParaRPr>
          </a:p>
        </p:txBody>
      </p:sp>
      <p:sp>
        <p:nvSpPr>
          <p:cNvPr id="52" name="TextBox 51"/>
          <p:cNvSpPr txBox="1"/>
          <p:nvPr>
            <p:custDataLst>
              <p:tags r:id="rId14"/>
            </p:custDataLst>
          </p:nvPr>
        </p:nvSpPr>
        <p:spPr>
          <a:xfrm>
            <a:off x="1709453" y="4582858"/>
            <a:ext cx="3793989" cy="504032"/>
          </a:xfrm>
          <a:prstGeom prst="rect">
            <a:avLst/>
          </a:prstGeom>
          <a:noFill/>
        </p:spPr>
        <p:txBody>
          <a:bodyPr wrap="square" lIns="90000" tIns="46800" rIns="90000" bIns="0" rtlCol="0" anchor="b" anchorCtr="0">
            <a:normAutofit/>
          </a:bodyPr>
          <a:lstStyle/>
          <a:p>
            <a:pPr>
              <a:lnSpc>
                <a:spcPct val="120000"/>
              </a:lnSpc>
            </a:pPr>
            <a:r>
              <a:rPr lang="zh-CN" altLang="en-US" sz="2000" spc="300">
                <a:solidFill>
                  <a:srgbClr val="000000">
                    <a:lumMod val="65000"/>
                    <a:lumOff val="35000"/>
                  </a:srgbClr>
                </a:solidFill>
                <a:latin typeface="微软雅黑" panose="020B0503020204020204" charset="-122"/>
                <a:ea typeface="微软雅黑" panose="020B0503020204020204" charset="-122"/>
              </a:rPr>
              <a:t>3.事业期（Calling）：</a:t>
            </a:r>
            <a:endParaRPr lang="zh-CN" altLang="en-US" sz="2000" spc="300">
              <a:solidFill>
                <a:srgbClr val="000000">
                  <a:lumMod val="65000"/>
                  <a:lumOff val="35000"/>
                </a:srgbClr>
              </a:solidFill>
              <a:latin typeface="微软雅黑" panose="020B0503020204020204" charset="-122"/>
              <a:ea typeface="微软雅黑" panose="020B0503020204020204" charset="-122"/>
            </a:endParaRPr>
          </a:p>
        </p:txBody>
      </p:sp>
      <p:sp>
        <p:nvSpPr>
          <p:cNvPr id="61" name="Round Diagonal Corner Rectangle 60"/>
          <p:cNvSpPr/>
          <p:nvPr>
            <p:custDataLst>
              <p:tags r:id="rId15"/>
            </p:custDataLst>
          </p:nvPr>
        </p:nvSpPr>
        <p:spPr>
          <a:xfrm flipV="1">
            <a:off x="756406" y="4736529"/>
            <a:ext cx="720000" cy="720000"/>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grpSp>
        <p:nvGrpSpPr>
          <p:cNvPr id="62" name="Group 61"/>
          <p:cNvGrpSpPr/>
          <p:nvPr>
            <p:custDataLst>
              <p:tags r:id="rId16"/>
            </p:custDataLst>
          </p:nvPr>
        </p:nvGrpSpPr>
        <p:grpSpPr>
          <a:xfrm>
            <a:off x="900506" y="4940954"/>
            <a:ext cx="431800" cy="311150"/>
            <a:chOff x="2713038" y="622300"/>
            <a:chExt cx="431800" cy="311150"/>
          </a:xfrm>
          <a:solidFill>
            <a:sysClr val="window" lastClr="FFFFFF"/>
          </a:solidFill>
        </p:grpSpPr>
        <p:sp>
          <p:nvSpPr>
            <p:cNvPr id="63" name="Freeform 16"/>
            <p:cNvSpPr/>
            <p:nvPr>
              <p:custDataLst>
                <p:tags r:id="rId17"/>
              </p:custDataLst>
            </p:nvPr>
          </p:nvSpPr>
          <p:spPr bwMode="auto">
            <a:xfrm>
              <a:off x="2713038" y="654050"/>
              <a:ext cx="185738" cy="247650"/>
            </a:xfrm>
            <a:custGeom>
              <a:avLst/>
              <a:gdLst>
                <a:gd name="T0" fmla="*/ 44 w 48"/>
                <a:gd name="T1" fmla="*/ 56 h 64"/>
                <a:gd name="T2" fmla="*/ 8 w 48"/>
                <a:gd name="T3" fmla="*/ 56 h 64"/>
                <a:gd name="T4" fmla="*/ 8 w 48"/>
                <a:gd name="T5" fmla="*/ 8 h 64"/>
                <a:gd name="T6" fmla="*/ 40 w 48"/>
                <a:gd name="T7" fmla="*/ 8 h 64"/>
                <a:gd name="T8" fmla="*/ 44 w 48"/>
                <a:gd name="T9" fmla="*/ 4 h 64"/>
                <a:gd name="T10" fmla="*/ 40 w 48"/>
                <a:gd name="T11" fmla="*/ 0 h 64"/>
                <a:gd name="T12" fmla="*/ 8 w 48"/>
                <a:gd name="T13" fmla="*/ 0 h 64"/>
                <a:gd name="T14" fmla="*/ 0 w 48"/>
                <a:gd name="T15" fmla="*/ 8 h 64"/>
                <a:gd name="T16" fmla="*/ 0 w 48"/>
                <a:gd name="T17" fmla="*/ 56 h 64"/>
                <a:gd name="T18" fmla="*/ 8 w 48"/>
                <a:gd name="T19" fmla="*/ 64 h 64"/>
                <a:gd name="T20" fmla="*/ 44 w 48"/>
                <a:gd name="T21" fmla="*/ 64 h 64"/>
                <a:gd name="T22" fmla="*/ 48 w 48"/>
                <a:gd name="T23" fmla="*/ 60 h 64"/>
                <a:gd name="T24" fmla="*/ 44 w 48"/>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64">
                  <a:moveTo>
                    <a:pt x="44" y="56"/>
                  </a:moveTo>
                  <a:cubicBezTo>
                    <a:pt x="8" y="56"/>
                    <a:pt x="8" y="56"/>
                    <a:pt x="8" y="56"/>
                  </a:cubicBezTo>
                  <a:cubicBezTo>
                    <a:pt x="8" y="8"/>
                    <a:pt x="8" y="8"/>
                    <a:pt x="8" y="8"/>
                  </a:cubicBezTo>
                  <a:cubicBezTo>
                    <a:pt x="40" y="8"/>
                    <a:pt x="40" y="8"/>
                    <a:pt x="40" y="8"/>
                  </a:cubicBezTo>
                  <a:cubicBezTo>
                    <a:pt x="42" y="8"/>
                    <a:pt x="44" y="6"/>
                    <a:pt x="44" y="4"/>
                  </a:cubicBezTo>
                  <a:cubicBezTo>
                    <a:pt x="44" y="2"/>
                    <a:pt x="42" y="0"/>
                    <a:pt x="40" y="0"/>
                  </a:cubicBezTo>
                  <a:cubicBezTo>
                    <a:pt x="8" y="0"/>
                    <a:pt x="8" y="0"/>
                    <a:pt x="8" y="0"/>
                  </a:cubicBezTo>
                  <a:cubicBezTo>
                    <a:pt x="4" y="0"/>
                    <a:pt x="0" y="4"/>
                    <a:pt x="0" y="8"/>
                  </a:cubicBezTo>
                  <a:cubicBezTo>
                    <a:pt x="0" y="56"/>
                    <a:pt x="0" y="56"/>
                    <a:pt x="0" y="56"/>
                  </a:cubicBezTo>
                  <a:cubicBezTo>
                    <a:pt x="0" y="60"/>
                    <a:pt x="4" y="64"/>
                    <a:pt x="8" y="64"/>
                  </a:cubicBezTo>
                  <a:cubicBezTo>
                    <a:pt x="44" y="64"/>
                    <a:pt x="44" y="64"/>
                    <a:pt x="44" y="64"/>
                  </a:cubicBezTo>
                  <a:cubicBezTo>
                    <a:pt x="46" y="64"/>
                    <a:pt x="48" y="62"/>
                    <a:pt x="48" y="60"/>
                  </a:cubicBezTo>
                  <a:cubicBezTo>
                    <a:pt x="48" y="58"/>
                    <a:pt x="46" y="56"/>
                    <a:pt x="4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17"/>
            <p:cNvSpPr/>
            <p:nvPr>
              <p:custDataLst>
                <p:tags r:id="rId18"/>
              </p:custDataLst>
            </p:nvPr>
          </p:nvSpPr>
          <p:spPr bwMode="auto">
            <a:xfrm>
              <a:off x="2944813" y="654050"/>
              <a:ext cx="200025" cy="247650"/>
            </a:xfrm>
            <a:custGeom>
              <a:avLst/>
              <a:gdLst>
                <a:gd name="T0" fmla="*/ 44 w 52"/>
                <a:gd name="T1" fmla="*/ 16 h 64"/>
                <a:gd name="T2" fmla="*/ 44 w 52"/>
                <a:gd name="T3" fmla="*/ 8 h 64"/>
                <a:gd name="T4" fmla="*/ 36 w 52"/>
                <a:gd name="T5" fmla="*/ 0 h 64"/>
                <a:gd name="T6" fmla="*/ 4 w 52"/>
                <a:gd name="T7" fmla="*/ 0 h 64"/>
                <a:gd name="T8" fmla="*/ 0 w 52"/>
                <a:gd name="T9" fmla="*/ 4 h 64"/>
                <a:gd name="T10" fmla="*/ 4 w 52"/>
                <a:gd name="T11" fmla="*/ 8 h 64"/>
                <a:gd name="T12" fmla="*/ 36 w 52"/>
                <a:gd name="T13" fmla="*/ 8 h 64"/>
                <a:gd name="T14" fmla="*/ 36 w 52"/>
                <a:gd name="T15" fmla="*/ 20 h 64"/>
                <a:gd name="T16" fmla="*/ 36 w 52"/>
                <a:gd name="T17" fmla="*/ 44 h 64"/>
                <a:gd name="T18" fmla="*/ 36 w 52"/>
                <a:gd name="T19" fmla="*/ 56 h 64"/>
                <a:gd name="T20" fmla="*/ 8 w 52"/>
                <a:gd name="T21" fmla="*/ 56 h 64"/>
                <a:gd name="T22" fmla="*/ 4 w 52"/>
                <a:gd name="T23" fmla="*/ 60 h 64"/>
                <a:gd name="T24" fmla="*/ 8 w 52"/>
                <a:gd name="T25" fmla="*/ 64 h 64"/>
                <a:gd name="T26" fmla="*/ 36 w 52"/>
                <a:gd name="T27" fmla="*/ 64 h 64"/>
                <a:gd name="T28" fmla="*/ 44 w 52"/>
                <a:gd name="T29" fmla="*/ 56 h 64"/>
                <a:gd name="T30" fmla="*/ 44 w 52"/>
                <a:gd name="T31" fmla="*/ 48 h 64"/>
                <a:gd name="T32" fmla="*/ 52 w 52"/>
                <a:gd name="T33" fmla="*/ 40 h 64"/>
                <a:gd name="T34" fmla="*/ 52 w 52"/>
                <a:gd name="T35" fmla="*/ 24 h 64"/>
                <a:gd name="T36" fmla="*/ 44 w 52"/>
                <a:gd name="T37"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64">
                  <a:moveTo>
                    <a:pt x="44" y="16"/>
                  </a:moveTo>
                  <a:cubicBezTo>
                    <a:pt x="44" y="8"/>
                    <a:pt x="44" y="8"/>
                    <a:pt x="44" y="8"/>
                  </a:cubicBezTo>
                  <a:cubicBezTo>
                    <a:pt x="44" y="4"/>
                    <a:pt x="40" y="0"/>
                    <a:pt x="36" y="0"/>
                  </a:cubicBezTo>
                  <a:cubicBezTo>
                    <a:pt x="4" y="0"/>
                    <a:pt x="4" y="0"/>
                    <a:pt x="4" y="0"/>
                  </a:cubicBezTo>
                  <a:cubicBezTo>
                    <a:pt x="2" y="0"/>
                    <a:pt x="0" y="2"/>
                    <a:pt x="0" y="4"/>
                  </a:cubicBezTo>
                  <a:cubicBezTo>
                    <a:pt x="0" y="6"/>
                    <a:pt x="2" y="8"/>
                    <a:pt x="4" y="8"/>
                  </a:cubicBezTo>
                  <a:cubicBezTo>
                    <a:pt x="36" y="8"/>
                    <a:pt x="36" y="8"/>
                    <a:pt x="36" y="8"/>
                  </a:cubicBezTo>
                  <a:cubicBezTo>
                    <a:pt x="36" y="20"/>
                    <a:pt x="36" y="20"/>
                    <a:pt x="36" y="20"/>
                  </a:cubicBezTo>
                  <a:cubicBezTo>
                    <a:pt x="36" y="44"/>
                    <a:pt x="36" y="44"/>
                    <a:pt x="36" y="44"/>
                  </a:cubicBezTo>
                  <a:cubicBezTo>
                    <a:pt x="36" y="56"/>
                    <a:pt x="36" y="56"/>
                    <a:pt x="36" y="56"/>
                  </a:cubicBezTo>
                  <a:cubicBezTo>
                    <a:pt x="8" y="56"/>
                    <a:pt x="8" y="56"/>
                    <a:pt x="8" y="56"/>
                  </a:cubicBezTo>
                  <a:cubicBezTo>
                    <a:pt x="6" y="56"/>
                    <a:pt x="4" y="58"/>
                    <a:pt x="4" y="60"/>
                  </a:cubicBezTo>
                  <a:cubicBezTo>
                    <a:pt x="4" y="62"/>
                    <a:pt x="6" y="64"/>
                    <a:pt x="8" y="64"/>
                  </a:cubicBezTo>
                  <a:cubicBezTo>
                    <a:pt x="36" y="64"/>
                    <a:pt x="36" y="64"/>
                    <a:pt x="36" y="64"/>
                  </a:cubicBezTo>
                  <a:cubicBezTo>
                    <a:pt x="40" y="64"/>
                    <a:pt x="44" y="60"/>
                    <a:pt x="44" y="56"/>
                  </a:cubicBezTo>
                  <a:cubicBezTo>
                    <a:pt x="44" y="48"/>
                    <a:pt x="44" y="48"/>
                    <a:pt x="44" y="48"/>
                  </a:cubicBezTo>
                  <a:cubicBezTo>
                    <a:pt x="48" y="48"/>
                    <a:pt x="52" y="44"/>
                    <a:pt x="52" y="40"/>
                  </a:cubicBezTo>
                  <a:cubicBezTo>
                    <a:pt x="52" y="24"/>
                    <a:pt x="52" y="24"/>
                    <a:pt x="52" y="24"/>
                  </a:cubicBezTo>
                  <a:cubicBezTo>
                    <a:pt x="52" y="20"/>
                    <a:pt x="48" y="16"/>
                    <a:pt x="4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5" name="Freeform 18"/>
            <p:cNvSpPr/>
            <p:nvPr>
              <p:custDataLst>
                <p:tags r:id="rId19"/>
              </p:custDataLst>
            </p:nvPr>
          </p:nvSpPr>
          <p:spPr bwMode="auto">
            <a:xfrm>
              <a:off x="2836863" y="622300"/>
              <a:ext cx="169863" cy="311150"/>
            </a:xfrm>
            <a:custGeom>
              <a:avLst/>
              <a:gdLst>
                <a:gd name="T0" fmla="*/ 107 w 107"/>
                <a:gd name="T1" fmla="*/ 78 h 196"/>
                <a:gd name="T2" fmla="*/ 58 w 107"/>
                <a:gd name="T3" fmla="*/ 78 h 196"/>
                <a:gd name="T4" fmla="*/ 58 w 107"/>
                <a:gd name="T5" fmla="*/ 0 h 196"/>
                <a:gd name="T6" fmla="*/ 0 w 107"/>
                <a:gd name="T7" fmla="*/ 117 h 196"/>
                <a:gd name="T8" fmla="*/ 49 w 107"/>
                <a:gd name="T9" fmla="*/ 117 h 196"/>
                <a:gd name="T10" fmla="*/ 49 w 107"/>
                <a:gd name="T11" fmla="*/ 196 h 196"/>
                <a:gd name="T12" fmla="*/ 107 w 107"/>
                <a:gd name="T13" fmla="*/ 78 h 196"/>
              </a:gdLst>
              <a:ahLst/>
              <a:cxnLst>
                <a:cxn ang="0">
                  <a:pos x="T0" y="T1"/>
                </a:cxn>
                <a:cxn ang="0">
                  <a:pos x="T2" y="T3"/>
                </a:cxn>
                <a:cxn ang="0">
                  <a:pos x="T4" y="T5"/>
                </a:cxn>
                <a:cxn ang="0">
                  <a:pos x="T6" y="T7"/>
                </a:cxn>
                <a:cxn ang="0">
                  <a:pos x="T8" y="T9"/>
                </a:cxn>
                <a:cxn ang="0">
                  <a:pos x="T10" y="T11"/>
                </a:cxn>
                <a:cxn ang="0">
                  <a:pos x="T12" y="T13"/>
                </a:cxn>
              </a:cxnLst>
              <a:rect l="0" t="0" r="r" b="b"/>
              <a:pathLst>
                <a:path w="107" h="196">
                  <a:moveTo>
                    <a:pt x="107" y="78"/>
                  </a:moveTo>
                  <a:lnTo>
                    <a:pt x="58" y="78"/>
                  </a:lnTo>
                  <a:lnTo>
                    <a:pt x="58" y="0"/>
                  </a:lnTo>
                  <a:lnTo>
                    <a:pt x="0" y="117"/>
                  </a:lnTo>
                  <a:lnTo>
                    <a:pt x="49" y="117"/>
                  </a:lnTo>
                  <a:lnTo>
                    <a:pt x="49" y="196"/>
                  </a:lnTo>
                  <a:lnTo>
                    <a:pt x="10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pic>
        <p:nvPicPr>
          <p:cNvPr id="44" name="图片 43" descr="C:\Users\Kingsoft\Desktop\活动\active-activity-adults-424725.jpgactive-activity-adults-424725"/>
          <p:cNvPicPr>
            <a:picLocks noChangeAspect="1"/>
          </p:cNvPicPr>
          <p:nvPr>
            <p:custDataLst>
              <p:tags r:id="rId20"/>
            </p:custDataLst>
          </p:nvPr>
        </p:nvPicPr>
        <p:blipFill rotWithShape="1">
          <a:blip r:embed="rId21"/>
          <a:srcRect t="-182"/>
          <a:stretch>
            <a:fillRect/>
          </a:stretch>
        </p:blipFill>
        <p:spPr>
          <a:xfrm>
            <a:off x="6562024" y="867577"/>
            <a:ext cx="3923328" cy="5231104"/>
          </a:xfrm>
          <a:prstGeom prst="rect">
            <a:avLst/>
          </a:prstGeom>
          <a:ln w="9525">
            <a:solidFill>
              <a:sysClr val="window" lastClr="FFFFFF">
                <a:lumMod val="65000"/>
              </a:sysClr>
            </a:solidFill>
          </a:ln>
          <a:effectLst>
            <a:outerShdw blurRad="304800" dist="50800" sx="1000" sy="1000" algn="ctr" rotWithShape="0">
              <a:srgbClr val="000000"/>
            </a:outerShdw>
          </a:effectLst>
        </p:spPr>
      </p:pic>
      <p:sp>
        <p:nvSpPr>
          <p:cNvPr id="5" name="矩形 4"/>
          <p:cNvSpPr/>
          <p:nvPr>
            <p:custDataLst>
              <p:tags r:id="rId22"/>
            </p:custDataLst>
          </p:nvPr>
        </p:nvSpPr>
        <p:spPr>
          <a:xfrm>
            <a:off x="0" y="509124"/>
            <a:ext cx="127000" cy="577190"/>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83470" y="528417"/>
            <a:ext cx="11297851" cy="619088"/>
          </a:xfrm>
          <a:prstGeom prst="rect">
            <a:avLst/>
          </a:prstGeom>
          <a:noFill/>
        </p:spPr>
        <p:txBody>
          <a:bodyPr wrap="square" rtlCol="0" anchor="ctr" anchorCtr="0">
            <a:normAutofit/>
          </a:bodyPr>
          <a:lstStyle/>
          <a:p>
            <a:pPr>
              <a:lnSpc>
                <a:spcPct val="120000"/>
              </a:lnSpc>
            </a:pPr>
            <a:r>
              <a:rPr lang="zh-CN" altLang="en-US" sz="2800" b="1" spc="300" dirty="0">
                <a:latin typeface="微软雅黑" panose="020B0503020204020204" charset="-122"/>
                <a:ea typeface="微软雅黑" panose="020B0503020204020204" charset="-122"/>
              </a:rPr>
              <a:t>职业生涯发展的探索阶段——大学阶段</a:t>
            </a:r>
            <a:endParaRPr lang="zh-CN" altLang="en-US" sz="2800" b="1" spc="300" dirty="0">
              <a:latin typeface="微软雅黑" panose="020B0503020204020204" charset="-122"/>
              <a:ea typeface="微软雅黑" panose="020B0503020204020204" charset="-122"/>
            </a:endParaRPr>
          </a:p>
        </p:txBody>
      </p:sp>
      <p:sp>
        <p:nvSpPr>
          <p:cNvPr id="98" name="文本框 97"/>
          <p:cNvSpPr txBox="1"/>
          <p:nvPr>
            <p:custDataLst>
              <p:tags r:id="rId2"/>
            </p:custDataLst>
          </p:nvPr>
        </p:nvSpPr>
        <p:spPr>
          <a:xfrm>
            <a:off x="1308265" y="5016435"/>
            <a:ext cx="4500000" cy="1062000"/>
          </a:xfrm>
          <a:prstGeom prst="rect">
            <a:avLst/>
          </a:prstGeom>
          <a:noFill/>
        </p:spPr>
        <p:txBody>
          <a:bodyPr wrap="square" lIns="90000" tIns="46800" rIns="90000" bIns="46800" rtlCol="0" anchor="ctr" anchorCtr="0">
            <a:norm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800" spc="150" dirty="0">
                <a:latin typeface="微软雅黑" panose="020B0503020204020204" charset="-122"/>
                <a:ea typeface="微软雅黑" panose="020B0503020204020204" charset="-122"/>
              </a:rPr>
              <a:t>大学时代，高年级——职业生涯设计的演练</a:t>
            </a:r>
            <a:endParaRPr lang="zh-CN" altLang="en-US" sz="1800" spc="150" dirty="0">
              <a:latin typeface="微软雅黑" panose="020B0503020204020204" charset="-122"/>
              <a:ea typeface="微软雅黑" panose="020B0503020204020204" charset="-122"/>
            </a:endParaRPr>
          </a:p>
        </p:txBody>
      </p:sp>
      <p:sp>
        <p:nvSpPr>
          <p:cNvPr id="96" name="文本框 95"/>
          <p:cNvSpPr txBox="1"/>
          <p:nvPr>
            <p:custDataLst>
              <p:tags r:id="rId3"/>
            </p:custDataLst>
          </p:nvPr>
        </p:nvSpPr>
        <p:spPr>
          <a:xfrm>
            <a:off x="1308264" y="3571538"/>
            <a:ext cx="4500000" cy="1062000"/>
          </a:xfrm>
          <a:prstGeom prst="rect">
            <a:avLst/>
          </a:prstGeom>
          <a:noFill/>
        </p:spPr>
        <p:txBody>
          <a:bodyPr wrap="square" lIns="90000" tIns="46800" rIns="90000" bIns="46800" rtlCol="0" anchor="ctr" anchorCtr="0">
            <a:norm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800" spc="150" dirty="0">
                <a:latin typeface="微软雅黑" panose="020B0503020204020204" charset="-122"/>
                <a:ea typeface="微软雅黑" panose="020B0503020204020204" charset="-122"/>
              </a:rPr>
              <a:t>大学时代，第二年——职业生涯设计的意识</a:t>
            </a:r>
            <a:endParaRPr lang="zh-CN" altLang="en-US" sz="1800" spc="150" dirty="0">
              <a:latin typeface="微软雅黑" panose="020B0503020204020204" charset="-122"/>
              <a:ea typeface="微软雅黑" panose="020B0503020204020204" charset="-122"/>
            </a:endParaRPr>
          </a:p>
        </p:txBody>
      </p:sp>
      <p:sp>
        <p:nvSpPr>
          <p:cNvPr id="94" name="文本框 93"/>
          <p:cNvSpPr txBox="1"/>
          <p:nvPr>
            <p:custDataLst>
              <p:tags r:id="rId4"/>
            </p:custDataLst>
          </p:nvPr>
        </p:nvSpPr>
        <p:spPr>
          <a:xfrm>
            <a:off x="1308265" y="2126641"/>
            <a:ext cx="4500000" cy="1062000"/>
          </a:xfrm>
          <a:prstGeom prst="rect">
            <a:avLst/>
          </a:prstGeom>
          <a:noFill/>
        </p:spPr>
        <p:txBody>
          <a:bodyPr wrap="square" lIns="90000" tIns="46800" rIns="90000" bIns="46800" rtlCol="0" anchor="ctr" anchorCtr="0">
            <a:norm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800" spc="150" dirty="0">
                <a:latin typeface="微软雅黑" panose="020B0503020204020204" charset="-122"/>
                <a:ea typeface="微软雅黑" panose="020B0503020204020204" charset="-122"/>
              </a:rPr>
              <a:t>大学时代，第一年——职业生涯设计的启蒙</a:t>
            </a:r>
            <a:endParaRPr lang="zh-CN" altLang="en-US" sz="1800" spc="150" dirty="0">
              <a:latin typeface="微软雅黑" panose="020B0503020204020204" charset="-122"/>
              <a:ea typeface="微软雅黑" panose="020B0503020204020204" charset="-122"/>
            </a:endParaRPr>
          </a:p>
        </p:txBody>
      </p:sp>
      <p:sp>
        <p:nvSpPr>
          <p:cNvPr id="82" name="Oval 5"/>
          <p:cNvSpPr>
            <a:spLocks noChangeArrowheads="1"/>
          </p:cNvSpPr>
          <p:nvPr>
            <p:custDataLst>
              <p:tags r:id="rId5"/>
            </p:custDataLst>
          </p:nvPr>
        </p:nvSpPr>
        <p:spPr bwMode="auto">
          <a:xfrm>
            <a:off x="7680844" y="2895445"/>
            <a:ext cx="2402667" cy="2397715"/>
          </a:xfrm>
          <a:prstGeom prst="ellipse">
            <a:avLst/>
          </a:prstGeom>
          <a:noFill/>
          <a:ln w="12700">
            <a:solidFill>
              <a:srgbClr val="FFFFFF">
                <a:lumMod val="85000"/>
              </a:srgbClr>
            </a:solidFill>
          </a:ln>
        </p:spPr>
        <p:txBody>
          <a:bodyPr vert="horz" wrap="square" lIns="91440" tIns="45720" rIns="91440" bIns="45720" numCol="1" anchor="ctr" anchorCtr="0" compatLnSpc="1"/>
          <a:lstStyle/>
          <a:p>
            <a:pPr algn="ctr"/>
            <a:endParaRPr lang="en-US" b="1" dirty="0">
              <a:latin typeface="微软雅黑" panose="020B0503020204020204" charset="-122"/>
              <a:ea typeface="微软雅黑" panose="020B0503020204020204" charset="-122"/>
            </a:endParaRPr>
          </a:p>
        </p:txBody>
      </p:sp>
      <p:sp>
        <p:nvSpPr>
          <p:cNvPr id="83" name="Oval 6"/>
          <p:cNvSpPr>
            <a:spLocks noChangeArrowheads="1"/>
          </p:cNvSpPr>
          <p:nvPr>
            <p:custDataLst>
              <p:tags r:id="rId6"/>
            </p:custDataLst>
          </p:nvPr>
        </p:nvSpPr>
        <p:spPr bwMode="auto">
          <a:xfrm>
            <a:off x="9621193" y="4207159"/>
            <a:ext cx="1495850" cy="1492880"/>
          </a:xfrm>
          <a:prstGeom prst="ellipse">
            <a:avLst/>
          </a:prstGeom>
          <a:solidFill>
            <a:srgbClr val="FFFFFF"/>
          </a:solidFill>
          <a:ln w="25400">
            <a:solidFill>
              <a:srgbClr val="009587"/>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charset="-122"/>
              <a:ea typeface="微软雅黑" panose="020B0503020204020204" charset="-122"/>
            </a:endParaRPr>
          </a:p>
        </p:txBody>
      </p:sp>
      <p:sp>
        <p:nvSpPr>
          <p:cNvPr id="84" name="Oval 7"/>
          <p:cNvSpPr>
            <a:spLocks noChangeArrowheads="1"/>
          </p:cNvSpPr>
          <p:nvPr>
            <p:custDataLst>
              <p:tags r:id="rId7"/>
            </p:custDataLst>
          </p:nvPr>
        </p:nvSpPr>
        <p:spPr bwMode="auto">
          <a:xfrm>
            <a:off x="6631473" y="4207159"/>
            <a:ext cx="1496840" cy="1492880"/>
          </a:xfrm>
          <a:prstGeom prst="ellipse">
            <a:avLst/>
          </a:prstGeom>
          <a:solidFill>
            <a:srgbClr val="FFFFFF"/>
          </a:solidFill>
          <a:ln w="25400">
            <a:solidFill>
              <a:srgbClr val="8BC34A"/>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charset="-122"/>
              <a:ea typeface="微软雅黑" panose="020B0503020204020204" charset="-122"/>
            </a:endParaRPr>
          </a:p>
        </p:txBody>
      </p:sp>
      <p:sp>
        <p:nvSpPr>
          <p:cNvPr id="85" name="Oval 8"/>
          <p:cNvSpPr>
            <a:spLocks noChangeArrowheads="1"/>
          </p:cNvSpPr>
          <p:nvPr>
            <p:custDataLst>
              <p:tags r:id="rId8"/>
            </p:custDataLst>
          </p:nvPr>
        </p:nvSpPr>
        <p:spPr bwMode="auto">
          <a:xfrm>
            <a:off x="8124353" y="1621348"/>
            <a:ext cx="1495850" cy="1492880"/>
          </a:xfrm>
          <a:prstGeom prst="ellipse">
            <a:avLst/>
          </a:prstGeom>
          <a:solidFill>
            <a:srgbClr val="FFFFFF"/>
          </a:solidFill>
          <a:ln w="25400">
            <a:solidFill>
              <a:srgbClr val="2196F3"/>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charset="-122"/>
              <a:ea typeface="微软雅黑" panose="020B0503020204020204" charset="-122"/>
            </a:endParaRPr>
          </a:p>
        </p:txBody>
      </p:sp>
      <p:sp>
        <p:nvSpPr>
          <p:cNvPr id="86" name="Freeform 145"/>
          <p:cNvSpPr>
            <a:spLocks noEditPoints="1"/>
          </p:cNvSpPr>
          <p:nvPr>
            <p:custDataLst>
              <p:tags r:id="rId9"/>
            </p:custDataLst>
          </p:nvPr>
        </p:nvSpPr>
        <p:spPr bwMode="auto">
          <a:xfrm>
            <a:off x="7880818" y="5551542"/>
            <a:ext cx="1930449" cy="346491"/>
          </a:xfrm>
          <a:custGeom>
            <a:avLst/>
            <a:gdLst>
              <a:gd name="T0" fmla="*/ 11 w 1950"/>
              <a:gd name="T1" fmla="*/ 56 h 350"/>
              <a:gd name="T2" fmla="*/ 51 w 1950"/>
              <a:gd name="T3" fmla="*/ 24 h 350"/>
              <a:gd name="T4" fmla="*/ 1789 w 1950"/>
              <a:gd name="T5" fmla="*/ 36 h 350"/>
              <a:gd name="T6" fmla="*/ 1835 w 1950"/>
              <a:gd name="T7" fmla="*/ 150 h 350"/>
              <a:gd name="T8" fmla="*/ 1793 w 1950"/>
              <a:gd name="T9" fmla="*/ 115 h 350"/>
              <a:gd name="T10" fmla="*/ 1828 w 1950"/>
              <a:gd name="T11" fmla="*/ 98 h 350"/>
              <a:gd name="T12" fmla="*/ 1742 w 1950"/>
              <a:gd name="T13" fmla="*/ 194 h 350"/>
              <a:gd name="T14" fmla="*/ 1702 w 1950"/>
              <a:gd name="T15" fmla="*/ 157 h 350"/>
              <a:gd name="T16" fmla="*/ 1739 w 1950"/>
              <a:gd name="T17" fmla="*/ 142 h 350"/>
              <a:gd name="T18" fmla="*/ 1654 w 1950"/>
              <a:gd name="T19" fmla="*/ 230 h 350"/>
              <a:gd name="T20" fmla="*/ 1610 w 1950"/>
              <a:gd name="T21" fmla="*/ 194 h 350"/>
              <a:gd name="T22" fmla="*/ 1646 w 1950"/>
              <a:gd name="T23" fmla="*/ 180 h 350"/>
              <a:gd name="T24" fmla="*/ 1564 w 1950"/>
              <a:gd name="T25" fmla="*/ 262 h 350"/>
              <a:gd name="T26" fmla="*/ 1516 w 1950"/>
              <a:gd name="T27" fmla="*/ 225 h 350"/>
              <a:gd name="T28" fmla="*/ 1552 w 1950"/>
              <a:gd name="T29" fmla="*/ 214 h 350"/>
              <a:gd name="T30" fmla="*/ 1469 w 1950"/>
              <a:gd name="T31" fmla="*/ 290 h 350"/>
              <a:gd name="T32" fmla="*/ 1422 w 1950"/>
              <a:gd name="T33" fmla="*/ 250 h 350"/>
              <a:gd name="T34" fmla="*/ 1460 w 1950"/>
              <a:gd name="T35" fmla="*/ 241 h 350"/>
              <a:gd name="T36" fmla="*/ 1369 w 1950"/>
              <a:gd name="T37" fmla="*/ 313 h 350"/>
              <a:gd name="T38" fmla="*/ 1327 w 1950"/>
              <a:gd name="T39" fmla="*/ 270 h 350"/>
              <a:gd name="T40" fmla="*/ 1363 w 1950"/>
              <a:gd name="T41" fmla="*/ 264 h 350"/>
              <a:gd name="T42" fmla="*/ 1275 w 1950"/>
              <a:gd name="T43" fmla="*/ 329 h 350"/>
              <a:gd name="T44" fmla="*/ 1238 w 1950"/>
              <a:gd name="T45" fmla="*/ 334 h 350"/>
              <a:gd name="T46" fmla="*/ 1264 w 1950"/>
              <a:gd name="T47" fmla="*/ 281 h 350"/>
              <a:gd name="T48" fmla="*/ 1181 w 1950"/>
              <a:gd name="T49" fmla="*/ 341 h 350"/>
              <a:gd name="T50" fmla="*/ 1140 w 1950"/>
              <a:gd name="T51" fmla="*/ 344 h 350"/>
              <a:gd name="T52" fmla="*/ 1165 w 1950"/>
              <a:gd name="T53" fmla="*/ 293 h 350"/>
              <a:gd name="T54" fmla="*/ 1085 w 1950"/>
              <a:gd name="T55" fmla="*/ 348 h 350"/>
              <a:gd name="T56" fmla="*/ 1045 w 1950"/>
              <a:gd name="T57" fmla="*/ 349 h 350"/>
              <a:gd name="T58" fmla="*/ 1065 w 1950"/>
              <a:gd name="T59" fmla="*/ 299 h 350"/>
              <a:gd name="T60" fmla="*/ 987 w 1950"/>
              <a:gd name="T61" fmla="*/ 350 h 350"/>
              <a:gd name="T62" fmla="*/ 941 w 1950"/>
              <a:gd name="T63" fmla="*/ 349 h 350"/>
              <a:gd name="T64" fmla="*/ 976 w 1950"/>
              <a:gd name="T65" fmla="*/ 300 h 350"/>
              <a:gd name="T66" fmla="*/ 875 w 1950"/>
              <a:gd name="T67" fmla="*/ 345 h 350"/>
              <a:gd name="T68" fmla="*/ 846 w 1950"/>
              <a:gd name="T69" fmla="*/ 293 h 350"/>
              <a:gd name="T70" fmla="*/ 890 w 1950"/>
              <a:gd name="T71" fmla="*/ 296 h 350"/>
              <a:gd name="T72" fmla="*/ 763 w 1950"/>
              <a:gd name="T73" fmla="*/ 333 h 350"/>
              <a:gd name="T74" fmla="*/ 761 w 1950"/>
              <a:gd name="T75" fmla="*/ 284 h 350"/>
              <a:gd name="T76" fmla="*/ 700 w 1950"/>
              <a:gd name="T77" fmla="*/ 274 h 350"/>
              <a:gd name="T78" fmla="*/ 653 w 1950"/>
              <a:gd name="T79" fmla="*/ 316 h 350"/>
              <a:gd name="T80" fmla="*/ 678 w 1950"/>
              <a:gd name="T81" fmla="*/ 270 h 350"/>
              <a:gd name="T82" fmla="*/ 588 w 1950"/>
              <a:gd name="T83" fmla="*/ 301 h 350"/>
              <a:gd name="T84" fmla="*/ 545 w 1950"/>
              <a:gd name="T85" fmla="*/ 291 h 350"/>
              <a:gd name="T86" fmla="*/ 595 w 1950"/>
              <a:gd name="T87" fmla="*/ 253 h 350"/>
              <a:gd name="T88" fmla="*/ 480 w 1950"/>
              <a:gd name="T89" fmla="*/ 273 h 350"/>
              <a:gd name="T90" fmla="*/ 471 w 1950"/>
              <a:gd name="T91" fmla="*/ 219 h 350"/>
              <a:gd name="T92" fmla="*/ 510 w 1950"/>
              <a:gd name="T93" fmla="*/ 231 h 350"/>
              <a:gd name="T94" fmla="*/ 374 w 1950"/>
              <a:gd name="T95" fmla="*/ 237 h 350"/>
              <a:gd name="T96" fmla="*/ 391 w 1950"/>
              <a:gd name="T97" fmla="*/ 191 h 350"/>
              <a:gd name="T98" fmla="*/ 308 w 1950"/>
              <a:gd name="T99" fmla="*/ 212 h 350"/>
              <a:gd name="T100" fmla="*/ 270 w 1950"/>
              <a:gd name="T101" fmla="*/ 196 h 350"/>
              <a:gd name="T102" fmla="*/ 305 w 1950"/>
              <a:gd name="T103" fmla="*/ 157 h 350"/>
              <a:gd name="T104" fmla="*/ 214 w 1950"/>
              <a:gd name="T105" fmla="*/ 170 h 350"/>
              <a:gd name="T106" fmla="*/ 173 w 1950"/>
              <a:gd name="T107" fmla="*/ 150 h 350"/>
              <a:gd name="T108" fmla="*/ 224 w 1950"/>
              <a:gd name="T109" fmla="*/ 120 h 350"/>
              <a:gd name="T110" fmla="*/ 114 w 1950"/>
              <a:gd name="T111" fmla="*/ 118 h 350"/>
              <a:gd name="T112" fmla="*/ 110 w 1950"/>
              <a:gd name="T113" fmla="*/ 59 h 350"/>
              <a:gd name="T114" fmla="*/ 149 w 1950"/>
              <a:gd name="T115" fmla="*/ 8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0" h="350">
                <a:moveTo>
                  <a:pt x="68" y="34"/>
                </a:moveTo>
                <a:lnTo>
                  <a:pt x="42" y="76"/>
                </a:lnTo>
                <a:lnTo>
                  <a:pt x="39" y="74"/>
                </a:lnTo>
                <a:lnTo>
                  <a:pt x="35" y="72"/>
                </a:lnTo>
                <a:lnTo>
                  <a:pt x="31" y="70"/>
                </a:lnTo>
                <a:lnTo>
                  <a:pt x="28" y="67"/>
                </a:lnTo>
                <a:lnTo>
                  <a:pt x="25" y="65"/>
                </a:lnTo>
                <a:lnTo>
                  <a:pt x="21" y="63"/>
                </a:lnTo>
                <a:lnTo>
                  <a:pt x="18" y="61"/>
                </a:lnTo>
                <a:lnTo>
                  <a:pt x="14" y="58"/>
                </a:lnTo>
                <a:lnTo>
                  <a:pt x="11" y="56"/>
                </a:lnTo>
                <a:lnTo>
                  <a:pt x="7" y="54"/>
                </a:lnTo>
                <a:lnTo>
                  <a:pt x="3" y="52"/>
                </a:lnTo>
                <a:lnTo>
                  <a:pt x="0" y="50"/>
                </a:lnTo>
                <a:lnTo>
                  <a:pt x="27" y="8"/>
                </a:lnTo>
                <a:lnTo>
                  <a:pt x="30" y="11"/>
                </a:lnTo>
                <a:lnTo>
                  <a:pt x="34" y="13"/>
                </a:lnTo>
                <a:lnTo>
                  <a:pt x="37" y="15"/>
                </a:lnTo>
                <a:lnTo>
                  <a:pt x="41" y="17"/>
                </a:lnTo>
                <a:lnTo>
                  <a:pt x="44" y="19"/>
                </a:lnTo>
                <a:lnTo>
                  <a:pt x="48" y="22"/>
                </a:lnTo>
                <a:lnTo>
                  <a:pt x="51" y="24"/>
                </a:lnTo>
                <a:lnTo>
                  <a:pt x="55" y="26"/>
                </a:lnTo>
                <a:lnTo>
                  <a:pt x="58" y="28"/>
                </a:lnTo>
                <a:lnTo>
                  <a:pt x="61" y="30"/>
                </a:lnTo>
                <a:lnTo>
                  <a:pt x="65" y="32"/>
                </a:lnTo>
                <a:lnTo>
                  <a:pt x="68" y="34"/>
                </a:lnTo>
                <a:lnTo>
                  <a:pt x="68" y="34"/>
                </a:lnTo>
                <a:close/>
                <a:moveTo>
                  <a:pt x="1945" y="61"/>
                </a:moveTo>
                <a:lnTo>
                  <a:pt x="1950" y="171"/>
                </a:lnTo>
                <a:lnTo>
                  <a:pt x="1886" y="207"/>
                </a:lnTo>
                <a:lnTo>
                  <a:pt x="1880" y="98"/>
                </a:lnTo>
                <a:lnTo>
                  <a:pt x="1789" y="36"/>
                </a:lnTo>
                <a:lnTo>
                  <a:pt x="1853" y="0"/>
                </a:lnTo>
                <a:lnTo>
                  <a:pt x="1945" y="61"/>
                </a:lnTo>
                <a:lnTo>
                  <a:pt x="1945" y="61"/>
                </a:lnTo>
                <a:close/>
                <a:moveTo>
                  <a:pt x="1830" y="97"/>
                </a:moveTo>
                <a:lnTo>
                  <a:pt x="1853" y="140"/>
                </a:lnTo>
                <a:lnTo>
                  <a:pt x="1851" y="142"/>
                </a:lnTo>
                <a:lnTo>
                  <a:pt x="1848" y="143"/>
                </a:lnTo>
                <a:lnTo>
                  <a:pt x="1845" y="144"/>
                </a:lnTo>
                <a:lnTo>
                  <a:pt x="1842" y="146"/>
                </a:lnTo>
                <a:lnTo>
                  <a:pt x="1838" y="148"/>
                </a:lnTo>
                <a:lnTo>
                  <a:pt x="1835" y="150"/>
                </a:lnTo>
                <a:lnTo>
                  <a:pt x="1832" y="151"/>
                </a:lnTo>
                <a:lnTo>
                  <a:pt x="1828" y="153"/>
                </a:lnTo>
                <a:lnTo>
                  <a:pt x="1825" y="155"/>
                </a:lnTo>
                <a:lnTo>
                  <a:pt x="1822" y="156"/>
                </a:lnTo>
                <a:lnTo>
                  <a:pt x="1818" y="158"/>
                </a:lnTo>
                <a:lnTo>
                  <a:pt x="1815" y="160"/>
                </a:lnTo>
                <a:lnTo>
                  <a:pt x="1812" y="161"/>
                </a:lnTo>
                <a:lnTo>
                  <a:pt x="1809" y="163"/>
                </a:lnTo>
                <a:lnTo>
                  <a:pt x="1787" y="119"/>
                </a:lnTo>
                <a:lnTo>
                  <a:pt x="1790" y="117"/>
                </a:lnTo>
                <a:lnTo>
                  <a:pt x="1793" y="115"/>
                </a:lnTo>
                <a:lnTo>
                  <a:pt x="1797" y="114"/>
                </a:lnTo>
                <a:lnTo>
                  <a:pt x="1800" y="113"/>
                </a:lnTo>
                <a:lnTo>
                  <a:pt x="1803" y="111"/>
                </a:lnTo>
                <a:lnTo>
                  <a:pt x="1806" y="109"/>
                </a:lnTo>
                <a:lnTo>
                  <a:pt x="1810" y="108"/>
                </a:lnTo>
                <a:lnTo>
                  <a:pt x="1813" y="106"/>
                </a:lnTo>
                <a:lnTo>
                  <a:pt x="1816" y="104"/>
                </a:lnTo>
                <a:lnTo>
                  <a:pt x="1819" y="103"/>
                </a:lnTo>
                <a:lnTo>
                  <a:pt x="1822" y="101"/>
                </a:lnTo>
                <a:lnTo>
                  <a:pt x="1825" y="99"/>
                </a:lnTo>
                <a:lnTo>
                  <a:pt x="1828" y="98"/>
                </a:lnTo>
                <a:lnTo>
                  <a:pt x="1830" y="97"/>
                </a:lnTo>
                <a:lnTo>
                  <a:pt x="1830" y="97"/>
                </a:lnTo>
                <a:close/>
                <a:moveTo>
                  <a:pt x="1743" y="140"/>
                </a:moveTo>
                <a:lnTo>
                  <a:pt x="1764" y="184"/>
                </a:lnTo>
                <a:lnTo>
                  <a:pt x="1762" y="185"/>
                </a:lnTo>
                <a:lnTo>
                  <a:pt x="1759" y="186"/>
                </a:lnTo>
                <a:lnTo>
                  <a:pt x="1755" y="188"/>
                </a:lnTo>
                <a:lnTo>
                  <a:pt x="1752" y="189"/>
                </a:lnTo>
                <a:lnTo>
                  <a:pt x="1748" y="191"/>
                </a:lnTo>
                <a:lnTo>
                  <a:pt x="1746" y="193"/>
                </a:lnTo>
                <a:lnTo>
                  <a:pt x="1742" y="194"/>
                </a:lnTo>
                <a:lnTo>
                  <a:pt x="1739" y="196"/>
                </a:lnTo>
                <a:lnTo>
                  <a:pt x="1735" y="197"/>
                </a:lnTo>
                <a:lnTo>
                  <a:pt x="1732" y="199"/>
                </a:lnTo>
                <a:lnTo>
                  <a:pt x="1728" y="200"/>
                </a:lnTo>
                <a:lnTo>
                  <a:pt x="1725" y="201"/>
                </a:lnTo>
                <a:lnTo>
                  <a:pt x="1722" y="203"/>
                </a:lnTo>
                <a:lnTo>
                  <a:pt x="1718" y="204"/>
                </a:lnTo>
                <a:lnTo>
                  <a:pt x="1718" y="204"/>
                </a:lnTo>
                <a:lnTo>
                  <a:pt x="1699" y="159"/>
                </a:lnTo>
                <a:lnTo>
                  <a:pt x="1699" y="159"/>
                </a:lnTo>
                <a:lnTo>
                  <a:pt x="1702" y="157"/>
                </a:lnTo>
                <a:lnTo>
                  <a:pt x="1706" y="156"/>
                </a:lnTo>
                <a:lnTo>
                  <a:pt x="1709" y="155"/>
                </a:lnTo>
                <a:lnTo>
                  <a:pt x="1712" y="153"/>
                </a:lnTo>
                <a:lnTo>
                  <a:pt x="1715" y="152"/>
                </a:lnTo>
                <a:lnTo>
                  <a:pt x="1719" y="150"/>
                </a:lnTo>
                <a:lnTo>
                  <a:pt x="1722" y="149"/>
                </a:lnTo>
                <a:lnTo>
                  <a:pt x="1725" y="147"/>
                </a:lnTo>
                <a:lnTo>
                  <a:pt x="1729" y="146"/>
                </a:lnTo>
                <a:lnTo>
                  <a:pt x="1732" y="144"/>
                </a:lnTo>
                <a:lnTo>
                  <a:pt x="1735" y="143"/>
                </a:lnTo>
                <a:lnTo>
                  <a:pt x="1739" y="142"/>
                </a:lnTo>
                <a:lnTo>
                  <a:pt x="1742" y="140"/>
                </a:lnTo>
                <a:lnTo>
                  <a:pt x="1743" y="140"/>
                </a:lnTo>
                <a:lnTo>
                  <a:pt x="1743" y="140"/>
                </a:lnTo>
                <a:close/>
                <a:moveTo>
                  <a:pt x="1654" y="177"/>
                </a:moveTo>
                <a:lnTo>
                  <a:pt x="1672" y="223"/>
                </a:lnTo>
                <a:lnTo>
                  <a:pt x="1671" y="224"/>
                </a:lnTo>
                <a:lnTo>
                  <a:pt x="1667" y="225"/>
                </a:lnTo>
                <a:lnTo>
                  <a:pt x="1664" y="226"/>
                </a:lnTo>
                <a:lnTo>
                  <a:pt x="1661" y="228"/>
                </a:lnTo>
                <a:lnTo>
                  <a:pt x="1657" y="229"/>
                </a:lnTo>
                <a:lnTo>
                  <a:pt x="1654" y="230"/>
                </a:lnTo>
                <a:lnTo>
                  <a:pt x="1650" y="232"/>
                </a:lnTo>
                <a:lnTo>
                  <a:pt x="1647" y="232"/>
                </a:lnTo>
                <a:lnTo>
                  <a:pt x="1644" y="234"/>
                </a:lnTo>
                <a:lnTo>
                  <a:pt x="1640" y="235"/>
                </a:lnTo>
                <a:lnTo>
                  <a:pt x="1637" y="236"/>
                </a:lnTo>
                <a:lnTo>
                  <a:pt x="1633" y="238"/>
                </a:lnTo>
                <a:lnTo>
                  <a:pt x="1630" y="239"/>
                </a:lnTo>
                <a:lnTo>
                  <a:pt x="1626" y="240"/>
                </a:lnTo>
                <a:lnTo>
                  <a:pt x="1625" y="241"/>
                </a:lnTo>
                <a:lnTo>
                  <a:pt x="1609" y="195"/>
                </a:lnTo>
                <a:lnTo>
                  <a:pt x="1610" y="194"/>
                </a:lnTo>
                <a:lnTo>
                  <a:pt x="1613" y="193"/>
                </a:lnTo>
                <a:lnTo>
                  <a:pt x="1616" y="192"/>
                </a:lnTo>
                <a:lnTo>
                  <a:pt x="1619" y="190"/>
                </a:lnTo>
                <a:lnTo>
                  <a:pt x="1623" y="189"/>
                </a:lnTo>
                <a:lnTo>
                  <a:pt x="1626" y="188"/>
                </a:lnTo>
                <a:lnTo>
                  <a:pt x="1629" y="187"/>
                </a:lnTo>
                <a:lnTo>
                  <a:pt x="1633" y="185"/>
                </a:lnTo>
                <a:lnTo>
                  <a:pt x="1636" y="184"/>
                </a:lnTo>
                <a:lnTo>
                  <a:pt x="1640" y="183"/>
                </a:lnTo>
                <a:lnTo>
                  <a:pt x="1643" y="182"/>
                </a:lnTo>
                <a:lnTo>
                  <a:pt x="1646" y="180"/>
                </a:lnTo>
                <a:lnTo>
                  <a:pt x="1649" y="179"/>
                </a:lnTo>
                <a:lnTo>
                  <a:pt x="1653" y="178"/>
                </a:lnTo>
                <a:lnTo>
                  <a:pt x="1654" y="177"/>
                </a:lnTo>
                <a:lnTo>
                  <a:pt x="1654" y="177"/>
                </a:lnTo>
                <a:close/>
                <a:moveTo>
                  <a:pt x="1562" y="210"/>
                </a:moveTo>
                <a:lnTo>
                  <a:pt x="1578" y="257"/>
                </a:lnTo>
                <a:lnTo>
                  <a:pt x="1578" y="257"/>
                </a:lnTo>
                <a:lnTo>
                  <a:pt x="1574" y="258"/>
                </a:lnTo>
                <a:lnTo>
                  <a:pt x="1571" y="260"/>
                </a:lnTo>
                <a:lnTo>
                  <a:pt x="1567" y="261"/>
                </a:lnTo>
                <a:lnTo>
                  <a:pt x="1564" y="262"/>
                </a:lnTo>
                <a:lnTo>
                  <a:pt x="1560" y="263"/>
                </a:lnTo>
                <a:lnTo>
                  <a:pt x="1557" y="264"/>
                </a:lnTo>
                <a:lnTo>
                  <a:pt x="1553" y="265"/>
                </a:lnTo>
                <a:lnTo>
                  <a:pt x="1550" y="266"/>
                </a:lnTo>
                <a:lnTo>
                  <a:pt x="1547" y="267"/>
                </a:lnTo>
                <a:lnTo>
                  <a:pt x="1543" y="268"/>
                </a:lnTo>
                <a:lnTo>
                  <a:pt x="1539" y="269"/>
                </a:lnTo>
                <a:lnTo>
                  <a:pt x="1536" y="270"/>
                </a:lnTo>
                <a:lnTo>
                  <a:pt x="1532" y="271"/>
                </a:lnTo>
                <a:lnTo>
                  <a:pt x="1530" y="272"/>
                </a:lnTo>
                <a:lnTo>
                  <a:pt x="1516" y="225"/>
                </a:lnTo>
                <a:lnTo>
                  <a:pt x="1518" y="225"/>
                </a:lnTo>
                <a:lnTo>
                  <a:pt x="1521" y="223"/>
                </a:lnTo>
                <a:lnTo>
                  <a:pt x="1525" y="222"/>
                </a:lnTo>
                <a:lnTo>
                  <a:pt x="1528" y="221"/>
                </a:lnTo>
                <a:lnTo>
                  <a:pt x="1532" y="220"/>
                </a:lnTo>
                <a:lnTo>
                  <a:pt x="1535" y="219"/>
                </a:lnTo>
                <a:lnTo>
                  <a:pt x="1539" y="218"/>
                </a:lnTo>
                <a:lnTo>
                  <a:pt x="1542" y="217"/>
                </a:lnTo>
                <a:lnTo>
                  <a:pt x="1545" y="216"/>
                </a:lnTo>
                <a:lnTo>
                  <a:pt x="1548" y="215"/>
                </a:lnTo>
                <a:lnTo>
                  <a:pt x="1552" y="214"/>
                </a:lnTo>
                <a:lnTo>
                  <a:pt x="1555" y="213"/>
                </a:lnTo>
                <a:lnTo>
                  <a:pt x="1559" y="211"/>
                </a:lnTo>
                <a:lnTo>
                  <a:pt x="1562" y="210"/>
                </a:lnTo>
                <a:lnTo>
                  <a:pt x="1562" y="210"/>
                </a:lnTo>
                <a:lnTo>
                  <a:pt x="1562" y="210"/>
                </a:lnTo>
                <a:close/>
                <a:moveTo>
                  <a:pt x="1470" y="238"/>
                </a:moveTo>
                <a:lnTo>
                  <a:pt x="1482" y="286"/>
                </a:lnTo>
                <a:lnTo>
                  <a:pt x="1480" y="287"/>
                </a:lnTo>
                <a:lnTo>
                  <a:pt x="1476" y="288"/>
                </a:lnTo>
                <a:lnTo>
                  <a:pt x="1472" y="289"/>
                </a:lnTo>
                <a:lnTo>
                  <a:pt x="1469" y="290"/>
                </a:lnTo>
                <a:lnTo>
                  <a:pt x="1465" y="291"/>
                </a:lnTo>
                <a:lnTo>
                  <a:pt x="1462" y="291"/>
                </a:lnTo>
                <a:lnTo>
                  <a:pt x="1458" y="292"/>
                </a:lnTo>
                <a:lnTo>
                  <a:pt x="1454" y="293"/>
                </a:lnTo>
                <a:lnTo>
                  <a:pt x="1451" y="294"/>
                </a:lnTo>
                <a:lnTo>
                  <a:pt x="1448" y="295"/>
                </a:lnTo>
                <a:lnTo>
                  <a:pt x="1444" y="296"/>
                </a:lnTo>
                <a:lnTo>
                  <a:pt x="1441" y="296"/>
                </a:lnTo>
                <a:lnTo>
                  <a:pt x="1437" y="297"/>
                </a:lnTo>
                <a:lnTo>
                  <a:pt x="1434" y="298"/>
                </a:lnTo>
                <a:lnTo>
                  <a:pt x="1422" y="250"/>
                </a:lnTo>
                <a:lnTo>
                  <a:pt x="1425" y="250"/>
                </a:lnTo>
                <a:lnTo>
                  <a:pt x="1429" y="249"/>
                </a:lnTo>
                <a:lnTo>
                  <a:pt x="1432" y="248"/>
                </a:lnTo>
                <a:lnTo>
                  <a:pt x="1436" y="247"/>
                </a:lnTo>
                <a:lnTo>
                  <a:pt x="1439" y="246"/>
                </a:lnTo>
                <a:lnTo>
                  <a:pt x="1443" y="245"/>
                </a:lnTo>
                <a:lnTo>
                  <a:pt x="1446" y="244"/>
                </a:lnTo>
                <a:lnTo>
                  <a:pt x="1449" y="244"/>
                </a:lnTo>
                <a:lnTo>
                  <a:pt x="1453" y="243"/>
                </a:lnTo>
                <a:lnTo>
                  <a:pt x="1456" y="242"/>
                </a:lnTo>
                <a:lnTo>
                  <a:pt x="1460" y="241"/>
                </a:lnTo>
                <a:lnTo>
                  <a:pt x="1463" y="240"/>
                </a:lnTo>
                <a:lnTo>
                  <a:pt x="1467" y="239"/>
                </a:lnTo>
                <a:lnTo>
                  <a:pt x="1470" y="238"/>
                </a:lnTo>
                <a:lnTo>
                  <a:pt x="1470" y="238"/>
                </a:lnTo>
                <a:close/>
                <a:moveTo>
                  <a:pt x="1375" y="261"/>
                </a:moveTo>
                <a:lnTo>
                  <a:pt x="1385" y="309"/>
                </a:lnTo>
                <a:lnTo>
                  <a:pt x="1383" y="310"/>
                </a:lnTo>
                <a:lnTo>
                  <a:pt x="1380" y="310"/>
                </a:lnTo>
                <a:lnTo>
                  <a:pt x="1376" y="311"/>
                </a:lnTo>
                <a:lnTo>
                  <a:pt x="1373" y="312"/>
                </a:lnTo>
                <a:lnTo>
                  <a:pt x="1369" y="313"/>
                </a:lnTo>
                <a:lnTo>
                  <a:pt x="1365" y="313"/>
                </a:lnTo>
                <a:lnTo>
                  <a:pt x="1362" y="314"/>
                </a:lnTo>
                <a:lnTo>
                  <a:pt x="1358" y="315"/>
                </a:lnTo>
                <a:lnTo>
                  <a:pt x="1354" y="316"/>
                </a:lnTo>
                <a:lnTo>
                  <a:pt x="1351" y="316"/>
                </a:lnTo>
                <a:lnTo>
                  <a:pt x="1348" y="317"/>
                </a:lnTo>
                <a:lnTo>
                  <a:pt x="1344" y="318"/>
                </a:lnTo>
                <a:lnTo>
                  <a:pt x="1340" y="318"/>
                </a:lnTo>
                <a:lnTo>
                  <a:pt x="1337" y="319"/>
                </a:lnTo>
                <a:lnTo>
                  <a:pt x="1336" y="319"/>
                </a:lnTo>
                <a:lnTo>
                  <a:pt x="1327" y="270"/>
                </a:lnTo>
                <a:lnTo>
                  <a:pt x="1328" y="270"/>
                </a:lnTo>
                <a:lnTo>
                  <a:pt x="1331" y="270"/>
                </a:lnTo>
                <a:lnTo>
                  <a:pt x="1335" y="269"/>
                </a:lnTo>
                <a:lnTo>
                  <a:pt x="1338" y="268"/>
                </a:lnTo>
                <a:lnTo>
                  <a:pt x="1342" y="268"/>
                </a:lnTo>
                <a:lnTo>
                  <a:pt x="1345" y="267"/>
                </a:lnTo>
                <a:lnTo>
                  <a:pt x="1349" y="266"/>
                </a:lnTo>
                <a:lnTo>
                  <a:pt x="1352" y="266"/>
                </a:lnTo>
                <a:lnTo>
                  <a:pt x="1355" y="265"/>
                </a:lnTo>
                <a:lnTo>
                  <a:pt x="1359" y="264"/>
                </a:lnTo>
                <a:lnTo>
                  <a:pt x="1363" y="264"/>
                </a:lnTo>
                <a:lnTo>
                  <a:pt x="1366" y="263"/>
                </a:lnTo>
                <a:lnTo>
                  <a:pt x="1370" y="262"/>
                </a:lnTo>
                <a:lnTo>
                  <a:pt x="1373" y="262"/>
                </a:lnTo>
                <a:lnTo>
                  <a:pt x="1375" y="261"/>
                </a:lnTo>
                <a:lnTo>
                  <a:pt x="1375" y="261"/>
                </a:lnTo>
                <a:close/>
                <a:moveTo>
                  <a:pt x="1280" y="279"/>
                </a:moveTo>
                <a:lnTo>
                  <a:pt x="1287" y="327"/>
                </a:lnTo>
                <a:lnTo>
                  <a:pt x="1286" y="327"/>
                </a:lnTo>
                <a:lnTo>
                  <a:pt x="1283" y="328"/>
                </a:lnTo>
                <a:lnTo>
                  <a:pt x="1279" y="329"/>
                </a:lnTo>
                <a:lnTo>
                  <a:pt x="1275" y="329"/>
                </a:lnTo>
                <a:lnTo>
                  <a:pt x="1272" y="330"/>
                </a:lnTo>
                <a:lnTo>
                  <a:pt x="1268" y="330"/>
                </a:lnTo>
                <a:lnTo>
                  <a:pt x="1264" y="331"/>
                </a:lnTo>
                <a:lnTo>
                  <a:pt x="1260" y="331"/>
                </a:lnTo>
                <a:lnTo>
                  <a:pt x="1257" y="332"/>
                </a:lnTo>
                <a:lnTo>
                  <a:pt x="1253" y="332"/>
                </a:lnTo>
                <a:lnTo>
                  <a:pt x="1250" y="333"/>
                </a:lnTo>
                <a:lnTo>
                  <a:pt x="1246" y="333"/>
                </a:lnTo>
                <a:lnTo>
                  <a:pt x="1243" y="334"/>
                </a:lnTo>
                <a:lnTo>
                  <a:pt x="1239" y="334"/>
                </a:lnTo>
                <a:lnTo>
                  <a:pt x="1238" y="334"/>
                </a:lnTo>
                <a:lnTo>
                  <a:pt x="1232" y="286"/>
                </a:lnTo>
                <a:lnTo>
                  <a:pt x="1232" y="286"/>
                </a:lnTo>
                <a:lnTo>
                  <a:pt x="1236" y="285"/>
                </a:lnTo>
                <a:lnTo>
                  <a:pt x="1240" y="285"/>
                </a:lnTo>
                <a:lnTo>
                  <a:pt x="1243" y="284"/>
                </a:lnTo>
                <a:lnTo>
                  <a:pt x="1247" y="284"/>
                </a:lnTo>
                <a:lnTo>
                  <a:pt x="1250" y="283"/>
                </a:lnTo>
                <a:lnTo>
                  <a:pt x="1253" y="283"/>
                </a:lnTo>
                <a:lnTo>
                  <a:pt x="1257" y="282"/>
                </a:lnTo>
                <a:lnTo>
                  <a:pt x="1261" y="282"/>
                </a:lnTo>
                <a:lnTo>
                  <a:pt x="1264" y="281"/>
                </a:lnTo>
                <a:lnTo>
                  <a:pt x="1268" y="281"/>
                </a:lnTo>
                <a:lnTo>
                  <a:pt x="1271" y="280"/>
                </a:lnTo>
                <a:lnTo>
                  <a:pt x="1275" y="280"/>
                </a:lnTo>
                <a:lnTo>
                  <a:pt x="1279" y="279"/>
                </a:lnTo>
                <a:lnTo>
                  <a:pt x="1280" y="279"/>
                </a:lnTo>
                <a:lnTo>
                  <a:pt x="1280" y="279"/>
                </a:lnTo>
                <a:close/>
                <a:moveTo>
                  <a:pt x="1184" y="291"/>
                </a:moveTo>
                <a:lnTo>
                  <a:pt x="1188" y="340"/>
                </a:lnTo>
                <a:lnTo>
                  <a:pt x="1188" y="340"/>
                </a:lnTo>
                <a:lnTo>
                  <a:pt x="1184" y="341"/>
                </a:lnTo>
                <a:lnTo>
                  <a:pt x="1181" y="341"/>
                </a:lnTo>
                <a:lnTo>
                  <a:pt x="1177" y="341"/>
                </a:lnTo>
                <a:lnTo>
                  <a:pt x="1173" y="342"/>
                </a:lnTo>
                <a:lnTo>
                  <a:pt x="1169" y="342"/>
                </a:lnTo>
                <a:lnTo>
                  <a:pt x="1166" y="342"/>
                </a:lnTo>
                <a:lnTo>
                  <a:pt x="1162" y="343"/>
                </a:lnTo>
                <a:lnTo>
                  <a:pt x="1158" y="343"/>
                </a:lnTo>
                <a:lnTo>
                  <a:pt x="1155" y="343"/>
                </a:lnTo>
                <a:lnTo>
                  <a:pt x="1151" y="344"/>
                </a:lnTo>
                <a:lnTo>
                  <a:pt x="1148" y="344"/>
                </a:lnTo>
                <a:lnTo>
                  <a:pt x="1144" y="344"/>
                </a:lnTo>
                <a:lnTo>
                  <a:pt x="1140" y="344"/>
                </a:lnTo>
                <a:lnTo>
                  <a:pt x="1139" y="345"/>
                </a:lnTo>
                <a:lnTo>
                  <a:pt x="1135" y="295"/>
                </a:lnTo>
                <a:lnTo>
                  <a:pt x="1136" y="295"/>
                </a:lnTo>
                <a:lnTo>
                  <a:pt x="1140" y="295"/>
                </a:lnTo>
                <a:lnTo>
                  <a:pt x="1144" y="295"/>
                </a:lnTo>
                <a:lnTo>
                  <a:pt x="1147" y="294"/>
                </a:lnTo>
                <a:lnTo>
                  <a:pt x="1151" y="294"/>
                </a:lnTo>
                <a:lnTo>
                  <a:pt x="1154" y="294"/>
                </a:lnTo>
                <a:lnTo>
                  <a:pt x="1158" y="293"/>
                </a:lnTo>
                <a:lnTo>
                  <a:pt x="1161" y="293"/>
                </a:lnTo>
                <a:lnTo>
                  <a:pt x="1165" y="293"/>
                </a:lnTo>
                <a:lnTo>
                  <a:pt x="1169" y="292"/>
                </a:lnTo>
                <a:lnTo>
                  <a:pt x="1172" y="292"/>
                </a:lnTo>
                <a:lnTo>
                  <a:pt x="1176" y="292"/>
                </a:lnTo>
                <a:lnTo>
                  <a:pt x="1179" y="291"/>
                </a:lnTo>
                <a:lnTo>
                  <a:pt x="1183" y="291"/>
                </a:lnTo>
                <a:lnTo>
                  <a:pt x="1184" y="291"/>
                </a:lnTo>
                <a:lnTo>
                  <a:pt x="1184" y="291"/>
                </a:lnTo>
                <a:close/>
                <a:moveTo>
                  <a:pt x="1086" y="298"/>
                </a:moveTo>
                <a:lnTo>
                  <a:pt x="1089" y="348"/>
                </a:lnTo>
                <a:lnTo>
                  <a:pt x="1088" y="348"/>
                </a:lnTo>
                <a:lnTo>
                  <a:pt x="1085" y="348"/>
                </a:lnTo>
                <a:lnTo>
                  <a:pt x="1081" y="348"/>
                </a:lnTo>
                <a:lnTo>
                  <a:pt x="1078" y="348"/>
                </a:lnTo>
                <a:lnTo>
                  <a:pt x="1074" y="348"/>
                </a:lnTo>
                <a:lnTo>
                  <a:pt x="1070" y="348"/>
                </a:lnTo>
                <a:lnTo>
                  <a:pt x="1067" y="349"/>
                </a:lnTo>
                <a:lnTo>
                  <a:pt x="1063" y="349"/>
                </a:lnTo>
                <a:lnTo>
                  <a:pt x="1059" y="349"/>
                </a:lnTo>
                <a:lnTo>
                  <a:pt x="1055" y="349"/>
                </a:lnTo>
                <a:lnTo>
                  <a:pt x="1052" y="349"/>
                </a:lnTo>
                <a:lnTo>
                  <a:pt x="1048" y="349"/>
                </a:lnTo>
                <a:lnTo>
                  <a:pt x="1045" y="349"/>
                </a:lnTo>
                <a:lnTo>
                  <a:pt x="1041" y="349"/>
                </a:lnTo>
                <a:lnTo>
                  <a:pt x="1039" y="349"/>
                </a:lnTo>
                <a:lnTo>
                  <a:pt x="1038" y="300"/>
                </a:lnTo>
                <a:lnTo>
                  <a:pt x="1040" y="300"/>
                </a:lnTo>
                <a:lnTo>
                  <a:pt x="1043" y="300"/>
                </a:lnTo>
                <a:lnTo>
                  <a:pt x="1047" y="300"/>
                </a:lnTo>
                <a:lnTo>
                  <a:pt x="1051" y="300"/>
                </a:lnTo>
                <a:lnTo>
                  <a:pt x="1054" y="299"/>
                </a:lnTo>
                <a:lnTo>
                  <a:pt x="1058" y="299"/>
                </a:lnTo>
                <a:lnTo>
                  <a:pt x="1061" y="299"/>
                </a:lnTo>
                <a:lnTo>
                  <a:pt x="1065" y="299"/>
                </a:lnTo>
                <a:lnTo>
                  <a:pt x="1068" y="299"/>
                </a:lnTo>
                <a:lnTo>
                  <a:pt x="1072" y="299"/>
                </a:lnTo>
                <a:lnTo>
                  <a:pt x="1076" y="299"/>
                </a:lnTo>
                <a:lnTo>
                  <a:pt x="1079" y="299"/>
                </a:lnTo>
                <a:lnTo>
                  <a:pt x="1083" y="298"/>
                </a:lnTo>
                <a:lnTo>
                  <a:pt x="1086" y="298"/>
                </a:lnTo>
                <a:lnTo>
                  <a:pt x="1086" y="298"/>
                </a:lnTo>
                <a:lnTo>
                  <a:pt x="1086" y="298"/>
                </a:lnTo>
                <a:close/>
                <a:moveTo>
                  <a:pt x="989" y="300"/>
                </a:moveTo>
                <a:lnTo>
                  <a:pt x="989" y="350"/>
                </a:lnTo>
                <a:lnTo>
                  <a:pt x="987" y="350"/>
                </a:lnTo>
                <a:lnTo>
                  <a:pt x="983" y="350"/>
                </a:lnTo>
                <a:lnTo>
                  <a:pt x="979" y="349"/>
                </a:lnTo>
                <a:lnTo>
                  <a:pt x="975" y="349"/>
                </a:lnTo>
                <a:lnTo>
                  <a:pt x="970" y="349"/>
                </a:lnTo>
                <a:lnTo>
                  <a:pt x="966" y="349"/>
                </a:lnTo>
                <a:lnTo>
                  <a:pt x="962" y="349"/>
                </a:lnTo>
                <a:lnTo>
                  <a:pt x="958" y="349"/>
                </a:lnTo>
                <a:lnTo>
                  <a:pt x="954" y="349"/>
                </a:lnTo>
                <a:lnTo>
                  <a:pt x="950" y="349"/>
                </a:lnTo>
                <a:lnTo>
                  <a:pt x="946" y="349"/>
                </a:lnTo>
                <a:lnTo>
                  <a:pt x="941" y="349"/>
                </a:lnTo>
                <a:lnTo>
                  <a:pt x="939" y="348"/>
                </a:lnTo>
                <a:lnTo>
                  <a:pt x="941" y="299"/>
                </a:lnTo>
                <a:lnTo>
                  <a:pt x="943" y="299"/>
                </a:lnTo>
                <a:lnTo>
                  <a:pt x="947" y="299"/>
                </a:lnTo>
                <a:lnTo>
                  <a:pt x="951" y="299"/>
                </a:lnTo>
                <a:lnTo>
                  <a:pt x="955" y="299"/>
                </a:lnTo>
                <a:lnTo>
                  <a:pt x="959" y="300"/>
                </a:lnTo>
                <a:lnTo>
                  <a:pt x="963" y="300"/>
                </a:lnTo>
                <a:lnTo>
                  <a:pt x="967" y="300"/>
                </a:lnTo>
                <a:lnTo>
                  <a:pt x="971" y="300"/>
                </a:lnTo>
                <a:lnTo>
                  <a:pt x="976" y="300"/>
                </a:lnTo>
                <a:lnTo>
                  <a:pt x="980" y="300"/>
                </a:lnTo>
                <a:lnTo>
                  <a:pt x="984" y="300"/>
                </a:lnTo>
                <a:lnTo>
                  <a:pt x="987" y="300"/>
                </a:lnTo>
                <a:lnTo>
                  <a:pt x="989" y="300"/>
                </a:lnTo>
                <a:lnTo>
                  <a:pt x="989" y="300"/>
                </a:lnTo>
                <a:close/>
                <a:moveTo>
                  <a:pt x="892" y="297"/>
                </a:moveTo>
                <a:lnTo>
                  <a:pt x="889" y="346"/>
                </a:lnTo>
                <a:lnTo>
                  <a:pt x="887" y="346"/>
                </a:lnTo>
                <a:lnTo>
                  <a:pt x="883" y="346"/>
                </a:lnTo>
                <a:lnTo>
                  <a:pt x="879" y="345"/>
                </a:lnTo>
                <a:lnTo>
                  <a:pt x="875" y="345"/>
                </a:lnTo>
                <a:lnTo>
                  <a:pt x="871" y="345"/>
                </a:lnTo>
                <a:lnTo>
                  <a:pt x="866" y="344"/>
                </a:lnTo>
                <a:lnTo>
                  <a:pt x="862" y="344"/>
                </a:lnTo>
                <a:lnTo>
                  <a:pt x="858" y="344"/>
                </a:lnTo>
                <a:lnTo>
                  <a:pt x="854" y="343"/>
                </a:lnTo>
                <a:lnTo>
                  <a:pt x="850" y="343"/>
                </a:lnTo>
                <a:lnTo>
                  <a:pt x="846" y="343"/>
                </a:lnTo>
                <a:lnTo>
                  <a:pt x="842" y="342"/>
                </a:lnTo>
                <a:lnTo>
                  <a:pt x="840" y="342"/>
                </a:lnTo>
                <a:lnTo>
                  <a:pt x="844" y="293"/>
                </a:lnTo>
                <a:lnTo>
                  <a:pt x="846" y="293"/>
                </a:lnTo>
                <a:lnTo>
                  <a:pt x="850" y="293"/>
                </a:lnTo>
                <a:lnTo>
                  <a:pt x="854" y="294"/>
                </a:lnTo>
                <a:lnTo>
                  <a:pt x="858" y="294"/>
                </a:lnTo>
                <a:lnTo>
                  <a:pt x="862" y="294"/>
                </a:lnTo>
                <a:lnTo>
                  <a:pt x="866" y="295"/>
                </a:lnTo>
                <a:lnTo>
                  <a:pt x="870" y="295"/>
                </a:lnTo>
                <a:lnTo>
                  <a:pt x="874" y="295"/>
                </a:lnTo>
                <a:lnTo>
                  <a:pt x="878" y="296"/>
                </a:lnTo>
                <a:lnTo>
                  <a:pt x="882" y="296"/>
                </a:lnTo>
                <a:lnTo>
                  <a:pt x="886" y="296"/>
                </a:lnTo>
                <a:lnTo>
                  <a:pt x="890" y="296"/>
                </a:lnTo>
                <a:lnTo>
                  <a:pt x="892" y="297"/>
                </a:lnTo>
                <a:lnTo>
                  <a:pt x="892" y="297"/>
                </a:lnTo>
                <a:close/>
                <a:moveTo>
                  <a:pt x="796" y="288"/>
                </a:moveTo>
                <a:lnTo>
                  <a:pt x="790" y="337"/>
                </a:lnTo>
                <a:lnTo>
                  <a:pt x="788" y="337"/>
                </a:lnTo>
                <a:lnTo>
                  <a:pt x="784" y="336"/>
                </a:lnTo>
                <a:lnTo>
                  <a:pt x="780" y="336"/>
                </a:lnTo>
                <a:lnTo>
                  <a:pt x="775" y="335"/>
                </a:lnTo>
                <a:lnTo>
                  <a:pt x="771" y="335"/>
                </a:lnTo>
                <a:lnTo>
                  <a:pt x="767" y="334"/>
                </a:lnTo>
                <a:lnTo>
                  <a:pt x="763" y="333"/>
                </a:lnTo>
                <a:lnTo>
                  <a:pt x="759" y="333"/>
                </a:lnTo>
                <a:lnTo>
                  <a:pt x="755" y="332"/>
                </a:lnTo>
                <a:lnTo>
                  <a:pt x="751" y="332"/>
                </a:lnTo>
                <a:lnTo>
                  <a:pt x="747" y="331"/>
                </a:lnTo>
                <a:lnTo>
                  <a:pt x="743" y="331"/>
                </a:lnTo>
                <a:lnTo>
                  <a:pt x="740" y="330"/>
                </a:lnTo>
                <a:lnTo>
                  <a:pt x="748" y="282"/>
                </a:lnTo>
                <a:lnTo>
                  <a:pt x="750" y="282"/>
                </a:lnTo>
                <a:lnTo>
                  <a:pt x="754" y="283"/>
                </a:lnTo>
                <a:lnTo>
                  <a:pt x="757" y="283"/>
                </a:lnTo>
                <a:lnTo>
                  <a:pt x="761" y="284"/>
                </a:lnTo>
                <a:lnTo>
                  <a:pt x="765" y="284"/>
                </a:lnTo>
                <a:lnTo>
                  <a:pt x="770" y="285"/>
                </a:lnTo>
                <a:lnTo>
                  <a:pt x="774" y="285"/>
                </a:lnTo>
                <a:lnTo>
                  <a:pt x="778" y="286"/>
                </a:lnTo>
                <a:lnTo>
                  <a:pt x="782" y="286"/>
                </a:lnTo>
                <a:lnTo>
                  <a:pt x="786" y="287"/>
                </a:lnTo>
                <a:lnTo>
                  <a:pt x="789" y="288"/>
                </a:lnTo>
                <a:lnTo>
                  <a:pt x="793" y="288"/>
                </a:lnTo>
                <a:lnTo>
                  <a:pt x="796" y="288"/>
                </a:lnTo>
                <a:lnTo>
                  <a:pt x="796" y="288"/>
                </a:lnTo>
                <a:close/>
                <a:moveTo>
                  <a:pt x="700" y="274"/>
                </a:moveTo>
                <a:lnTo>
                  <a:pt x="691" y="322"/>
                </a:lnTo>
                <a:lnTo>
                  <a:pt x="689" y="322"/>
                </a:lnTo>
                <a:lnTo>
                  <a:pt x="685" y="321"/>
                </a:lnTo>
                <a:lnTo>
                  <a:pt x="681" y="321"/>
                </a:lnTo>
                <a:lnTo>
                  <a:pt x="677" y="320"/>
                </a:lnTo>
                <a:lnTo>
                  <a:pt x="673" y="319"/>
                </a:lnTo>
                <a:lnTo>
                  <a:pt x="669" y="319"/>
                </a:lnTo>
                <a:lnTo>
                  <a:pt x="665" y="318"/>
                </a:lnTo>
                <a:lnTo>
                  <a:pt x="661" y="317"/>
                </a:lnTo>
                <a:lnTo>
                  <a:pt x="656" y="316"/>
                </a:lnTo>
                <a:lnTo>
                  <a:pt x="653" y="316"/>
                </a:lnTo>
                <a:lnTo>
                  <a:pt x="649" y="315"/>
                </a:lnTo>
                <a:lnTo>
                  <a:pt x="645" y="314"/>
                </a:lnTo>
                <a:lnTo>
                  <a:pt x="642" y="313"/>
                </a:lnTo>
                <a:lnTo>
                  <a:pt x="652" y="265"/>
                </a:lnTo>
                <a:lnTo>
                  <a:pt x="654" y="265"/>
                </a:lnTo>
                <a:lnTo>
                  <a:pt x="658" y="266"/>
                </a:lnTo>
                <a:lnTo>
                  <a:pt x="662" y="267"/>
                </a:lnTo>
                <a:lnTo>
                  <a:pt x="666" y="268"/>
                </a:lnTo>
                <a:lnTo>
                  <a:pt x="670" y="269"/>
                </a:lnTo>
                <a:lnTo>
                  <a:pt x="674" y="269"/>
                </a:lnTo>
                <a:lnTo>
                  <a:pt x="678" y="270"/>
                </a:lnTo>
                <a:lnTo>
                  <a:pt x="682" y="271"/>
                </a:lnTo>
                <a:lnTo>
                  <a:pt x="686" y="272"/>
                </a:lnTo>
                <a:lnTo>
                  <a:pt x="690" y="272"/>
                </a:lnTo>
                <a:lnTo>
                  <a:pt x="694" y="273"/>
                </a:lnTo>
                <a:lnTo>
                  <a:pt x="698" y="274"/>
                </a:lnTo>
                <a:lnTo>
                  <a:pt x="700" y="274"/>
                </a:lnTo>
                <a:lnTo>
                  <a:pt x="700" y="274"/>
                </a:lnTo>
                <a:close/>
                <a:moveTo>
                  <a:pt x="604" y="255"/>
                </a:moveTo>
                <a:lnTo>
                  <a:pt x="593" y="303"/>
                </a:lnTo>
                <a:lnTo>
                  <a:pt x="592" y="302"/>
                </a:lnTo>
                <a:lnTo>
                  <a:pt x="588" y="301"/>
                </a:lnTo>
                <a:lnTo>
                  <a:pt x="584" y="300"/>
                </a:lnTo>
                <a:lnTo>
                  <a:pt x="580" y="299"/>
                </a:lnTo>
                <a:lnTo>
                  <a:pt x="576" y="299"/>
                </a:lnTo>
                <a:lnTo>
                  <a:pt x="572" y="298"/>
                </a:lnTo>
                <a:lnTo>
                  <a:pt x="568" y="297"/>
                </a:lnTo>
                <a:lnTo>
                  <a:pt x="564" y="296"/>
                </a:lnTo>
                <a:lnTo>
                  <a:pt x="560" y="294"/>
                </a:lnTo>
                <a:lnTo>
                  <a:pt x="556" y="293"/>
                </a:lnTo>
                <a:lnTo>
                  <a:pt x="552" y="292"/>
                </a:lnTo>
                <a:lnTo>
                  <a:pt x="548" y="291"/>
                </a:lnTo>
                <a:lnTo>
                  <a:pt x="545" y="291"/>
                </a:lnTo>
                <a:lnTo>
                  <a:pt x="557" y="243"/>
                </a:lnTo>
                <a:lnTo>
                  <a:pt x="560" y="244"/>
                </a:lnTo>
                <a:lnTo>
                  <a:pt x="564" y="245"/>
                </a:lnTo>
                <a:lnTo>
                  <a:pt x="568" y="246"/>
                </a:lnTo>
                <a:lnTo>
                  <a:pt x="572" y="247"/>
                </a:lnTo>
                <a:lnTo>
                  <a:pt x="576" y="248"/>
                </a:lnTo>
                <a:lnTo>
                  <a:pt x="580" y="249"/>
                </a:lnTo>
                <a:lnTo>
                  <a:pt x="584" y="250"/>
                </a:lnTo>
                <a:lnTo>
                  <a:pt x="588" y="251"/>
                </a:lnTo>
                <a:lnTo>
                  <a:pt x="591" y="252"/>
                </a:lnTo>
                <a:lnTo>
                  <a:pt x="595" y="253"/>
                </a:lnTo>
                <a:lnTo>
                  <a:pt x="599" y="254"/>
                </a:lnTo>
                <a:lnTo>
                  <a:pt x="603" y="255"/>
                </a:lnTo>
                <a:lnTo>
                  <a:pt x="604" y="255"/>
                </a:lnTo>
                <a:lnTo>
                  <a:pt x="604" y="255"/>
                </a:lnTo>
                <a:close/>
                <a:moveTo>
                  <a:pt x="510" y="231"/>
                </a:moveTo>
                <a:lnTo>
                  <a:pt x="497" y="278"/>
                </a:lnTo>
                <a:lnTo>
                  <a:pt x="496" y="277"/>
                </a:lnTo>
                <a:lnTo>
                  <a:pt x="492" y="276"/>
                </a:lnTo>
                <a:lnTo>
                  <a:pt x="488" y="275"/>
                </a:lnTo>
                <a:lnTo>
                  <a:pt x="484" y="274"/>
                </a:lnTo>
                <a:lnTo>
                  <a:pt x="480" y="273"/>
                </a:lnTo>
                <a:lnTo>
                  <a:pt x="476" y="272"/>
                </a:lnTo>
                <a:lnTo>
                  <a:pt x="472" y="270"/>
                </a:lnTo>
                <a:lnTo>
                  <a:pt x="468" y="269"/>
                </a:lnTo>
                <a:lnTo>
                  <a:pt x="464" y="268"/>
                </a:lnTo>
                <a:lnTo>
                  <a:pt x="460" y="267"/>
                </a:lnTo>
                <a:lnTo>
                  <a:pt x="456" y="265"/>
                </a:lnTo>
                <a:lnTo>
                  <a:pt x="452" y="264"/>
                </a:lnTo>
                <a:lnTo>
                  <a:pt x="449" y="263"/>
                </a:lnTo>
                <a:lnTo>
                  <a:pt x="464" y="216"/>
                </a:lnTo>
                <a:lnTo>
                  <a:pt x="467" y="217"/>
                </a:lnTo>
                <a:lnTo>
                  <a:pt x="471" y="219"/>
                </a:lnTo>
                <a:lnTo>
                  <a:pt x="475" y="220"/>
                </a:lnTo>
                <a:lnTo>
                  <a:pt x="479" y="221"/>
                </a:lnTo>
                <a:lnTo>
                  <a:pt x="483" y="222"/>
                </a:lnTo>
                <a:lnTo>
                  <a:pt x="487" y="223"/>
                </a:lnTo>
                <a:lnTo>
                  <a:pt x="490" y="225"/>
                </a:lnTo>
                <a:lnTo>
                  <a:pt x="494" y="226"/>
                </a:lnTo>
                <a:lnTo>
                  <a:pt x="498" y="227"/>
                </a:lnTo>
                <a:lnTo>
                  <a:pt x="502" y="228"/>
                </a:lnTo>
                <a:lnTo>
                  <a:pt x="506" y="229"/>
                </a:lnTo>
                <a:lnTo>
                  <a:pt x="510" y="230"/>
                </a:lnTo>
                <a:lnTo>
                  <a:pt x="510" y="231"/>
                </a:lnTo>
                <a:lnTo>
                  <a:pt x="510" y="231"/>
                </a:lnTo>
                <a:close/>
                <a:moveTo>
                  <a:pt x="418" y="201"/>
                </a:moveTo>
                <a:lnTo>
                  <a:pt x="402" y="247"/>
                </a:lnTo>
                <a:lnTo>
                  <a:pt x="401" y="247"/>
                </a:lnTo>
                <a:lnTo>
                  <a:pt x="397" y="246"/>
                </a:lnTo>
                <a:lnTo>
                  <a:pt x="393" y="245"/>
                </a:lnTo>
                <a:lnTo>
                  <a:pt x="390" y="243"/>
                </a:lnTo>
                <a:lnTo>
                  <a:pt x="386" y="242"/>
                </a:lnTo>
                <a:lnTo>
                  <a:pt x="382" y="240"/>
                </a:lnTo>
                <a:lnTo>
                  <a:pt x="378" y="239"/>
                </a:lnTo>
                <a:lnTo>
                  <a:pt x="374" y="237"/>
                </a:lnTo>
                <a:lnTo>
                  <a:pt x="370" y="236"/>
                </a:lnTo>
                <a:lnTo>
                  <a:pt x="366" y="234"/>
                </a:lnTo>
                <a:lnTo>
                  <a:pt x="362" y="233"/>
                </a:lnTo>
                <a:lnTo>
                  <a:pt x="358" y="232"/>
                </a:lnTo>
                <a:lnTo>
                  <a:pt x="355" y="231"/>
                </a:lnTo>
                <a:lnTo>
                  <a:pt x="372" y="184"/>
                </a:lnTo>
                <a:lnTo>
                  <a:pt x="376" y="186"/>
                </a:lnTo>
                <a:lnTo>
                  <a:pt x="380" y="187"/>
                </a:lnTo>
                <a:lnTo>
                  <a:pt x="384" y="189"/>
                </a:lnTo>
                <a:lnTo>
                  <a:pt x="387" y="190"/>
                </a:lnTo>
                <a:lnTo>
                  <a:pt x="391" y="191"/>
                </a:lnTo>
                <a:lnTo>
                  <a:pt x="395" y="193"/>
                </a:lnTo>
                <a:lnTo>
                  <a:pt x="398" y="194"/>
                </a:lnTo>
                <a:lnTo>
                  <a:pt x="402" y="196"/>
                </a:lnTo>
                <a:lnTo>
                  <a:pt x="406" y="197"/>
                </a:lnTo>
                <a:lnTo>
                  <a:pt x="410" y="198"/>
                </a:lnTo>
                <a:lnTo>
                  <a:pt x="414" y="200"/>
                </a:lnTo>
                <a:lnTo>
                  <a:pt x="418" y="201"/>
                </a:lnTo>
                <a:lnTo>
                  <a:pt x="418" y="201"/>
                </a:lnTo>
                <a:lnTo>
                  <a:pt x="418" y="201"/>
                </a:lnTo>
                <a:close/>
                <a:moveTo>
                  <a:pt x="327" y="167"/>
                </a:moveTo>
                <a:lnTo>
                  <a:pt x="308" y="212"/>
                </a:lnTo>
                <a:lnTo>
                  <a:pt x="308" y="212"/>
                </a:lnTo>
                <a:lnTo>
                  <a:pt x="304" y="210"/>
                </a:lnTo>
                <a:lnTo>
                  <a:pt x="301" y="209"/>
                </a:lnTo>
                <a:lnTo>
                  <a:pt x="297" y="207"/>
                </a:lnTo>
                <a:lnTo>
                  <a:pt x="293" y="205"/>
                </a:lnTo>
                <a:lnTo>
                  <a:pt x="289" y="204"/>
                </a:lnTo>
                <a:lnTo>
                  <a:pt x="286" y="203"/>
                </a:lnTo>
                <a:lnTo>
                  <a:pt x="282" y="201"/>
                </a:lnTo>
                <a:lnTo>
                  <a:pt x="278" y="199"/>
                </a:lnTo>
                <a:lnTo>
                  <a:pt x="274" y="198"/>
                </a:lnTo>
                <a:lnTo>
                  <a:pt x="270" y="196"/>
                </a:lnTo>
                <a:lnTo>
                  <a:pt x="266" y="194"/>
                </a:lnTo>
                <a:lnTo>
                  <a:pt x="262" y="193"/>
                </a:lnTo>
                <a:lnTo>
                  <a:pt x="262" y="193"/>
                </a:lnTo>
                <a:lnTo>
                  <a:pt x="283" y="147"/>
                </a:lnTo>
                <a:lnTo>
                  <a:pt x="283" y="147"/>
                </a:lnTo>
                <a:lnTo>
                  <a:pt x="286" y="149"/>
                </a:lnTo>
                <a:lnTo>
                  <a:pt x="290" y="151"/>
                </a:lnTo>
                <a:lnTo>
                  <a:pt x="293" y="152"/>
                </a:lnTo>
                <a:lnTo>
                  <a:pt x="297" y="154"/>
                </a:lnTo>
                <a:lnTo>
                  <a:pt x="301" y="156"/>
                </a:lnTo>
                <a:lnTo>
                  <a:pt x="305" y="157"/>
                </a:lnTo>
                <a:lnTo>
                  <a:pt x="309" y="159"/>
                </a:lnTo>
                <a:lnTo>
                  <a:pt x="312" y="160"/>
                </a:lnTo>
                <a:lnTo>
                  <a:pt x="316" y="162"/>
                </a:lnTo>
                <a:lnTo>
                  <a:pt x="320" y="164"/>
                </a:lnTo>
                <a:lnTo>
                  <a:pt x="324" y="165"/>
                </a:lnTo>
                <a:lnTo>
                  <a:pt x="327" y="167"/>
                </a:lnTo>
                <a:lnTo>
                  <a:pt x="327" y="167"/>
                </a:lnTo>
                <a:lnTo>
                  <a:pt x="327" y="167"/>
                </a:lnTo>
                <a:close/>
                <a:moveTo>
                  <a:pt x="238" y="127"/>
                </a:moveTo>
                <a:lnTo>
                  <a:pt x="217" y="172"/>
                </a:lnTo>
                <a:lnTo>
                  <a:pt x="214" y="170"/>
                </a:lnTo>
                <a:lnTo>
                  <a:pt x="210" y="168"/>
                </a:lnTo>
                <a:lnTo>
                  <a:pt x="206" y="166"/>
                </a:lnTo>
                <a:lnTo>
                  <a:pt x="202" y="165"/>
                </a:lnTo>
                <a:lnTo>
                  <a:pt x="199" y="163"/>
                </a:lnTo>
                <a:lnTo>
                  <a:pt x="195" y="161"/>
                </a:lnTo>
                <a:lnTo>
                  <a:pt x="192" y="159"/>
                </a:lnTo>
                <a:lnTo>
                  <a:pt x="188" y="157"/>
                </a:lnTo>
                <a:lnTo>
                  <a:pt x="184" y="155"/>
                </a:lnTo>
                <a:lnTo>
                  <a:pt x="180" y="153"/>
                </a:lnTo>
                <a:lnTo>
                  <a:pt x="176" y="151"/>
                </a:lnTo>
                <a:lnTo>
                  <a:pt x="173" y="150"/>
                </a:lnTo>
                <a:lnTo>
                  <a:pt x="172" y="149"/>
                </a:lnTo>
                <a:lnTo>
                  <a:pt x="195" y="106"/>
                </a:lnTo>
                <a:lnTo>
                  <a:pt x="195" y="106"/>
                </a:lnTo>
                <a:lnTo>
                  <a:pt x="199" y="108"/>
                </a:lnTo>
                <a:lnTo>
                  <a:pt x="202" y="110"/>
                </a:lnTo>
                <a:lnTo>
                  <a:pt x="206" y="112"/>
                </a:lnTo>
                <a:lnTo>
                  <a:pt x="210" y="113"/>
                </a:lnTo>
                <a:lnTo>
                  <a:pt x="213" y="115"/>
                </a:lnTo>
                <a:lnTo>
                  <a:pt x="217" y="117"/>
                </a:lnTo>
                <a:lnTo>
                  <a:pt x="221" y="118"/>
                </a:lnTo>
                <a:lnTo>
                  <a:pt x="224" y="120"/>
                </a:lnTo>
                <a:lnTo>
                  <a:pt x="228" y="122"/>
                </a:lnTo>
                <a:lnTo>
                  <a:pt x="231" y="124"/>
                </a:lnTo>
                <a:lnTo>
                  <a:pt x="235" y="126"/>
                </a:lnTo>
                <a:lnTo>
                  <a:pt x="238" y="127"/>
                </a:lnTo>
                <a:lnTo>
                  <a:pt x="238" y="127"/>
                </a:lnTo>
                <a:close/>
                <a:moveTo>
                  <a:pt x="152" y="83"/>
                </a:moveTo>
                <a:lnTo>
                  <a:pt x="128" y="126"/>
                </a:lnTo>
                <a:lnTo>
                  <a:pt x="125" y="124"/>
                </a:lnTo>
                <a:lnTo>
                  <a:pt x="122" y="122"/>
                </a:lnTo>
                <a:lnTo>
                  <a:pt x="118" y="120"/>
                </a:lnTo>
                <a:lnTo>
                  <a:pt x="114" y="118"/>
                </a:lnTo>
                <a:lnTo>
                  <a:pt x="110" y="116"/>
                </a:lnTo>
                <a:lnTo>
                  <a:pt x="107" y="115"/>
                </a:lnTo>
                <a:lnTo>
                  <a:pt x="103" y="113"/>
                </a:lnTo>
                <a:lnTo>
                  <a:pt x="99" y="110"/>
                </a:lnTo>
                <a:lnTo>
                  <a:pt x="96" y="108"/>
                </a:lnTo>
                <a:lnTo>
                  <a:pt x="93" y="106"/>
                </a:lnTo>
                <a:lnTo>
                  <a:pt x="89" y="104"/>
                </a:lnTo>
                <a:lnTo>
                  <a:pt x="85" y="102"/>
                </a:lnTo>
                <a:lnTo>
                  <a:pt x="85" y="102"/>
                </a:lnTo>
                <a:lnTo>
                  <a:pt x="110" y="59"/>
                </a:lnTo>
                <a:lnTo>
                  <a:pt x="110" y="59"/>
                </a:lnTo>
                <a:lnTo>
                  <a:pt x="113" y="61"/>
                </a:lnTo>
                <a:lnTo>
                  <a:pt x="117" y="63"/>
                </a:lnTo>
                <a:lnTo>
                  <a:pt x="121" y="66"/>
                </a:lnTo>
                <a:lnTo>
                  <a:pt x="124" y="68"/>
                </a:lnTo>
                <a:lnTo>
                  <a:pt x="127" y="70"/>
                </a:lnTo>
                <a:lnTo>
                  <a:pt x="131" y="72"/>
                </a:lnTo>
                <a:lnTo>
                  <a:pt x="134" y="74"/>
                </a:lnTo>
                <a:lnTo>
                  <a:pt x="138" y="76"/>
                </a:lnTo>
                <a:lnTo>
                  <a:pt x="142" y="78"/>
                </a:lnTo>
                <a:lnTo>
                  <a:pt x="145" y="80"/>
                </a:lnTo>
                <a:lnTo>
                  <a:pt x="149" y="82"/>
                </a:lnTo>
                <a:lnTo>
                  <a:pt x="152" y="83"/>
                </a:lnTo>
                <a:lnTo>
                  <a:pt x="152" y="83"/>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7" name="Freeform 146"/>
          <p:cNvSpPr>
            <a:spLocks noEditPoints="1"/>
          </p:cNvSpPr>
          <p:nvPr>
            <p:custDataLst>
              <p:tags r:id="rId10"/>
            </p:custDataLst>
          </p:nvPr>
        </p:nvSpPr>
        <p:spPr bwMode="auto">
          <a:xfrm>
            <a:off x="6992814" y="2529154"/>
            <a:ext cx="1001854" cy="1624546"/>
          </a:xfrm>
          <a:custGeom>
            <a:avLst/>
            <a:gdLst>
              <a:gd name="T0" fmla="*/ 968 w 1012"/>
              <a:gd name="T1" fmla="*/ 12 h 1641"/>
              <a:gd name="T2" fmla="*/ 999 w 1012"/>
              <a:gd name="T3" fmla="*/ 51 h 1641"/>
              <a:gd name="T4" fmla="*/ 970 w 1012"/>
              <a:gd name="T5" fmla="*/ 68 h 1641"/>
              <a:gd name="T6" fmla="*/ 197 w 1012"/>
              <a:gd name="T7" fmla="*/ 1518 h 1641"/>
              <a:gd name="T8" fmla="*/ 75 w 1012"/>
              <a:gd name="T9" fmla="*/ 1511 h 1641"/>
              <a:gd name="T10" fmla="*/ 78 w 1012"/>
              <a:gd name="T11" fmla="*/ 1465 h 1641"/>
              <a:gd name="T12" fmla="*/ 126 w 1012"/>
              <a:gd name="T13" fmla="*/ 1491 h 1641"/>
              <a:gd name="T14" fmla="*/ 131 w 1012"/>
              <a:gd name="T15" fmla="*/ 1418 h 1641"/>
              <a:gd name="T16" fmla="*/ 85 w 1012"/>
              <a:gd name="T17" fmla="*/ 1382 h 1641"/>
              <a:gd name="T18" fmla="*/ 134 w 1012"/>
              <a:gd name="T19" fmla="*/ 1380 h 1641"/>
              <a:gd name="T20" fmla="*/ 131 w 1012"/>
              <a:gd name="T21" fmla="*/ 1418 h 1641"/>
              <a:gd name="T22" fmla="*/ 97 w 1012"/>
              <a:gd name="T23" fmla="*/ 1293 h 1641"/>
              <a:gd name="T24" fmla="*/ 149 w 1012"/>
              <a:gd name="T25" fmla="*/ 1279 h 1641"/>
              <a:gd name="T26" fmla="*/ 142 w 1012"/>
              <a:gd name="T27" fmla="*/ 1322 h 1641"/>
              <a:gd name="T28" fmla="*/ 115 w 1012"/>
              <a:gd name="T29" fmla="*/ 1198 h 1641"/>
              <a:gd name="T30" fmla="*/ 169 w 1012"/>
              <a:gd name="T31" fmla="*/ 1179 h 1641"/>
              <a:gd name="T32" fmla="*/ 162 w 1012"/>
              <a:gd name="T33" fmla="*/ 1215 h 1641"/>
              <a:gd name="T34" fmla="*/ 133 w 1012"/>
              <a:gd name="T35" fmla="*/ 1118 h 1641"/>
              <a:gd name="T36" fmla="*/ 145 w 1012"/>
              <a:gd name="T37" fmla="*/ 1075 h 1641"/>
              <a:gd name="T38" fmla="*/ 187 w 1012"/>
              <a:gd name="T39" fmla="*/ 1110 h 1641"/>
              <a:gd name="T40" fmla="*/ 208 w 1012"/>
              <a:gd name="T41" fmla="*/ 1039 h 1641"/>
              <a:gd name="T42" fmla="*/ 172 w 1012"/>
              <a:gd name="T43" fmla="*/ 990 h 1641"/>
              <a:gd name="T44" fmla="*/ 217 w 1012"/>
              <a:gd name="T45" fmla="*/ 1013 h 1641"/>
              <a:gd name="T46" fmla="*/ 240 w 1012"/>
              <a:gd name="T47" fmla="*/ 947 h 1641"/>
              <a:gd name="T48" fmla="*/ 206 w 1012"/>
              <a:gd name="T49" fmla="*/ 900 h 1641"/>
              <a:gd name="T50" fmla="*/ 254 w 1012"/>
              <a:gd name="T51" fmla="*/ 911 h 1641"/>
              <a:gd name="T52" fmla="*/ 240 w 1012"/>
              <a:gd name="T53" fmla="*/ 947 h 1641"/>
              <a:gd name="T54" fmla="*/ 241 w 1012"/>
              <a:gd name="T55" fmla="*/ 818 h 1641"/>
              <a:gd name="T56" fmla="*/ 295 w 1012"/>
              <a:gd name="T57" fmla="*/ 819 h 1641"/>
              <a:gd name="T58" fmla="*/ 277 w 1012"/>
              <a:gd name="T59" fmla="*/ 858 h 1641"/>
              <a:gd name="T60" fmla="*/ 283 w 1012"/>
              <a:gd name="T61" fmla="*/ 732 h 1641"/>
              <a:gd name="T62" fmla="*/ 342 w 1012"/>
              <a:gd name="T63" fmla="*/ 728 h 1641"/>
              <a:gd name="T64" fmla="*/ 324 w 1012"/>
              <a:gd name="T65" fmla="*/ 761 h 1641"/>
              <a:gd name="T66" fmla="*/ 327 w 1012"/>
              <a:gd name="T67" fmla="*/ 655 h 1641"/>
              <a:gd name="T68" fmla="*/ 349 w 1012"/>
              <a:gd name="T69" fmla="*/ 618 h 1641"/>
              <a:gd name="T70" fmla="*/ 372 w 1012"/>
              <a:gd name="T71" fmla="*/ 673 h 1641"/>
              <a:gd name="T72" fmla="*/ 377 w 1012"/>
              <a:gd name="T73" fmla="*/ 574 h 1641"/>
              <a:gd name="T74" fmla="*/ 402 w 1012"/>
              <a:gd name="T75" fmla="*/ 537 h 1641"/>
              <a:gd name="T76" fmla="*/ 430 w 1012"/>
              <a:gd name="T77" fmla="*/ 582 h 1641"/>
              <a:gd name="T78" fmla="*/ 472 w 1012"/>
              <a:gd name="T79" fmla="*/ 523 h 1641"/>
              <a:gd name="T80" fmla="*/ 455 w 1012"/>
              <a:gd name="T81" fmla="*/ 465 h 1641"/>
              <a:gd name="T82" fmla="*/ 490 w 1012"/>
              <a:gd name="T83" fmla="*/ 501 h 1641"/>
              <a:gd name="T84" fmla="*/ 532 w 1012"/>
              <a:gd name="T85" fmla="*/ 447 h 1641"/>
              <a:gd name="T86" fmla="*/ 516 w 1012"/>
              <a:gd name="T87" fmla="*/ 391 h 1641"/>
              <a:gd name="T88" fmla="*/ 558 w 1012"/>
              <a:gd name="T89" fmla="*/ 417 h 1641"/>
              <a:gd name="T90" fmla="*/ 532 w 1012"/>
              <a:gd name="T91" fmla="*/ 447 h 1641"/>
              <a:gd name="T92" fmla="*/ 575 w 1012"/>
              <a:gd name="T93" fmla="*/ 325 h 1641"/>
              <a:gd name="T94" fmla="*/ 626 w 1012"/>
              <a:gd name="T95" fmla="*/ 343 h 1641"/>
              <a:gd name="T96" fmla="*/ 596 w 1012"/>
              <a:gd name="T97" fmla="*/ 375 h 1641"/>
              <a:gd name="T98" fmla="*/ 644 w 1012"/>
              <a:gd name="T99" fmla="*/ 257 h 1641"/>
              <a:gd name="T100" fmla="*/ 699 w 1012"/>
              <a:gd name="T101" fmla="*/ 272 h 1641"/>
              <a:gd name="T102" fmla="*/ 672 w 1012"/>
              <a:gd name="T103" fmla="*/ 297 h 1641"/>
              <a:gd name="T104" fmla="*/ 705 w 1012"/>
              <a:gd name="T105" fmla="*/ 201 h 1641"/>
              <a:gd name="T106" fmla="*/ 739 w 1012"/>
              <a:gd name="T107" fmla="*/ 172 h 1641"/>
              <a:gd name="T108" fmla="*/ 754 w 1012"/>
              <a:gd name="T109" fmla="*/ 224 h 1641"/>
              <a:gd name="T110" fmla="*/ 811 w 1012"/>
              <a:gd name="T111" fmla="*/ 178 h 1641"/>
              <a:gd name="T112" fmla="*/ 810 w 1012"/>
              <a:gd name="T113" fmla="*/ 117 h 1641"/>
              <a:gd name="T114" fmla="*/ 834 w 1012"/>
              <a:gd name="T115" fmla="*/ 161 h 1641"/>
              <a:gd name="T116" fmla="*/ 889 w 1012"/>
              <a:gd name="T117" fmla="*/ 121 h 1641"/>
              <a:gd name="T118" fmla="*/ 891 w 1012"/>
              <a:gd name="T119" fmla="*/ 60 h 1641"/>
              <a:gd name="T120" fmla="*/ 912 w 1012"/>
              <a:gd name="T121" fmla="*/ 10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2" h="1641">
                <a:moveTo>
                  <a:pt x="970" y="68"/>
                </a:moveTo>
                <a:lnTo>
                  <a:pt x="945" y="26"/>
                </a:lnTo>
                <a:lnTo>
                  <a:pt x="948" y="23"/>
                </a:lnTo>
                <a:lnTo>
                  <a:pt x="955" y="20"/>
                </a:lnTo>
                <a:lnTo>
                  <a:pt x="961" y="16"/>
                </a:lnTo>
                <a:lnTo>
                  <a:pt x="968" y="12"/>
                </a:lnTo>
                <a:lnTo>
                  <a:pt x="974" y="8"/>
                </a:lnTo>
                <a:lnTo>
                  <a:pt x="981" y="4"/>
                </a:lnTo>
                <a:lnTo>
                  <a:pt x="988" y="0"/>
                </a:lnTo>
                <a:lnTo>
                  <a:pt x="1012" y="43"/>
                </a:lnTo>
                <a:lnTo>
                  <a:pt x="1006" y="47"/>
                </a:lnTo>
                <a:lnTo>
                  <a:pt x="999" y="51"/>
                </a:lnTo>
                <a:lnTo>
                  <a:pt x="993" y="54"/>
                </a:lnTo>
                <a:lnTo>
                  <a:pt x="987" y="58"/>
                </a:lnTo>
                <a:lnTo>
                  <a:pt x="980" y="62"/>
                </a:lnTo>
                <a:lnTo>
                  <a:pt x="974" y="66"/>
                </a:lnTo>
                <a:lnTo>
                  <a:pt x="970" y="68"/>
                </a:lnTo>
                <a:lnTo>
                  <a:pt x="970" y="68"/>
                </a:lnTo>
                <a:close/>
                <a:moveTo>
                  <a:pt x="99" y="1641"/>
                </a:moveTo>
                <a:lnTo>
                  <a:pt x="0" y="1592"/>
                </a:lnTo>
                <a:lnTo>
                  <a:pt x="0" y="1518"/>
                </a:lnTo>
                <a:lnTo>
                  <a:pt x="91" y="1563"/>
                </a:lnTo>
                <a:lnTo>
                  <a:pt x="107" y="1563"/>
                </a:lnTo>
                <a:lnTo>
                  <a:pt x="197" y="1518"/>
                </a:lnTo>
                <a:lnTo>
                  <a:pt x="197" y="1592"/>
                </a:lnTo>
                <a:lnTo>
                  <a:pt x="99" y="1641"/>
                </a:lnTo>
                <a:lnTo>
                  <a:pt x="99" y="1641"/>
                </a:lnTo>
                <a:close/>
                <a:moveTo>
                  <a:pt x="125" y="1515"/>
                </a:moveTo>
                <a:lnTo>
                  <a:pt x="75" y="1513"/>
                </a:lnTo>
                <a:lnTo>
                  <a:pt x="75" y="1511"/>
                </a:lnTo>
                <a:lnTo>
                  <a:pt x="76" y="1503"/>
                </a:lnTo>
                <a:lnTo>
                  <a:pt x="76" y="1495"/>
                </a:lnTo>
                <a:lnTo>
                  <a:pt x="77" y="1488"/>
                </a:lnTo>
                <a:lnTo>
                  <a:pt x="77" y="1480"/>
                </a:lnTo>
                <a:lnTo>
                  <a:pt x="77" y="1473"/>
                </a:lnTo>
                <a:lnTo>
                  <a:pt x="78" y="1465"/>
                </a:lnTo>
                <a:lnTo>
                  <a:pt x="78" y="1463"/>
                </a:lnTo>
                <a:lnTo>
                  <a:pt x="127" y="1466"/>
                </a:lnTo>
                <a:lnTo>
                  <a:pt x="127" y="1468"/>
                </a:lnTo>
                <a:lnTo>
                  <a:pt x="127" y="1476"/>
                </a:lnTo>
                <a:lnTo>
                  <a:pt x="126" y="1483"/>
                </a:lnTo>
                <a:lnTo>
                  <a:pt x="126" y="1491"/>
                </a:lnTo>
                <a:lnTo>
                  <a:pt x="126" y="1498"/>
                </a:lnTo>
                <a:lnTo>
                  <a:pt x="125" y="1505"/>
                </a:lnTo>
                <a:lnTo>
                  <a:pt x="125" y="1513"/>
                </a:lnTo>
                <a:lnTo>
                  <a:pt x="125" y="1515"/>
                </a:lnTo>
                <a:lnTo>
                  <a:pt x="125" y="1515"/>
                </a:lnTo>
                <a:close/>
                <a:moveTo>
                  <a:pt x="131" y="1418"/>
                </a:moveTo>
                <a:lnTo>
                  <a:pt x="82" y="1413"/>
                </a:lnTo>
                <a:lnTo>
                  <a:pt x="82" y="1412"/>
                </a:lnTo>
                <a:lnTo>
                  <a:pt x="83" y="1405"/>
                </a:lnTo>
                <a:lnTo>
                  <a:pt x="83" y="1398"/>
                </a:lnTo>
                <a:lnTo>
                  <a:pt x="84" y="1390"/>
                </a:lnTo>
                <a:lnTo>
                  <a:pt x="85" y="1382"/>
                </a:lnTo>
                <a:lnTo>
                  <a:pt x="86" y="1375"/>
                </a:lnTo>
                <a:lnTo>
                  <a:pt x="87" y="1368"/>
                </a:lnTo>
                <a:lnTo>
                  <a:pt x="87" y="1364"/>
                </a:lnTo>
                <a:lnTo>
                  <a:pt x="136" y="1370"/>
                </a:lnTo>
                <a:lnTo>
                  <a:pt x="135" y="1373"/>
                </a:lnTo>
                <a:lnTo>
                  <a:pt x="134" y="1380"/>
                </a:lnTo>
                <a:lnTo>
                  <a:pt x="134" y="1388"/>
                </a:lnTo>
                <a:lnTo>
                  <a:pt x="133" y="1395"/>
                </a:lnTo>
                <a:lnTo>
                  <a:pt x="132" y="1403"/>
                </a:lnTo>
                <a:lnTo>
                  <a:pt x="131" y="1410"/>
                </a:lnTo>
                <a:lnTo>
                  <a:pt x="131" y="1417"/>
                </a:lnTo>
                <a:lnTo>
                  <a:pt x="131" y="1418"/>
                </a:lnTo>
                <a:lnTo>
                  <a:pt x="131" y="1418"/>
                </a:lnTo>
                <a:close/>
                <a:moveTo>
                  <a:pt x="142" y="1322"/>
                </a:moveTo>
                <a:lnTo>
                  <a:pt x="94" y="1315"/>
                </a:lnTo>
                <a:lnTo>
                  <a:pt x="95" y="1308"/>
                </a:lnTo>
                <a:lnTo>
                  <a:pt x="96" y="1301"/>
                </a:lnTo>
                <a:lnTo>
                  <a:pt x="97" y="1293"/>
                </a:lnTo>
                <a:lnTo>
                  <a:pt x="98" y="1286"/>
                </a:lnTo>
                <a:lnTo>
                  <a:pt x="99" y="1278"/>
                </a:lnTo>
                <a:lnTo>
                  <a:pt x="100" y="1271"/>
                </a:lnTo>
                <a:lnTo>
                  <a:pt x="101" y="1265"/>
                </a:lnTo>
                <a:lnTo>
                  <a:pt x="150" y="1274"/>
                </a:lnTo>
                <a:lnTo>
                  <a:pt x="149" y="1279"/>
                </a:lnTo>
                <a:lnTo>
                  <a:pt x="148" y="1287"/>
                </a:lnTo>
                <a:lnTo>
                  <a:pt x="147" y="1294"/>
                </a:lnTo>
                <a:lnTo>
                  <a:pt x="145" y="1301"/>
                </a:lnTo>
                <a:lnTo>
                  <a:pt x="144" y="1308"/>
                </a:lnTo>
                <a:lnTo>
                  <a:pt x="143" y="1316"/>
                </a:lnTo>
                <a:lnTo>
                  <a:pt x="142" y="1322"/>
                </a:lnTo>
                <a:lnTo>
                  <a:pt x="142" y="1322"/>
                </a:lnTo>
                <a:close/>
                <a:moveTo>
                  <a:pt x="159" y="1227"/>
                </a:moveTo>
                <a:lnTo>
                  <a:pt x="111" y="1216"/>
                </a:lnTo>
                <a:lnTo>
                  <a:pt x="112" y="1212"/>
                </a:lnTo>
                <a:lnTo>
                  <a:pt x="113" y="1205"/>
                </a:lnTo>
                <a:lnTo>
                  <a:pt x="115" y="1198"/>
                </a:lnTo>
                <a:lnTo>
                  <a:pt x="116" y="1190"/>
                </a:lnTo>
                <a:lnTo>
                  <a:pt x="118" y="1183"/>
                </a:lnTo>
                <a:lnTo>
                  <a:pt x="120" y="1176"/>
                </a:lnTo>
                <a:lnTo>
                  <a:pt x="121" y="1169"/>
                </a:lnTo>
                <a:lnTo>
                  <a:pt x="121" y="1168"/>
                </a:lnTo>
                <a:lnTo>
                  <a:pt x="169" y="1179"/>
                </a:lnTo>
                <a:lnTo>
                  <a:pt x="169" y="1179"/>
                </a:lnTo>
                <a:lnTo>
                  <a:pt x="167" y="1187"/>
                </a:lnTo>
                <a:lnTo>
                  <a:pt x="166" y="1194"/>
                </a:lnTo>
                <a:lnTo>
                  <a:pt x="164" y="1201"/>
                </a:lnTo>
                <a:lnTo>
                  <a:pt x="163" y="1208"/>
                </a:lnTo>
                <a:lnTo>
                  <a:pt x="162" y="1215"/>
                </a:lnTo>
                <a:lnTo>
                  <a:pt x="160" y="1222"/>
                </a:lnTo>
                <a:lnTo>
                  <a:pt x="159" y="1227"/>
                </a:lnTo>
                <a:lnTo>
                  <a:pt x="159" y="1227"/>
                </a:lnTo>
                <a:close/>
                <a:moveTo>
                  <a:pt x="181" y="1132"/>
                </a:moveTo>
                <a:lnTo>
                  <a:pt x="133" y="1119"/>
                </a:lnTo>
                <a:lnTo>
                  <a:pt x="133" y="1118"/>
                </a:lnTo>
                <a:lnTo>
                  <a:pt x="135" y="1110"/>
                </a:lnTo>
                <a:lnTo>
                  <a:pt x="137" y="1104"/>
                </a:lnTo>
                <a:lnTo>
                  <a:pt x="139" y="1096"/>
                </a:lnTo>
                <a:lnTo>
                  <a:pt x="141" y="1089"/>
                </a:lnTo>
                <a:lnTo>
                  <a:pt x="143" y="1082"/>
                </a:lnTo>
                <a:lnTo>
                  <a:pt x="145" y="1075"/>
                </a:lnTo>
                <a:lnTo>
                  <a:pt x="147" y="1071"/>
                </a:lnTo>
                <a:lnTo>
                  <a:pt x="194" y="1085"/>
                </a:lnTo>
                <a:lnTo>
                  <a:pt x="193" y="1088"/>
                </a:lnTo>
                <a:lnTo>
                  <a:pt x="191" y="1095"/>
                </a:lnTo>
                <a:lnTo>
                  <a:pt x="189" y="1102"/>
                </a:lnTo>
                <a:lnTo>
                  <a:pt x="187" y="1110"/>
                </a:lnTo>
                <a:lnTo>
                  <a:pt x="185" y="1116"/>
                </a:lnTo>
                <a:lnTo>
                  <a:pt x="183" y="1123"/>
                </a:lnTo>
                <a:lnTo>
                  <a:pt x="181" y="1130"/>
                </a:lnTo>
                <a:lnTo>
                  <a:pt x="181" y="1132"/>
                </a:lnTo>
                <a:lnTo>
                  <a:pt x="181" y="1132"/>
                </a:lnTo>
                <a:close/>
                <a:moveTo>
                  <a:pt x="208" y="1039"/>
                </a:moveTo>
                <a:lnTo>
                  <a:pt x="161" y="1023"/>
                </a:lnTo>
                <a:lnTo>
                  <a:pt x="163" y="1018"/>
                </a:lnTo>
                <a:lnTo>
                  <a:pt x="165" y="1011"/>
                </a:lnTo>
                <a:lnTo>
                  <a:pt x="167" y="1004"/>
                </a:lnTo>
                <a:lnTo>
                  <a:pt x="170" y="997"/>
                </a:lnTo>
                <a:lnTo>
                  <a:pt x="172" y="990"/>
                </a:lnTo>
                <a:lnTo>
                  <a:pt x="175" y="983"/>
                </a:lnTo>
                <a:lnTo>
                  <a:pt x="177" y="977"/>
                </a:lnTo>
                <a:lnTo>
                  <a:pt x="224" y="993"/>
                </a:lnTo>
                <a:lnTo>
                  <a:pt x="221" y="999"/>
                </a:lnTo>
                <a:lnTo>
                  <a:pt x="219" y="1006"/>
                </a:lnTo>
                <a:lnTo>
                  <a:pt x="217" y="1013"/>
                </a:lnTo>
                <a:lnTo>
                  <a:pt x="214" y="1020"/>
                </a:lnTo>
                <a:lnTo>
                  <a:pt x="212" y="1026"/>
                </a:lnTo>
                <a:lnTo>
                  <a:pt x="210" y="1033"/>
                </a:lnTo>
                <a:lnTo>
                  <a:pt x="208" y="1039"/>
                </a:lnTo>
                <a:lnTo>
                  <a:pt x="208" y="1039"/>
                </a:lnTo>
                <a:close/>
                <a:moveTo>
                  <a:pt x="240" y="947"/>
                </a:moveTo>
                <a:lnTo>
                  <a:pt x="194" y="930"/>
                </a:lnTo>
                <a:lnTo>
                  <a:pt x="195" y="927"/>
                </a:lnTo>
                <a:lnTo>
                  <a:pt x="197" y="920"/>
                </a:lnTo>
                <a:lnTo>
                  <a:pt x="200" y="913"/>
                </a:lnTo>
                <a:lnTo>
                  <a:pt x="203" y="906"/>
                </a:lnTo>
                <a:lnTo>
                  <a:pt x="206" y="900"/>
                </a:lnTo>
                <a:lnTo>
                  <a:pt x="209" y="893"/>
                </a:lnTo>
                <a:lnTo>
                  <a:pt x="211" y="886"/>
                </a:lnTo>
                <a:lnTo>
                  <a:pt x="213" y="883"/>
                </a:lnTo>
                <a:lnTo>
                  <a:pt x="258" y="903"/>
                </a:lnTo>
                <a:lnTo>
                  <a:pt x="257" y="905"/>
                </a:lnTo>
                <a:lnTo>
                  <a:pt x="254" y="911"/>
                </a:lnTo>
                <a:lnTo>
                  <a:pt x="252" y="918"/>
                </a:lnTo>
                <a:lnTo>
                  <a:pt x="249" y="925"/>
                </a:lnTo>
                <a:lnTo>
                  <a:pt x="246" y="932"/>
                </a:lnTo>
                <a:lnTo>
                  <a:pt x="244" y="938"/>
                </a:lnTo>
                <a:lnTo>
                  <a:pt x="241" y="945"/>
                </a:lnTo>
                <a:lnTo>
                  <a:pt x="240" y="947"/>
                </a:lnTo>
                <a:lnTo>
                  <a:pt x="240" y="947"/>
                </a:lnTo>
                <a:close/>
                <a:moveTo>
                  <a:pt x="277" y="858"/>
                </a:moveTo>
                <a:lnTo>
                  <a:pt x="232" y="838"/>
                </a:lnTo>
                <a:lnTo>
                  <a:pt x="235" y="832"/>
                </a:lnTo>
                <a:lnTo>
                  <a:pt x="238" y="825"/>
                </a:lnTo>
                <a:lnTo>
                  <a:pt x="241" y="818"/>
                </a:lnTo>
                <a:lnTo>
                  <a:pt x="244" y="812"/>
                </a:lnTo>
                <a:lnTo>
                  <a:pt x="247" y="805"/>
                </a:lnTo>
                <a:lnTo>
                  <a:pt x="250" y="798"/>
                </a:lnTo>
                <a:lnTo>
                  <a:pt x="253" y="792"/>
                </a:lnTo>
                <a:lnTo>
                  <a:pt x="297" y="814"/>
                </a:lnTo>
                <a:lnTo>
                  <a:pt x="295" y="819"/>
                </a:lnTo>
                <a:lnTo>
                  <a:pt x="292" y="826"/>
                </a:lnTo>
                <a:lnTo>
                  <a:pt x="289" y="832"/>
                </a:lnTo>
                <a:lnTo>
                  <a:pt x="286" y="839"/>
                </a:lnTo>
                <a:lnTo>
                  <a:pt x="283" y="846"/>
                </a:lnTo>
                <a:lnTo>
                  <a:pt x="280" y="852"/>
                </a:lnTo>
                <a:lnTo>
                  <a:pt x="277" y="858"/>
                </a:lnTo>
                <a:lnTo>
                  <a:pt x="277" y="858"/>
                </a:lnTo>
                <a:close/>
                <a:moveTo>
                  <a:pt x="319" y="770"/>
                </a:moveTo>
                <a:lnTo>
                  <a:pt x="275" y="748"/>
                </a:lnTo>
                <a:lnTo>
                  <a:pt x="277" y="745"/>
                </a:lnTo>
                <a:lnTo>
                  <a:pt x="280" y="739"/>
                </a:lnTo>
                <a:lnTo>
                  <a:pt x="283" y="732"/>
                </a:lnTo>
                <a:lnTo>
                  <a:pt x="287" y="726"/>
                </a:lnTo>
                <a:lnTo>
                  <a:pt x="290" y="719"/>
                </a:lnTo>
                <a:lnTo>
                  <a:pt x="294" y="713"/>
                </a:lnTo>
                <a:lnTo>
                  <a:pt x="297" y="706"/>
                </a:lnTo>
                <a:lnTo>
                  <a:pt x="298" y="704"/>
                </a:lnTo>
                <a:lnTo>
                  <a:pt x="342" y="728"/>
                </a:lnTo>
                <a:lnTo>
                  <a:pt x="340" y="730"/>
                </a:lnTo>
                <a:lnTo>
                  <a:pt x="337" y="736"/>
                </a:lnTo>
                <a:lnTo>
                  <a:pt x="334" y="742"/>
                </a:lnTo>
                <a:lnTo>
                  <a:pt x="330" y="749"/>
                </a:lnTo>
                <a:lnTo>
                  <a:pt x="327" y="755"/>
                </a:lnTo>
                <a:lnTo>
                  <a:pt x="324" y="761"/>
                </a:lnTo>
                <a:lnTo>
                  <a:pt x="320" y="768"/>
                </a:lnTo>
                <a:lnTo>
                  <a:pt x="319" y="770"/>
                </a:lnTo>
                <a:lnTo>
                  <a:pt x="319" y="770"/>
                </a:lnTo>
                <a:close/>
                <a:moveTo>
                  <a:pt x="365" y="685"/>
                </a:moveTo>
                <a:lnTo>
                  <a:pt x="323" y="661"/>
                </a:lnTo>
                <a:lnTo>
                  <a:pt x="327" y="655"/>
                </a:lnTo>
                <a:lnTo>
                  <a:pt x="330" y="648"/>
                </a:lnTo>
                <a:lnTo>
                  <a:pt x="334" y="642"/>
                </a:lnTo>
                <a:lnTo>
                  <a:pt x="338" y="636"/>
                </a:lnTo>
                <a:lnTo>
                  <a:pt x="342" y="630"/>
                </a:lnTo>
                <a:lnTo>
                  <a:pt x="346" y="623"/>
                </a:lnTo>
                <a:lnTo>
                  <a:pt x="349" y="618"/>
                </a:lnTo>
                <a:lnTo>
                  <a:pt x="391" y="644"/>
                </a:lnTo>
                <a:lnTo>
                  <a:pt x="388" y="649"/>
                </a:lnTo>
                <a:lnTo>
                  <a:pt x="384" y="655"/>
                </a:lnTo>
                <a:lnTo>
                  <a:pt x="380" y="661"/>
                </a:lnTo>
                <a:lnTo>
                  <a:pt x="376" y="668"/>
                </a:lnTo>
                <a:lnTo>
                  <a:pt x="372" y="673"/>
                </a:lnTo>
                <a:lnTo>
                  <a:pt x="369" y="680"/>
                </a:lnTo>
                <a:lnTo>
                  <a:pt x="365" y="685"/>
                </a:lnTo>
                <a:lnTo>
                  <a:pt x="365" y="685"/>
                </a:lnTo>
                <a:close/>
                <a:moveTo>
                  <a:pt x="417" y="603"/>
                </a:moveTo>
                <a:lnTo>
                  <a:pt x="376" y="576"/>
                </a:lnTo>
                <a:lnTo>
                  <a:pt x="377" y="574"/>
                </a:lnTo>
                <a:lnTo>
                  <a:pt x="381" y="567"/>
                </a:lnTo>
                <a:lnTo>
                  <a:pt x="386" y="561"/>
                </a:lnTo>
                <a:lnTo>
                  <a:pt x="390" y="555"/>
                </a:lnTo>
                <a:lnTo>
                  <a:pt x="394" y="549"/>
                </a:lnTo>
                <a:lnTo>
                  <a:pt x="398" y="543"/>
                </a:lnTo>
                <a:lnTo>
                  <a:pt x="402" y="537"/>
                </a:lnTo>
                <a:lnTo>
                  <a:pt x="404" y="535"/>
                </a:lnTo>
                <a:lnTo>
                  <a:pt x="444" y="563"/>
                </a:lnTo>
                <a:lnTo>
                  <a:pt x="443" y="565"/>
                </a:lnTo>
                <a:lnTo>
                  <a:pt x="438" y="571"/>
                </a:lnTo>
                <a:lnTo>
                  <a:pt x="434" y="577"/>
                </a:lnTo>
                <a:lnTo>
                  <a:pt x="430" y="582"/>
                </a:lnTo>
                <a:lnTo>
                  <a:pt x="427" y="589"/>
                </a:lnTo>
                <a:lnTo>
                  <a:pt x="423" y="595"/>
                </a:lnTo>
                <a:lnTo>
                  <a:pt x="418" y="601"/>
                </a:lnTo>
                <a:lnTo>
                  <a:pt x="417" y="603"/>
                </a:lnTo>
                <a:lnTo>
                  <a:pt x="417" y="603"/>
                </a:lnTo>
                <a:close/>
                <a:moveTo>
                  <a:pt x="472" y="523"/>
                </a:moveTo>
                <a:lnTo>
                  <a:pt x="433" y="494"/>
                </a:lnTo>
                <a:lnTo>
                  <a:pt x="437" y="489"/>
                </a:lnTo>
                <a:lnTo>
                  <a:pt x="441" y="483"/>
                </a:lnTo>
                <a:lnTo>
                  <a:pt x="446" y="477"/>
                </a:lnTo>
                <a:lnTo>
                  <a:pt x="450" y="471"/>
                </a:lnTo>
                <a:lnTo>
                  <a:pt x="455" y="465"/>
                </a:lnTo>
                <a:lnTo>
                  <a:pt x="460" y="460"/>
                </a:lnTo>
                <a:lnTo>
                  <a:pt x="463" y="455"/>
                </a:lnTo>
                <a:lnTo>
                  <a:pt x="502" y="485"/>
                </a:lnTo>
                <a:lnTo>
                  <a:pt x="498" y="490"/>
                </a:lnTo>
                <a:lnTo>
                  <a:pt x="494" y="495"/>
                </a:lnTo>
                <a:lnTo>
                  <a:pt x="490" y="501"/>
                </a:lnTo>
                <a:lnTo>
                  <a:pt x="485" y="507"/>
                </a:lnTo>
                <a:lnTo>
                  <a:pt x="481" y="513"/>
                </a:lnTo>
                <a:lnTo>
                  <a:pt x="476" y="518"/>
                </a:lnTo>
                <a:lnTo>
                  <a:pt x="472" y="523"/>
                </a:lnTo>
                <a:lnTo>
                  <a:pt x="472" y="523"/>
                </a:lnTo>
                <a:close/>
                <a:moveTo>
                  <a:pt x="532" y="447"/>
                </a:moveTo>
                <a:lnTo>
                  <a:pt x="494" y="416"/>
                </a:lnTo>
                <a:lnTo>
                  <a:pt x="496" y="413"/>
                </a:lnTo>
                <a:lnTo>
                  <a:pt x="501" y="408"/>
                </a:lnTo>
                <a:lnTo>
                  <a:pt x="506" y="402"/>
                </a:lnTo>
                <a:lnTo>
                  <a:pt x="511" y="397"/>
                </a:lnTo>
                <a:lnTo>
                  <a:pt x="516" y="391"/>
                </a:lnTo>
                <a:lnTo>
                  <a:pt x="521" y="385"/>
                </a:lnTo>
                <a:lnTo>
                  <a:pt x="526" y="379"/>
                </a:lnTo>
                <a:lnTo>
                  <a:pt x="527" y="378"/>
                </a:lnTo>
                <a:lnTo>
                  <a:pt x="564" y="410"/>
                </a:lnTo>
                <a:lnTo>
                  <a:pt x="562" y="412"/>
                </a:lnTo>
                <a:lnTo>
                  <a:pt x="558" y="417"/>
                </a:lnTo>
                <a:lnTo>
                  <a:pt x="553" y="423"/>
                </a:lnTo>
                <a:lnTo>
                  <a:pt x="548" y="428"/>
                </a:lnTo>
                <a:lnTo>
                  <a:pt x="544" y="434"/>
                </a:lnTo>
                <a:lnTo>
                  <a:pt x="539" y="439"/>
                </a:lnTo>
                <a:lnTo>
                  <a:pt x="534" y="445"/>
                </a:lnTo>
                <a:lnTo>
                  <a:pt x="532" y="447"/>
                </a:lnTo>
                <a:lnTo>
                  <a:pt x="532" y="447"/>
                </a:lnTo>
                <a:close/>
                <a:moveTo>
                  <a:pt x="596" y="375"/>
                </a:moveTo>
                <a:lnTo>
                  <a:pt x="560" y="341"/>
                </a:lnTo>
                <a:lnTo>
                  <a:pt x="565" y="336"/>
                </a:lnTo>
                <a:lnTo>
                  <a:pt x="570" y="330"/>
                </a:lnTo>
                <a:lnTo>
                  <a:pt x="575" y="325"/>
                </a:lnTo>
                <a:lnTo>
                  <a:pt x="581" y="319"/>
                </a:lnTo>
                <a:lnTo>
                  <a:pt x="586" y="314"/>
                </a:lnTo>
                <a:lnTo>
                  <a:pt x="591" y="309"/>
                </a:lnTo>
                <a:lnTo>
                  <a:pt x="594" y="305"/>
                </a:lnTo>
                <a:lnTo>
                  <a:pt x="630" y="339"/>
                </a:lnTo>
                <a:lnTo>
                  <a:pt x="626" y="343"/>
                </a:lnTo>
                <a:lnTo>
                  <a:pt x="621" y="348"/>
                </a:lnTo>
                <a:lnTo>
                  <a:pt x="616" y="353"/>
                </a:lnTo>
                <a:lnTo>
                  <a:pt x="611" y="359"/>
                </a:lnTo>
                <a:lnTo>
                  <a:pt x="606" y="364"/>
                </a:lnTo>
                <a:lnTo>
                  <a:pt x="601" y="369"/>
                </a:lnTo>
                <a:lnTo>
                  <a:pt x="596" y="375"/>
                </a:lnTo>
                <a:lnTo>
                  <a:pt x="596" y="375"/>
                </a:lnTo>
                <a:close/>
                <a:moveTo>
                  <a:pt x="664" y="305"/>
                </a:moveTo>
                <a:lnTo>
                  <a:pt x="630" y="270"/>
                </a:lnTo>
                <a:lnTo>
                  <a:pt x="633" y="267"/>
                </a:lnTo>
                <a:lnTo>
                  <a:pt x="638" y="261"/>
                </a:lnTo>
                <a:lnTo>
                  <a:pt x="644" y="257"/>
                </a:lnTo>
                <a:lnTo>
                  <a:pt x="649" y="251"/>
                </a:lnTo>
                <a:lnTo>
                  <a:pt x="655" y="246"/>
                </a:lnTo>
                <a:lnTo>
                  <a:pt x="660" y="241"/>
                </a:lnTo>
                <a:lnTo>
                  <a:pt x="665" y="236"/>
                </a:lnTo>
                <a:lnTo>
                  <a:pt x="666" y="235"/>
                </a:lnTo>
                <a:lnTo>
                  <a:pt x="699" y="272"/>
                </a:lnTo>
                <a:lnTo>
                  <a:pt x="699" y="272"/>
                </a:lnTo>
                <a:lnTo>
                  <a:pt x="693" y="277"/>
                </a:lnTo>
                <a:lnTo>
                  <a:pt x="688" y="282"/>
                </a:lnTo>
                <a:lnTo>
                  <a:pt x="683" y="287"/>
                </a:lnTo>
                <a:lnTo>
                  <a:pt x="678" y="292"/>
                </a:lnTo>
                <a:lnTo>
                  <a:pt x="672" y="297"/>
                </a:lnTo>
                <a:lnTo>
                  <a:pt x="667" y="302"/>
                </a:lnTo>
                <a:lnTo>
                  <a:pt x="664" y="305"/>
                </a:lnTo>
                <a:lnTo>
                  <a:pt x="664" y="305"/>
                </a:lnTo>
                <a:close/>
                <a:moveTo>
                  <a:pt x="736" y="239"/>
                </a:moveTo>
                <a:lnTo>
                  <a:pt x="703" y="202"/>
                </a:lnTo>
                <a:lnTo>
                  <a:pt x="705" y="201"/>
                </a:lnTo>
                <a:lnTo>
                  <a:pt x="710" y="197"/>
                </a:lnTo>
                <a:lnTo>
                  <a:pt x="716" y="192"/>
                </a:lnTo>
                <a:lnTo>
                  <a:pt x="722" y="187"/>
                </a:lnTo>
                <a:lnTo>
                  <a:pt x="727" y="182"/>
                </a:lnTo>
                <a:lnTo>
                  <a:pt x="733" y="177"/>
                </a:lnTo>
                <a:lnTo>
                  <a:pt x="739" y="172"/>
                </a:lnTo>
                <a:lnTo>
                  <a:pt x="742" y="170"/>
                </a:lnTo>
                <a:lnTo>
                  <a:pt x="773" y="208"/>
                </a:lnTo>
                <a:lnTo>
                  <a:pt x="770" y="210"/>
                </a:lnTo>
                <a:lnTo>
                  <a:pt x="765" y="215"/>
                </a:lnTo>
                <a:lnTo>
                  <a:pt x="759" y="220"/>
                </a:lnTo>
                <a:lnTo>
                  <a:pt x="754" y="224"/>
                </a:lnTo>
                <a:lnTo>
                  <a:pt x="748" y="229"/>
                </a:lnTo>
                <a:lnTo>
                  <a:pt x="742" y="234"/>
                </a:lnTo>
                <a:lnTo>
                  <a:pt x="737" y="238"/>
                </a:lnTo>
                <a:lnTo>
                  <a:pt x="736" y="239"/>
                </a:lnTo>
                <a:lnTo>
                  <a:pt x="736" y="239"/>
                </a:lnTo>
                <a:close/>
                <a:moveTo>
                  <a:pt x="811" y="178"/>
                </a:moveTo>
                <a:lnTo>
                  <a:pt x="781" y="139"/>
                </a:lnTo>
                <a:lnTo>
                  <a:pt x="786" y="135"/>
                </a:lnTo>
                <a:lnTo>
                  <a:pt x="792" y="130"/>
                </a:lnTo>
                <a:lnTo>
                  <a:pt x="798" y="126"/>
                </a:lnTo>
                <a:lnTo>
                  <a:pt x="804" y="121"/>
                </a:lnTo>
                <a:lnTo>
                  <a:pt x="810" y="117"/>
                </a:lnTo>
                <a:lnTo>
                  <a:pt x="816" y="112"/>
                </a:lnTo>
                <a:lnTo>
                  <a:pt x="821" y="109"/>
                </a:lnTo>
                <a:lnTo>
                  <a:pt x="850" y="149"/>
                </a:lnTo>
                <a:lnTo>
                  <a:pt x="845" y="152"/>
                </a:lnTo>
                <a:lnTo>
                  <a:pt x="839" y="156"/>
                </a:lnTo>
                <a:lnTo>
                  <a:pt x="834" y="161"/>
                </a:lnTo>
                <a:lnTo>
                  <a:pt x="828" y="165"/>
                </a:lnTo>
                <a:lnTo>
                  <a:pt x="822" y="170"/>
                </a:lnTo>
                <a:lnTo>
                  <a:pt x="816" y="174"/>
                </a:lnTo>
                <a:lnTo>
                  <a:pt x="811" y="178"/>
                </a:lnTo>
                <a:lnTo>
                  <a:pt x="811" y="178"/>
                </a:lnTo>
                <a:close/>
                <a:moveTo>
                  <a:pt x="889" y="121"/>
                </a:moveTo>
                <a:lnTo>
                  <a:pt x="861" y="80"/>
                </a:lnTo>
                <a:lnTo>
                  <a:pt x="865" y="77"/>
                </a:lnTo>
                <a:lnTo>
                  <a:pt x="872" y="73"/>
                </a:lnTo>
                <a:lnTo>
                  <a:pt x="878" y="69"/>
                </a:lnTo>
                <a:lnTo>
                  <a:pt x="884" y="64"/>
                </a:lnTo>
                <a:lnTo>
                  <a:pt x="891" y="60"/>
                </a:lnTo>
                <a:lnTo>
                  <a:pt x="897" y="56"/>
                </a:lnTo>
                <a:lnTo>
                  <a:pt x="902" y="52"/>
                </a:lnTo>
                <a:lnTo>
                  <a:pt x="929" y="94"/>
                </a:lnTo>
                <a:lnTo>
                  <a:pt x="924" y="97"/>
                </a:lnTo>
                <a:lnTo>
                  <a:pt x="918" y="101"/>
                </a:lnTo>
                <a:lnTo>
                  <a:pt x="912" y="106"/>
                </a:lnTo>
                <a:lnTo>
                  <a:pt x="905" y="110"/>
                </a:lnTo>
                <a:lnTo>
                  <a:pt x="899" y="113"/>
                </a:lnTo>
                <a:lnTo>
                  <a:pt x="893" y="118"/>
                </a:lnTo>
                <a:lnTo>
                  <a:pt x="889" y="121"/>
                </a:lnTo>
                <a:lnTo>
                  <a:pt x="889" y="121"/>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8" name="Freeform 147"/>
          <p:cNvSpPr>
            <a:spLocks noEditPoints="1"/>
          </p:cNvSpPr>
          <p:nvPr>
            <p:custDataLst>
              <p:tags r:id="rId11"/>
            </p:custDataLst>
          </p:nvPr>
        </p:nvSpPr>
        <p:spPr bwMode="auto">
          <a:xfrm>
            <a:off x="9703361" y="2457876"/>
            <a:ext cx="979084" cy="1705724"/>
          </a:xfrm>
          <a:custGeom>
            <a:avLst/>
            <a:gdLst>
              <a:gd name="T0" fmla="*/ 6 w 989"/>
              <a:gd name="T1" fmla="*/ 61 h 1723"/>
              <a:gd name="T2" fmla="*/ 131 w 989"/>
              <a:gd name="T3" fmla="*/ 105 h 1723"/>
              <a:gd name="T4" fmla="*/ 117 w 989"/>
              <a:gd name="T5" fmla="*/ 154 h 1723"/>
              <a:gd name="T6" fmla="*/ 84 w 989"/>
              <a:gd name="T7" fmla="*/ 134 h 1723"/>
              <a:gd name="T8" fmla="*/ 219 w 989"/>
              <a:gd name="T9" fmla="*/ 164 h 1723"/>
              <a:gd name="T10" fmla="*/ 191 w 989"/>
              <a:gd name="T11" fmla="*/ 204 h 1723"/>
              <a:gd name="T12" fmla="*/ 244 w 989"/>
              <a:gd name="T13" fmla="*/ 243 h 1723"/>
              <a:gd name="T14" fmla="*/ 310 w 989"/>
              <a:gd name="T15" fmla="*/ 232 h 1723"/>
              <a:gd name="T16" fmla="*/ 256 w 989"/>
              <a:gd name="T17" fmla="*/ 252 h 1723"/>
              <a:gd name="T18" fmla="*/ 362 w 989"/>
              <a:gd name="T19" fmla="*/ 275 h 1723"/>
              <a:gd name="T20" fmla="*/ 351 w 989"/>
              <a:gd name="T21" fmla="*/ 332 h 1723"/>
              <a:gd name="T22" fmla="*/ 320 w 989"/>
              <a:gd name="T23" fmla="*/ 304 h 1723"/>
              <a:gd name="T24" fmla="*/ 449 w 989"/>
              <a:gd name="T25" fmla="*/ 357 h 1723"/>
              <a:gd name="T26" fmla="*/ 415 w 989"/>
              <a:gd name="T27" fmla="*/ 392 h 1723"/>
              <a:gd name="T28" fmla="*/ 460 w 989"/>
              <a:gd name="T29" fmla="*/ 438 h 1723"/>
              <a:gd name="T30" fmla="*/ 521 w 989"/>
              <a:gd name="T31" fmla="*/ 432 h 1723"/>
              <a:gd name="T32" fmla="*/ 475 w 989"/>
              <a:gd name="T33" fmla="*/ 454 h 1723"/>
              <a:gd name="T34" fmla="*/ 562 w 989"/>
              <a:gd name="T35" fmla="*/ 479 h 1723"/>
              <a:gd name="T36" fmla="*/ 593 w 989"/>
              <a:gd name="T37" fmla="*/ 517 h 1723"/>
              <a:gd name="T38" fmla="*/ 536 w 989"/>
              <a:gd name="T39" fmla="*/ 526 h 1723"/>
              <a:gd name="T40" fmla="*/ 625 w 989"/>
              <a:gd name="T41" fmla="*/ 559 h 1723"/>
              <a:gd name="T42" fmla="*/ 654 w 989"/>
              <a:gd name="T43" fmla="*/ 597 h 1723"/>
              <a:gd name="T44" fmla="*/ 590 w 989"/>
              <a:gd name="T45" fmla="*/ 594 h 1723"/>
              <a:gd name="T46" fmla="*/ 689 w 989"/>
              <a:gd name="T47" fmla="*/ 650 h 1723"/>
              <a:gd name="T48" fmla="*/ 664 w 989"/>
              <a:gd name="T49" fmla="*/ 701 h 1723"/>
              <a:gd name="T50" fmla="*/ 641 w 989"/>
              <a:gd name="T51" fmla="*/ 666 h 1723"/>
              <a:gd name="T52" fmla="*/ 751 w 989"/>
              <a:gd name="T53" fmla="*/ 750 h 1723"/>
              <a:gd name="T54" fmla="*/ 708 w 989"/>
              <a:gd name="T55" fmla="*/ 774 h 1723"/>
              <a:gd name="T56" fmla="*/ 740 w 989"/>
              <a:gd name="T57" fmla="*/ 832 h 1723"/>
              <a:gd name="T58" fmla="*/ 803 w 989"/>
              <a:gd name="T59" fmla="*/ 848 h 1723"/>
              <a:gd name="T60" fmla="*/ 746 w 989"/>
              <a:gd name="T61" fmla="*/ 844 h 1723"/>
              <a:gd name="T62" fmla="*/ 831 w 989"/>
              <a:gd name="T63" fmla="*/ 909 h 1723"/>
              <a:gd name="T64" fmla="*/ 801 w 989"/>
              <a:gd name="T65" fmla="*/ 964 h 1723"/>
              <a:gd name="T66" fmla="*/ 783 w 989"/>
              <a:gd name="T67" fmla="*/ 922 h 1723"/>
              <a:gd name="T68" fmla="*/ 873 w 989"/>
              <a:gd name="T69" fmla="*/ 1011 h 1723"/>
              <a:gd name="T70" fmla="*/ 832 w 989"/>
              <a:gd name="T71" fmla="*/ 1042 h 1723"/>
              <a:gd name="T72" fmla="*/ 853 w 989"/>
              <a:gd name="T73" fmla="*/ 1100 h 1723"/>
              <a:gd name="T74" fmla="*/ 911 w 989"/>
              <a:gd name="T75" fmla="*/ 1124 h 1723"/>
              <a:gd name="T76" fmla="*/ 860 w 989"/>
              <a:gd name="T77" fmla="*/ 1124 h 1723"/>
              <a:gd name="T78" fmla="*/ 928 w 989"/>
              <a:gd name="T79" fmla="*/ 1181 h 1723"/>
              <a:gd name="T80" fmla="*/ 939 w 989"/>
              <a:gd name="T81" fmla="*/ 1225 h 1723"/>
              <a:gd name="T82" fmla="*/ 884 w 989"/>
              <a:gd name="T83" fmla="*/ 1208 h 1723"/>
              <a:gd name="T84" fmla="*/ 952 w 989"/>
              <a:gd name="T85" fmla="*/ 1283 h 1723"/>
              <a:gd name="T86" fmla="*/ 912 w 989"/>
              <a:gd name="T87" fmla="*/ 1335 h 1723"/>
              <a:gd name="T88" fmla="*/ 902 w 989"/>
              <a:gd name="T89" fmla="*/ 1288 h 1723"/>
              <a:gd name="T90" fmla="*/ 972 w 989"/>
              <a:gd name="T91" fmla="*/ 1402 h 1723"/>
              <a:gd name="T92" fmla="*/ 926 w 989"/>
              <a:gd name="T93" fmla="*/ 1423 h 1723"/>
              <a:gd name="T94" fmla="*/ 920 w 989"/>
              <a:gd name="T95" fmla="*/ 1383 h 1723"/>
              <a:gd name="T96" fmla="*/ 984 w 989"/>
              <a:gd name="T97" fmla="*/ 1506 h 1723"/>
              <a:gd name="T98" fmla="*/ 934 w 989"/>
              <a:gd name="T99" fmla="*/ 1510 h 1723"/>
              <a:gd name="T100" fmla="*/ 939 w 989"/>
              <a:gd name="T101" fmla="*/ 1576 h 1723"/>
              <a:gd name="T102" fmla="*/ 989 w 989"/>
              <a:gd name="T103" fmla="*/ 1613 h 1723"/>
              <a:gd name="T104" fmla="*/ 939 w 989"/>
              <a:gd name="T105" fmla="*/ 1599 h 1723"/>
              <a:gd name="T106" fmla="*/ 989 w 989"/>
              <a:gd name="T107" fmla="*/ 1674 h 1723"/>
              <a:gd name="T108" fmla="*/ 989 w 989"/>
              <a:gd name="T109" fmla="*/ 1687 h 1723"/>
              <a:gd name="T110" fmla="*/ 989 w 989"/>
              <a:gd name="T111" fmla="*/ 1703 h 1723"/>
              <a:gd name="T112" fmla="*/ 988 w 989"/>
              <a:gd name="T113" fmla="*/ 1718 h 1723"/>
              <a:gd name="T114" fmla="*/ 939 w 989"/>
              <a:gd name="T115" fmla="*/ 1716 h 1723"/>
              <a:gd name="T116" fmla="*/ 939 w 989"/>
              <a:gd name="T117" fmla="*/ 1701 h 1723"/>
              <a:gd name="T118" fmla="*/ 940 w 989"/>
              <a:gd name="T119" fmla="*/ 1686 h 1723"/>
              <a:gd name="T120" fmla="*/ 940 w 989"/>
              <a:gd name="T121" fmla="*/ 1673 h 1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9" h="1723">
                <a:moveTo>
                  <a:pt x="6" y="61"/>
                </a:moveTo>
                <a:lnTo>
                  <a:pt x="98" y="0"/>
                </a:lnTo>
                <a:lnTo>
                  <a:pt x="162" y="36"/>
                </a:lnTo>
                <a:lnTo>
                  <a:pt x="71" y="97"/>
                </a:lnTo>
                <a:lnTo>
                  <a:pt x="64" y="207"/>
                </a:lnTo>
                <a:lnTo>
                  <a:pt x="0" y="170"/>
                </a:lnTo>
                <a:lnTo>
                  <a:pt x="6" y="61"/>
                </a:lnTo>
                <a:lnTo>
                  <a:pt x="6" y="61"/>
                </a:lnTo>
                <a:close/>
                <a:moveTo>
                  <a:pt x="84" y="134"/>
                </a:moveTo>
                <a:lnTo>
                  <a:pt x="109" y="92"/>
                </a:lnTo>
                <a:lnTo>
                  <a:pt x="111" y="93"/>
                </a:lnTo>
                <a:lnTo>
                  <a:pt x="118" y="97"/>
                </a:lnTo>
                <a:lnTo>
                  <a:pt x="125" y="101"/>
                </a:lnTo>
                <a:lnTo>
                  <a:pt x="131" y="105"/>
                </a:lnTo>
                <a:lnTo>
                  <a:pt x="137" y="109"/>
                </a:lnTo>
                <a:lnTo>
                  <a:pt x="144" y="113"/>
                </a:lnTo>
                <a:lnTo>
                  <a:pt x="150" y="117"/>
                </a:lnTo>
                <a:lnTo>
                  <a:pt x="152" y="119"/>
                </a:lnTo>
                <a:lnTo>
                  <a:pt x="125" y="159"/>
                </a:lnTo>
                <a:lnTo>
                  <a:pt x="124" y="159"/>
                </a:lnTo>
                <a:lnTo>
                  <a:pt x="117" y="154"/>
                </a:lnTo>
                <a:lnTo>
                  <a:pt x="111" y="151"/>
                </a:lnTo>
                <a:lnTo>
                  <a:pt x="105" y="147"/>
                </a:lnTo>
                <a:lnTo>
                  <a:pt x="99" y="143"/>
                </a:lnTo>
                <a:lnTo>
                  <a:pt x="92" y="139"/>
                </a:lnTo>
                <a:lnTo>
                  <a:pt x="86" y="135"/>
                </a:lnTo>
                <a:lnTo>
                  <a:pt x="84" y="134"/>
                </a:lnTo>
                <a:lnTo>
                  <a:pt x="84" y="134"/>
                </a:lnTo>
                <a:close/>
                <a:moveTo>
                  <a:pt x="166" y="186"/>
                </a:moveTo>
                <a:lnTo>
                  <a:pt x="194" y="146"/>
                </a:lnTo>
                <a:lnTo>
                  <a:pt x="195" y="147"/>
                </a:lnTo>
                <a:lnTo>
                  <a:pt x="201" y="151"/>
                </a:lnTo>
                <a:lnTo>
                  <a:pt x="207" y="155"/>
                </a:lnTo>
                <a:lnTo>
                  <a:pt x="213" y="159"/>
                </a:lnTo>
                <a:lnTo>
                  <a:pt x="219" y="164"/>
                </a:lnTo>
                <a:lnTo>
                  <a:pt x="226" y="168"/>
                </a:lnTo>
                <a:lnTo>
                  <a:pt x="232" y="173"/>
                </a:lnTo>
                <a:lnTo>
                  <a:pt x="235" y="175"/>
                </a:lnTo>
                <a:lnTo>
                  <a:pt x="205" y="214"/>
                </a:lnTo>
                <a:lnTo>
                  <a:pt x="203" y="212"/>
                </a:lnTo>
                <a:lnTo>
                  <a:pt x="197" y="209"/>
                </a:lnTo>
                <a:lnTo>
                  <a:pt x="191" y="204"/>
                </a:lnTo>
                <a:lnTo>
                  <a:pt x="185" y="200"/>
                </a:lnTo>
                <a:lnTo>
                  <a:pt x="179" y="196"/>
                </a:lnTo>
                <a:lnTo>
                  <a:pt x="173" y="191"/>
                </a:lnTo>
                <a:lnTo>
                  <a:pt x="167" y="187"/>
                </a:lnTo>
                <a:lnTo>
                  <a:pt x="166" y="186"/>
                </a:lnTo>
                <a:lnTo>
                  <a:pt x="166" y="186"/>
                </a:lnTo>
                <a:close/>
                <a:moveTo>
                  <a:pt x="244" y="243"/>
                </a:moveTo>
                <a:lnTo>
                  <a:pt x="274" y="204"/>
                </a:lnTo>
                <a:lnTo>
                  <a:pt x="280" y="209"/>
                </a:lnTo>
                <a:lnTo>
                  <a:pt x="286" y="213"/>
                </a:lnTo>
                <a:lnTo>
                  <a:pt x="292" y="218"/>
                </a:lnTo>
                <a:lnTo>
                  <a:pt x="298" y="223"/>
                </a:lnTo>
                <a:lnTo>
                  <a:pt x="304" y="227"/>
                </a:lnTo>
                <a:lnTo>
                  <a:pt x="310" y="232"/>
                </a:lnTo>
                <a:lnTo>
                  <a:pt x="313" y="235"/>
                </a:lnTo>
                <a:lnTo>
                  <a:pt x="282" y="273"/>
                </a:lnTo>
                <a:lnTo>
                  <a:pt x="279" y="271"/>
                </a:lnTo>
                <a:lnTo>
                  <a:pt x="273" y="266"/>
                </a:lnTo>
                <a:lnTo>
                  <a:pt x="268" y="261"/>
                </a:lnTo>
                <a:lnTo>
                  <a:pt x="262" y="257"/>
                </a:lnTo>
                <a:lnTo>
                  <a:pt x="256" y="252"/>
                </a:lnTo>
                <a:lnTo>
                  <a:pt x="250" y="248"/>
                </a:lnTo>
                <a:lnTo>
                  <a:pt x="244" y="243"/>
                </a:lnTo>
                <a:lnTo>
                  <a:pt x="244" y="243"/>
                </a:lnTo>
                <a:close/>
                <a:moveTo>
                  <a:pt x="320" y="304"/>
                </a:moveTo>
                <a:lnTo>
                  <a:pt x="352" y="267"/>
                </a:lnTo>
                <a:lnTo>
                  <a:pt x="356" y="271"/>
                </a:lnTo>
                <a:lnTo>
                  <a:pt x="362" y="275"/>
                </a:lnTo>
                <a:lnTo>
                  <a:pt x="368" y="280"/>
                </a:lnTo>
                <a:lnTo>
                  <a:pt x="373" y="285"/>
                </a:lnTo>
                <a:lnTo>
                  <a:pt x="378" y="290"/>
                </a:lnTo>
                <a:lnTo>
                  <a:pt x="384" y="296"/>
                </a:lnTo>
                <a:lnTo>
                  <a:pt x="389" y="300"/>
                </a:lnTo>
                <a:lnTo>
                  <a:pt x="356" y="336"/>
                </a:lnTo>
                <a:lnTo>
                  <a:pt x="351" y="332"/>
                </a:lnTo>
                <a:lnTo>
                  <a:pt x="346" y="327"/>
                </a:lnTo>
                <a:lnTo>
                  <a:pt x="340" y="322"/>
                </a:lnTo>
                <a:lnTo>
                  <a:pt x="335" y="317"/>
                </a:lnTo>
                <a:lnTo>
                  <a:pt x="330" y="313"/>
                </a:lnTo>
                <a:lnTo>
                  <a:pt x="324" y="308"/>
                </a:lnTo>
                <a:lnTo>
                  <a:pt x="320" y="304"/>
                </a:lnTo>
                <a:lnTo>
                  <a:pt x="320" y="304"/>
                </a:lnTo>
                <a:close/>
                <a:moveTo>
                  <a:pt x="392" y="369"/>
                </a:moveTo>
                <a:lnTo>
                  <a:pt x="426" y="334"/>
                </a:lnTo>
                <a:lnTo>
                  <a:pt x="428" y="336"/>
                </a:lnTo>
                <a:lnTo>
                  <a:pt x="434" y="341"/>
                </a:lnTo>
                <a:lnTo>
                  <a:pt x="439" y="346"/>
                </a:lnTo>
                <a:lnTo>
                  <a:pt x="444" y="352"/>
                </a:lnTo>
                <a:lnTo>
                  <a:pt x="449" y="357"/>
                </a:lnTo>
                <a:lnTo>
                  <a:pt x="455" y="362"/>
                </a:lnTo>
                <a:lnTo>
                  <a:pt x="460" y="367"/>
                </a:lnTo>
                <a:lnTo>
                  <a:pt x="462" y="369"/>
                </a:lnTo>
                <a:lnTo>
                  <a:pt x="426" y="403"/>
                </a:lnTo>
                <a:lnTo>
                  <a:pt x="425" y="402"/>
                </a:lnTo>
                <a:lnTo>
                  <a:pt x="420" y="397"/>
                </a:lnTo>
                <a:lnTo>
                  <a:pt x="415" y="392"/>
                </a:lnTo>
                <a:lnTo>
                  <a:pt x="409" y="387"/>
                </a:lnTo>
                <a:lnTo>
                  <a:pt x="404" y="382"/>
                </a:lnTo>
                <a:lnTo>
                  <a:pt x="399" y="377"/>
                </a:lnTo>
                <a:lnTo>
                  <a:pt x="394" y="371"/>
                </a:lnTo>
                <a:lnTo>
                  <a:pt x="392" y="369"/>
                </a:lnTo>
                <a:lnTo>
                  <a:pt x="392" y="369"/>
                </a:lnTo>
                <a:close/>
                <a:moveTo>
                  <a:pt x="460" y="438"/>
                </a:moveTo>
                <a:lnTo>
                  <a:pt x="496" y="405"/>
                </a:lnTo>
                <a:lnTo>
                  <a:pt x="496" y="405"/>
                </a:lnTo>
                <a:lnTo>
                  <a:pt x="501" y="411"/>
                </a:lnTo>
                <a:lnTo>
                  <a:pt x="506" y="416"/>
                </a:lnTo>
                <a:lnTo>
                  <a:pt x="511" y="421"/>
                </a:lnTo>
                <a:lnTo>
                  <a:pt x="516" y="427"/>
                </a:lnTo>
                <a:lnTo>
                  <a:pt x="521" y="432"/>
                </a:lnTo>
                <a:lnTo>
                  <a:pt x="526" y="438"/>
                </a:lnTo>
                <a:lnTo>
                  <a:pt x="530" y="442"/>
                </a:lnTo>
                <a:lnTo>
                  <a:pt x="493" y="474"/>
                </a:lnTo>
                <a:lnTo>
                  <a:pt x="490" y="471"/>
                </a:lnTo>
                <a:lnTo>
                  <a:pt x="485" y="465"/>
                </a:lnTo>
                <a:lnTo>
                  <a:pt x="480" y="460"/>
                </a:lnTo>
                <a:lnTo>
                  <a:pt x="475" y="454"/>
                </a:lnTo>
                <a:lnTo>
                  <a:pt x="470" y="449"/>
                </a:lnTo>
                <a:lnTo>
                  <a:pt x="465" y="444"/>
                </a:lnTo>
                <a:lnTo>
                  <a:pt x="460" y="439"/>
                </a:lnTo>
                <a:lnTo>
                  <a:pt x="460" y="438"/>
                </a:lnTo>
                <a:lnTo>
                  <a:pt x="460" y="438"/>
                </a:lnTo>
                <a:close/>
                <a:moveTo>
                  <a:pt x="524" y="511"/>
                </a:moveTo>
                <a:lnTo>
                  <a:pt x="562" y="479"/>
                </a:lnTo>
                <a:lnTo>
                  <a:pt x="565" y="483"/>
                </a:lnTo>
                <a:lnTo>
                  <a:pt x="570" y="489"/>
                </a:lnTo>
                <a:lnTo>
                  <a:pt x="575" y="494"/>
                </a:lnTo>
                <a:lnTo>
                  <a:pt x="579" y="500"/>
                </a:lnTo>
                <a:lnTo>
                  <a:pt x="584" y="506"/>
                </a:lnTo>
                <a:lnTo>
                  <a:pt x="589" y="511"/>
                </a:lnTo>
                <a:lnTo>
                  <a:pt x="593" y="517"/>
                </a:lnTo>
                <a:lnTo>
                  <a:pt x="594" y="518"/>
                </a:lnTo>
                <a:lnTo>
                  <a:pt x="555" y="548"/>
                </a:lnTo>
                <a:lnTo>
                  <a:pt x="555" y="548"/>
                </a:lnTo>
                <a:lnTo>
                  <a:pt x="550" y="542"/>
                </a:lnTo>
                <a:lnTo>
                  <a:pt x="546" y="536"/>
                </a:lnTo>
                <a:lnTo>
                  <a:pt x="541" y="531"/>
                </a:lnTo>
                <a:lnTo>
                  <a:pt x="536" y="526"/>
                </a:lnTo>
                <a:lnTo>
                  <a:pt x="532" y="520"/>
                </a:lnTo>
                <a:lnTo>
                  <a:pt x="528" y="514"/>
                </a:lnTo>
                <a:lnTo>
                  <a:pt x="524" y="511"/>
                </a:lnTo>
                <a:lnTo>
                  <a:pt x="524" y="511"/>
                </a:lnTo>
                <a:close/>
                <a:moveTo>
                  <a:pt x="585" y="587"/>
                </a:moveTo>
                <a:lnTo>
                  <a:pt x="624" y="557"/>
                </a:lnTo>
                <a:lnTo>
                  <a:pt x="625" y="559"/>
                </a:lnTo>
                <a:lnTo>
                  <a:pt x="630" y="565"/>
                </a:lnTo>
                <a:lnTo>
                  <a:pt x="634" y="570"/>
                </a:lnTo>
                <a:lnTo>
                  <a:pt x="638" y="576"/>
                </a:lnTo>
                <a:lnTo>
                  <a:pt x="643" y="582"/>
                </a:lnTo>
                <a:lnTo>
                  <a:pt x="647" y="589"/>
                </a:lnTo>
                <a:lnTo>
                  <a:pt x="651" y="595"/>
                </a:lnTo>
                <a:lnTo>
                  <a:pt x="654" y="597"/>
                </a:lnTo>
                <a:lnTo>
                  <a:pt x="613" y="626"/>
                </a:lnTo>
                <a:lnTo>
                  <a:pt x="611" y="623"/>
                </a:lnTo>
                <a:lnTo>
                  <a:pt x="607" y="617"/>
                </a:lnTo>
                <a:lnTo>
                  <a:pt x="603" y="611"/>
                </a:lnTo>
                <a:lnTo>
                  <a:pt x="599" y="605"/>
                </a:lnTo>
                <a:lnTo>
                  <a:pt x="594" y="599"/>
                </a:lnTo>
                <a:lnTo>
                  <a:pt x="590" y="594"/>
                </a:lnTo>
                <a:lnTo>
                  <a:pt x="586" y="588"/>
                </a:lnTo>
                <a:lnTo>
                  <a:pt x="585" y="587"/>
                </a:lnTo>
                <a:lnTo>
                  <a:pt x="585" y="587"/>
                </a:lnTo>
                <a:close/>
                <a:moveTo>
                  <a:pt x="641" y="666"/>
                </a:moveTo>
                <a:lnTo>
                  <a:pt x="682" y="639"/>
                </a:lnTo>
                <a:lnTo>
                  <a:pt x="685" y="643"/>
                </a:lnTo>
                <a:lnTo>
                  <a:pt x="689" y="650"/>
                </a:lnTo>
                <a:lnTo>
                  <a:pt x="693" y="655"/>
                </a:lnTo>
                <a:lnTo>
                  <a:pt x="697" y="662"/>
                </a:lnTo>
                <a:lnTo>
                  <a:pt x="701" y="668"/>
                </a:lnTo>
                <a:lnTo>
                  <a:pt x="705" y="674"/>
                </a:lnTo>
                <a:lnTo>
                  <a:pt x="709" y="681"/>
                </a:lnTo>
                <a:lnTo>
                  <a:pt x="667" y="707"/>
                </a:lnTo>
                <a:lnTo>
                  <a:pt x="664" y="701"/>
                </a:lnTo>
                <a:lnTo>
                  <a:pt x="660" y="694"/>
                </a:lnTo>
                <a:lnTo>
                  <a:pt x="656" y="688"/>
                </a:lnTo>
                <a:lnTo>
                  <a:pt x="652" y="683"/>
                </a:lnTo>
                <a:lnTo>
                  <a:pt x="648" y="677"/>
                </a:lnTo>
                <a:lnTo>
                  <a:pt x="644" y="670"/>
                </a:lnTo>
                <a:lnTo>
                  <a:pt x="641" y="666"/>
                </a:lnTo>
                <a:lnTo>
                  <a:pt x="641" y="666"/>
                </a:lnTo>
                <a:close/>
                <a:moveTo>
                  <a:pt x="693" y="748"/>
                </a:moveTo>
                <a:lnTo>
                  <a:pt x="735" y="723"/>
                </a:lnTo>
                <a:lnTo>
                  <a:pt x="736" y="725"/>
                </a:lnTo>
                <a:lnTo>
                  <a:pt x="740" y="731"/>
                </a:lnTo>
                <a:lnTo>
                  <a:pt x="743" y="738"/>
                </a:lnTo>
                <a:lnTo>
                  <a:pt x="747" y="744"/>
                </a:lnTo>
                <a:lnTo>
                  <a:pt x="751" y="750"/>
                </a:lnTo>
                <a:lnTo>
                  <a:pt x="755" y="757"/>
                </a:lnTo>
                <a:lnTo>
                  <a:pt x="758" y="763"/>
                </a:lnTo>
                <a:lnTo>
                  <a:pt x="760" y="766"/>
                </a:lnTo>
                <a:lnTo>
                  <a:pt x="717" y="790"/>
                </a:lnTo>
                <a:lnTo>
                  <a:pt x="715" y="787"/>
                </a:lnTo>
                <a:lnTo>
                  <a:pt x="712" y="781"/>
                </a:lnTo>
                <a:lnTo>
                  <a:pt x="708" y="774"/>
                </a:lnTo>
                <a:lnTo>
                  <a:pt x="704" y="769"/>
                </a:lnTo>
                <a:lnTo>
                  <a:pt x="701" y="762"/>
                </a:lnTo>
                <a:lnTo>
                  <a:pt x="698" y="756"/>
                </a:lnTo>
                <a:lnTo>
                  <a:pt x="694" y="750"/>
                </a:lnTo>
                <a:lnTo>
                  <a:pt x="693" y="748"/>
                </a:lnTo>
                <a:lnTo>
                  <a:pt x="693" y="748"/>
                </a:lnTo>
                <a:close/>
                <a:moveTo>
                  <a:pt x="740" y="832"/>
                </a:moveTo>
                <a:lnTo>
                  <a:pt x="783" y="810"/>
                </a:lnTo>
                <a:lnTo>
                  <a:pt x="786" y="815"/>
                </a:lnTo>
                <a:lnTo>
                  <a:pt x="790" y="822"/>
                </a:lnTo>
                <a:lnTo>
                  <a:pt x="793" y="829"/>
                </a:lnTo>
                <a:lnTo>
                  <a:pt x="796" y="835"/>
                </a:lnTo>
                <a:lnTo>
                  <a:pt x="799" y="842"/>
                </a:lnTo>
                <a:lnTo>
                  <a:pt x="803" y="848"/>
                </a:lnTo>
                <a:lnTo>
                  <a:pt x="806" y="855"/>
                </a:lnTo>
                <a:lnTo>
                  <a:pt x="762" y="876"/>
                </a:lnTo>
                <a:lnTo>
                  <a:pt x="759" y="870"/>
                </a:lnTo>
                <a:lnTo>
                  <a:pt x="756" y="863"/>
                </a:lnTo>
                <a:lnTo>
                  <a:pt x="752" y="857"/>
                </a:lnTo>
                <a:lnTo>
                  <a:pt x="749" y="851"/>
                </a:lnTo>
                <a:lnTo>
                  <a:pt x="746" y="844"/>
                </a:lnTo>
                <a:lnTo>
                  <a:pt x="742" y="838"/>
                </a:lnTo>
                <a:lnTo>
                  <a:pt x="740" y="832"/>
                </a:lnTo>
                <a:lnTo>
                  <a:pt x="740" y="832"/>
                </a:lnTo>
                <a:close/>
                <a:moveTo>
                  <a:pt x="782" y="920"/>
                </a:moveTo>
                <a:lnTo>
                  <a:pt x="827" y="900"/>
                </a:lnTo>
                <a:lnTo>
                  <a:pt x="828" y="902"/>
                </a:lnTo>
                <a:lnTo>
                  <a:pt x="831" y="909"/>
                </a:lnTo>
                <a:lnTo>
                  <a:pt x="834" y="916"/>
                </a:lnTo>
                <a:lnTo>
                  <a:pt x="837" y="922"/>
                </a:lnTo>
                <a:lnTo>
                  <a:pt x="840" y="929"/>
                </a:lnTo>
                <a:lnTo>
                  <a:pt x="843" y="936"/>
                </a:lnTo>
                <a:lnTo>
                  <a:pt x="846" y="943"/>
                </a:lnTo>
                <a:lnTo>
                  <a:pt x="847" y="946"/>
                </a:lnTo>
                <a:lnTo>
                  <a:pt x="801" y="964"/>
                </a:lnTo>
                <a:lnTo>
                  <a:pt x="800" y="962"/>
                </a:lnTo>
                <a:lnTo>
                  <a:pt x="798" y="955"/>
                </a:lnTo>
                <a:lnTo>
                  <a:pt x="795" y="948"/>
                </a:lnTo>
                <a:lnTo>
                  <a:pt x="792" y="942"/>
                </a:lnTo>
                <a:lnTo>
                  <a:pt x="789" y="935"/>
                </a:lnTo>
                <a:lnTo>
                  <a:pt x="786" y="929"/>
                </a:lnTo>
                <a:lnTo>
                  <a:pt x="783" y="922"/>
                </a:lnTo>
                <a:lnTo>
                  <a:pt x="782" y="920"/>
                </a:lnTo>
                <a:lnTo>
                  <a:pt x="782" y="920"/>
                </a:lnTo>
                <a:close/>
                <a:moveTo>
                  <a:pt x="820" y="1009"/>
                </a:moveTo>
                <a:lnTo>
                  <a:pt x="865" y="992"/>
                </a:lnTo>
                <a:lnTo>
                  <a:pt x="868" y="998"/>
                </a:lnTo>
                <a:lnTo>
                  <a:pt x="871" y="1005"/>
                </a:lnTo>
                <a:lnTo>
                  <a:pt x="873" y="1011"/>
                </a:lnTo>
                <a:lnTo>
                  <a:pt x="876" y="1018"/>
                </a:lnTo>
                <a:lnTo>
                  <a:pt x="878" y="1026"/>
                </a:lnTo>
                <a:lnTo>
                  <a:pt x="881" y="1033"/>
                </a:lnTo>
                <a:lnTo>
                  <a:pt x="883" y="1038"/>
                </a:lnTo>
                <a:lnTo>
                  <a:pt x="837" y="1055"/>
                </a:lnTo>
                <a:lnTo>
                  <a:pt x="835" y="1049"/>
                </a:lnTo>
                <a:lnTo>
                  <a:pt x="832" y="1042"/>
                </a:lnTo>
                <a:lnTo>
                  <a:pt x="830" y="1035"/>
                </a:lnTo>
                <a:lnTo>
                  <a:pt x="827" y="1029"/>
                </a:lnTo>
                <a:lnTo>
                  <a:pt x="825" y="1022"/>
                </a:lnTo>
                <a:lnTo>
                  <a:pt x="822" y="1015"/>
                </a:lnTo>
                <a:lnTo>
                  <a:pt x="820" y="1009"/>
                </a:lnTo>
                <a:lnTo>
                  <a:pt x="820" y="1009"/>
                </a:lnTo>
                <a:close/>
                <a:moveTo>
                  <a:pt x="853" y="1100"/>
                </a:moveTo>
                <a:lnTo>
                  <a:pt x="899" y="1085"/>
                </a:lnTo>
                <a:lnTo>
                  <a:pt x="900" y="1089"/>
                </a:lnTo>
                <a:lnTo>
                  <a:pt x="902" y="1096"/>
                </a:lnTo>
                <a:lnTo>
                  <a:pt x="905" y="1103"/>
                </a:lnTo>
                <a:lnTo>
                  <a:pt x="907" y="1110"/>
                </a:lnTo>
                <a:lnTo>
                  <a:pt x="909" y="1117"/>
                </a:lnTo>
                <a:lnTo>
                  <a:pt x="911" y="1124"/>
                </a:lnTo>
                <a:lnTo>
                  <a:pt x="914" y="1131"/>
                </a:lnTo>
                <a:lnTo>
                  <a:pt x="914" y="1133"/>
                </a:lnTo>
                <a:lnTo>
                  <a:pt x="867" y="1147"/>
                </a:lnTo>
                <a:lnTo>
                  <a:pt x="866" y="1145"/>
                </a:lnTo>
                <a:lnTo>
                  <a:pt x="865" y="1138"/>
                </a:lnTo>
                <a:lnTo>
                  <a:pt x="863" y="1131"/>
                </a:lnTo>
                <a:lnTo>
                  <a:pt x="860" y="1124"/>
                </a:lnTo>
                <a:lnTo>
                  <a:pt x="858" y="1118"/>
                </a:lnTo>
                <a:lnTo>
                  <a:pt x="856" y="1111"/>
                </a:lnTo>
                <a:lnTo>
                  <a:pt x="854" y="1104"/>
                </a:lnTo>
                <a:lnTo>
                  <a:pt x="853" y="1100"/>
                </a:lnTo>
                <a:lnTo>
                  <a:pt x="853" y="1100"/>
                </a:lnTo>
                <a:close/>
                <a:moveTo>
                  <a:pt x="880" y="1193"/>
                </a:moveTo>
                <a:lnTo>
                  <a:pt x="928" y="1181"/>
                </a:lnTo>
                <a:lnTo>
                  <a:pt x="928" y="1182"/>
                </a:lnTo>
                <a:lnTo>
                  <a:pt x="930" y="1189"/>
                </a:lnTo>
                <a:lnTo>
                  <a:pt x="931" y="1196"/>
                </a:lnTo>
                <a:lnTo>
                  <a:pt x="933" y="1203"/>
                </a:lnTo>
                <a:lnTo>
                  <a:pt x="935" y="1211"/>
                </a:lnTo>
                <a:lnTo>
                  <a:pt x="937" y="1217"/>
                </a:lnTo>
                <a:lnTo>
                  <a:pt x="939" y="1225"/>
                </a:lnTo>
                <a:lnTo>
                  <a:pt x="940" y="1229"/>
                </a:lnTo>
                <a:lnTo>
                  <a:pt x="892" y="1241"/>
                </a:lnTo>
                <a:lnTo>
                  <a:pt x="891" y="1237"/>
                </a:lnTo>
                <a:lnTo>
                  <a:pt x="889" y="1229"/>
                </a:lnTo>
                <a:lnTo>
                  <a:pt x="888" y="1222"/>
                </a:lnTo>
                <a:lnTo>
                  <a:pt x="886" y="1215"/>
                </a:lnTo>
                <a:lnTo>
                  <a:pt x="884" y="1208"/>
                </a:lnTo>
                <a:lnTo>
                  <a:pt x="882" y="1201"/>
                </a:lnTo>
                <a:lnTo>
                  <a:pt x="880" y="1194"/>
                </a:lnTo>
                <a:lnTo>
                  <a:pt x="880" y="1193"/>
                </a:lnTo>
                <a:lnTo>
                  <a:pt x="880" y="1193"/>
                </a:lnTo>
                <a:close/>
                <a:moveTo>
                  <a:pt x="902" y="1288"/>
                </a:moveTo>
                <a:lnTo>
                  <a:pt x="951" y="1278"/>
                </a:lnTo>
                <a:lnTo>
                  <a:pt x="952" y="1283"/>
                </a:lnTo>
                <a:lnTo>
                  <a:pt x="954" y="1291"/>
                </a:lnTo>
                <a:lnTo>
                  <a:pt x="955" y="1298"/>
                </a:lnTo>
                <a:lnTo>
                  <a:pt x="956" y="1305"/>
                </a:lnTo>
                <a:lnTo>
                  <a:pt x="958" y="1313"/>
                </a:lnTo>
                <a:lnTo>
                  <a:pt x="959" y="1320"/>
                </a:lnTo>
                <a:lnTo>
                  <a:pt x="961" y="1327"/>
                </a:lnTo>
                <a:lnTo>
                  <a:pt x="912" y="1335"/>
                </a:lnTo>
                <a:lnTo>
                  <a:pt x="911" y="1329"/>
                </a:lnTo>
                <a:lnTo>
                  <a:pt x="909" y="1322"/>
                </a:lnTo>
                <a:lnTo>
                  <a:pt x="908" y="1315"/>
                </a:lnTo>
                <a:lnTo>
                  <a:pt x="906" y="1307"/>
                </a:lnTo>
                <a:lnTo>
                  <a:pt x="905" y="1300"/>
                </a:lnTo>
                <a:lnTo>
                  <a:pt x="904" y="1293"/>
                </a:lnTo>
                <a:lnTo>
                  <a:pt x="902" y="1288"/>
                </a:lnTo>
                <a:lnTo>
                  <a:pt x="902" y="1288"/>
                </a:lnTo>
                <a:close/>
                <a:moveTo>
                  <a:pt x="920" y="1383"/>
                </a:moveTo>
                <a:lnTo>
                  <a:pt x="968" y="1376"/>
                </a:lnTo>
                <a:lnTo>
                  <a:pt x="969" y="1379"/>
                </a:lnTo>
                <a:lnTo>
                  <a:pt x="970" y="1387"/>
                </a:lnTo>
                <a:lnTo>
                  <a:pt x="971" y="1394"/>
                </a:lnTo>
                <a:lnTo>
                  <a:pt x="972" y="1402"/>
                </a:lnTo>
                <a:lnTo>
                  <a:pt x="973" y="1409"/>
                </a:lnTo>
                <a:lnTo>
                  <a:pt x="974" y="1417"/>
                </a:lnTo>
                <a:lnTo>
                  <a:pt x="975" y="1424"/>
                </a:lnTo>
                <a:lnTo>
                  <a:pt x="975" y="1425"/>
                </a:lnTo>
                <a:lnTo>
                  <a:pt x="927" y="1431"/>
                </a:lnTo>
                <a:lnTo>
                  <a:pt x="927" y="1430"/>
                </a:lnTo>
                <a:lnTo>
                  <a:pt x="926" y="1423"/>
                </a:lnTo>
                <a:lnTo>
                  <a:pt x="925" y="1416"/>
                </a:lnTo>
                <a:lnTo>
                  <a:pt x="924" y="1408"/>
                </a:lnTo>
                <a:lnTo>
                  <a:pt x="923" y="1401"/>
                </a:lnTo>
                <a:lnTo>
                  <a:pt x="922" y="1394"/>
                </a:lnTo>
                <a:lnTo>
                  <a:pt x="920" y="1387"/>
                </a:lnTo>
                <a:lnTo>
                  <a:pt x="920" y="1383"/>
                </a:lnTo>
                <a:lnTo>
                  <a:pt x="920" y="1383"/>
                </a:lnTo>
                <a:close/>
                <a:moveTo>
                  <a:pt x="932" y="1479"/>
                </a:moveTo>
                <a:lnTo>
                  <a:pt x="981" y="1475"/>
                </a:lnTo>
                <a:lnTo>
                  <a:pt x="981" y="1476"/>
                </a:lnTo>
                <a:lnTo>
                  <a:pt x="982" y="1484"/>
                </a:lnTo>
                <a:lnTo>
                  <a:pt x="982" y="1492"/>
                </a:lnTo>
                <a:lnTo>
                  <a:pt x="983" y="1499"/>
                </a:lnTo>
                <a:lnTo>
                  <a:pt x="984" y="1506"/>
                </a:lnTo>
                <a:lnTo>
                  <a:pt x="984" y="1514"/>
                </a:lnTo>
                <a:lnTo>
                  <a:pt x="985" y="1522"/>
                </a:lnTo>
                <a:lnTo>
                  <a:pt x="985" y="1524"/>
                </a:lnTo>
                <a:lnTo>
                  <a:pt x="936" y="1528"/>
                </a:lnTo>
                <a:lnTo>
                  <a:pt x="936" y="1525"/>
                </a:lnTo>
                <a:lnTo>
                  <a:pt x="935" y="1518"/>
                </a:lnTo>
                <a:lnTo>
                  <a:pt x="934" y="1510"/>
                </a:lnTo>
                <a:lnTo>
                  <a:pt x="934" y="1503"/>
                </a:lnTo>
                <a:lnTo>
                  <a:pt x="933" y="1496"/>
                </a:lnTo>
                <a:lnTo>
                  <a:pt x="933" y="1489"/>
                </a:lnTo>
                <a:lnTo>
                  <a:pt x="932" y="1481"/>
                </a:lnTo>
                <a:lnTo>
                  <a:pt x="932" y="1479"/>
                </a:lnTo>
                <a:lnTo>
                  <a:pt x="932" y="1479"/>
                </a:lnTo>
                <a:close/>
                <a:moveTo>
                  <a:pt x="939" y="1576"/>
                </a:moveTo>
                <a:lnTo>
                  <a:pt x="988" y="1574"/>
                </a:lnTo>
                <a:lnTo>
                  <a:pt x="988" y="1575"/>
                </a:lnTo>
                <a:lnTo>
                  <a:pt x="988" y="1583"/>
                </a:lnTo>
                <a:lnTo>
                  <a:pt x="989" y="1590"/>
                </a:lnTo>
                <a:lnTo>
                  <a:pt x="989" y="1598"/>
                </a:lnTo>
                <a:lnTo>
                  <a:pt x="989" y="1605"/>
                </a:lnTo>
                <a:lnTo>
                  <a:pt x="989" y="1613"/>
                </a:lnTo>
                <a:lnTo>
                  <a:pt x="989" y="1621"/>
                </a:lnTo>
                <a:lnTo>
                  <a:pt x="989" y="1623"/>
                </a:lnTo>
                <a:lnTo>
                  <a:pt x="940" y="1624"/>
                </a:lnTo>
                <a:lnTo>
                  <a:pt x="940" y="1622"/>
                </a:lnTo>
                <a:lnTo>
                  <a:pt x="940" y="1614"/>
                </a:lnTo>
                <a:lnTo>
                  <a:pt x="940" y="1607"/>
                </a:lnTo>
                <a:lnTo>
                  <a:pt x="939" y="1599"/>
                </a:lnTo>
                <a:lnTo>
                  <a:pt x="939" y="1592"/>
                </a:lnTo>
                <a:lnTo>
                  <a:pt x="939" y="1584"/>
                </a:lnTo>
                <a:lnTo>
                  <a:pt x="939" y="1577"/>
                </a:lnTo>
                <a:lnTo>
                  <a:pt x="939" y="1576"/>
                </a:lnTo>
                <a:lnTo>
                  <a:pt x="939" y="1576"/>
                </a:lnTo>
                <a:close/>
                <a:moveTo>
                  <a:pt x="940" y="1673"/>
                </a:moveTo>
                <a:lnTo>
                  <a:pt x="989" y="1674"/>
                </a:lnTo>
                <a:lnTo>
                  <a:pt x="989" y="1674"/>
                </a:lnTo>
                <a:lnTo>
                  <a:pt x="989" y="1676"/>
                </a:lnTo>
                <a:lnTo>
                  <a:pt x="989" y="1678"/>
                </a:lnTo>
                <a:lnTo>
                  <a:pt x="989" y="1680"/>
                </a:lnTo>
                <a:lnTo>
                  <a:pt x="989" y="1682"/>
                </a:lnTo>
                <a:lnTo>
                  <a:pt x="989" y="1684"/>
                </a:lnTo>
                <a:lnTo>
                  <a:pt x="989" y="1687"/>
                </a:lnTo>
                <a:lnTo>
                  <a:pt x="989" y="1689"/>
                </a:lnTo>
                <a:lnTo>
                  <a:pt x="989" y="1691"/>
                </a:lnTo>
                <a:lnTo>
                  <a:pt x="989" y="1694"/>
                </a:lnTo>
                <a:lnTo>
                  <a:pt x="989" y="1696"/>
                </a:lnTo>
                <a:lnTo>
                  <a:pt x="989" y="1698"/>
                </a:lnTo>
                <a:lnTo>
                  <a:pt x="989" y="1700"/>
                </a:lnTo>
                <a:lnTo>
                  <a:pt x="989" y="1703"/>
                </a:lnTo>
                <a:lnTo>
                  <a:pt x="989" y="1705"/>
                </a:lnTo>
                <a:lnTo>
                  <a:pt x="989" y="1707"/>
                </a:lnTo>
                <a:lnTo>
                  <a:pt x="989" y="1709"/>
                </a:lnTo>
                <a:lnTo>
                  <a:pt x="989" y="1711"/>
                </a:lnTo>
                <a:lnTo>
                  <a:pt x="989" y="1713"/>
                </a:lnTo>
                <a:lnTo>
                  <a:pt x="988" y="1716"/>
                </a:lnTo>
                <a:lnTo>
                  <a:pt x="988" y="1718"/>
                </a:lnTo>
                <a:lnTo>
                  <a:pt x="988" y="1720"/>
                </a:lnTo>
                <a:lnTo>
                  <a:pt x="988" y="1722"/>
                </a:lnTo>
                <a:lnTo>
                  <a:pt x="988" y="1723"/>
                </a:lnTo>
                <a:lnTo>
                  <a:pt x="939" y="1721"/>
                </a:lnTo>
                <a:lnTo>
                  <a:pt x="939" y="1721"/>
                </a:lnTo>
                <a:lnTo>
                  <a:pt x="939" y="1718"/>
                </a:lnTo>
                <a:lnTo>
                  <a:pt x="939" y="1716"/>
                </a:lnTo>
                <a:lnTo>
                  <a:pt x="939" y="1714"/>
                </a:lnTo>
                <a:lnTo>
                  <a:pt x="939" y="1712"/>
                </a:lnTo>
                <a:lnTo>
                  <a:pt x="939" y="1710"/>
                </a:lnTo>
                <a:lnTo>
                  <a:pt x="939" y="1708"/>
                </a:lnTo>
                <a:lnTo>
                  <a:pt x="939" y="1706"/>
                </a:lnTo>
                <a:lnTo>
                  <a:pt x="939" y="1703"/>
                </a:lnTo>
                <a:lnTo>
                  <a:pt x="939" y="1701"/>
                </a:lnTo>
                <a:lnTo>
                  <a:pt x="939" y="1699"/>
                </a:lnTo>
                <a:lnTo>
                  <a:pt x="940" y="1697"/>
                </a:lnTo>
                <a:lnTo>
                  <a:pt x="940" y="1695"/>
                </a:lnTo>
                <a:lnTo>
                  <a:pt x="940" y="1692"/>
                </a:lnTo>
                <a:lnTo>
                  <a:pt x="940" y="1690"/>
                </a:lnTo>
                <a:lnTo>
                  <a:pt x="940" y="1688"/>
                </a:lnTo>
                <a:lnTo>
                  <a:pt x="940" y="1686"/>
                </a:lnTo>
                <a:lnTo>
                  <a:pt x="940" y="1684"/>
                </a:lnTo>
                <a:lnTo>
                  <a:pt x="940" y="1682"/>
                </a:lnTo>
                <a:lnTo>
                  <a:pt x="940" y="1680"/>
                </a:lnTo>
                <a:lnTo>
                  <a:pt x="940" y="1677"/>
                </a:lnTo>
                <a:lnTo>
                  <a:pt x="940" y="1675"/>
                </a:lnTo>
                <a:lnTo>
                  <a:pt x="940" y="1673"/>
                </a:lnTo>
                <a:lnTo>
                  <a:pt x="940" y="1673"/>
                </a:lnTo>
                <a:lnTo>
                  <a:pt x="940" y="1673"/>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9" name="文本框 88"/>
          <p:cNvSpPr txBox="1"/>
          <p:nvPr>
            <p:custDataLst>
              <p:tags r:id="rId12"/>
            </p:custDataLst>
          </p:nvPr>
        </p:nvSpPr>
        <p:spPr>
          <a:xfrm>
            <a:off x="8321259" y="2152500"/>
            <a:ext cx="1102039" cy="430576"/>
          </a:xfrm>
          <a:prstGeom prst="rect">
            <a:avLst/>
          </a:prstGeom>
          <a:noFill/>
        </p:spPr>
        <p:txBody>
          <a:bodyPr wrap="square" rtlCol="0" anchor="ctr">
            <a:normAutofit lnSpcReduction="10000"/>
          </a:bodyPr>
          <a:lstStyle/>
          <a:p>
            <a:pPr algn="ctr">
              <a:lnSpc>
                <a:spcPct val="130000"/>
              </a:lnSpc>
            </a:pPr>
            <a:r>
              <a:rPr kumimoji="1" lang="zh-CN" altLang="en-US" b="1" spc="300" dirty="0">
                <a:solidFill>
                  <a:srgbClr val="2196F3"/>
                </a:solidFill>
                <a:latin typeface="微软雅黑" panose="020B0503020204020204" charset="-122"/>
                <a:ea typeface="微软雅黑" panose="020B0503020204020204" charset="-122"/>
              </a:rPr>
              <a:t>第一年</a:t>
            </a:r>
            <a:endParaRPr kumimoji="1" lang="zh-CN" altLang="en-US" b="1" spc="300" dirty="0">
              <a:solidFill>
                <a:srgbClr val="2196F3"/>
              </a:solidFill>
              <a:latin typeface="微软雅黑" panose="020B0503020204020204" charset="-122"/>
              <a:ea typeface="微软雅黑" panose="020B0503020204020204" charset="-122"/>
            </a:endParaRPr>
          </a:p>
        </p:txBody>
      </p:sp>
      <p:sp>
        <p:nvSpPr>
          <p:cNvPr id="90" name="文本框 89"/>
          <p:cNvSpPr txBox="1"/>
          <p:nvPr>
            <p:custDataLst>
              <p:tags r:id="rId13"/>
            </p:custDataLst>
          </p:nvPr>
        </p:nvSpPr>
        <p:spPr>
          <a:xfrm>
            <a:off x="6828874" y="4738311"/>
            <a:ext cx="1102039" cy="430576"/>
          </a:xfrm>
          <a:prstGeom prst="rect">
            <a:avLst/>
          </a:prstGeom>
          <a:noFill/>
        </p:spPr>
        <p:txBody>
          <a:bodyPr wrap="square" rtlCol="0" anchor="ctr">
            <a:normAutofit lnSpcReduction="10000"/>
          </a:bodyPr>
          <a:lstStyle/>
          <a:p>
            <a:pPr algn="ctr">
              <a:lnSpc>
                <a:spcPct val="130000"/>
              </a:lnSpc>
            </a:pPr>
            <a:r>
              <a:rPr kumimoji="1" lang="zh-CN" altLang="en-US" b="1" spc="300" dirty="0">
                <a:solidFill>
                  <a:srgbClr val="8BC34A"/>
                </a:solidFill>
                <a:latin typeface="微软雅黑" panose="020B0503020204020204" charset="-122"/>
                <a:ea typeface="微软雅黑" panose="020B0503020204020204" charset="-122"/>
              </a:rPr>
              <a:t>第二年</a:t>
            </a:r>
            <a:endParaRPr kumimoji="1" lang="zh-CN" altLang="en-US" b="1" spc="300" dirty="0">
              <a:solidFill>
                <a:srgbClr val="8BC34A"/>
              </a:solidFill>
              <a:latin typeface="微软雅黑" panose="020B0503020204020204" charset="-122"/>
              <a:ea typeface="微软雅黑" panose="020B0503020204020204" charset="-122"/>
            </a:endParaRPr>
          </a:p>
        </p:txBody>
      </p:sp>
      <p:sp>
        <p:nvSpPr>
          <p:cNvPr id="91" name="文本框 90"/>
          <p:cNvSpPr txBox="1"/>
          <p:nvPr>
            <p:custDataLst>
              <p:tags r:id="rId14"/>
            </p:custDataLst>
          </p:nvPr>
        </p:nvSpPr>
        <p:spPr>
          <a:xfrm>
            <a:off x="9818100" y="4738312"/>
            <a:ext cx="1102039" cy="430576"/>
          </a:xfrm>
          <a:prstGeom prst="rect">
            <a:avLst/>
          </a:prstGeom>
          <a:noFill/>
        </p:spPr>
        <p:txBody>
          <a:bodyPr wrap="square" rtlCol="0" anchor="ctr">
            <a:normAutofit lnSpcReduction="10000"/>
          </a:bodyPr>
          <a:lstStyle/>
          <a:p>
            <a:pPr algn="ctr">
              <a:lnSpc>
                <a:spcPct val="130000"/>
              </a:lnSpc>
            </a:pPr>
            <a:r>
              <a:rPr kumimoji="1" lang="zh-CN" altLang="en-US" b="1" spc="300" dirty="0">
                <a:solidFill>
                  <a:srgbClr val="009587"/>
                </a:solidFill>
                <a:latin typeface="微软雅黑" panose="020B0503020204020204" charset="-122"/>
                <a:ea typeface="微软雅黑" panose="020B0503020204020204" charset="-122"/>
              </a:rPr>
              <a:t>高年级</a:t>
            </a:r>
            <a:endParaRPr kumimoji="1" lang="zh-CN" altLang="en-US" b="1" spc="300" dirty="0">
              <a:solidFill>
                <a:srgbClr val="009587"/>
              </a:solidFill>
              <a:latin typeface="微软雅黑" panose="020B0503020204020204" charset="-122"/>
              <a:ea typeface="微软雅黑" panose="020B0503020204020204" charset="-122"/>
            </a:endParaRPr>
          </a:p>
        </p:txBody>
      </p:sp>
      <p:sp>
        <p:nvSpPr>
          <p:cNvPr id="42" name="任意形状 41"/>
          <p:cNvSpPr/>
          <p:nvPr>
            <p:custDataLst>
              <p:tags r:id="rId15"/>
            </p:custDataLst>
          </p:nvPr>
        </p:nvSpPr>
        <p:spPr>
          <a:xfrm>
            <a:off x="8599603" y="3811752"/>
            <a:ext cx="565137" cy="565102"/>
          </a:xfrm>
          <a:custGeom>
            <a:avLst/>
            <a:gdLst>
              <a:gd name="connsiteX0" fmla="*/ 483105 w 572573"/>
              <a:gd name="connsiteY0" fmla="*/ 518862 h 572537"/>
              <a:gd name="connsiteX1" fmla="*/ 536754 w 572573"/>
              <a:gd name="connsiteY1" fmla="*/ 518862 h 572537"/>
              <a:gd name="connsiteX2" fmla="*/ 536754 w 572573"/>
              <a:gd name="connsiteY2" fmla="*/ 536755 h 572537"/>
              <a:gd name="connsiteX3" fmla="*/ 483105 w 572573"/>
              <a:gd name="connsiteY3" fmla="*/ 536755 h 572537"/>
              <a:gd name="connsiteX4" fmla="*/ 411494 w 572573"/>
              <a:gd name="connsiteY4" fmla="*/ 518862 h 572537"/>
              <a:gd name="connsiteX5" fmla="*/ 465143 w 572573"/>
              <a:gd name="connsiteY5" fmla="*/ 518862 h 572537"/>
              <a:gd name="connsiteX6" fmla="*/ 465143 w 572573"/>
              <a:gd name="connsiteY6" fmla="*/ 536755 h 572537"/>
              <a:gd name="connsiteX7" fmla="*/ 411494 w 572573"/>
              <a:gd name="connsiteY7" fmla="*/ 536755 h 572537"/>
              <a:gd name="connsiteX8" fmla="*/ 304196 w 572573"/>
              <a:gd name="connsiteY8" fmla="*/ 411511 h 572537"/>
              <a:gd name="connsiteX9" fmla="*/ 304196 w 572573"/>
              <a:gd name="connsiteY9" fmla="*/ 483079 h 572537"/>
              <a:gd name="connsiteX10" fmla="*/ 375763 w 572573"/>
              <a:gd name="connsiteY10" fmla="*/ 483079 h 572537"/>
              <a:gd name="connsiteX11" fmla="*/ 375763 w 572573"/>
              <a:gd name="connsiteY11" fmla="*/ 411511 h 572537"/>
              <a:gd name="connsiteX12" fmla="*/ 250521 w 572573"/>
              <a:gd name="connsiteY12" fmla="*/ 411511 h 572537"/>
              <a:gd name="connsiteX13" fmla="*/ 250521 w 572573"/>
              <a:gd name="connsiteY13" fmla="*/ 483079 h 572537"/>
              <a:gd name="connsiteX14" fmla="*/ 286304 w 572573"/>
              <a:gd name="connsiteY14" fmla="*/ 483079 h 572537"/>
              <a:gd name="connsiteX15" fmla="*/ 286304 w 572573"/>
              <a:gd name="connsiteY15" fmla="*/ 411511 h 572537"/>
              <a:gd name="connsiteX16" fmla="*/ 232629 w 572573"/>
              <a:gd name="connsiteY16" fmla="*/ 393619 h 572537"/>
              <a:gd name="connsiteX17" fmla="*/ 393655 w 572573"/>
              <a:gd name="connsiteY17" fmla="*/ 393619 h 572537"/>
              <a:gd name="connsiteX18" fmla="*/ 393655 w 572573"/>
              <a:gd name="connsiteY18" fmla="*/ 500971 h 572537"/>
              <a:gd name="connsiteX19" fmla="*/ 232629 w 572573"/>
              <a:gd name="connsiteY19" fmla="*/ 500971 h 572537"/>
              <a:gd name="connsiteX20" fmla="*/ 465213 w 572573"/>
              <a:gd name="connsiteY20" fmla="*/ 89468 h 572537"/>
              <a:gd name="connsiteX21" fmla="*/ 465213 w 572573"/>
              <a:gd name="connsiteY21" fmla="*/ 107351 h 572537"/>
              <a:gd name="connsiteX22" fmla="*/ 500970 w 572573"/>
              <a:gd name="connsiteY22" fmla="*/ 107351 h 572537"/>
              <a:gd name="connsiteX23" fmla="*/ 500970 w 572573"/>
              <a:gd name="connsiteY23" fmla="*/ 125242 h 572537"/>
              <a:gd name="connsiteX24" fmla="*/ 465213 w 572573"/>
              <a:gd name="connsiteY24" fmla="*/ 125242 h 572537"/>
              <a:gd name="connsiteX25" fmla="*/ 465213 w 572573"/>
              <a:gd name="connsiteY25" fmla="*/ 483079 h 572537"/>
              <a:gd name="connsiteX26" fmla="*/ 518897 w 572573"/>
              <a:gd name="connsiteY26" fmla="*/ 483079 h 572537"/>
              <a:gd name="connsiteX27" fmla="*/ 518897 w 572573"/>
              <a:gd name="connsiteY27" fmla="*/ 89468 h 572537"/>
              <a:gd name="connsiteX28" fmla="*/ 322088 w 572573"/>
              <a:gd name="connsiteY28" fmla="*/ 89468 h 572537"/>
              <a:gd name="connsiteX29" fmla="*/ 322088 w 572573"/>
              <a:gd name="connsiteY29" fmla="*/ 107351 h 572537"/>
              <a:gd name="connsiteX30" fmla="*/ 447321 w 572573"/>
              <a:gd name="connsiteY30" fmla="*/ 107351 h 572537"/>
              <a:gd name="connsiteX31" fmla="*/ 447321 w 572573"/>
              <a:gd name="connsiteY31" fmla="*/ 89468 h 572537"/>
              <a:gd name="connsiteX32" fmla="*/ 250521 w 572573"/>
              <a:gd name="connsiteY32" fmla="*/ 89459 h 572537"/>
              <a:gd name="connsiteX33" fmla="*/ 250521 w 572573"/>
              <a:gd name="connsiteY33" fmla="*/ 107351 h 572537"/>
              <a:gd name="connsiteX34" fmla="*/ 268404 w 572573"/>
              <a:gd name="connsiteY34" fmla="*/ 107351 h 572537"/>
              <a:gd name="connsiteX35" fmla="*/ 268404 w 572573"/>
              <a:gd name="connsiteY35" fmla="*/ 125242 h 572537"/>
              <a:gd name="connsiteX36" fmla="*/ 250521 w 572573"/>
              <a:gd name="connsiteY36" fmla="*/ 125242 h 572537"/>
              <a:gd name="connsiteX37" fmla="*/ 250521 w 572573"/>
              <a:gd name="connsiteY37" fmla="*/ 161026 h 572537"/>
              <a:gd name="connsiteX38" fmla="*/ 268412 w 572573"/>
              <a:gd name="connsiteY38" fmla="*/ 161026 h 572537"/>
              <a:gd name="connsiteX39" fmla="*/ 268412 w 572573"/>
              <a:gd name="connsiteY39" fmla="*/ 196809 h 572537"/>
              <a:gd name="connsiteX40" fmla="*/ 286304 w 572573"/>
              <a:gd name="connsiteY40" fmla="*/ 196809 h 572537"/>
              <a:gd name="connsiteX41" fmla="*/ 286304 w 572573"/>
              <a:gd name="connsiteY41" fmla="*/ 161026 h 572537"/>
              <a:gd name="connsiteX42" fmla="*/ 304196 w 572573"/>
              <a:gd name="connsiteY42" fmla="*/ 161026 h 572537"/>
              <a:gd name="connsiteX43" fmla="*/ 304196 w 572573"/>
              <a:gd name="connsiteY43" fmla="*/ 89459 h 572537"/>
              <a:gd name="connsiteX44" fmla="*/ 161062 w 572573"/>
              <a:gd name="connsiteY44" fmla="*/ 89459 h 572537"/>
              <a:gd name="connsiteX45" fmla="*/ 161062 w 572573"/>
              <a:gd name="connsiteY45" fmla="*/ 107351 h 572537"/>
              <a:gd name="connsiteX46" fmla="*/ 232629 w 572573"/>
              <a:gd name="connsiteY46" fmla="*/ 107351 h 572537"/>
              <a:gd name="connsiteX47" fmla="*/ 232629 w 572573"/>
              <a:gd name="connsiteY47" fmla="*/ 89459 h 572537"/>
              <a:gd name="connsiteX48" fmla="*/ 143170 w 572573"/>
              <a:gd name="connsiteY48" fmla="*/ 71567 h 572537"/>
              <a:gd name="connsiteX49" fmla="*/ 322088 w 572573"/>
              <a:gd name="connsiteY49" fmla="*/ 71567 h 572537"/>
              <a:gd name="connsiteX50" fmla="*/ 322088 w 572573"/>
              <a:gd name="connsiteY50" fmla="*/ 71576 h 572537"/>
              <a:gd name="connsiteX51" fmla="*/ 536789 w 572573"/>
              <a:gd name="connsiteY51" fmla="*/ 71576 h 572537"/>
              <a:gd name="connsiteX52" fmla="*/ 536789 w 572573"/>
              <a:gd name="connsiteY52" fmla="*/ 500971 h 572537"/>
              <a:gd name="connsiteX53" fmla="*/ 420493 w 572573"/>
              <a:gd name="connsiteY53" fmla="*/ 500971 h 572537"/>
              <a:gd name="connsiteX54" fmla="*/ 420493 w 572573"/>
              <a:gd name="connsiteY54" fmla="*/ 483079 h 572537"/>
              <a:gd name="connsiteX55" fmla="*/ 447321 w 572573"/>
              <a:gd name="connsiteY55" fmla="*/ 483079 h 572537"/>
              <a:gd name="connsiteX56" fmla="*/ 447321 w 572573"/>
              <a:gd name="connsiteY56" fmla="*/ 125242 h 572537"/>
              <a:gd name="connsiteX57" fmla="*/ 322088 w 572573"/>
              <a:gd name="connsiteY57" fmla="*/ 125242 h 572537"/>
              <a:gd name="connsiteX58" fmla="*/ 322088 w 572573"/>
              <a:gd name="connsiteY58" fmla="*/ 178918 h 572537"/>
              <a:gd name="connsiteX59" fmla="*/ 304196 w 572573"/>
              <a:gd name="connsiteY59" fmla="*/ 178918 h 572537"/>
              <a:gd name="connsiteX60" fmla="*/ 304196 w 572573"/>
              <a:gd name="connsiteY60" fmla="*/ 214701 h 572537"/>
              <a:gd name="connsiteX61" fmla="*/ 286304 w 572573"/>
              <a:gd name="connsiteY61" fmla="*/ 214701 h 572537"/>
              <a:gd name="connsiteX62" fmla="*/ 286304 w 572573"/>
              <a:gd name="connsiteY62" fmla="*/ 250485 h 572537"/>
              <a:gd name="connsiteX63" fmla="*/ 304196 w 572573"/>
              <a:gd name="connsiteY63" fmla="*/ 268377 h 572537"/>
              <a:gd name="connsiteX64" fmla="*/ 375763 w 572573"/>
              <a:gd name="connsiteY64" fmla="*/ 268377 h 572537"/>
              <a:gd name="connsiteX65" fmla="*/ 411547 w 572573"/>
              <a:gd name="connsiteY65" fmla="*/ 304160 h 572537"/>
              <a:gd name="connsiteX66" fmla="*/ 375763 w 572573"/>
              <a:gd name="connsiteY66" fmla="*/ 339944 h 572537"/>
              <a:gd name="connsiteX67" fmla="*/ 277358 w 572573"/>
              <a:gd name="connsiteY67" fmla="*/ 339944 h 572537"/>
              <a:gd name="connsiteX68" fmla="*/ 250521 w 572573"/>
              <a:gd name="connsiteY68" fmla="*/ 366782 h 572537"/>
              <a:gd name="connsiteX69" fmla="*/ 250521 w 572573"/>
              <a:gd name="connsiteY69" fmla="*/ 376279 h 572537"/>
              <a:gd name="connsiteX70" fmla="*/ 232629 w 572573"/>
              <a:gd name="connsiteY70" fmla="*/ 376279 h 572537"/>
              <a:gd name="connsiteX71" fmla="*/ 232629 w 572573"/>
              <a:gd name="connsiteY71" fmla="*/ 366782 h 572537"/>
              <a:gd name="connsiteX72" fmla="*/ 277358 w 572573"/>
              <a:gd name="connsiteY72" fmla="*/ 322052 h 572537"/>
              <a:gd name="connsiteX73" fmla="*/ 375763 w 572573"/>
              <a:gd name="connsiteY73" fmla="*/ 322052 h 572537"/>
              <a:gd name="connsiteX74" fmla="*/ 393655 w 572573"/>
              <a:gd name="connsiteY74" fmla="*/ 304160 h 572537"/>
              <a:gd name="connsiteX75" fmla="*/ 375763 w 572573"/>
              <a:gd name="connsiteY75" fmla="*/ 286268 h 572537"/>
              <a:gd name="connsiteX76" fmla="*/ 304196 w 572573"/>
              <a:gd name="connsiteY76" fmla="*/ 286268 h 572537"/>
              <a:gd name="connsiteX77" fmla="*/ 268412 w 572573"/>
              <a:gd name="connsiteY77" fmla="*/ 250485 h 572537"/>
              <a:gd name="connsiteX78" fmla="*/ 268412 w 572573"/>
              <a:gd name="connsiteY78" fmla="*/ 214701 h 572537"/>
              <a:gd name="connsiteX79" fmla="*/ 250521 w 572573"/>
              <a:gd name="connsiteY79" fmla="*/ 214701 h 572537"/>
              <a:gd name="connsiteX80" fmla="*/ 250521 w 572573"/>
              <a:gd name="connsiteY80" fmla="*/ 178918 h 572537"/>
              <a:gd name="connsiteX81" fmla="*/ 232629 w 572573"/>
              <a:gd name="connsiteY81" fmla="*/ 178918 h 572537"/>
              <a:gd name="connsiteX82" fmla="*/ 232629 w 572573"/>
              <a:gd name="connsiteY82" fmla="*/ 125242 h 572537"/>
              <a:gd name="connsiteX83" fmla="*/ 161062 w 572573"/>
              <a:gd name="connsiteY83" fmla="*/ 125242 h 572537"/>
              <a:gd name="connsiteX84" fmla="*/ 161062 w 572573"/>
              <a:gd name="connsiteY84" fmla="*/ 483079 h 572537"/>
              <a:gd name="connsiteX85" fmla="*/ 214737 w 572573"/>
              <a:gd name="connsiteY85" fmla="*/ 483079 h 572537"/>
              <a:gd name="connsiteX86" fmla="*/ 214737 w 572573"/>
              <a:gd name="connsiteY86" fmla="*/ 500971 h 572537"/>
              <a:gd name="connsiteX87" fmla="*/ 143170 w 572573"/>
              <a:gd name="connsiteY87" fmla="*/ 500971 h 572537"/>
              <a:gd name="connsiteX88" fmla="*/ 107351 w 572573"/>
              <a:gd name="connsiteY88" fmla="*/ 35792 h 572537"/>
              <a:gd name="connsiteX89" fmla="*/ 125244 w 572573"/>
              <a:gd name="connsiteY89" fmla="*/ 35792 h 572537"/>
              <a:gd name="connsiteX90" fmla="*/ 125244 w 572573"/>
              <a:gd name="connsiteY90" fmla="*/ 545700 h 572537"/>
              <a:gd name="connsiteX91" fmla="*/ 107351 w 572573"/>
              <a:gd name="connsiteY91" fmla="*/ 545700 h 572537"/>
              <a:gd name="connsiteX92" fmla="*/ 509916 w 572573"/>
              <a:gd name="connsiteY92" fmla="*/ 35784 h 572537"/>
              <a:gd name="connsiteX93" fmla="*/ 527809 w 572573"/>
              <a:gd name="connsiteY93" fmla="*/ 35784 h 572537"/>
              <a:gd name="connsiteX94" fmla="*/ 527809 w 572573"/>
              <a:gd name="connsiteY94" fmla="*/ 53677 h 572537"/>
              <a:gd name="connsiteX95" fmla="*/ 509916 w 572573"/>
              <a:gd name="connsiteY95" fmla="*/ 53677 h 572537"/>
              <a:gd name="connsiteX96" fmla="*/ 474133 w 572573"/>
              <a:gd name="connsiteY96" fmla="*/ 35784 h 572537"/>
              <a:gd name="connsiteX97" fmla="*/ 492026 w 572573"/>
              <a:gd name="connsiteY97" fmla="*/ 35784 h 572537"/>
              <a:gd name="connsiteX98" fmla="*/ 492026 w 572573"/>
              <a:gd name="connsiteY98" fmla="*/ 53677 h 572537"/>
              <a:gd name="connsiteX99" fmla="*/ 474133 w 572573"/>
              <a:gd name="connsiteY99" fmla="*/ 53677 h 572537"/>
              <a:gd name="connsiteX100" fmla="*/ 438349 w 572573"/>
              <a:gd name="connsiteY100" fmla="*/ 35784 h 572537"/>
              <a:gd name="connsiteX101" fmla="*/ 456242 w 572573"/>
              <a:gd name="connsiteY101" fmla="*/ 35784 h 572537"/>
              <a:gd name="connsiteX102" fmla="*/ 456242 w 572573"/>
              <a:gd name="connsiteY102" fmla="*/ 53677 h 572537"/>
              <a:gd name="connsiteX103" fmla="*/ 438349 w 572573"/>
              <a:gd name="connsiteY103" fmla="*/ 53677 h 572537"/>
              <a:gd name="connsiteX104" fmla="*/ 402566 w 572573"/>
              <a:gd name="connsiteY104" fmla="*/ 35784 h 572537"/>
              <a:gd name="connsiteX105" fmla="*/ 420459 w 572573"/>
              <a:gd name="connsiteY105" fmla="*/ 35784 h 572537"/>
              <a:gd name="connsiteX106" fmla="*/ 420459 w 572573"/>
              <a:gd name="connsiteY106" fmla="*/ 53677 h 572537"/>
              <a:gd name="connsiteX107" fmla="*/ 402566 w 572573"/>
              <a:gd name="connsiteY107" fmla="*/ 53677 h 572537"/>
              <a:gd name="connsiteX108" fmla="*/ 366782 w 572573"/>
              <a:gd name="connsiteY108" fmla="*/ 35784 h 572537"/>
              <a:gd name="connsiteX109" fmla="*/ 384675 w 572573"/>
              <a:gd name="connsiteY109" fmla="*/ 35784 h 572537"/>
              <a:gd name="connsiteX110" fmla="*/ 384675 w 572573"/>
              <a:gd name="connsiteY110" fmla="*/ 53677 h 572537"/>
              <a:gd name="connsiteX111" fmla="*/ 366782 w 572573"/>
              <a:gd name="connsiteY111" fmla="*/ 53677 h 572537"/>
              <a:gd name="connsiteX112" fmla="*/ 330999 w 572573"/>
              <a:gd name="connsiteY112" fmla="*/ 35784 h 572537"/>
              <a:gd name="connsiteX113" fmla="*/ 348892 w 572573"/>
              <a:gd name="connsiteY113" fmla="*/ 35784 h 572537"/>
              <a:gd name="connsiteX114" fmla="*/ 348892 w 572573"/>
              <a:gd name="connsiteY114" fmla="*/ 53677 h 572537"/>
              <a:gd name="connsiteX115" fmla="*/ 330999 w 572573"/>
              <a:gd name="connsiteY115" fmla="*/ 53677 h 572537"/>
              <a:gd name="connsiteX116" fmla="*/ 295215 w 572573"/>
              <a:gd name="connsiteY116" fmla="*/ 35784 h 572537"/>
              <a:gd name="connsiteX117" fmla="*/ 313108 w 572573"/>
              <a:gd name="connsiteY117" fmla="*/ 35784 h 572537"/>
              <a:gd name="connsiteX118" fmla="*/ 313108 w 572573"/>
              <a:gd name="connsiteY118" fmla="*/ 53677 h 572537"/>
              <a:gd name="connsiteX119" fmla="*/ 295215 w 572573"/>
              <a:gd name="connsiteY119" fmla="*/ 53677 h 572537"/>
              <a:gd name="connsiteX120" fmla="*/ 259431 w 572573"/>
              <a:gd name="connsiteY120" fmla="*/ 35784 h 572537"/>
              <a:gd name="connsiteX121" fmla="*/ 277324 w 572573"/>
              <a:gd name="connsiteY121" fmla="*/ 35784 h 572537"/>
              <a:gd name="connsiteX122" fmla="*/ 277324 w 572573"/>
              <a:gd name="connsiteY122" fmla="*/ 53677 h 572537"/>
              <a:gd name="connsiteX123" fmla="*/ 259431 w 572573"/>
              <a:gd name="connsiteY123" fmla="*/ 53677 h 572537"/>
              <a:gd name="connsiteX124" fmla="*/ 223648 w 572573"/>
              <a:gd name="connsiteY124" fmla="*/ 35784 h 572537"/>
              <a:gd name="connsiteX125" fmla="*/ 241541 w 572573"/>
              <a:gd name="connsiteY125" fmla="*/ 35784 h 572537"/>
              <a:gd name="connsiteX126" fmla="*/ 241541 w 572573"/>
              <a:gd name="connsiteY126" fmla="*/ 53677 h 572537"/>
              <a:gd name="connsiteX127" fmla="*/ 223648 w 572573"/>
              <a:gd name="connsiteY127" fmla="*/ 53677 h 572537"/>
              <a:gd name="connsiteX128" fmla="*/ 187864 w 572573"/>
              <a:gd name="connsiteY128" fmla="*/ 35784 h 572537"/>
              <a:gd name="connsiteX129" fmla="*/ 205757 w 572573"/>
              <a:gd name="connsiteY129" fmla="*/ 35784 h 572537"/>
              <a:gd name="connsiteX130" fmla="*/ 205757 w 572573"/>
              <a:gd name="connsiteY130" fmla="*/ 53677 h 572537"/>
              <a:gd name="connsiteX131" fmla="*/ 187864 w 572573"/>
              <a:gd name="connsiteY131" fmla="*/ 53677 h 572537"/>
              <a:gd name="connsiteX132" fmla="*/ 152081 w 572573"/>
              <a:gd name="connsiteY132" fmla="*/ 35784 h 572537"/>
              <a:gd name="connsiteX133" fmla="*/ 169974 w 572573"/>
              <a:gd name="connsiteY133" fmla="*/ 35784 h 572537"/>
              <a:gd name="connsiteX134" fmla="*/ 169974 w 572573"/>
              <a:gd name="connsiteY134" fmla="*/ 53677 h 572537"/>
              <a:gd name="connsiteX135" fmla="*/ 152081 w 572573"/>
              <a:gd name="connsiteY135" fmla="*/ 53677 h 572537"/>
              <a:gd name="connsiteX136" fmla="*/ 17892 w 572573"/>
              <a:gd name="connsiteY136" fmla="*/ 17892 h 572537"/>
              <a:gd name="connsiteX137" fmla="*/ 17892 w 572573"/>
              <a:gd name="connsiteY137" fmla="*/ 554645 h 572537"/>
              <a:gd name="connsiteX138" fmla="*/ 554681 w 572573"/>
              <a:gd name="connsiteY138" fmla="*/ 554645 h 572537"/>
              <a:gd name="connsiteX139" fmla="*/ 554681 w 572573"/>
              <a:gd name="connsiteY139" fmla="*/ 17892 h 572537"/>
              <a:gd name="connsiteX140" fmla="*/ 0 w 572573"/>
              <a:gd name="connsiteY140" fmla="*/ 0 h 572537"/>
              <a:gd name="connsiteX141" fmla="*/ 572573 w 572573"/>
              <a:gd name="connsiteY141" fmla="*/ 0 h 572537"/>
              <a:gd name="connsiteX142" fmla="*/ 572573 w 572573"/>
              <a:gd name="connsiteY142" fmla="*/ 572537 h 572537"/>
              <a:gd name="connsiteX143" fmla="*/ 0 w 572573"/>
              <a:gd name="connsiteY143" fmla="*/ 572537 h 572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572573" h="572537">
                <a:moveTo>
                  <a:pt x="483105" y="518862"/>
                </a:moveTo>
                <a:lnTo>
                  <a:pt x="536754" y="518862"/>
                </a:lnTo>
                <a:lnTo>
                  <a:pt x="536754" y="536755"/>
                </a:lnTo>
                <a:lnTo>
                  <a:pt x="483105" y="536755"/>
                </a:lnTo>
                <a:close/>
                <a:moveTo>
                  <a:pt x="411494" y="518862"/>
                </a:moveTo>
                <a:lnTo>
                  <a:pt x="465143" y="518862"/>
                </a:lnTo>
                <a:lnTo>
                  <a:pt x="465143" y="536755"/>
                </a:lnTo>
                <a:lnTo>
                  <a:pt x="411494" y="536755"/>
                </a:lnTo>
                <a:close/>
                <a:moveTo>
                  <a:pt x="304196" y="411511"/>
                </a:moveTo>
                <a:lnTo>
                  <a:pt x="304196" y="483079"/>
                </a:lnTo>
                <a:lnTo>
                  <a:pt x="375763" y="483079"/>
                </a:lnTo>
                <a:lnTo>
                  <a:pt x="375763" y="411511"/>
                </a:lnTo>
                <a:close/>
                <a:moveTo>
                  <a:pt x="250521" y="411511"/>
                </a:moveTo>
                <a:lnTo>
                  <a:pt x="250521" y="483079"/>
                </a:lnTo>
                <a:lnTo>
                  <a:pt x="286304" y="483079"/>
                </a:lnTo>
                <a:lnTo>
                  <a:pt x="286304" y="411511"/>
                </a:lnTo>
                <a:close/>
                <a:moveTo>
                  <a:pt x="232629" y="393619"/>
                </a:moveTo>
                <a:lnTo>
                  <a:pt x="393655" y="393619"/>
                </a:lnTo>
                <a:lnTo>
                  <a:pt x="393655" y="500971"/>
                </a:lnTo>
                <a:lnTo>
                  <a:pt x="232629" y="500971"/>
                </a:lnTo>
                <a:close/>
                <a:moveTo>
                  <a:pt x="465213" y="89468"/>
                </a:moveTo>
                <a:lnTo>
                  <a:pt x="465213" y="107351"/>
                </a:lnTo>
                <a:lnTo>
                  <a:pt x="500970" y="107351"/>
                </a:lnTo>
                <a:lnTo>
                  <a:pt x="500970" y="125242"/>
                </a:lnTo>
                <a:lnTo>
                  <a:pt x="465213" y="125242"/>
                </a:lnTo>
                <a:lnTo>
                  <a:pt x="465213" y="483079"/>
                </a:lnTo>
                <a:lnTo>
                  <a:pt x="518897" y="483079"/>
                </a:lnTo>
                <a:lnTo>
                  <a:pt x="518897" y="89468"/>
                </a:lnTo>
                <a:close/>
                <a:moveTo>
                  <a:pt x="322088" y="89468"/>
                </a:moveTo>
                <a:lnTo>
                  <a:pt x="322088" y="107351"/>
                </a:lnTo>
                <a:lnTo>
                  <a:pt x="447321" y="107351"/>
                </a:lnTo>
                <a:lnTo>
                  <a:pt x="447321" y="89468"/>
                </a:lnTo>
                <a:close/>
                <a:moveTo>
                  <a:pt x="250521" y="89459"/>
                </a:moveTo>
                <a:lnTo>
                  <a:pt x="250521" y="107351"/>
                </a:lnTo>
                <a:lnTo>
                  <a:pt x="268404" y="107351"/>
                </a:lnTo>
                <a:lnTo>
                  <a:pt x="268404" y="125242"/>
                </a:lnTo>
                <a:lnTo>
                  <a:pt x="250521" y="125242"/>
                </a:lnTo>
                <a:lnTo>
                  <a:pt x="250521" y="161026"/>
                </a:lnTo>
                <a:lnTo>
                  <a:pt x="268412" y="161026"/>
                </a:lnTo>
                <a:lnTo>
                  <a:pt x="268412" y="196809"/>
                </a:lnTo>
                <a:lnTo>
                  <a:pt x="286304" y="196809"/>
                </a:lnTo>
                <a:lnTo>
                  <a:pt x="286304" y="161026"/>
                </a:lnTo>
                <a:lnTo>
                  <a:pt x="304196" y="161026"/>
                </a:lnTo>
                <a:lnTo>
                  <a:pt x="304196" y="89459"/>
                </a:lnTo>
                <a:close/>
                <a:moveTo>
                  <a:pt x="161062" y="89459"/>
                </a:moveTo>
                <a:lnTo>
                  <a:pt x="161062" y="107351"/>
                </a:lnTo>
                <a:lnTo>
                  <a:pt x="232629" y="107351"/>
                </a:lnTo>
                <a:lnTo>
                  <a:pt x="232629" y="89459"/>
                </a:lnTo>
                <a:close/>
                <a:moveTo>
                  <a:pt x="143170" y="71567"/>
                </a:moveTo>
                <a:lnTo>
                  <a:pt x="322088" y="71567"/>
                </a:lnTo>
                <a:lnTo>
                  <a:pt x="322088" y="71576"/>
                </a:lnTo>
                <a:lnTo>
                  <a:pt x="536789" y="71576"/>
                </a:lnTo>
                <a:lnTo>
                  <a:pt x="536789" y="500971"/>
                </a:lnTo>
                <a:lnTo>
                  <a:pt x="420493" y="500971"/>
                </a:lnTo>
                <a:lnTo>
                  <a:pt x="420493" y="483079"/>
                </a:lnTo>
                <a:lnTo>
                  <a:pt x="447321" y="483079"/>
                </a:lnTo>
                <a:lnTo>
                  <a:pt x="447321" y="125242"/>
                </a:lnTo>
                <a:lnTo>
                  <a:pt x="322088" y="125242"/>
                </a:lnTo>
                <a:lnTo>
                  <a:pt x="322088" y="178918"/>
                </a:lnTo>
                <a:lnTo>
                  <a:pt x="304196" y="178918"/>
                </a:lnTo>
                <a:lnTo>
                  <a:pt x="304196" y="214701"/>
                </a:lnTo>
                <a:lnTo>
                  <a:pt x="286304" y="214701"/>
                </a:lnTo>
                <a:lnTo>
                  <a:pt x="286304" y="250485"/>
                </a:lnTo>
                <a:cubicBezTo>
                  <a:pt x="286317" y="260361"/>
                  <a:pt x="294320" y="268364"/>
                  <a:pt x="304196" y="268377"/>
                </a:cubicBezTo>
                <a:lnTo>
                  <a:pt x="375763" y="268377"/>
                </a:lnTo>
                <a:cubicBezTo>
                  <a:pt x="395526" y="268377"/>
                  <a:pt x="411547" y="284397"/>
                  <a:pt x="411547" y="304160"/>
                </a:cubicBezTo>
                <a:cubicBezTo>
                  <a:pt x="411547" y="323923"/>
                  <a:pt x="395526" y="339944"/>
                  <a:pt x="375763" y="339944"/>
                </a:cubicBezTo>
                <a:lnTo>
                  <a:pt x="277358" y="339944"/>
                </a:lnTo>
                <a:cubicBezTo>
                  <a:pt x="262543" y="339960"/>
                  <a:pt x="250537" y="351967"/>
                  <a:pt x="250521" y="366782"/>
                </a:cubicBezTo>
                <a:lnTo>
                  <a:pt x="250521" y="376279"/>
                </a:lnTo>
                <a:lnTo>
                  <a:pt x="232629" y="376279"/>
                </a:lnTo>
                <a:lnTo>
                  <a:pt x="232629" y="366782"/>
                </a:lnTo>
                <a:cubicBezTo>
                  <a:pt x="232658" y="342090"/>
                  <a:pt x="252667" y="322081"/>
                  <a:pt x="277358" y="322052"/>
                </a:cubicBezTo>
                <a:lnTo>
                  <a:pt x="375763" y="322052"/>
                </a:lnTo>
                <a:cubicBezTo>
                  <a:pt x="385645" y="322052"/>
                  <a:pt x="393655" y="314042"/>
                  <a:pt x="393655" y="304160"/>
                </a:cubicBezTo>
                <a:cubicBezTo>
                  <a:pt x="393655" y="294279"/>
                  <a:pt x="385645" y="286268"/>
                  <a:pt x="375763" y="286268"/>
                </a:cubicBezTo>
                <a:lnTo>
                  <a:pt x="304196" y="286268"/>
                </a:lnTo>
                <a:cubicBezTo>
                  <a:pt x="284441" y="286249"/>
                  <a:pt x="268432" y="270239"/>
                  <a:pt x="268412" y="250485"/>
                </a:cubicBezTo>
                <a:lnTo>
                  <a:pt x="268412" y="214701"/>
                </a:lnTo>
                <a:lnTo>
                  <a:pt x="250521" y="214701"/>
                </a:lnTo>
                <a:lnTo>
                  <a:pt x="250521" y="178918"/>
                </a:lnTo>
                <a:lnTo>
                  <a:pt x="232629" y="178918"/>
                </a:lnTo>
                <a:lnTo>
                  <a:pt x="232629" y="125242"/>
                </a:lnTo>
                <a:lnTo>
                  <a:pt x="161062" y="125242"/>
                </a:lnTo>
                <a:lnTo>
                  <a:pt x="161062" y="483079"/>
                </a:lnTo>
                <a:lnTo>
                  <a:pt x="214737" y="483079"/>
                </a:lnTo>
                <a:lnTo>
                  <a:pt x="214737" y="500971"/>
                </a:lnTo>
                <a:lnTo>
                  <a:pt x="143170" y="500971"/>
                </a:lnTo>
                <a:close/>
                <a:moveTo>
                  <a:pt x="107351" y="35792"/>
                </a:moveTo>
                <a:lnTo>
                  <a:pt x="125244" y="35792"/>
                </a:lnTo>
                <a:lnTo>
                  <a:pt x="125244" y="545700"/>
                </a:lnTo>
                <a:lnTo>
                  <a:pt x="107351" y="545700"/>
                </a:lnTo>
                <a:close/>
                <a:moveTo>
                  <a:pt x="509916" y="35784"/>
                </a:moveTo>
                <a:lnTo>
                  <a:pt x="527809" y="35784"/>
                </a:lnTo>
                <a:lnTo>
                  <a:pt x="527809" y="53677"/>
                </a:lnTo>
                <a:lnTo>
                  <a:pt x="509916" y="53677"/>
                </a:lnTo>
                <a:close/>
                <a:moveTo>
                  <a:pt x="474133" y="35784"/>
                </a:moveTo>
                <a:lnTo>
                  <a:pt x="492026" y="35784"/>
                </a:lnTo>
                <a:lnTo>
                  <a:pt x="492026" y="53677"/>
                </a:lnTo>
                <a:lnTo>
                  <a:pt x="474133" y="53677"/>
                </a:lnTo>
                <a:close/>
                <a:moveTo>
                  <a:pt x="438349" y="35784"/>
                </a:moveTo>
                <a:lnTo>
                  <a:pt x="456242" y="35784"/>
                </a:lnTo>
                <a:lnTo>
                  <a:pt x="456242" y="53677"/>
                </a:lnTo>
                <a:lnTo>
                  <a:pt x="438349" y="53677"/>
                </a:lnTo>
                <a:close/>
                <a:moveTo>
                  <a:pt x="402566" y="35784"/>
                </a:moveTo>
                <a:lnTo>
                  <a:pt x="420459" y="35784"/>
                </a:lnTo>
                <a:lnTo>
                  <a:pt x="420459" y="53677"/>
                </a:lnTo>
                <a:lnTo>
                  <a:pt x="402566" y="53677"/>
                </a:lnTo>
                <a:close/>
                <a:moveTo>
                  <a:pt x="366782" y="35784"/>
                </a:moveTo>
                <a:lnTo>
                  <a:pt x="384675" y="35784"/>
                </a:lnTo>
                <a:lnTo>
                  <a:pt x="384675" y="53677"/>
                </a:lnTo>
                <a:lnTo>
                  <a:pt x="366782" y="53677"/>
                </a:lnTo>
                <a:close/>
                <a:moveTo>
                  <a:pt x="330999" y="35784"/>
                </a:moveTo>
                <a:lnTo>
                  <a:pt x="348892" y="35784"/>
                </a:lnTo>
                <a:lnTo>
                  <a:pt x="348892" y="53677"/>
                </a:lnTo>
                <a:lnTo>
                  <a:pt x="330999" y="53677"/>
                </a:lnTo>
                <a:close/>
                <a:moveTo>
                  <a:pt x="295215" y="35784"/>
                </a:moveTo>
                <a:lnTo>
                  <a:pt x="313108" y="35784"/>
                </a:lnTo>
                <a:lnTo>
                  <a:pt x="313108" y="53677"/>
                </a:lnTo>
                <a:lnTo>
                  <a:pt x="295215" y="53677"/>
                </a:lnTo>
                <a:close/>
                <a:moveTo>
                  <a:pt x="259431" y="35784"/>
                </a:moveTo>
                <a:lnTo>
                  <a:pt x="277324" y="35784"/>
                </a:lnTo>
                <a:lnTo>
                  <a:pt x="277324" y="53677"/>
                </a:lnTo>
                <a:lnTo>
                  <a:pt x="259431" y="53677"/>
                </a:lnTo>
                <a:close/>
                <a:moveTo>
                  <a:pt x="223648" y="35784"/>
                </a:moveTo>
                <a:lnTo>
                  <a:pt x="241541" y="35784"/>
                </a:lnTo>
                <a:lnTo>
                  <a:pt x="241541" y="53677"/>
                </a:lnTo>
                <a:lnTo>
                  <a:pt x="223648" y="53677"/>
                </a:lnTo>
                <a:close/>
                <a:moveTo>
                  <a:pt x="187864" y="35784"/>
                </a:moveTo>
                <a:lnTo>
                  <a:pt x="205757" y="35784"/>
                </a:lnTo>
                <a:lnTo>
                  <a:pt x="205757" y="53677"/>
                </a:lnTo>
                <a:lnTo>
                  <a:pt x="187864" y="53677"/>
                </a:lnTo>
                <a:close/>
                <a:moveTo>
                  <a:pt x="152081" y="35784"/>
                </a:moveTo>
                <a:lnTo>
                  <a:pt x="169974" y="35784"/>
                </a:lnTo>
                <a:lnTo>
                  <a:pt x="169974" y="53677"/>
                </a:lnTo>
                <a:lnTo>
                  <a:pt x="152081" y="53677"/>
                </a:lnTo>
                <a:close/>
                <a:moveTo>
                  <a:pt x="17892" y="17892"/>
                </a:moveTo>
                <a:lnTo>
                  <a:pt x="17892" y="554645"/>
                </a:lnTo>
                <a:lnTo>
                  <a:pt x="554681" y="554645"/>
                </a:lnTo>
                <a:lnTo>
                  <a:pt x="554681" y="17892"/>
                </a:lnTo>
                <a:close/>
                <a:moveTo>
                  <a:pt x="0" y="0"/>
                </a:moveTo>
                <a:lnTo>
                  <a:pt x="572573" y="0"/>
                </a:lnTo>
                <a:lnTo>
                  <a:pt x="572573" y="572537"/>
                </a:lnTo>
                <a:lnTo>
                  <a:pt x="0" y="572537"/>
                </a:lnTo>
                <a:close/>
              </a:path>
            </a:pathLst>
          </a:custGeom>
          <a:solidFill>
            <a:srgbClr val="000000"/>
          </a:solidFill>
          <a:ln w="8930" cap="flat">
            <a:noFill/>
            <a:prstDash val="solid"/>
            <a:miter/>
          </a:ln>
        </p:spPr>
        <p:txBody>
          <a:bodyPr rtlCol="0" anchor="ctr"/>
          <a:lstStyle/>
          <a:p>
            <a:endParaRPr lang="zh-CN" altLang="en-US">
              <a:latin typeface="微软雅黑" panose="020B0503020204020204" charset="-122"/>
              <a:ea typeface="微软雅黑" panose="020B0503020204020204" charset="-122"/>
            </a:endParaRPr>
          </a:p>
        </p:txBody>
      </p:sp>
      <p:sp>
        <p:nvSpPr>
          <p:cNvPr id="93" name="椭圆 92"/>
          <p:cNvSpPr>
            <a:spLocks noChangeAspect="1"/>
          </p:cNvSpPr>
          <p:nvPr>
            <p:custDataLst>
              <p:tags r:id="rId16"/>
            </p:custDataLst>
          </p:nvPr>
        </p:nvSpPr>
        <p:spPr>
          <a:xfrm>
            <a:off x="560682" y="2299930"/>
            <a:ext cx="715424" cy="715422"/>
          </a:xfrm>
          <a:prstGeom prst="ellipse">
            <a:avLst/>
          </a:prstGeom>
          <a:solidFill>
            <a:srgbClr val="2196F3"/>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6" name="任意多边形: 形状 65"/>
          <p:cNvSpPr/>
          <p:nvPr>
            <p:custDataLst>
              <p:tags r:id="rId17"/>
            </p:custDataLst>
          </p:nvPr>
        </p:nvSpPr>
        <p:spPr>
          <a:xfrm>
            <a:off x="744019" y="2483266"/>
            <a:ext cx="348750" cy="348750"/>
          </a:xfrm>
          <a:custGeom>
            <a:avLst/>
            <a:gdLst>
              <a:gd name="connsiteX0" fmla="*/ 315000 w 348750"/>
              <a:gd name="connsiteY0" fmla="*/ 315000 h 348750"/>
              <a:gd name="connsiteX1" fmla="*/ 315000 w 348750"/>
              <a:gd name="connsiteY1" fmla="*/ 337500 h 348750"/>
              <a:gd name="connsiteX2" fmla="*/ 337500 w 348750"/>
              <a:gd name="connsiteY2" fmla="*/ 337500 h 348750"/>
              <a:gd name="connsiteX3" fmla="*/ 337500 w 348750"/>
              <a:gd name="connsiteY3" fmla="*/ 315000 h 348750"/>
              <a:gd name="connsiteX4" fmla="*/ 112500 w 348750"/>
              <a:gd name="connsiteY4" fmla="*/ 315000 h 348750"/>
              <a:gd name="connsiteX5" fmla="*/ 112500 w 348750"/>
              <a:gd name="connsiteY5" fmla="*/ 337500 h 348750"/>
              <a:gd name="connsiteX6" fmla="*/ 135000 w 348750"/>
              <a:gd name="connsiteY6" fmla="*/ 337500 h 348750"/>
              <a:gd name="connsiteX7" fmla="*/ 135000 w 348750"/>
              <a:gd name="connsiteY7" fmla="*/ 315000 h 348750"/>
              <a:gd name="connsiteX8" fmla="*/ 61875 w 348750"/>
              <a:gd name="connsiteY8" fmla="*/ 286875 h 348750"/>
              <a:gd name="connsiteX9" fmla="*/ 73125 w 348750"/>
              <a:gd name="connsiteY9" fmla="*/ 286875 h 348750"/>
              <a:gd name="connsiteX10" fmla="*/ 73125 w 348750"/>
              <a:gd name="connsiteY10" fmla="*/ 303750 h 348750"/>
              <a:gd name="connsiteX11" fmla="*/ 61875 w 348750"/>
              <a:gd name="connsiteY11" fmla="*/ 303750 h 348750"/>
              <a:gd name="connsiteX12" fmla="*/ 73125 w 348750"/>
              <a:gd name="connsiteY12" fmla="*/ 275625 h 348750"/>
              <a:gd name="connsiteX13" fmla="*/ 90000 w 348750"/>
              <a:gd name="connsiteY13" fmla="*/ 275625 h 348750"/>
              <a:gd name="connsiteX14" fmla="*/ 90000 w 348750"/>
              <a:gd name="connsiteY14" fmla="*/ 286875 h 348750"/>
              <a:gd name="connsiteX15" fmla="*/ 73125 w 348750"/>
              <a:gd name="connsiteY15" fmla="*/ 286875 h 348750"/>
              <a:gd name="connsiteX16" fmla="*/ 45000 w 348750"/>
              <a:gd name="connsiteY16" fmla="*/ 275625 h 348750"/>
              <a:gd name="connsiteX17" fmla="*/ 61875 w 348750"/>
              <a:gd name="connsiteY17" fmla="*/ 275625 h 348750"/>
              <a:gd name="connsiteX18" fmla="*/ 61875 w 348750"/>
              <a:gd name="connsiteY18" fmla="*/ 286875 h 348750"/>
              <a:gd name="connsiteX19" fmla="*/ 45000 w 348750"/>
              <a:gd name="connsiteY19" fmla="*/ 286875 h 348750"/>
              <a:gd name="connsiteX20" fmla="*/ 61875 w 348750"/>
              <a:gd name="connsiteY20" fmla="*/ 258750 h 348750"/>
              <a:gd name="connsiteX21" fmla="*/ 73125 w 348750"/>
              <a:gd name="connsiteY21" fmla="*/ 258750 h 348750"/>
              <a:gd name="connsiteX22" fmla="*/ 73125 w 348750"/>
              <a:gd name="connsiteY22" fmla="*/ 275625 h 348750"/>
              <a:gd name="connsiteX23" fmla="*/ 61875 w 348750"/>
              <a:gd name="connsiteY23" fmla="*/ 275625 h 348750"/>
              <a:gd name="connsiteX24" fmla="*/ 213750 w 348750"/>
              <a:gd name="connsiteY24" fmla="*/ 213750 h 348750"/>
              <a:gd name="connsiteX25" fmla="*/ 213750 w 348750"/>
              <a:gd name="connsiteY25" fmla="*/ 236250 h 348750"/>
              <a:gd name="connsiteX26" fmla="*/ 236250 w 348750"/>
              <a:gd name="connsiteY26" fmla="*/ 236250 h 348750"/>
              <a:gd name="connsiteX27" fmla="*/ 236250 w 348750"/>
              <a:gd name="connsiteY27" fmla="*/ 213750 h 348750"/>
              <a:gd name="connsiteX28" fmla="*/ 11250 w 348750"/>
              <a:gd name="connsiteY28" fmla="*/ 213750 h 348750"/>
              <a:gd name="connsiteX29" fmla="*/ 11250 w 348750"/>
              <a:gd name="connsiteY29" fmla="*/ 236250 h 348750"/>
              <a:gd name="connsiteX30" fmla="*/ 33750 w 348750"/>
              <a:gd name="connsiteY30" fmla="*/ 236250 h 348750"/>
              <a:gd name="connsiteX31" fmla="*/ 33750 w 348750"/>
              <a:gd name="connsiteY31" fmla="*/ 213750 h 348750"/>
              <a:gd name="connsiteX32" fmla="*/ 230625 w 348750"/>
              <a:gd name="connsiteY32" fmla="*/ 129375 h 348750"/>
              <a:gd name="connsiteX33" fmla="*/ 230625 w 348750"/>
              <a:gd name="connsiteY33" fmla="*/ 202500 h 348750"/>
              <a:gd name="connsiteX34" fmla="*/ 247500 w 348750"/>
              <a:gd name="connsiteY34" fmla="*/ 202500 h 348750"/>
              <a:gd name="connsiteX35" fmla="*/ 247500 w 348750"/>
              <a:gd name="connsiteY35" fmla="*/ 247500 h 348750"/>
              <a:gd name="connsiteX36" fmla="*/ 202500 w 348750"/>
              <a:gd name="connsiteY36" fmla="*/ 247500 h 348750"/>
              <a:gd name="connsiteX37" fmla="*/ 202500 w 348750"/>
              <a:gd name="connsiteY37" fmla="*/ 230625 h 348750"/>
              <a:gd name="connsiteX38" fmla="*/ 129375 w 348750"/>
              <a:gd name="connsiteY38" fmla="*/ 230625 h 348750"/>
              <a:gd name="connsiteX39" fmla="*/ 129375 w 348750"/>
              <a:gd name="connsiteY39" fmla="*/ 303750 h 348750"/>
              <a:gd name="connsiteX40" fmla="*/ 146250 w 348750"/>
              <a:gd name="connsiteY40" fmla="*/ 303750 h 348750"/>
              <a:gd name="connsiteX41" fmla="*/ 146250 w 348750"/>
              <a:gd name="connsiteY41" fmla="*/ 320625 h 348750"/>
              <a:gd name="connsiteX42" fmla="*/ 303750 w 348750"/>
              <a:gd name="connsiteY42" fmla="*/ 320625 h 348750"/>
              <a:gd name="connsiteX43" fmla="*/ 303750 w 348750"/>
              <a:gd name="connsiteY43" fmla="*/ 303750 h 348750"/>
              <a:gd name="connsiteX44" fmla="*/ 320625 w 348750"/>
              <a:gd name="connsiteY44" fmla="*/ 303750 h 348750"/>
              <a:gd name="connsiteX45" fmla="*/ 320625 w 348750"/>
              <a:gd name="connsiteY45" fmla="*/ 146250 h 348750"/>
              <a:gd name="connsiteX46" fmla="*/ 303750 w 348750"/>
              <a:gd name="connsiteY46" fmla="*/ 146250 h 348750"/>
              <a:gd name="connsiteX47" fmla="*/ 303750 w 348750"/>
              <a:gd name="connsiteY47" fmla="*/ 129375 h 348750"/>
              <a:gd name="connsiteX48" fmla="*/ 146250 w 348750"/>
              <a:gd name="connsiteY48" fmla="*/ 129375 h 348750"/>
              <a:gd name="connsiteX49" fmla="*/ 146250 w 348750"/>
              <a:gd name="connsiteY49" fmla="*/ 146250 h 348750"/>
              <a:gd name="connsiteX50" fmla="*/ 129375 w 348750"/>
              <a:gd name="connsiteY50" fmla="*/ 146250 h 348750"/>
              <a:gd name="connsiteX51" fmla="*/ 129375 w 348750"/>
              <a:gd name="connsiteY51" fmla="*/ 219375 h 348750"/>
              <a:gd name="connsiteX52" fmla="*/ 202500 w 348750"/>
              <a:gd name="connsiteY52" fmla="*/ 219375 h 348750"/>
              <a:gd name="connsiteX53" fmla="*/ 202500 w 348750"/>
              <a:gd name="connsiteY53" fmla="*/ 202500 h 348750"/>
              <a:gd name="connsiteX54" fmla="*/ 219375 w 348750"/>
              <a:gd name="connsiteY54" fmla="*/ 202500 h 348750"/>
              <a:gd name="connsiteX55" fmla="*/ 219375 w 348750"/>
              <a:gd name="connsiteY55" fmla="*/ 129375 h 348750"/>
              <a:gd name="connsiteX56" fmla="*/ 315000 w 348750"/>
              <a:gd name="connsiteY56" fmla="*/ 112500 h 348750"/>
              <a:gd name="connsiteX57" fmla="*/ 315000 w 348750"/>
              <a:gd name="connsiteY57" fmla="*/ 135000 h 348750"/>
              <a:gd name="connsiteX58" fmla="*/ 337500 w 348750"/>
              <a:gd name="connsiteY58" fmla="*/ 135000 h 348750"/>
              <a:gd name="connsiteX59" fmla="*/ 337500 w 348750"/>
              <a:gd name="connsiteY59" fmla="*/ 112500 h 348750"/>
              <a:gd name="connsiteX60" fmla="*/ 112500 w 348750"/>
              <a:gd name="connsiteY60" fmla="*/ 112500 h 348750"/>
              <a:gd name="connsiteX61" fmla="*/ 112500 w 348750"/>
              <a:gd name="connsiteY61" fmla="*/ 135000 h 348750"/>
              <a:gd name="connsiteX62" fmla="*/ 135000 w 348750"/>
              <a:gd name="connsiteY62" fmla="*/ 135000 h 348750"/>
              <a:gd name="connsiteX63" fmla="*/ 135000 w 348750"/>
              <a:gd name="connsiteY63" fmla="*/ 112500 h 348750"/>
              <a:gd name="connsiteX64" fmla="*/ 275625 w 348750"/>
              <a:gd name="connsiteY64" fmla="*/ 73125 h 348750"/>
              <a:gd name="connsiteX65" fmla="*/ 286875 w 348750"/>
              <a:gd name="connsiteY65" fmla="*/ 73125 h 348750"/>
              <a:gd name="connsiteX66" fmla="*/ 286875 w 348750"/>
              <a:gd name="connsiteY66" fmla="*/ 90000 h 348750"/>
              <a:gd name="connsiteX67" fmla="*/ 275625 w 348750"/>
              <a:gd name="connsiteY67" fmla="*/ 90000 h 348750"/>
              <a:gd name="connsiteX68" fmla="*/ 286875 w 348750"/>
              <a:gd name="connsiteY68" fmla="*/ 61875 h 348750"/>
              <a:gd name="connsiteX69" fmla="*/ 303750 w 348750"/>
              <a:gd name="connsiteY69" fmla="*/ 61875 h 348750"/>
              <a:gd name="connsiteX70" fmla="*/ 303750 w 348750"/>
              <a:gd name="connsiteY70" fmla="*/ 73125 h 348750"/>
              <a:gd name="connsiteX71" fmla="*/ 286875 w 348750"/>
              <a:gd name="connsiteY71" fmla="*/ 73125 h 348750"/>
              <a:gd name="connsiteX72" fmla="*/ 258750 w 348750"/>
              <a:gd name="connsiteY72" fmla="*/ 61875 h 348750"/>
              <a:gd name="connsiteX73" fmla="*/ 275625 w 348750"/>
              <a:gd name="connsiteY73" fmla="*/ 61875 h 348750"/>
              <a:gd name="connsiteX74" fmla="*/ 275625 w 348750"/>
              <a:gd name="connsiteY74" fmla="*/ 73125 h 348750"/>
              <a:gd name="connsiteX75" fmla="*/ 258750 w 348750"/>
              <a:gd name="connsiteY75" fmla="*/ 73125 h 348750"/>
              <a:gd name="connsiteX76" fmla="*/ 275625 w 348750"/>
              <a:gd name="connsiteY76" fmla="*/ 45000 h 348750"/>
              <a:gd name="connsiteX77" fmla="*/ 286875 w 348750"/>
              <a:gd name="connsiteY77" fmla="*/ 45000 h 348750"/>
              <a:gd name="connsiteX78" fmla="*/ 286875 w 348750"/>
              <a:gd name="connsiteY78" fmla="*/ 61875 h 348750"/>
              <a:gd name="connsiteX79" fmla="*/ 275625 w 348750"/>
              <a:gd name="connsiteY79" fmla="*/ 61875 h 348750"/>
              <a:gd name="connsiteX80" fmla="*/ 45000 w 348750"/>
              <a:gd name="connsiteY80" fmla="*/ 28125 h 348750"/>
              <a:gd name="connsiteX81" fmla="*/ 45000 w 348750"/>
              <a:gd name="connsiteY81" fmla="*/ 45000 h 348750"/>
              <a:gd name="connsiteX82" fmla="*/ 28125 w 348750"/>
              <a:gd name="connsiteY82" fmla="*/ 45000 h 348750"/>
              <a:gd name="connsiteX83" fmla="*/ 28125 w 348750"/>
              <a:gd name="connsiteY83" fmla="*/ 202500 h 348750"/>
              <a:gd name="connsiteX84" fmla="*/ 45000 w 348750"/>
              <a:gd name="connsiteY84" fmla="*/ 202500 h 348750"/>
              <a:gd name="connsiteX85" fmla="*/ 45000 w 348750"/>
              <a:gd name="connsiteY85" fmla="*/ 219375 h 348750"/>
              <a:gd name="connsiteX86" fmla="*/ 118125 w 348750"/>
              <a:gd name="connsiteY86" fmla="*/ 219375 h 348750"/>
              <a:gd name="connsiteX87" fmla="*/ 118125 w 348750"/>
              <a:gd name="connsiteY87" fmla="*/ 146250 h 348750"/>
              <a:gd name="connsiteX88" fmla="*/ 101250 w 348750"/>
              <a:gd name="connsiteY88" fmla="*/ 146250 h 348750"/>
              <a:gd name="connsiteX89" fmla="*/ 101250 w 348750"/>
              <a:gd name="connsiteY89" fmla="*/ 101250 h 348750"/>
              <a:gd name="connsiteX90" fmla="*/ 146250 w 348750"/>
              <a:gd name="connsiteY90" fmla="*/ 101250 h 348750"/>
              <a:gd name="connsiteX91" fmla="*/ 146250 w 348750"/>
              <a:gd name="connsiteY91" fmla="*/ 118125 h 348750"/>
              <a:gd name="connsiteX92" fmla="*/ 219375 w 348750"/>
              <a:gd name="connsiteY92" fmla="*/ 118125 h 348750"/>
              <a:gd name="connsiteX93" fmla="*/ 219375 w 348750"/>
              <a:gd name="connsiteY93" fmla="*/ 45000 h 348750"/>
              <a:gd name="connsiteX94" fmla="*/ 202500 w 348750"/>
              <a:gd name="connsiteY94" fmla="*/ 45000 h 348750"/>
              <a:gd name="connsiteX95" fmla="*/ 202500 w 348750"/>
              <a:gd name="connsiteY95" fmla="*/ 28125 h 348750"/>
              <a:gd name="connsiteX96" fmla="*/ 213750 w 348750"/>
              <a:gd name="connsiteY96" fmla="*/ 11250 h 348750"/>
              <a:gd name="connsiteX97" fmla="*/ 213750 w 348750"/>
              <a:gd name="connsiteY97" fmla="*/ 33750 h 348750"/>
              <a:gd name="connsiteX98" fmla="*/ 236250 w 348750"/>
              <a:gd name="connsiteY98" fmla="*/ 33750 h 348750"/>
              <a:gd name="connsiteX99" fmla="*/ 236250 w 348750"/>
              <a:gd name="connsiteY99" fmla="*/ 11250 h 348750"/>
              <a:gd name="connsiteX100" fmla="*/ 11250 w 348750"/>
              <a:gd name="connsiteY100" fmla="*/ 11250 h 348750"/>
              <a:gd name="connsiteX101" fmla="*/ 11250 w 348750"/>
              <a:gd name="connsiteY101" fmla="*/ 33750 h 348750"/>
              <a:gd name="connsiteX102" fmla="*/ 33750 w 348750"/>
              <a:gd name="connsiteY102" fmla="*/ 33750 h 348750"/>
              <a:gd name="connsiteX103" fmla="*/ 33750 w 348750"/>
              <a:gd name="connsiteY103" fmla="*/ 11250 h 348750"/>
              <a:gd name="connsiteX104" fmla="*/ 0 w 348750"/>
              <a:gd name="connsiteY104" fmla="*/ 0 h 348750"/>
              <a:gd name="connsiteX105" fmla="*/ 45000 w 348750"/>
              <a:gd name="connsiteY105" fmla="*/ 0 h 348750"/>
              <a:gd name="connsiteX106" fmla="*/ 45000 w 348750"/>
              <a:gd name="connsiteY106" fmla="*/ 16875 h 348750"/>
              <a:gd name="connsiteX107" fmla="*/ 202500 w 348750"/>
              <a:gd name="connsiteY107" fmla="*/ 16875 h 348750"/>
              <a:gd name="connsiteX108" fmla="*/ 202500 w 348750"/>
              <a:gd name="connsiteY108" fmla="*/ 0 h 348750"/>
              <a:gd name="connsiteX109" fmla="*/ 247500 w 348750"/>
              <a:gd name="connsiteY109" fmla="*/ 0 h 348750"/>
              <a:gd name="connsiteX110" fmla="*/ 247500 w 348750"/>
              <a:gd name="connsiteY110" fmla="*/ 45000 h 348750"/>
              <a:gd name="connsiteX111" fmla="*/ 230625 w 348750"/>
              <a:gd name="connsiteY111" fmla="*/ 45000 h 348750"/>
              <a:gd name="connsiteX112" fmla="*/ 230625 w 348750"/>
              <a:gd name="connsiteY112" fmla="*/ 118125 h 348750"/>
              <a:gd name="connsiteX113" fmla="*/ 303750 w 348750"/>
              <a:gd name="connsiteY113" fmla="*/ 118125 h 348750"/>
              <a:gd name="connsiteX114" fmla="*/ 303750 w 348750"/>
              <a:gd name="connsiteY114" fmla="*/ 101250 h 348750"/>
              <a:gd name="connsiteX115" fmla="*/ 348750 w 348750"/>
              <a:gd name="connsiteY115" fmla="*/ 101250 h 348750"/>
              <a:gd name="connsiteX116" fmla="*/ 348750 w 348750"/>
              <a:gd name="connsiteY116" fmla="*/ 146250 h 348750"/>
              <a:gd name="connsiteX117" fmla="*/ 331875 w 348750"/>
              <a:gd name="connsiteY117" fmla="*/ 146250 h 348750"/>
              <a:gd name="connsiteX118" fmla="*/ 331875 w 348750"/>
              <a:gd name="connsiteY118" fmla="*/ 303750 h 348750"/>
              <a:gd name="connsiteX119" fmla="*/ 348750 w 348750"/>
              <a:gd name="connsiteY119" fmla="*/ 303750 h 348750"/>
              <a:gd name="connsiteX120" fmla="*/ 348750 w 348750"/>
              <a:gd name="connsiteY120" fmla="*/ 348750 h 348750"/>
              <a:gd name="connsiteX121" fmla="*/ 303750 w 348750"/>
              <a:gd name="connsiteY121" fmla="*/ 348750 h 348750"/>
              <a:gd name="connsiteX122" fmla="*/ 303750 w 348750"/>
              <a:gd name="connsiteY122" fmla="*/ 331875 h 348750"/>
              <a:gd name="connsiteX123" fmla="*/ 146250 w 348750"/>
              <a:gd name="connsiteY123" fmla="*/ 331875 h 348750"/>
              <a:gd name="connsiteX124" fmla="*/ 146250 w 348750"/>
              <a:gd name="connsiteY124" fmla="*/ 348750 h 348750"/>
              <a:gd name="connsiteX125" fmla="*/ 101250 w 348750"/>
              <a:gd name="connsiteY125" fmla="*/ 348750 h 348750"/>
              <a:gd name="connsiteX126" fmla="*/ 101250 w 348750"/>
              <a:gd name="connsiteY126" fmla="*/ 303750 h 348750"/>
              <a:gd name="connsiteX127" fmla="*/ 118125 w 348750"/>
              <a:gd name="connsiteY127" fmla="*/ 303750 h 348750"/>
              <a:gd name="connsiteX128" fmla="*/ 118125 w 348750"/>
              <a:gd name="connsiteY128" fmla="*/ 230625 h 348750"/>
              <a:gd name="connsiteX129" fmla="*/ 45000 w 348750"/>
              <a:gd name="connsiteY129" fmla="*/ 230625 h 348750"/>
              <a:gd name="connsiteX130" fmla="*/ 45000 w 348750"/>
              <a:gd name="connsiteY130" fmla="*/ 247500 h 348750"/>
              <a:gd name="connsiteX131" fmla="*/ 0 w 348750"/>
              <a:gd name="connsiteY131" fmla="*/ 247500 h 348750"/>
              <a:gd name="connsiteX132" fmla="*/ 0 w 348750"/>
              <a:gd name="connsiteY132" fmla="*/ 202500 h 348750"/>
              <a:gd name="connsiteX133" fmla="*/ 16875 w 348750"/>
              <a:gd name="connsiteY133" fmla="*/ 202500 h 348750"/>
              <a:gd name="connsiteX134" fmla="*/ 16875 w 348750"/>
              <a:gd name="connsiteY134" fmla="*/ 45000 h 348750"/>
              <a:gd name="connsiteX135" fmla="*/ 0 w 348750"/>
              <a:gd name="connsiteY135" fmla="*/ 45000 h 34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48750" h="348750">
                <a:moveTo>
                  <a:pt x="315000" y="315000"/>
                </a:moveTo>
                <a:lnTo>
                  <a:pt x="315000" y="337500"/>
                </a:lnTo>
                <a:lnTo>
                  <a:pt x="337500" y="337500"/>
                </a:lnTo>
                <a:lnTo>
                  <a:pt x="337500" y="315000"/>
                </a:lnTo>
                <a:close/>
                <a:moveTo>
                  <a:pt x="112500" y="315000"/>
                </a:moveTo>
                <a:lnTo>
                  <a:pt x="112500" y="337500"/>
                </a:lnTo>
                <a:lnTo>
                  <a:pt x="135000" y="337500"/>
                </a:lnTo>
                <a:lnTo>
                  <a:pt x="135000" y="315000"/>
                </a:lnTo>
                <a:close/>
                <a:moveTo>
                  <a:pt x="61875" y="286875"/>
                </a:moveTo>
                <a:lnTo>
                  <a:pt x="73125" y="286875"/>
                </a:lnTo>
                <a:lnTo>
                  <a:pt x="73125" y="303750"/>
                </a:lnTo>
                <a:lnTo>
                  <a:pt x="61875" y="303750"/>
                </a:lnTo>
                <a:close/>
                <a:moveTo>
                  <a:pt x="73125" y="275625"/>
                </a:moveTo>
                <a:lnTo>
                  <a:pt x="90000" y="275625"/>
                </a:lnTo>
                <a:lnTo>
                  <a:pt x="90000" y="286875"/>
                </a:lnTo>
                <a:lnTo>
                  <a:pt x="73125" y="286875"/>
                </a:lnTo>
                <a:close/>
                <a:moveTo>
                  <a:pt x="45000" y="275625"/>
                </a:moveTo>
                <a:lnTo>
                  <a:pt x="61875" y="275625"/>
                </a:lnTo>
                <a:lnTo>
                  <a:pt x="61875" y="286875"/>
                </a:lnTo>
                <a:lnTo>
                  <a:pt x="45000" y="286875"/>
                </a:lnTo>
                <a:close/>
                <a:moveTo>
                  <a:pt x="61875" y="258750"/>
                </a:moveTo>
                <a:lnTo>
                  <a:pt x="73125" y="258750"/>
                </a:lnTo>
                <a:lnTo>
                  <a:pt x="73125" y="275625"/>
                </a:lnTo>
                <a:lnTo>
                  <a:pt x="61875" y="275625"/>
                </a:lnTo>
                <a:close/>
                <a:moveTo>
                  <a:pt x="213750" y="213750"/>
                </a:moveTo>
                <a:lnTo>
                  <a:pt x="213750" y="236250"/>
                </a:lnTo>
                <a:lnTo>
                  <a:pt x="236250" y="236250"/>
                </a:lnTo>
                <a:lnTo>
                  <a:pt x="236250" y="213750"/>
                </a:lnTo>
                <a:close/>
                <a:moveTo>
                  <a:pt x="11250" y="213750"/>
                </a:moveTo>
                <a:lnTo>
                  <a:pt x="11250" y="236250"/>
                </a:lnTo>
                <a:lnTo>
                  <a:pt x="33750" y="236250"/>
                </a:lnTo>
                <a:lnTo>
                  <a:pt x="33750" y="213750"/>
                </a:lnTo>
                <a:close/>
                <a:moveTo>
                  <a:pt x="230625" y="129375"/>
                </a:moveTo>
                <a:lnTo>
                  <a:pt x="230625" y="202500"/>
                </a:lnTo>
                <a:lnTo>
                  <a:pt x="247500" y="202500"/>
                </a:lnTo>
                <a:lnTo>
                  <a:pt x="247500" y="247500"/>
                </a:lnTo>
                <a:lnTo>
                  <a:pt x="202500" y="247500"/>
                </a:lnTo>
                <a:lnTo>
                  <a:pt x="202500" y="230625"/>
                </a:lnTo>
                <a:lnTo>
                  <a:pt x="129375" y="230625"/>
                </a:lnTo>
                <a:lnTo>
                  <a:pt x="129375" y="303750"/>
                </a:lnTo>
                <a:lnTo>
                  <a:pt x="146250" y="303750"/>
                </a:lnTo>
                <a:lnTo>
                  <a:pt x="146250" y="320625"/>
                </a:lnTo>
                <a:lnTo>
                  <a:pt x="303750" y="320625"/>
                </a:lnTo>
                <a:lnTo>
                  <a:pt x="303750" y="303750"/>
                </a:lnTo>
                <a:lnTo>
                  <a:pt x="320625" y="303750"/>
                </a:lnTo>
                <a:lnTo>
                  <a:pt x="320625" y="146250"/>
                </a:lnTo>
                <a:lnTo>
                  <a:pt x="303750" y="146250"/>
                </a:lnTo>
                <a:lnTo>
                  <a:pt x="303750" y="129375"/>
                </a:lnTo>
                <a:close/>
                <a:moveTo>
                  <a:pt x="146250" y="129375"/>
                </a:moveTo>
                <a:lnTo>
                  <a:pt x="146250" y="146250"/>
                </a:lnTo>
                <a:lnTo>
                  <a:pt x="129375" y="146250"/>
                </a:lnTo>
                <a:lnTo>
                  <a:pt x="129375" y="219375"/>
                </a:lnTo>
                <a:lnTo>
                  <a:pt x="202500" y="219375"/>
                </a:lnTo>
                <a:lnTo>
                  <a:pt x="202500" y="202500"/>
                </a:lnTo>
                <a:lnTo>
                  <a:pt x="219375" y="202500"/>
                </a:lnTo>
                <a:lnTo>
                  <a:pt x="219375" y="129375"/>
                </a:lnTo>
                <a:close/>
                <a:moveTo>
                  <a:pt x="315000" y="112500"/>
                </a:moveTo>
                <a:lnTo>
                  <a:pt x="315000" y="135000"/>
                </a:lnTo>
                <a:lnTo>
                  <a:pt x="337500" y="135000"/>
                </a:lnTo>
                <a:lnTo>
                  <a:pt x="337500" y="112500"/>
                </a:lnTo>
                <a:close/>
                <a:moveTo>
                  <a:pt x="112500" y="112500"/>
                </a:moveTo>
                <a:lnTo>
                  <a:pt x="112500" y="135000"/>
                </a:lnTo>
                <a:lnTo>
                  <a:pt x="135000" y="135000"/>
                </a:lnTo>
                <a:lnTo>
                  <a:pt x="135000" y="112500"/>
                </a:lnTo>
                <a:close/>
                <a:moveTo>
                  <a:pt x="275625" y="73125"/>
                </a:moveTo>
                <a:lnTo>
                  <a:pt x="286875" y="73125"/>
                </a:lnTo>
                <a:lnTo>
                  <a:pt x="286875" y="90000"/>
                </a:lnTo>
                <a:lnTo>
                  <a:pt x="275625" y="90000"/>
                </a:lnTo>
                <a:close/>
                <a:moveTo>
                  <a:pt x="286875" y="61875"/>
                </a:moveTo>
                <a:lnTo>
                  <a:pt x="303750" y="61875"/>
                </a:lnTo>
                <a:lnTo>
                  <a:pt x="303750" y="73125"/>
                </a:lnTo>
                <a:lnTo>
                  <a:pt x="286875" y="73125"/>
                </a:lnTo>
                <a:close/>
                <a:moveTo>
                  <a:pt x="258750" y="61875"/>
                </a:moveTo>
                <a:lnTo>
                  <a:pt x="275625" y="61875"/>
                </a:lnTo>
                <a:lnTo>
                  <a:pt x="275625" y="73125"/>
                </a:lnTo>
                <a:lnTo>
                  <a:pt x="258750" y="73125"/>
                </a:lnTo>
                <a:close/>
                <a:moveTo>
                  <a:pt x="275625" y="45000"/>
                </a:moveTo>
                <a:lnTo>
                  <a:pt x="286875" y="45000"/>
                </a:lnTo>
                <a:lnTo>
                  <a:pt x="286875" y="61875"/>
                </a:lnTo>
                <a:lnTo>
                  <a:pt x="275625" y="61875"/>
                </a:lnTo>
                <a:close/>
                <a:moveTo>
                  <a:pt x="45000" y="28125"/>
                </a:moveTo>
                <a:lnTo>
                  <a:pt x="45000" y="45000"/>
                </a:lnTo>
                <a:lnTo>
                  <a:pt x="28125" y="45000"/>
                </a:lnTo>
                <a:lnTo>
                  <a:pt x="28125" y="202500"/>
                </a:lnTo>
                <a:lnTo>
                  <a:pt x="45000" y="202500"/>
                </a:lnTo>
                <a:lnTo>
                  <a:pt x="45000" y="219375"/>
                </a:lnTo>
                <a:lnTo>
                  <a:pt x="118125" y="219375"/>
                </a:lnTo>
                <a:lnTo>
                  <a:pt x="118125" y="146250"/>
                </a:lnTo>
                <a:lnTo>
                  <a:pt x="101250" y="146250"/>
                </a:lnTo>
                <a:lnTo>
                  <a:pt x="101250" y="101250"/>
                </a:lnTo>
                <a:lnTo>
                  <a:pt x="146250" y="101250"/>
                </a:lnTo>
                <a:lnTo>
                  <a:pt x="146250" y="118125"/>
                </a:lnTo>
                <a:lnTo>
                  <a:pt x="219375" y="118125"/>
                </a:lnTo>
                <a:lnTo>
                  <a:pt x="219375" y="45000"/>
                </a:lnTo>
                <a:lnTo>
                  <a:pt x="202500" y="45000"/>
                </a:lnTo>
                <a:lnTo>
                  <a:pt x="202500" y="28125"/>
                </a:lnTo>
                <a:close/>
                <a:moveTo>
                  <a:pt x="213750" y="11250"/>
                </a:moveTo>
                <a:lnTo>
                  <a:pt x="213750" y="33750"/>
                </a:lnTo>
                <a:lnTo>
                  <a:pt x="236250" y="33750"/>
                </a:lnTo>
                <a:lnTo>
                  <a:pt x="236250" y="11250"/>
                </a:lnTo>
                <a:close/>
                <a:moveTo>
                  <a:pt x="11250" y="11250"/>
                </a:moveTo>
                <a:lnTo>
                  <a:pt x="11250" y="33750"/>
                </a:lnTo>
                <a:lnTo>
                  <a:pt x="33750" y="33750"/>
                </a:lnTo>
                <a:lnTo>
                  <a:pt x="33750" y="11250"/>
                </a:lnTo>
                <a:close/>
                <a:moveTo>
                  <a:pt x="0" y="0"/>
                </a:moveTo>
                <a:lnTo>
                  <a:pt x="45000" y="0"/>
                </a:lnTo>
                <a:lnTo>
                  <a:pt x="45000" y="16875"/>
                </a:lnTo>
                <a:lnTo>
                  <a:pt x="202500" y="16875"/>
                </a:lnTo>
                <a:lnTo>
                  <a:pt x="202500" y="0"/>
                </a:lnTo>
                <a:lnTo>
                  <a:pt x="247500" y="0"/>
                </a:lnTo>
                <a:lnTo>
                  <a:pt x="247500" y="45000"/>
                </a:lnTo>
                <a:lnTo>
                  <a:pt x="230625" y="45000"/>
                </a:lnTo>
                <a:lnTo>
                  <a:pt x="230625" y="118125"/>
                </a:lnTo>
                <a:lnTo>
                  <a:pt x="303750" y="118125"/>
                </a:lnTo>
                <a:lnTo>
                  <a:pt x="303750" y="101250"/>
                </a:lnTo>
                <a:lnTo>
                  <a:pt x="348750" y="101250"/>
                </a:lnTo>
                <a:lnTo>
                  <a:pt x="348750" y="146250"/>
                </a:lnTo>
                <a:lnTo>
                  <a:pt x="331875" y="146250"/>
                </a:lnTo>
                <a:lnTo>
                  <a:pt x="331875" y="303750"/>
                </a:lnTo>
                <a:lnTo>
                  <a:pt x="348750" y="303750"/>
                </a:lnTo>
                <a:lnTo>
                  <a:pt x="348750" y="348750"/>
                </a:lnTo>
                <a:lnTo>
                  <a:pt x="303750" y="348750"/>
                </a:lnTo>
                <a:lnTo>
                  <a:pt x="303750" y="331875"/>
                </a:lnTo>
                <a:lnTo>
                  <a:pt x="146250" y="331875"/>
                </a:lnTo>
                <a:lnTo>
                  <a:pt x="146250" y="348750"/>
                </a:lnTo>
                <a:lnTo>
                  <a:pt x="101250" y="348750"/>
                </a:lnTo>
                <a:lnTo>
                  <a:pt x="101250" y="303750"/>
                </a:lnTo>
                <a:lnTo>
                  <a:pt x="118125" y="303750"/>
                </a:lnTo>
                <a:lnTo>
                  <a:pt x="118125" y="230625"/>
                </a:lnTo>
                <a:lnTo>
                  <a:pt x="45000" y="230625"/>
                </a:lnTo>
                <a:lnTo>
                  <a:pt x="45000" y="247500"/>
                </a:lnTo>
                <a:lnTo>
                  <a:pt x="0" y="247500"/>
                </a:lnTo>
                <a:lnTo>
                  <a:pt x="0" y="202500"/>
                </a:lnTo>
                <a:lnTo>
                  <a:pt x="16875" y="202500"/>
                </a:lnTo>
                <a:lnTo>
                  <a:pt x="16875" y="45000"/>
                </a:lnTo>
                <a:lnTo>
                  <a:pt x="0" y="45000"/>
                </a:ln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95" name="椭圆 94"/>
          <p:cNvSpPr>
            <a:spLocks noChangeAspect="1"/>
          </p:cNvSpPr>
          <p:nvPr>
            <p:custDataLst>
              <p:tags r:id="rId18"/>
            </p:custDataLst>
          </p:nvPr>
        </p:nvSpPr>
        <p:spPr>
          <a:xfrm>
            <a:off x="560682" y="3744827"/>
            <a:ext cx="715424" cy="715422"/>
          </a:xfrm>
          <a:prstGeom prst="ellipse">
            <a:avLst/>
          </a:prstGeom>
          <a:solidFill>
            <a:srgbClr val="8BC34A"/>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7" name="任意多边形: 形状 66"/>
          <p:cNvSpPr/>
          <p:nvPr>
            <p:custDataLst>
              <p:tags r:id="rId19"/>
            </p:custDataLst>
          </p:nvPr>
        </p:nvSpPr>
        <p:spPr>
          <a:xfrm>
            <a:off x="738394" y="3921476"/>
            <a:ext cx="361062" cy="361062"/>
          </a:xfrm>
          <a:custGeom>
            <a:avLst/>
            <a:gdLst>
              <a:gd name="connsiteX0" fmla="*/ 11588 w 361062"/>
              <a:gd name="connsiteY0" fmla="*/ 299616 h 361062"/>
              <a:gd name="connsiteX1" fmla="*/ 11588 w 361062"/>
              <a:gd name="connsiteY1" fmla="*/ 349475 h 361062"/>
              <a:gd name="connsiteX2" fmla="*/ 61447 w 361062"/>
              <a:gd name="connsiteY2" fmla="*/ 349475 h 361062"/>
              <a:gd name="connsiteX3" fmla="*/ 249676 w 361062"/>
              <a:gd name="connsiteY3" fmla="*/ 189256 h 361062"/>
              <a:gd name="connsiteX4" fmla="*/ 188200 w 361062"/>
              <a:gd name="connsiteY4" fmla="*/ 250745 h 361062"/>
              <a:gd name="connsiteX5" fmla="*/ 203213 w 361062"/>
              <a:gd name="connsiteY5" fmla="*/ 265757 h 361062"/>
              <a:gd name="connsiteX6" fmla="*/ 222333 w 361062"/>
              <a:gd name="connsiteY6" fmla="*/ 246636 h 361062"/>
              <a:gd name="connsiteX7" fmla="*/ 230527 w 361062"/>
              <a:gd name="connsiteY7" fmla="*/ 254830 h 361062"/>
              <a:gd name="connsiteX8" fmla="*/ 211407 w 361062"/>
              <a:gd name="connsiteY8" fmla="*/ 273951 h 361062"/>
              <a:gd name="connsiteX9" fmla="*/ 232249 w 361062"/>
              <a:gd name="connsiteY9" fmla="*/ 294793 h 361062"/>
              <a:gd name="connsiteX10" fmla="*/ 239743 w 361062"/>
              <a:gd name="connsiteY10" fmla="*/ 287299 h 361062"/>
              <a:gd name="connsiteX11" fmla="*/ 247937 w 361062"/>
              <a:gd name="connsiteY11" fmla="*/ 295493 h 361062"/>
              <a:gd name="connsiteX12" fmla="*/ 240443 w 361062"/>
              <a:gd name="connsiteY12" fmla="*/ 302987 h 361062"/>
              <a:gd name="connsiteX13" fmla="*/ 255463 w 361062"/>
              <a:gd name="connsiteY13" fmla="*/ 318007 h 361062"/>
              <a:gd name="connsiteX14" fmla="*/ 274578 w 361062"/>
              <a:gd name="connsiteY14" fmla="*/ 298892 h 361062"/>
              <a:gd name="connsiteX15" fmla="*/ 282772 w 361062"/>
              <a:gd name="connsiteY15" fmla="*/ 307086 h 361062"/>
              <a:gd name="connsiteX16" fmla="*/ 263657 w 361062"/>
              <a:gd name="connsiteY16" fmla="*/ 326201 h 361062"/>
              <a:gd name="connsiteX17" fmla="*/ 278719 w 361062"/>
              <a:gd name="connsiteY17" fmla="*/ 341262 h 361062"/>
              <a:gd name="connsiteX18" fmla="*/ 340200 w 361062"/>
              <a:gd name="connsiteY18" fmla="*/ 279781 h 361062"/>
              <a:gd name="connsiteX19" fmla="*/ 229352 w 361062"/>
              <a:gd name="connsiteY19" fmla="*/ 70220 h 361062"/>
              <a:gd name="connsiteX20" fmla="*/ 13943 w 361062"/>
              <a:gd name="connsiteY20" fmla="*/ 285583 h 361062"/>
              <a:gd name="connsiteX21" fmla="*/ 40602 w 361062"/>
              <a:gd name="connsiteY21" fmla="*/ 312242 h 361062"/>
              <a:gd name="connsiteX22" fmla="*/ 233943 w 361062"/>
              <a:gd name="connsiteY22" fmla="*/ 118900 h 361062"/>
              <a:gd name="connsiteX23" fmla="*/ 242137 w 361062"/>
              <a:gd name="connsiteY23" fmla="*/ 127094 h 361062"/>
              <a:gd name="connsiteX24" fmla="*/ 48796 w 361062"/>
              <a:gd name="connsiteY24" fmla="*/ 320436 h 361062"/>
              <a:gd name="connsiteX25" fmla="*/ 75480 w 361062"/>
              <a:gd name="connsiteY25" fmla="*/ 347120 h 361062"/>
              <a:gd name="connsiteX26" fmla="*/ 290843 w 361062"/>
              <a:gd name="connsiteY26" fmla="*/ 131711 h 361062"/>
              <a:gd name="connsiteX27" fmla="*/ 264184 w 361062"/>
              <a:gd name="connsiteY27" fmla="*/ 105052 h 361062"/>
              <a:gd name="connsiteX28" fmla="*/ 253749 w 361062"/>
              <a:gd name="connsiteY28" fmla="*/ 115486 h 361062"/>
              <a:gd name="connsiteX29" fmla="*/ 245555 w 361062"/>
              <a:gd name="connsiteY29" fmla="*/ 107292 h 361062"/>
              <a:gd name="connsiteX30" fmla="*/ 255990 w 361062"/>
              <a:gd name="connsiteY30" fmla="*/ 96858 h 361062"/>
              <a:gd name="connsiteX31" fmla="*/ 246763 w 361062"/>
              <a:gd name="connsiteY31" fmla="*/ 52813 h 361062"/>
              <a:gd name="connsiteX32" fmla="*/ 237547 w 361062"/>
              <a:gd name="connsiteY32" fmla="*/ 62027 h 361062"/>
              <a:gd name="connsiteX33" fmla="*/ 299036 w 361062"/>
              <a:gd name="connsiteY33" fmla="*/ 123516 h 361062"/>
              <a:gd name="connsiteX34" fmla="*/ 308250 w 361062"/>
              <a:gd name="connsiteY34" fmla="*/ 114300 h 361062"/>
              <a:gd name="connsiteX35" fmla="*/ 81281 w 361062"/>
              <a:gd name="connsiteY35" fmla="*/ 20862 h 361062"/>
              <a:gd name="connsiteX36" fmla="*/ 19800 w 361062"/>
              <a:gd name="connsiteY36" fmla="*/ 82343 h 361062"/>
              <a:gd name="connsiteX37" fmla="*/ 34855 w 361062"/>
              <a:gd name="connsiteY37" fmla="*/ 97398 h 361062"/>
              <a:gd name="connsiteX38" fmla="*/ 42391 w 361062"/>
              <a:gd name="connsiteY38" fmla="*/ 89862 h 361062"/>
              <a:gd name="connsiteX39" fmla="*/ 50585 w 361062"/>
              <a:gd name="connsiteY39" fmla="*/ 98056 h 361062"/>
              <a:gd name="connsiteX40" fmla="*/ 43049 w 361062"/>
              <a:gd name="connsiteY40" fmla="*/ 105592 h 361062"/>
              <a:gd name="connsiteX41" fmla="*/ 58058 w 361062"/>
              <a:gd name="connsiteY41" fmla="*/ 120601 h 361062"/>
              <a:gd name="connsiteX42" fmla="*/ 77187 w 361062"/>
              <a:gd name="connsiteY42" fmla="*/ 101471 h 361062"/>
              <a:gd name="connsiteX43" fmla="*/ 85381 w 361062"/>
              <a:gd name="connsiteY43" fmla="*/ 109665 h 361062"/>
              <a:gd name="connsiteX44" fmla="*/ 66252 w 361062"/>
              <a:gd name="connsiteY44" fmla="*/ 128795 h 361062"/>
              <a:gd name="connsiteX45" fmla="*/ 87106 w 361062"/>
              <a:gd name="connsiteY45" fmla="*/ 149649 h 361062"/>
              <a:gd name="connsiteX46" fmla="*/ 94636 w 361062"/>
              <a:gd name="connsiteY46" fmla="*/ 142118 h 361062"/>
              <a:gd name="connsiteX47" fmla="*/ 102830 w 361062"/>
              <a:gd name="connsiteY47" fmla="*/ 150312 h 361062"/>
              <a:gd name="connsiteX48" fmla="*/ 95300 w 361062"/>
              <a:gd name="connsiteY48" fmla="*/ 157843 h 361062"/>
              <a:gd name="connsiteX49" fmla="*/ 110318 w 361062"/>
              <a:gd name="connsiteY49" fmla="*/ 172861 h 361062"/>
              <a:gd name="connsiteX50" fmla="*/ 171806 w 361062"/>
              <a:gd name="connsiteY50" fmla="*/ 111387 h 361062"/>
              <a:gd name="connsiteX51" fmla="*/ 304335 w 361062"/>
              <a:gd name="connsiteY51" fmla="*/ 13246 h 361062"/>
              <a:gd name="connsiteX52" fmla="*/ 274163 w 361062"/>
              <a:gd name="connsiteY52" fmla="*/ 25418 h 361062"/>
              <a:gd name="connsiteX53" fmla="*/ 254958 w 361062"/>
              <a:gd name="connsiteY53" fmla="*/ 44620 h 361062"/>
              <a:gd name="connsiteX54" fmla="*/ 316443 w 361062"/>
              <a:gd name="connsiteY54" fmla="*/ 106105 h 361062"/>
              <a:gd name="connsiteX55" fmla="*/ 335644 w 361062"/>
              <a:gd name="connsiteY55" fmla="*/ 86900 h 361062"/>
              <a:gd name="connsiteX56" fmla="*/ 334506 w 361062"/>
              <a:gd name="connsiteY56" fmla="*/ 25418 h 361062"/>
              <a:gd name="connsiteX57" fmla="*/ 304335 w 361062"/>
              <a:gd name="connsiteY57" fmla="*/ 13246 h 361062"/>
              <a:gd name="connsiteX58" fmla="*/ 304491 w 361062"/>
              <a:gd name="connsiteY58" fmla="*/ 21 h 361062"/>
              <a:gd name="connsiteX59" fmla="*/ 343856 w 361062"/>
              <a:gd name="connsiteY59" fmla="*/ 15082 h 361062"/>
              <a:gd name="connsiteX60" fmla="*/ 345980 w 361062"/>
              <a:gd name="connsiteY60" fmla="*/ 92932 h 361062"/>
              <a:gd name="connsiteX61" fmla="*/ 343856 w 361062"/>
              <a:gd name="connsiteY61" fmla="*/ 95056 h 361062"/>
              <a:gd name="connsiteX62" fmla="*/ 324627 w 361062"/>
              <a:gd name="connsiteY62" fmla="*/ 114289 h 361062"/>
              <a:gd name="connsiteX63" fmla="*/ 335072 w 361062"/>
              <a:gd name="connsiteY63" fmla="*/ 124734 h 361062"/>
              <a:gd name="connsiteX64" fmla="*/ 326878 w 361062"/>
              <a:gd name="connsiteY64" fmla="*/ 132928 h 361062"/>
              <a:gd name="connsiteX65" fmla="*/ 316434 w 361062"/>
              <a:gd name="connsiteY65" fmla="*/ 122484 h 361062"/>
              <a:gd name="connsiteX66" fmla="*/ 307220 w 361062"/>
              <a:gd name="connsiteY66" fmla="*/ 131700 h 361062"/>
              <a:gd name="connsiteX67" fmla="*/ 317635 w 361062"/>
              <a:gd name="connsiteY67" fmla="*/ 142115 h 361062"/>
              <a:gd name="connsiteX68" fmla="*/ 309441 w 361062"/>
              <a:gd name="connsiteY68" fmla="*/ 150309 h 361062"/>
              <a:gd name="connsiteX69" fmla="*/ 299027 w 361062"/>
              <a:gd name="connsiteY69" fmla="*/ 139895 h 361062"/>
              <a:gd name="connsiteX70" fmla="*/ 257887 w 361062"/>
              <a:gd name="connsiteY70" fmla="*/ 181043 h 361062"/>
              <a:gd name="connsiteX71" fmla="*/ 356625 w 361062"/>
              <a:gd name="connsiteY71" fmla="*/ 279781 h 361062"/>
              <a:gd name="connsiteX72" fmla="*/ 278719 w 361062"/>
              <a:gd name="connsiteY72" fmla="*/ 357687 h 361062"/>
              <a:gd name="connsiteX73" fmla="*/ 179989 w 361062"/>
              <a:gd name="connsiteY73" fmla="*/ 258957 h 361062"/>
              <a:gd name="connsiteX74" fmla="*/ 77906 w 361062"/>
              <a:gd name="connsiteY74" fmla="*/ 361062 h 361062"/>
              <a:gd name="connsiteX75" fmla="*/ 0 w 361062"/>
              <a:gd name="connsiteY75" fmla="*/ 361062 h 361062"/>
              <a:gd name="connsiteX76" fmla="*/ 0 w 361062"/>
              <a:gd name="connsiteY76" fmla="*/ 283156 h 361062"/>
              <a:gd name="connsiteX77" fmla="*/ 102105 w 361062"/>
              <a:gd name="connsiteY77" fmla="*/ 181073 h 361062"/>
              <a:gd name="connsiteX78" fmla="*/ 3375 w 361062"/>
              <a:gd name="connsiteY78" fmla="*/ 82343 h 361062"/>
              <a:gd name="connsiteX79" fmla="*/ 81281 w 361062"/>
              <a:gd name="connsiteY79" fmla="*/ 4437 h 361062"/>
              <a:gd name="connsiteX80" fmla="*/ 180019 w 361062"/>
              <a:gd name="connsiteY80" fmla="*/ 103175 h 361062"/>
              <a:gd name="connsiteX81" fmla="*/ 221167 w 361062"/>
              <a:gd name="connsiteY81" fmla="*/ 62035 h 361062"/>
              <a:gd name="connsiteX82" fmla="*/ 210720 w 361062"/>
              <a:gd name="connsiteY82" fmla="*/ 51588 h 361062"/>
              <a:gd name="connsiteX83" fmla="*/ 218914 w 361062"/>
              <a:gd name="connsiteY83" fmla="*/ 43394 h 361062"/>
              <a:gd name="connsiteX84" fmla="*/ 229362 w 361062"/>
              <a:gd name="connsiteY84" fmla="*/ 53842 h 361062"/>
              <a:gd name="connsiteX85" fmla="*/ 238578 w 361062"/>
              <a:gd name="connsiteY85" fmla="*/ 44628 h 361062"/>
              <a:gd name="connsiteX86" fmla="*/ 228157 w 361062"/>
              <a:gd name="connsiteY86" fmla="*/ 34207 h 361062"/>
              <a:gd name="connsiteX87" fmla="*/ 236351 w 361062"/>
              <a:gd name="connsiteY87" fmla="*/ 26013 h 361062"/>
              <a:gd name="connsiteX88" fmla="*/ 246773 w 361062"/>
              <a:gd name="connsiteY88" fmla="*/ 36435 h 361062"/>
              <a:gd name="connsiteX89" fmla="*/ 266006 w 361062"/>
              <a:gd name="connsiteY89" fmla="*/ 17206 h 361062"/>
              <a:gd name="connsiteX90" fmla="*/ 304491 w 361062"/>
              <a:gd name="connsiteY90" fmla="*/ 21 h 36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61062" h="361062">
                <a:moveTo>
                  <a:pt x="11588" y="299616"/>
                </a:moveTo>
                <a:lnTo>
                  <a:pt x="11588" y="349475"/>
                </a:lnTo>
                <a:lnTo>
                  <a:pt x="61447" y="349475"/>
                </a:lnTo>
                <a:close/>
                <a:moveTo>
                  <a:pt x="249676" y="189256"/>
                </a:moveTo>
                <a:lnTo>
                  <a:pt x="188200" y="250745"/>
                </a:lnTo>
                <a:lnTo>
                  <a:pt x="203213" y="265757"/>
                </a:lnTo>
                <a:lnTo>
                  <a:pt x="222333" y="246636"/>
                </a:lnTo>
                <a:lnTo>
                  <a:pt x="230527" y="254830"/>
                </a:lnTo>
                <a:lnTo>
                  <a:pt x="211407" y="273951"/>
                </a:lnTo>
                <a:lnTo>
                  <a:pt x="232249" y="294793"/>
                </a:lnTo>
                <a:lnTo>
                  <a:pt x="239743" y="287299"/>
                </a:lnTo>
                <a:lnTo>
                  <a:pt x="247937" y="295493"/>
                </a:lnTo>
                <a:lnTo>
                  <a:pt x="240443" y="302987"/>
                </a:lnTo>
                <a:lnTo>
                  <a:pt x="255463" y="318007"/>
                </a:lnTo>
                <a:lnTo>
                  <a:pt x="274578" y="298892"/>
                </a:lnTo>
                <a:lnTo>
                  <a:pt x="282772" y="307086"/>
                </a:lnTo>
                <a:lnTo>
                  <a:pt x="263657" y="326201"/>
                </a:lnTo>
                <a:lnTo>
                  <a:pt x="278719" y="341262"/>
                </a:lnTo>
                <a:lnTo>
                  <a:pt x="340200" y="279781"/>
                </a:lnTo>
                <a:close/>
                <a:moveTo>
                  <a:pt x="229352" y="70220"/>
                </a:moveTo>
                <a:lnTo>
                  <a:pt x="13943" y="285583"/>
                </a:lnTo>
                <a:lnTo>
                  <a:pt x="40602" y="312242"/>
                </a:lnTo>
                <a:lnTo>
                  <a:pt x="233943" y="118900"/>
                </a:lnTo>
                <a:lnTo>
                  <a:pt x="242137" y="127094"/>
                </a:lnTo>
                <a:lnTo>
                  <a:pt x="48796" y="320436"/>
                </a:lnTo>
                <a:lnTo>
                  <a:pt x="75480" y="347120"/>
                </a:lnTo>
                <a:lnTo>
                  <a:pt x="290843" y="131711"/>
                </a:lnTo>
                <a:lnTo>
                  <a:pt x="264184" y="105052"/>
                </a:lnTo>
                <a:lnTo>
                  <a:pt x="253749" y="115486"/>
                </a:lnTo>
                <a:lnTo>
                  <a:pt x="245555" y="107292"/>
                </a:lnTo>
                <a:lnTo>
                  <a:pt x="255990" y="96858"/>
                </a:lnTo>
                <a:close/>
                <a:moveTo>
                  <a:pt x="246763" y="52813"/>
                </a:moveTo>
                <a:lnTo>
                  <a:pt x="237547" y="62027"/>
                </a:lnTo>
                <a:lnTo>
                  <a:pt x="299036" y="123516"/>
                </a:lnTo>
                <a:lnTo>
                  <a:pt x="308250" y="114300"/>
                </a:lnTo>
                <a:close/>
                <a:moveTo>
                  <a:pt x="81281" y="20862"/>
                </a:moveTo>
                <a:lnTo>
                  <a:pt x="19800" y="82343"/>
                </a:lnTo>
                <a:lnTo>
                  <a:pt x="34855" y="97398"/>
                </a:lnTo>
                <a:lnTo>
                  <a:pt x="42391" y="89862"/>
                </a:lnTo>
                <a:lnTo>
                  <a:pt x="50585" y="98056"/>
                </a:lnTo>
                <a:lnTo>
                  <a:pt x="43049" y="105592"/>
                </a:lnTo>
                <a:lnTo>
                  <a:pt x="58058" y="120601"/>
                </a:lnTo>
                <a:lnTo>
                  <a:pt x="77187" y="101471"/>
                </a:lnTo>
                <a:lnTo>
                  <a:pt x="85381" y="109665"/>
                </a:lnTo>
                <a:lnTo>
                  <a:pt x="66252" y="128795"/>
                </a:lnTo>
                <a:lnTo>
                  <a:pt x="87106" y="149649"/>
                </a:lnTo>
                <a:lnTo>
                  <a:pt x="94636" y="142118"/>
                </a:lnTo>
                <a:lnTo>
                  <a:pt x="102830" y="150312"/>
                </a:lnTo>
                <a:lnTo>
                  <a:pt x="95300" y="157843"/>
                </a:lnTo>
                <a:lnTo>
                  <a:pt x="110318" y="172861"/>
                </a:lnTo>
                <a:lnTo>
                  <a:pt x="171806" y="111387"/>
                </a:lnTo>
                <a:close/>
                <a:moveTo>
                  <a:pt x="304335" y="13246"/>
                </a:moveTo>
                <a:cubicBezTo>
                  <a:pt x="293459" y="13246"/>
                  <a:pt x="282584" y="17304"/>
                  <a:pt x="274163" y="25418"/>
                </a:cubicBezTo>
                <a:lnTo>
                  <a:pt x="254958" y="44620"/>
                </a:lnTo>
                <a:lnTo>
                  <a:pt x="316443" y="106105"/>
                </a:lnTo>
                <a:lnTo>
                  <a:pt x="335644" y="86900"/>
                </a:lnTo>
                <a:cubicBezTo>
                  <a:pt x="352307" y="69608"/>
                  <a:pt x="351798" y="42082"/>
                  <a:pt x="334506" y="25418"/>
                </a:cubicBezTo>
                <a:cubicBezTo>
                  <a:pt x="326086" y="17304"/>
                  <a:pt x="315210" y="13246"/>
                  <a:pt x="304335" y="13246"/>
                </a:cubicBezTo>
                <a:close/>
                <a:moveTo>
                  <a:pt x="304491" y="21"/>
                </a:moveTo>
                <a:cubicBezTo>
                  <a:pt x="318579" y="-364"/>
                  <a:pt x="332814" y="4627"/>
                  <a:pt x="343856" y="15082"/>
                </a:cubicBezTo>
                <a:cubicBezTo>
                  <a:pt x="365941" y="35993"/>
                  <a:pt x="366892" y="70848"/>
                  <a:pt x="345980" y="92932"/>
                </a:cubicBezTo>
                <a:cubicBezTo>
                  <a:pt x="345292" y="93659"/>
                  <a:pt x="344583" y="94367"/>
                  <a:pt x="343856" y="95056"/>
                </a:cubicBezTo>
                <a:lnTo>
                  <a:pt x="324627" y="114289"/>
                </a:lnTo>
                <a:lnTo>
                  <a:pt x="335072" y="124734"/>
                </a:lnTo>
                <a:lnTo>
                  <a:pt x="326878" y="132928"/>
                </a:lnTo>
                <a:lnTo>
                  <a:pt x="316434" y="122484"/>
                </a:lnTo>
                <a:lnTo>
                  <a:pt x="307220" y="131700"/>
                </a:lnTo>
                <a:lnTo>
                  <a:pt x="317635" y="142115"/>
                </a:lnTo>
                <a:lnTo>
                  <a:pt x="309441" y="150309"/>
                </a:lnTo>
                <a:lnTo>
                  <a:pt x="299027" y="139895"/>
                </a:lnTo>
                <a:lnTo>
                  <a:pt x="257887" y="181043"/>
                </a:lnTo>
                <a:lnTo>
                  <a:pt x="356625" y="279781"/>
                </a:lnTo>
                <a:lnTo>
                  <a:pt x="278719" y="357687"/>
                </a:lnTo>
                <a:lnTo>
                  <a:pt x="179989" y="258957"/>
                </a:lnTo>
                <a:lnTo>
                  <a:pt x="77906" y="361062"/>
                </a:lnTo>
                <a:lnTo>
                  <a:pt x="0" y="361062"/>
                </a:lnTo>
                <a:lnTo>
                  <a:pt x="0" y="283156"/>
                </a:lnTo>
                <a:lnTo>
                  <a:pt x="102105" y="181073"/>
                </a:lnTo>
                <a:lnTo>
                  <a:pt x="3375" y="82343"/>
                </a:lnTo>
                <a:lnTo>
                  <a:pt x="81281" y="4437"/>
                </a:lnTo>
                <a:lnTo>
                  <a:pt x="180019" y="103175"/>
                </a:lnTo>
                <a:lnTo>
                  <a:pt x="221167" y="62035"/>
                </a:lnTo>
                <a:lnTo>
                  <a:pt x="210720" y="51588"/>
                </a:lnTo>
                <a:lnTo>
                  <a:pt x="218914" y="43394"/>
                </a:lnTo>
                <a:lnTo>
                  <a:pt x="229362" y="53842"/>
                </a:lnTo>
                <a:lnTo>
                  <a:pt x="238578" y="44628"/>
                </a:lnTo>
                <a:lnTo>
                  <a:pt x="228157" y="34207"/>
                </a:lnTo>
                <a:lnTo>
                  <a:pt x="236351" y="26013"/>
                </a:lnTo>
                <a:lnTo>
                  <a:pt x="246773" y="36435"/>
                </a:lnTo>
                <a:lnTo>
                  <a:pt x="266006" y="17206"/>
                </a:lnTo>
                <a:cubicBezTo>
                  <a:pt x="276462" y="6164"/>
                  <a:pt x="290403" y="405"/>
                  <a:pt x="304491" y="21"/>
                </a:cubicBez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97" name="椭圆 96"/>
          <p:cNvSpPr>
            <a:spLocks noChangeAspect="1"/>
          </p:cNvSpPr>
          <p:nvPr>
            <p:custDataLst>
              <p:tags r:id="rId20"/>
            </p:custDataLst>
          </p:nvPr>
        </p:nvSpPr>
        <p:spPr>
          <a:xfrm>
            <a:off x="560682" y="5189724"/>
            <a:ext cx="715424" cy="715422"/>
          </a:xfrm>
          <a:prstGeom prst="ellipse">
            <a:avLst/>
          </a:prstGeom>
          <a:solidFill>
            <a:srgbClr val="009587"/>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8" name="任意多边形: 形状 67"/>
          <p:cNvSpPr/>
          <p:nvPr>
            <p:custDataLst>
              <p:tags r:id="rId21"/>
            </p:custDataLst>
          </p:nvPr>
        </p:nvSpPr>
        <p:spPr>
          <a:xfrm>
            <a:off x="738394" y="5406659"/>
            <a:ext cx="360000" cy="281552"/>
          </a:xfrm>
          <a:custGeom>
            <a:avLst/>
            <a:gdLst>
              <a:gd name="connsiteX0" fmla="*/ 145083 w 360000"/>
              <a:gd name="connsiteY0" fmla="*/ 102183 h 281552"/>
              <a:gd name="connsiteX1" fmla="*/ 108224 w 360000"/>
              <a:gd name="connsiteY1" fmla="*/ 141547 h 281552"/>
              <a:gd name="connsiteX2" fmla="*/ 116445 w 360000"/>
              <a:gd name="connsiteY2" fmla="*/ 166299 h 281552"/>
              <a:gd name="connsiteX3" fmla="*/ 180045 w 360000"/>
              <a:gd name="connsiteY3" fmla="*/ 242517 h 281552"/>
              <a:gd name="connsiteX4" fmla="*/ 243669 w 360000"/>
              <a:gd name="connsiteY4" fmla="*/ 166266 h 281552"/>
              <a:gd name="connsiteX5" fmla="*/ 251865 w 360000"/>
              <a:gd name="connsiteY5" fmla="*/ 141547 h 281552"/>
              <a:gd name="connsiteX6" fmla="*/ 215006 w 360000"/>
              <a:gd name="connsiteY6" fmla="*/ 102183 h 281552"/>
              <a:gd name="connsiteX7" fmla="*/ 184755 w 360000"/>
              <a:gd name="connsiteY7" fmla="*/ 119091 h 281552"/>
              <a:gd name="connsiteX8" fmla="*/ 180045 w 360000"/>
              <a:gd name="connsiteY8" fmla="*/ 126309 h 281552"/>
              <a:gd name="connsiteX9" fmla="*/ 175334 w 360000"/>
              <a:gd name="connsiteY9" fmla="*/ 119091 h 281552"/>
              <a:gd name="connsiteX10" fmla="*/ 145083 w 360000"/>
              <a:gd name="connsiteY10" fmla="*/ 102183 h 281552"/>
              <a:gd name="connsiteX11" fmla="*/ 145083 w 360000"/>
              <a:gd name="connsiteY11" fmla="*/ 90933 h 281552"/>
              <a:gd name="connsiteX12" fmla="*/ 180045 w 360000"/>
              <a:gd name="connsiteY12" fmla="*/ 106803 h 281552"/>
              <a:gd name="connsiteX13" fmla="*/ 215006 w 360000"/>
              <a:gd name="connsiteY13" fmla="*/ 90933 h 281552"/>
              <a:gd name="connsiteX14" fmla="*/ 263115 w 360000"/>
              <a:gd name="connsiteY14" fmla="*/ 141547 h 281552"/>
              <a:gd name="connsiteX15" fmla="*/ 252612 w 360000"/>
              <a:gd name="connsiteY15" fmla="*/ 173088 h 281552"/>
              <a:gd name="connsiteX16" fmla="*/ 184359 w 360000"/>
              <a:gd name="connsiteY16" fmla="*/ 254893 h 281552"/>
              <a:gd name="connsiteX17" fmla="*/ 180044 w 360000"/>
              <a:gd name="connsiteY17" fmla="*/ 260051 h 281552"/>
              <a:gd name="connsiteX18" fmla="*/ 175730 w 360000"/>
              <a:gd name="connsiteY18" fmla="*/ 254893 h 281552"/>
              <a:gd name="connsiteX19" fmla="*/ 107488 w 360000"/>
              <a:gd name="connsiteY19" fmla="*/ 173105 h 281552"/>
              <a:gd name="connsiteX20" fmla="*/ 96974 w 360000"/>
              <a:gd name="connsiteY20" fmla="*/ 141547 h 281552"/>
              <a:gd name="connsiteX21" fmla="*/ 145083 w 360000"/>
              <a:gd name="connsiteY21" fmla="*/ 90933 h 281552"/>
              <a:gd name="connsiteX22" fmla="*/ 180371 w 360000"/>
              <a:gd name="connsiteY22" fmla="*/ 34420 h 281552"/>
              <a:gd name="connsiteX23" fmla="*/ 45352 w 360000"/>
              <a:gd name="connsiteY23" fmla="*/ 81810 h 281552"/>
              <a:gd name="connsiteX24" fmla="*/ 45352 w 360000"/>
              <a:gd name="connsiteY24" fmla="*/ 270302 h 281552"/>
              <a:gd name="connsiteX25" fmla="*/ 315000 w 360000"/>
              <a:gd name="connsiteY25" fmla="*/ 270302 h 281552"/>
              <a:gd name="connsiteX26" fmla="*/ 315000 w 360000"/>
              <a:gd name="connsiteY26" fmla="*/ 81848 h 281552"/>
              <a:gd name="connsiteX27" fmla="*/ 180371 w 360000"/>
              <a:gd name="connsiteY27" fmla="*/ 11920 h 281552"/>
              <a:gd name="connsiteX28" fmla="*/ 11338 w 360000"/>
              <a:gd name="connsiteY28" fmla="*/ 71246 h 281552"/>
              <a:gd name="connsiteX29" fmla="*/ 11338 w 360000"/>
              <a:gd name="connsiteY29" fmla="*/ 81821 h 281552"/>
              <a:gd name="connsiteX30" fmla="*/ 180376 w 360000"/>
              <a:gd name="connsiteY30" fmla="*/ 22500 h 281552"/>
              <a:gd name="connsiteX31" fmla="*/ 348750 w 360000"/>
              <a:gd name="connsiteY31" fmla="*/ 81815 h 281552"/>
              <a:gd name="connsiteX32" fmla="*/ 348750 w 360000"/>
              <a:gd name="connsiteY32" fmla="*/ 71241 h 281552"/>
              <a:gd name="connsiteX33" fmla="*/ 180376 w 360000"/>
              <a:gd name="connsiteY33" fmla="*/ 0 h 281552"/>
              <a:gd name="connsiteX34" fmla="*/ 182241 w 360000"/>
              <a:gd name="connsiteY34" fmla="*/ 654 h 281552"/>
              <a:gd name="connsiteX35" fmla="*/ 360000 w 360000"/>
              <a:gd name="connsiteY35" fmla="*/ 63276 h 281552"/>
              <a:gd name="connsiteX36" fmla="*/ 360000 w 360000"/>
              <a:gd name="connsiteY36" fmla="*/ 97701 h 281552"/>
              <a:gd name="connsiteX37" fmla="*/ 326250 w 360000"/>
              <a:gd name="connsiteY37" fmla="*/ 85812 h 281552"/>
              <a:gd name="connsiteX38" fmla="*/ 326250 w 360000"/>
              <a:gd name="connsiteY38" fmla="*/ 270302 h 281552"/>
              <a:gd name="connsiteX39" fmla="*/ 360000 w 360000"/>
              <a:gd name="connsiteY39" fmla="*/ 270302 h 281552"/>
              <a:gd name="connsiteX40" fmla="*/ 360000 w 360000"/>
              <a:gd name="connsiteY40" fmla="*/ 281552 h 281552"/>
              <a:gd name="connsiteX41" fmla="*/ 0 w 360000"/>
              <a:gd name="connsiteY41" fmla="*/ 281552 h 281552"/>
              <a:gd name="connsiteX42" fmla="*/ 0 w 360000"/>
              <a:gd name="connsiteY42" fmla="*/ 270302 h 281552"/>
              <a:gd name="connsiteX43" fmla="*/ 34102 w 360000"/>
              <a:gd name="connsiteY43" fmla="*/ 270302 h 281552"/>
              <a:gd name="connsiteX44" fmla="*/ 34102 w 360000"/>
              <a:gd name="connsiteY44" fmla="*/ 85758 h 281552"/>
              <a:gd name="connsiteX45" fmla="*/ 88 w 360000"/>
              <a:gd name="connsiteY45" fmla="*/ 97696 h 281552"/>
              <a:gd name="connsiteX46" fmla="*/ 88 w 360000"/>
              <a:gd name="connsiteY46" fmla="*/ 63270 h 28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60000" h="281552">
                <a:moveTo>
                  <a:pt x="145083" y="102183"/>
                </a:moveTo>
                <a:cubicBezTo>
                  <a:pt x="124056" y="102921"/>
                  <a:pt x="107580" y="120517"/>
                  <a:pt x="108224" y="141547"/>
                </a:cubicBezTo>
                <a:cubicBezTo>
                  <a:pt x="108211" y="150471"/>
                  <a:pt x="111096" y="159157"/>
                  <a:pt x="116445" y="166299"/>
                </a:cubicBezTo>
                <a:cubicBezTo>
                  <a:pt x="118046" y="168343"/>
                  <a:pt x="159495" y="217941"/>
                  <a:pt x="180045" y="242517"/>
                </a:cubicBezTo>
                <a:cubicBezTo>
                  <a:pt x="200594" y="217941"/>
                  <a:pt x="242046" y="168337"/>
                  <a:pt x="243669" y="166266"/>
                </a:cubicBezTo>
                <a:cubicBezTo>
                  <a:pt x="249003" y="159130"/>
                  <a:pt x="251879" y="150457"/>
                  <a:pt x="251865" y="141547"/>
                </a:cubicBezTo>
                <a:cubicBezTo>
                  <a:pt x="252509" y="120517"/>
                  <a:pt x="236033" y="102921"/>
                  <a:pt x="215006" y="102183"/>
                </a:cubicBezTo>
                <a:cubicBezTo>
                  <a:pt x="202708" y="102327"/>
                  <a:pt x="191320" y="108692"/>
                  <a:pt x="184755" y="119091"/>
                </a:cubicBezTo>
                <a:lnTo>
                  <a:pt x="180045" y="126309"/>
                </a:lnTo>
                <a:lnTo>
                  <a:pt x="175334" y="119091"/>
                </a:lnTo>
                <a:cubicBezTo>
                  <a:pt x="168769" y="108692"/>
                  <a:pt x="157381" y="102327"/>
                  <a:pt x="145083" y="102183"/>
                </a:cubicBezTo>
                <a:close/>
                <a:moveTo>
                  <a:pt x="145083" y="90933"/>
                </a:moveTo>
                <a:cubicBezTo>
                  <a:pt x="158465" y="91005"/>
                  <a:pt x="171181" y="96777"/>
                  <a:pt x="180045" y="106803"/>
                </a:cubicBezTo>
                <a:cubicBezTo>
                  <a:pt x="188908" y="96777"/>
                  <a:pt x="201624" y="91005"/>
                  <a:pt x="215006" y="90933"/>
                </a:cubicBezTo>
                <a:cubicBezTo>
                  <a:pt x="242246" y="91672"/>
                  <a:pt x="263758" y="114304"/>
                  <a:pt x="263115" y="141547"/>
                </a:cubicBezTo>
                <a:cubicBezTo>
                  <a:pt x="263123" y="152921"/>
                  <a:pt x="259437" y="163990"/>
                  <a:pt x="252612" y="173088"/>
                </a:cubicBezTo>
                <a:cubicBezTo>
                  <a:pt x="250997" y="175209"/>
                  <a:pt x="191176" y="246741"/>
                  <a:pt x="184359" y="254893"/>
                </a:cubicBezTo>
                <a:lnTo>
                  <a:pt x="180044" y="260051"/>
                </a:lnTo>
                <a:lnTo>
                  <a:pt x="175730" y="254893"/>
                </a:lnTo>
                <a:cubicBezTo>
                  <a:pt x="168913" y="246741"/>
                  <a:pt x="109092" y="175209"/>
                  <a:pt x="107488" y="173105"/>
                </a:cubicBezTo>
                <a:cubicBezTo>
                  <a:pt x="100655" y="164004"/>
                  <a:pt x="96966" y="152928"/>
                  <a:pt x="96974" y="141547"/>
                </a:cubicBezTo>
                <a:cubicBezTo>
                  <a:pt x="96331" y="114304"/>
                  <a:pt x="117843" y="91673"/>
                  <a:pt x="145083" y="90933"/>
                </a:cubicBezTo>
                <a:close/>
                <a:moveTo>
                  <a:pt x="180371" y="34420"/>
                </a:moveTo>
                <a:lnTo>
                  <a:pt x="45352" y="81810"/>
                </a:lnTo>
                <a:lnTo>
                  <a:pt x="45352" y="270302"/>
                </a:lnTo>
                <a:lnTo>
                  <a:pt x="315000" y="270302"/>
                </a:lnTo>
                <a:lnTo>
                  <a:pt x="315000" y="81848"/>
                </a:lnTo>
                <a:close/>
                <a:moveTo>
                  <a:pt x="180371" y="11920"/>
                </a:moveTo>
                <a:lnTo>
                  <a:pt x="11338" y="71246"/>
                </a:lnTo>
                <a:lnTo>
                  <a:pt x="11338" y="81821"/>
                </a:lnTo>
                <a:lnTo>
                  <a:pt x="180376" y="22500"/>
                </a:lnTo>
                <a:lnTo>
                  <a:pt x="348750" y="81815"/>
                </a:lnTo>
                <a:lnTo>
                  <a:pt x="348750" y="71241"/>
                </a:lnTo>
                <a:close/>
                <a:moveTo>
                  <a:pt x="180376" y="0"/>
                </a:moveTo>
                <a:lnTo>
                  <a:pt x="182241" y="654"/>
                </a:lnTo>
                <a:lnTo>
                  <a:pt x="360000" y="63276"/>
                </a:lnTo>
                <a:lnTo>
                  <a:pt x="360000" y="97701"/>
                </a:lnTo>
                <a:lnTo>
                  <a:pt x="326250" y="85812"/>
                </a:lnTo>
                <a:lnTo>
                  <a:pt x="326250" y="270302"/>
                </a:lnTo>
                <a:lnTo>
                  <a:pt x="360000" y="270302"/>
                </a:lnTo>
                <a:lnTo>
                  <a:pt x="360000" y="281552"/>
                </a:lnTo>
                <a:lnTo>
                  <a:pt x="0" y="281552"/>
                </a:lnTo>
                <a:lnTo>
                  <a:pt x="0" y="270302"/>
                </a:lnTo>
                <a:lnTo>
                  <a:pt x="34102" y="270302"/>
                </a:lnTo>
                <a:lnTo>
                  <a:pt x="34102" y="85758"/>
                </a:lnTo>
                <a:lnTo>
                  <a:pt x="88" y="97696"/>
                </a:lnTo>
                <a:lnTo>
                  <a:pt x="88" y="63270"/>
                </a:ln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标题 1"/>
          <p:cNvSpPr txBox="1"/>
          <p:nvPr>
            <p:custDataLst>
              <p:tags r:id="rId1"/>
            </p:custDataLst>
          </p:nvPr>
        </p:nvSpPr>
        <p:spPr>
          <a:xfrm>
            <a:off x="1380853" y="932692"/>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nSpc>
                <a:spcPct val="120000"/>
              </a:lnSpc>
            </a:pPr>
            <a:r>
              <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rPr>
              <a:t>职业的特性如下：</a:t>
            </a:r>
            <a:endPar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2" name="标题 1"/>
          <p:cNvSpPr txBox="1"/>
          <p:nvPr>
            <p:custDataLst>
              <p:tags r:id="rId2"/>
            </p:custDataLst>
          </p:nvPr>
        </p:nvSpPr>
        <p:spPr>
          <a:xfrm>
            <a:off x="4605655" y="5608955"/>
            <a:ext cx="6975475" cy="487680"/>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职业是为社会所需要的，是劳动者进行的社会生产劳动。每一种职业都体现了社会分工的细化以及社会生产和社会进步的积极作用。</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14" name="圆角矩形 13"/>
          <p:cNvSpPr/>
          <p:nvPr>
            <p:custDataLst>
              <p:tags r:id="rId3"/>
            </p:custDataLst>
          </p:nvPr>
        </p:nvSpPr>
        <p:spPr>
          <a:xfrm rot="21439215">
            <a:off x="2718435" y="5050155"/>
            <a:ext cx="816610" cy="826770"/>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1</a:t>
            </a:r>
            <a:endParaRPr lang="zh-CN" altLang="en-US" sz="5400" dirty="0">
              <a:solidFill>
                <a:sysClr val="window" lastClr="FFFFFF"/>
              </a:solidFill>
              <a:sym typeface="Arial" panose="020B0604020202020204" pitchFamily="34" charset="0"/>
            </a:endParaRPr>
          </a:p>
        </p:txBody>
      </p:sp>
      <p:cxnSp>
        <p:nvCxnSpPr>
          <p:cNvPr id="15" name="直接箭头连接符 14"/>
          <p:cNvCxnSpPr/>
          <p:nvPr>
            <p:custDataLst>
              <p:tags r:id="rId4"/>
            </p:custDataLst>
          </p:nvPr>
        </p:nvCxnSpPr>
        <p:spPr>
          <a:xfrm>
            <a:off x="3553460" y="538988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6" name="标题 1"/>
          <p:cNvSpPr txBox="1"/>
          <p:nvPr>
            <p:custDataLst>
              <p:tags r:id="rId5"/>
            </p:custDataLst>
          </p:nvPr>
        </p:nvSpPr>
        <p:spPr>
          <a:xfrm>
            <a:off x="4605655" y="5200650"/>
            <a:ext cx="3724275"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rPr>
              <a:t>社会性。</a:t>
            </a:r>
            <a:endPar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endParaRPr>
          </a:p>
        </p:txBody>
      </p:sp>
      <p:sp>
        <p:nvSpPr>
          <p:cNvPr id="17" name="标题 1"/>
          <p:cNvSpPr txBox="1"/>
          <p:nvPr>
            <p:custDataLst>
              <p:tags r:id="rId6"/>
            </p:custDataLst>
          </p:nvPr>
        </p:nvSpPr>
        <p:spPr>
          <a:xfrm>
            <a:off x="4777105" y="4746625"/>
            <a:ext cx="6803390" cy="487680"/>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职业是社会发展过程中需要将一些劳动者相对稳定地固定在社会分工体系的某岗位之上，并使其专门从事某项工作的时候才产生的。</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30" name="圆角矩形 29"/>
          <p:cNvSpPr/>
          <p:nvPr>
            <p:custDataLst>
              <p:tags r:id="rId7"/>
            </p:custDataLst>
          </p:nvPr>
        </p:nvSpPr>
        <p:spPr>
          <a:xfrm rot="21439215">
            <a:off x="2908300" y="4241165"/>
            <a:ext cx="816610" cy="826770"/>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2</a:t>
            </a:r>
            <a:endParaRPr lang="zh-CN" altLang="en-US" sz="5400" dirty="0">
              <a:solidFill>
                <a:sysClr val="window" lastClr="FFFFFF"/>
              </a:solidFill>
              <a:sym typeface="Arial" panose="020B0604020202020204" pitchFamily="34" charset="0"/>
            </a:endParaRPr>
          </a:p>
        </p:txBody>
      </p:sp>
      <p:cxnSp>
        <p:nvCxnSpPr>
          <p:cNvPr id="31" name="直接箭头连接符 30"/>
          <p:cNvCxnSpPr/>
          <p:nvPr>
            <p:custDataLst>
              <p:tags r:id="rId8"/>
            </p:custDataLst>
          </p:nvPr>
        </p:nvCxnSpPr>
        <p:spPr>
          <a:xfrm>
            <a:off x="3723640" y="453136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2" name="标题 1"/>
          <p:cNvSpPr txBox="1"/>
          <p:nvPr>
            <p:custDataLst>
              <p:tags r:id="rId9"/>
            </p:custDataLst>
          </p:nvPr>
        </p:nvSpPr>
        <p:spPr>
          <a:xfrm>
            <a:off x="4775835" y="4342130"/>
            <a:ext cx="3724275"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连续性。</a:t>
            </a:r>
            <a:endPar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圆角矩形 33"/>
          <p:cNvSpPr/>
          <p:nvPr>
            <p:custDataLst>
              <p:tags r:id="rId10"/>
            </p:custDataLst>
          </p:nvPr>
        </p:nvSpPr>
        <p:spPr>
          <a:xfrm rot="21439215">
            <a:off x="2609850" y="3439795"/>
            <a:ext cx="816610" cy="826770"/>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35" name="直接箭头连接符 34"/>
          <p:cNvCxnSpPr/>
          <p:nvPr>
            <p:custDataLst>
              <p:tags r:id="rId11"/>
            </p:custDataLst>
          </p:nvPr>
        </p:nvCxnSpPr>
        <p:spPr>
          <a:xfrm>
            <a:off x="3418840" y="364426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6" name="标题 1"/>
          <p:cNvSpPr txBox="1"/>
          <p:nvPr>
            <p:custDataLst>
              <p:tags r:id="rId12"/>
            </p:custDataLst>
          </p:nvPr>
        </p:nvSpPr>
        <p:spPr>
          <a:xfrm>
            <a:off x="4470400" y="3454400"/>
            <a:ext cx="3724275"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技术性。</a:t>
            </a:r>
            <a:endPar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37" name="标题 1"/>
          <p:cNvSpPr txBox="1"/>
          <p:nvPr>
            <p:custDataLst>
              <p:tags r:id="rId13"/>
            </p:custDataLst>
          </p:nvPr>
        </p:nvSpPr>
        <p:spPr>
          <a:xfrm>
            <a:off x="4478655" y="3847465"/>
            <a:ext cx="7102475" cy="487680"/>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人们在社会生活中无论从事何种职业，都需要掌握或具备该职业所需要的知识和技术，而且有些职业必须经过较长时间的专门知识学习或技术培训才能胜任。</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38" name="圆角矩形 37"/>
          <p:cNvSpPr/>
          <p:nvPr>
            <p:custDataLst>
              <p:tags r:id="rId14"/>
            </p:custDataLst>
          </p:nvPr>
        </p:nvSpPr>
        <p:spPr>
          <a:xfrm rot="21116664">
            <a:off x="2339975" y="2626995"/>
            <a:ext cx="816610" cy="826770"/>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39" name="直接箭头连接符 38"/>
          <p:cNvCxnSpPr/>
          <p:nvPr>
            <p:custDataLst>
              <p:tags r:id="rId15"/>
            </p:custDataLst>
          </p:nvPr>
        </p:nvCxnSpPr>
        <p:spPr>
          <a:xfrm>
            <a:off x="3121660" y="279082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0" name="标题 1"/>
          <p:cNvSpPr txBox="1"/>
          <p:nvPr>
            <p:custDataLst>
              <p:tags r:id="rId16"/>
            </p:custDataLst>
          </p:nvPr>
        </p:nvSpPr>
        <p:spPr>
          <a:xfrm>
            <a:off x="4173855" y="2601595"/>
            <a:ext cx="3732530"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rPr>
              <a:t>经济性。</a:t>
            </a:r>
            <a:endPar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标题 1"/>
          <p:cNvSpPr txBox="1"/>
          <p:nvPr>
            <p:custDataLst>
              <p:tags r:id="rId17"/>
            </p:custDataLst>
          </p:nvPr>
        </p:nvSpPr>
        <p:spPr>
          <a:xfrm>
            <a:off x="4182110" y="2994660"/>
            <a:ext cx="7398385" cy="487680"/>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人们从事某种职业很重要的一个目的就是谋生，通过自己的劳动，换取相应的劳动报酬，并以此作为维持、丰富生活的主要收入来源。</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42" name="圆角矩形 41"/>
          <p:cNvSpPr/>
          <p:nvPr>
            <p:custDataLst>
              <p:tags r:id="rId18"/>
            </p:custDataLst>
          </p:nvPr>
        </p:nvSpPr>
        <p:spPr>
          <a:xfrm rot="21116664">
            <a:off x="2426970" y="1793875"/>
            <a:ext cx="816610" cy="826770"/>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5</a:t>
            </a:r>
            <a:endParaRPr lang="zh-CN" altLang="en-US" sz="5400" dirty="0">
              <a:solidFill>
                <a:sysClr val="window" lastClr="FFFFFF"/>
              </a:solidFill>
              <a:sym typeface="Arial" panose="020B0604020202020204" pitchFamily="34" charset="0"/>
            </a:endParaRPr>
          </a:p>
        </p:txBody>
      </p:sp>
      <p:cxnSp>
        <p:nvCxnSpPr>
          <p:cNvPr id="43" name="直接箭头连接符 42"/>
          <p:cNvCxnSpPr/>
          <p:nvPr>
            <p:custDataLst>
              <p:tags r:id="rId19"/>
            </p:custDataLst>
          </p:nvPr>
        </p:nvCxnSpPr>
        <p:spPr>
          <a:xfrm>
            <a:off x="3202305" y="193802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4" name="标题 1"/>
          <p:cNvSpPr txBox="1"/>
          <p:nvPr>
            <p:custDataLst>
              <p:tags r:id="rId20"/>
            </p:custDataLst>
          </p:nvPr>
        </p:nvSpPr>
        <p:spPr>
          <a:xfrm>
            <a:off x="4253865" y="1748790"/>
            <a:ext cx="3740785"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rPr>
              <a:t>规范性。</a:t>
            </a:r>
            <a:endPar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45" name="标题 1"/>
          <p:cNvSpPr txBox="1"/>
          <p:nvPr>
            <p:custDataLst>
              <p:tags r:id="rId21"/>
            </p:custDataLst>
          </p:nvPr>
        </p:nvSpPr>
        <p:spPr>
          <a:xfrm>
            <a:off x="4262120" y="2141855"/>
            <a:ext cx="7319010" cy="487680"/>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任何一个职业岗位都有相应的职业要求，承担岗位工作的人在从事职业活动时必须符合国家法律的要求，讲究职业道德，遵守各种操作规则及办事章程。</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46" name="圆角矩形 45"/>
          <p:cNvSpPr/>
          <p:nvPr>
            <p:custDataLst>
              <p:tags r:id="rId22"/>
            </p:custDataLst>
          </p:nvPr>
        </p:nvSpPr>
        <p:spPr>
          <a:xfrm>
            <a:off x="1117600" y="3490595"/>
            <a:ext cx="586740" cy="113728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7" name="圆角矩形 46"/>
          <p:cNvSpPr/>
          <p:nvPr>
            <p:custDataLst>
              <p:tags r:id="rId23"/>
            </p:custDataLst>
          </p:nvPr>
        </p:nvSpPr>
        <p:spPr>
          <a:xfrm>
            <a:off x="1123950" y="4545330"/>
            <a:ext cx="256540" cy="12890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8" name="圆角矩形 47"/>
          <p:cNvSpPr/>
          <p:nvPr>
            <p:custDataLst>
              <p:tags r:id="rId24"/>
            </p:custDataLst>
          </p:nvPr>
        </p:nvSpPr>
        <p:spPr>
          <a:xfrm rot="20318279">
            <a:off x="1503680" y="4524375"/>
            <a:ext cx="256540" cy="387350"/>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9" name="圆角矩形 48"/>
          <p:cNvSpPr/>
          <p:nvPr>
            <p:custDataLst>
              <p:tags r:id="rId25"/>
            </p:custDataLst>
          </p:nvPr>
        </p:nvSpPr>
        <p:spPr>
          <a:xfrm>
            <a:off x="1546225" y="4764405"/>
            <a:ext cx="263525" cy="105981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0" name="圆角矩形 49"/>
          <p:cNvSpPr/>
          <p:nvPr>
            <p:custDataLst>
              <p:tags r:id="rId26"/>
            </p:custDataLst>
          </p:nvPr>
        </p:nvSpPr>
        <p:spPr>
          <a:xfrm rot="3224468">
            <a:off x="1707515" y="2755900"/>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圆角矩形 50"/>
          <p:cNvSpPr/>
          <p:nvPr>
            <p:custDataLst>
              <p:tags r:id="rId27"/>
            </p:custDataLst>
          </p:nvPr>
        </p:nvSpPr>
        <p:spPr>
          <a:xfrm rot="3531662">
            <a:off x="1951990" y="2892425"/>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2" name="椭圆 51"/>
          <p:cNvSpPr/>
          <p:nvPr>
            <p:custDataLst>
              <p:tags r:id="rId28"/>
            </p:custDataLst>
          </p:nvPr>
        </p:nvSpPr>
        <p:spPr>
          <a:xfrm>
            <a:off x="1119505" y="2804160"/>
            <a:ext cx="657860" cy="65786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734695"/>
            <a:ext cx="10687685" cy="755650"/>
          </a:xfrm>
          <a:prstGeom prst="rect">
            <a:avLst/>
          </a:prstGeom>
          <a:noFill/>
        </p:spPr>
        <p:txBody>
          <a:bodyPr wrap="square" rtlCol="0">
            <a:spAutoFit/>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大学第一年要特别重视如下9 种能力的培养。</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217051" y="2772548"/>
            <a:ext cx="2327419"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 培养学习能力</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6"/>
            </p:custDataLst>
          </p:nvPr>
        </p:nvSpPr>
        <p:spPr>
          <a:xfrm>
            <a:off x="5332095" y="2772410"/>
            <a:ext cx="2589530"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 个人兴趣的培养</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7"/>
            </p:custDataLst>
          </p:nvPr>
        </p:nvSpPr>
        <p:spPr>
          <a:xfrm>
            <a:off x="8676000" y="2599499"/>
            <a:ext cx="2327419"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 个人生活计划性的培养</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8"/>
            </p:custDataLst>
          </p:nvPr>
        </p:nvSpPr>
        <p:spPr>
          <a:xfrm>
            <a:off x="8009255" y="3931285"/>
            <a:ext cx="2543810"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6. 学会理财的能力</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9"/>
            </p:custDataLst>
          </p:nvPr>
        </p:nvSpPr>
        <p:spPr>
          <a:xfrm>
            <a:off x="4899861" y="3931021"/>
            <a:ext cx="2327419"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 增强安全意识</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0"/>
            </p:custDataLst>
          </p:nvPr>
        </p:nvSpPr>
        <p:spPr>
          <a:xfrm>
            <a:off x="1616075" y="3749040"/>
            <a:ext cx="2519680"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 养成调查研究的习惯</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999490" y="5080000"/>
            <a:ext cx="2626360"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7. 表达能力的培养</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Freeform 31"/>
          <p:cNvSpPr/>
          <p:nvPr>
            <p:custDataLst>
              <p:tags r:id="rId23"/>
            </p:custDataLst>
          </p:nvPr>
        </p:nvSpPr>
        <p:spPr bwMode="auto">
          <a:xfrm rot="10800000">
            <a:off x="3868998"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24"/>
            </p:custDataLst>
          </p:nvPr>
        </p:nvSpPr>
        <p:spPr>
          <a:xfrm>
            <a:off x="4229735" y="4894898"/>
            <a:ext cx="2598420"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8. 培养与人交往的能力</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31"/>
          <p:cNvSpPr/>
          <p:nvPr>
            <p:custDataLst>
              <p:tags r:id="rId25"/>
            </p:custDataLst>
          </p:nvPr>
        </p:nvSpPr>
        <p:spPr bwMode="auto">
          <a:xfrm rot="10800000">
            <a:off x="7079558"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6"/>
            </p:custDataLst>
          </p:nvPr>
        </p:nvSpPr>
        <p:spPr>
          <a:xfrm>
            <a:off x="7562215" y="4895215"/>
            <a:ext cx="2354580"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9. 努力培养自己坚韧的品质</a:t>
            </a:r>
            <a:endParaRPr kumimoji="0" lang="zh-CN" altLang="en-US" sz="20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7" name="直接连接符 16"/>
          <p:cNvCxnSpPr>
            <a:stCxn id="80" idx="0"/>
          </p:cNvCxnSpPr>
          <p:nvPr>
            <p:custDataLst>
              <p:tags r:id="rId1"/>
            </p:custDataLst>
          </p:nvPr>
        </p:nvCxnSpPr>
        <p:spPr>
          <a:xfrm flipV="1">
            <a:off x="3278416" y="2327459"/>
            <a:ext cx="22265" cy="1469696"/>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22" name="组合 21"/>
          <p:cNvGrpSpPr/>
          <p:nvPr>
            <p:custDataLst>
              <p:tags r:id="rId2"/>
            </p:custDataLst>
          </p:nvPr>
        </p:nvGrpSpPr>
        <p:grpSpPr>
          <a:xfrm>
            <a:off x="1529646" y="1883466"/>
            <a:ext cx="1129030" cy="1129030"/>
            <a:chOff x="965382" y="1687113"/>
            <a:chExt cx="1129030" cy="1129030"/>
          </a:xfrm>
        </p:grpSpPr>
        <p:sp>
          <p:nvSpPr>
            <p:cNvPr id="47" name="椭圆 46"/>
            <p:cNvSpPr/>
            <p:nvPr>
              <p:custDataLst>
                <p:tags r:id="rId3"/>
              </p:custDataLst>
            </p:nvPr>
          </p:nvSpPr>
          <p:spPr>
            <a:xfrm>
              <a:off x="965382" y="1687113"/>
              <a:ext cx="1129030" cy="1129030"/>
            </a:xfrm>
            <a:prstGeom prst="ellipse">
              <a:avLst/>
            </a:prstGeom>
            <a:solidFill>
              <a:srgbClr val="629DD1">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8" name="椭圆 47"/>
            <p:cNvSpPr/>
            <p:nvPr>
              <p:custDataLst>
                <p:tags r:id="rId4"/>
              </p:custDataLst>
            </p:nvPr>
          </p:nvSpPr>
          <p:spPr>
            <a:xfrm>
              <a:off x="1014912" y="1736643"/>
              <a:ext cx="1029335" cy="1029335"/>
            </a:xfrm>
            <a:prstGeom prst="ellipse">
              <a:avLst/>
            </a:prstGeom>
            <a:solidFill>
              <a:srgbClr val="629DD1">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9" name="椭圆 48"/>
            <p:cNvSpPr/>
            <p:nvPr>
              <p:custDataLst>
                <p:tags r:id="rId5"/>
              </p:custDataLst>
            </p:nvPr>
          </p:nvSpPr>
          <p:spPr>
            <a:xfrm>
              <a:off x="1070157" y="1791888"/>
              <a:ext cx="921385" cy="921385"/>
            </a:xfrm>
            <a:prstGeom prst="ellipse">
              <a:avLst/>
            </a:prstGeom>
            <a:solidFill>
              <a:srgbClr val="629DD1"/>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0" name="图片 59" descr="chenglishijian"/>
            <p:cNvPicPr>
              <a:picLocks noChangeAspect="1"/>
            </p:cNvPicPr>
            <p:nvPr>
              <p:custDataLst>
                <p:tags r:id="rId6"/>
              </p:custDataLst>
            </p:nvPr>
          </p:nvPicPr>
          <p:blipFill>
            <a:blip r:embed="rId7"/>
            <a:stretch>
              <a:fillRect/>
            </a:stretch>
          </p:blipFill>
          <p:spPr>
            <a:xfrm>
              <a:off x="1216842" y="1938573"/>
              <a:ext cx="626110" cy="626110"/>
            </a:xfrm>
            <a:prstGeom prst="rect">
              <a:avLst/>
            </a:prstGeom>
          </p:spPr>
        </p:pic>
      </p:grpSp>
      <p:grpSp>
        <p:nvGrpSpPr>
          <p:cNvPr id="29" name="组合 28"/>
          <p:cNvGrpSpPr/>
          <p:nvPr>
            <p:custDataLst>
              <p:tags r:id="rId8"/>
            </p:custDataLst>
          </p:nvPr>
        </p:nvGrpSpPr>
        <p:grpSpPr>
          <a:xfrm>
            <a:off x="1479481" y="5060294"/>
            <a:ext cx="1129030" cy="1129030"/>
            <a:chOff x="8141335" y="5338245"/>
            <a:chExt cx="1129030" cy="1129030"/>
          </a:xfrm>
        </p:grpSpPr>
        <p:sp>
          <p:nvSpPr>
            <p:cNvPr id="56" name="椭圆 55"/>
            <p:cNvSpPr/>
            <p:nvPr>
              <p:custDataLst>
                <p:tags r:id="rId9"/>
              </p:custDataLst>
            </p:nvPr>
          </p:nvSpPr>
          <p:spPr>
            <a:xfrm>
              <a:off x="8141335" y="5338245"/>
              <a:ext cx="1129030" cy="1129030"/>
            </a:xfrm>
            <a:prstGeom prst="ellipse">
              <a:avLst/>
            </a:prstGeom>
            <a:solidFill>
              <a:srgbClr val="4A66AC">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7" name="椭圆 56"/>
            <p:cNvSpPr/>
            <p:nvPr>
              <p:custDataLst>
                <p:tags r:id="rId10"/>
              </p:custDataLst>
            </p:nvPr>
          </p:nvSpPr>
          <p:spPr>
            <a:xfrm>
              <a:off x="8190865" y="5387775"/>
              <a:ext cx="1029335" cy="1029335"/>
            </a:xfrm>
            <a:prstGeom prst="ellipse">
              <a:avLst/>
            </a:prstGeom>
            <a:solidFill>
              <a:srgbClr val="4A66AC">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8" name="椭圆 57"/>
            <p:cNvSpPr/>
            <p:nvPr>
              <p:custDataLst>
                <p:tags r:id="rId11"/>
              </p:custDataLst>
            </p:nvPr>
          </p:nvSpPr>
          <p:spPr>
            <a:xfrm>
              <a:off x="8246110" y="5443020"/>
              <a:ext cx="921385" cy="921385"/>
            </a:xfrm>
            <a:prstGeom prst="ellipse">
              <a:avLst/>
            </a:prstGeom>
            <a:solidFill>
              <a:srgbClr val="4A66AC"/>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1" name="图片 60" descr="dibiao"/>
            <p:cNvPicPr>
              <a:picLocks noChangeAspect="1"/>
            </p:cNvPicPr>
            <p:nvPr>
              <p:custDataLst>
                <p:tags r:id="rId12"/>
              </p:custDataLst>
            </p:nvPr>
          </p:nvPicPr>
          <p:blipFill>
            <a:blip r:embed="rId13"/>
            <a:stretch>
              <a:fillRect/>
            </a:stretch>
          </p:blipFill>
          <p:spPr>
            <a:xfrm>
              <a:off x="8392160" y="5590975"/>
              <a:ext cx="626110" cy="626110"/>
            </a:xfrm>
            <a:prstGeom prst="rect">
              <a:avLst/>
            </a:prstGeom>
          </p:spPr>
        </p:pic>
      </p:grpSp>
      <p:grpSp>
        <p:nvGrpSpPr>
          <p:cNvPr id="26" name="组合 25"/>
          <p:cNvGrpSpPr/>
          <p:nvPr>
            <p:custDataLst>
              <p:tags r:id="rId14"/>
            </p:custDataLst>
          </p:nvPr>
        </p:nvGrpSpPr>
        <p:grpSpPr>
          <a:xfrm>
            <a:off x="3920421" y="3330612"/>
            <a:ext cx="1129030" cy="1129030"/>
            <a:chOff x="7167245" y="2610285"/>
            <a:chExt cx="1129030" cy="1129030"/>
          </a:xfrm>
        </p:grpSpPr>
        <p:sp>
          <p:nvSpPr>
            <p:cNvPr id="52" name="椭圆 51"/>
            <p:cNvSpPr/>
            <p:nvPr>
              <p:custDataLst>
                <p:tags r:id="rId15"/>
              </p:custDataLst>
            </p:nvPr>
          </p:nvSpPr>
          <p:spPr>
            <a:xfrm>
              <a:off x="7167245" y="2610285"/>
              <a:ext cx="1129030" cy="1129030"/>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3" name="椭圆 52"/>
            <p:cNvSpPr/>
            <p:nvPr>
              <p:custDataLst>
                <p:tags r:id="rId16"/>
              </p:custDataLst>
            </p:nvPr>
          </p:nvSpPr>
          <p:spPr>
            <a:xfrm>
              <a:off x="7216775" y="2659815"/>
              <a:ext cx="1029335" cy="1029335"/>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4" name="椭圆 53"/>
            <p:cNvSpPr/>
            <p:nvPr>
              <p:custDataLst>
                <p:tags r:id="rId17"/>
              </p:custDataLst>
            </p:nvPr>
          </p:nvSpPr>
          <p:spPr>
            <a:xfrm>
              <a:off x="7272020" y="2715060"/>
              <a:ext cx="921385" cy="921385"/>
            </a:xfrm>
            <a:prstGeom prst="ellipse">
              <a:avLst/>
            </a:prstGeom>
            <a:solidFill>
              <a:srgbClr val="297FD5"/>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2" name="图片 61" descr="jingyingguanli"/>
            <p:cNvPicPr>
              <a:picLocks noChangeAspect="1"/>
            </p:cNvPicPr>
            <p:nvPr>
              <p:custDataLst>
                <p:tags r:id="rId18"/>
              </p:custDataLst>
            </p:nvPr>
          </p:nvPicPr>
          <p:blipFill>
            <a:blip r:embed="rId19"/>
            <a:stretch>
              <a:fillRect/>
            </a:stretch>
          </p:blipFill>
          <p:spPr>
            <a:xfrm>
              <a:off x="7417435" y="2916673"/>
              <a:ext cx="628650" cy="516255"/>
            </a:xfrm>
            <a:prstGeom prst="rect">
              <a:avLst/>
            </a:prstGeom>
          </p:spPr>
        </p:pic>
      </p:grpSp>
      <p:sp>
        <p:nvSpPr>
          <p:cNvPr id="65" name="文本框 64"/>
          <p:cNvSpPr txBox="1"/>
          <p:nvPr>
            <p:custDataLst>
              <p:tags r:id="rId20"/>
            </p:custDataLst>
          </p:nvPr>
        </p:nvSpPr>
        <p:spPr>
          <a:xfrm>
            <a:off x="812206" y="666442"/>
            <a:ext cx="5473065" cy="829945"/>
          </a:xfrm>
          <a:prstGeom prst="rect">
            <a:avLst/>
          </a:prstGeom>
          <a:noFill/>
        </p:spPr>
        <p:txBody>
          <a:bodyPr wrap="square" rtlCol="0">
            <a:spAutoFit/>
          </a:bodyPr>
          <a:p>
            <a:pPr algn="just"/>
            <a:r>
              <a:rPr lang="en-US" altLang="zh-CN" sz="2400" b="1" spc="300">
                <a:solidFill>
                  <a:srgbClr val="297FD5">
                    <a:lumMod val="50000"/>
                  </a:srgbClr>
                </a:solidFill>
                <a:uFillTx/>
              </a:rPr>
              <a:t>这一年是承上启下非常重要的一年，提醒学子们注意以下几件事情。</a:t>
            </a:r>
            <a:endParaRPr lang="en-US" altLang="zh-CN" sz="2400" b="1" spc="300">
              <a:solidFill>
                <a:srgbClr val="297FD5">
                  <a:lumMod val="50000"/>
                </a:srgbClr>
              </a:solidFill>
              <a:uFillTx/>
            </a:endParaRPr>
          </a:p>
        </p:txBody>
      </p:sp>
      <p:sp>
        <p:nvSpPr>
          <p:cNvPr id="64" name="文本框 63"/>
          <p:cNvSpPr txBox="1"/>
          <p:nvPr>
            <p:custDataLst>
              <p:tags r:id="rId21"/>
            </p:custDataLst>
          </p:nvPr>
        </p:nvSpPr>
        <p:spPr>
          <a:xfrm>
            <a:off x="3662045" y="2049145"/>
            <a:ext cx="1898650" cy="706755"/>
          </a:xfrm>
          <a:prstGeom prst="rect">
            <a:avLst/>
          </a:prstGeom>
          <a:noFill/>
        </p:spPr>
        <p:txBody>
          <a:bodyPr wrap="square" rtlCol="0">
            <a:spAutoFit/>
          </a:bodyPr>
          <a:p>
            <a:r>
              <a:rPr lang="zh-CN" altLang="en-US" sz="2000" spc="200">
                <a:solidFill>
                  <a:srgbClr val="297FD5">
                    <a:lumMod val="50000"/>
                  </a:srgbClr>
                </a:solidFill>
                <a:uFillTx/>
              </a:rPr>
              <a:t>第一，调整心态，回归学习。</a:t>
            </a:r>
            <a:endParaRPr lang="zh-CN" altLang="en-US" sz="2000" spc="200">
              <a:solidFill>
                <a:srgbClr val="297FD5">
                  <a:lumMod val="50000"/>
                </a:srgbClr>
              </a:solidFill>
              <a:uFillTx/>
            </a:endParaRPr>
          </a:p>
        </p:txBody>
      </p:sp>
      <p:sp>
        <p:nvSpPr>
          <p:cNvPr id="69" name="文本框 68"/>
          <p:cNvSpPr txBox="1"/>
          <p:nvPr>
            <p:custDataLst>
              <p:tags r:id="rId22"/>
            </p:custDataLst>
          </p:nvPr>
        </p:nvSpPr>
        <p:spPr>
          <a:xfrm>
            <a:off x="1240790" y="3538855"/>
            <a:ext cx="1898650" cy="706755"/>
          </a:xfrm>
          <a:prstGeom prst="rect">
            <a:avLst/>
          </a:prstGeom>
          <a:noFill/>
        </p:spPr>
        <p:txBody>
          <a:bodyPr wrap="square" rtlCol="0">
            <a:spAutoFit/>
          </a:bodyPr>
          <a:p>
            <a:r>
              <a:rPr lang="zh-CN" altLang="en-US" sz="2000" spc="200">
                <a:solidFill>
                  <a:srgbClr val="297FD5">
                    <a:lumMod val="50000"/>
                  </a:srgbClr>
                </a:solidFill>
                <a:uFillTx/>
              </a:rPr>
              <a:t>第二，增加社会实践机会。</a:t>
            </a:r>
            <a:endParaRPr lang="zh-CN" altLang="en-US" sz="2000" spc="200">
              <a:solidFill>
                <a:srgbClr val="297FD5">
                  <a:lumMod val="50000"/>
                </a:srgbClr>
              </a:solidFill>
              <a:uFillTx/>
            </a:endParaRPr>
          </a:p>
        </p:txBody>
      </p:sp>
      <p:sp>
        <p:nvSpPr>
          <p:cNvPr id="72" name="文本框 71"/>
          <p:cNvSpPr txBox="1"/>
          <p:nvPr>
            <p:custDataLst>
              <p:tags r:id="rId23"/>
            </p:custDataLst>
          </p:nvPr>
        </p:nvSpPr>
        <p:spPr>
          <a:xfrm>
            <a:off x="3662045" y="5182235"/>
            <a:ext cx="1898650" cy="706755"/>
          </a:xfrm>
          <a:prstGeom prst="rect">
            <a:avLst/>
          </a:prstGeom>
          <a:noFill/>
        </p:spPr>
        <p:txBody>
          <a:bodyPr wrap="square" rtlCol="0">
            <a:spAutoFit/>
          </a:bodyPr>
          <a:p>
            <a:r>
              <a:rPr lang="zh-CN" altLang="en-US" sz="2000" spc="200" dirty="0">
                <a:solidFill>
                  <a:srgbClr val="297FD5">
                    <a:lumMod val="50000"/>
                  </a:srgbClr>
                </a:solidFill>
                <a:uFillTx/>
              </a:rPr>
              <a:t>第三，考虑自己的就业方向。</a:t>
            </a:r>
            <a:endParaRPr lang="zh-CN" altLang="en-US" sz="2000" spc="200" dirty="0">
              <a:solidFill>
                <a:srgbClr val="297FD5">
                  <a:lumMod val="50000"/>
                </a:srgbClr>
              </a:solidFill>
              <a:uFillTx/>
            </a:endParaRPr>
          </a:p>
        </p:txBody>
      </p:sp>
      <p:grpSp>
        <p:nvGrpSpPr>
          <p:cNvPr id="89" name="组合 88"/>
          <p:cNvGrpSpPr/>
          <p:nvPr>
            <p:custDataLst>
              <p:tags r:id="rId24"/>
            </p:custDataLst>
          </p:nvPr>
        </p:nvGrpSpPr>
        <p:grpSpPr>
          <a:xfrm>
            <a:off x="3143836" y="2182043"/>
            <a:ext cx="316230" cy="316230"/>
            <a:chOff x="6723" y="4665"/>
            <a:chExt cx="498" cy="498"/>
          </a:xfrm>
        </p:grpSpPr>
        <p:sp>
          <p:nvSpPr>
            <p:cNvPr id="76" name="椭圆 75"/>
            <p:cNvSpPr/>
            <p:nvPr>
              <p:custDataLst>
                <p:tags r:id="rId25"/>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7" name="椭圆 76"/>
            <p:cNvSpPr/>
            <p:nvPr>
              <p:custDataLst>
                <p:tags r:id="rId26"/>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8" name="椭圆 77"/>
            <p:cNvSpPr/>
            <p:nvPr>
              <p:custDataLst>
                <p:tags r:id="rId27"/>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grpSp>
        <p:nvGrpSpPr>
          <p:cNvPr id="74" name="组合 73"/>
          <p:cNvGrpSpPr/>
          <p:nvPr>
            <p:custDataLst>
              <p:tags r:id="rId28"/>
            </p:custDataLst>
          </p:nvPr>
        </p:nvGrpSpPr>
        <p:grpSpPr>
          <a:xfrm>
            <a:off x="3119983" y="3724765"/>
            <a:ext cx="316230" cy="316230"/>
            <a:chOff x="6723" y="4665"/>
            <a:chExt cx="498" cy="498"/>
          </a:xfrm>
        </p:grpSpPr>
        <p:sp>
          <p:nvSpPr>
            <p:cNvPr id="75" name="椭圆 74"/>
            <p:cNvSpPr/>
            <p:nvPr>
              <p:custDataLst>
                <p:tags r:id="rId29"/>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9" name="椭圆 78"/>
            <p:cNvSpPr/>
            <p:nvPr>
              <p:custDataLst>
                <p:tags r:id="rId30"/>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0" name="椭圆 79"/>
            <p:cNvSpPr/>
            <p:nvPr>
              <p:custDataLst>
                <p:tags r:id="rId31"/>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pic>
        <p:nvPicPr>
          <p:cNvPr id="28" name="图片 27"/>
          <p:cNvPicPr>
            <a:picLocks noChangeAspect="1"/>
          </p:cNvPicPr>
          <p:nvPr>
            <p:custDataLst>
              <p:tags r:id="rId32"/>
            </p:custDataLst>
          </p:nvPr>
        </p:nvPicPr>
        <p:blipFill rotWithShape="1">
          <a:blip r:embed="rId33"/>
          <a:srcRect/>
          <a:stretch>
            <a:fillRect/>
          </a:stretch>
        </p:blipFill>
        <p:spPr>
          <a:xfrm>
            <a:off x="6564146" y="456213"/>
            <a:ext cx="4824938" cy="5958348"/>
          </a:xfrm>
          <a:prstGeom prst="rect">
            <a:avLst/>
          </a:prstGeom>
        </p:spPr>
      </p:pic>
      <p:cxnSp>
        <p:nvCxnSpPr>
          <p:cNvPr id="81" name="直接连接符 16"/>
          <p:cNvCxnSpPr>
            <a:stCxn id="87" idx="0"/>
          </p:cNvCxnSpPr>
          <p:nvPr>
            <p:custDataLst>
              <p:tags r:id="rId34"/>
            </p:custDataLst>
          </p:nvPr>
        </p:nvCxnSpPr>
        <p:spPr>
          <a:xfrm flipV="1">
            <a:off x="3256151" y="3983028"/>
            <a:ext cx="22265" cy="1469696"/>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82" name="组合 81"/>
          <p:cNvGrpSpPr/>
          <p:nvPr>
            <p:custDataLst>
              <p:tags r:id="rId35"/>
            </p:custDataLst>
          </p:nvPr>
        </p:nvGrpSpPr>
        <p:grpSpPr>
          <a:xfrm>
            <a:off x="3097718" y="5380334"/>
            <a:ext cx="316230" cy="316230"/>
            <a:chOff x="6723" y="4665"/>
            <a:chExt cx="498" cy="498"/>
          </a:xfrm>
        </p:grpSpPr>
        <p:sp>
          <p:nvSpPr>
            <p:cNvPr id="85" name="椭圆 84"/>
            <p:cNvSpPr/>
            <p:nvPr>
              <p:custDataLst>
                <p:tags r:id="rId36"/>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6" name="椭圆 85"/>
            <p:cNvSpPr/>
            <p:nvPr>
              <p:custDataLst>
                <p:tags r:id="rId37"/>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7" name="椭圆 86"/>
            <p:cNvSpPr/>
            <p:nvPr>
              <p:custDataLst>
                <p:tags r:id="rId38"/>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spTree>
    <p:custDataLst>
      <p:tags r:id="rId39"/>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6"/>
            </p:custDataLst>
          </p:nvPr>
        </p:nvSpPr>
        <p:spPr>
          <a:xfrm>
            <a:off x="669882" y="2804659"/>
            <a:ext cx="10852237" cy="217614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1200"/>
              </a:spcAft>
              <a:buClr>
                <a:srgbClr val="808080"/>
              </a:buClr>
              <a:buSzPct val="100000"/>
              <a:buFont typeface="WPS-Bullets" pitchFamily="2" charset="0"/>
              <a:buChar char=""/>
            </a:pPr>
            <a:r>
              <a:rPr lang="zh-CN" altLang="en-US" sz="1600" b="1">
                <a:solidFill>
                  <a:srgbClr val="000000">
                    <a:lumMod val="65000"/>
                    <a:lumOff val="35000"/>
                  </a:srgbClr>
                </a:solidFill>
                <a:latin typeface="Arial" panose="020B0604020202020204" pitchFamily="34" charset="0"/>
                <a:ea typeface="微软雅黑" panose="020B0503020204020204" charset="-122"/>
              </a:rPr>
              <a:t>第一，调整心态，回归学习。</a:t>
            </a:r>
            <a:endParaRPr lang="zh-CN" altLang="en-US" sz="1600" b="1">
              <a:solidFill>
                <a:srgbClr val="000000">
                  <a:lumMod val="65000"/>
                  <a:lumOff val="35000"/>
                </a:srgbClr>
              </a:solidFill>
              <a:latin typeface="Arial" panose="020B0604020202020204" pitchFamily="34" charset="0"/>
              <a:ea typeface="微软雅黑" panose="020B0503020204020204" charset="-122"/>
            </a:endParaRPr>
          </a:p>
          <a:p>
            <a:pPr marL="355600" lvl="1" indent="0" algn="l" fontAlgn="ctr">
              <a:lnSpc>
                <a:spcPct val="130000"/>
              </a:lnSpc>
              <a:spcBef>
                <a:spcPts val="0"/>
              </a:spcBef>
              <a:spcAft>
                <a:spcPts val="0"/>
              </a:spcAft>
              <a:buClr>
                <a:srgbClr val="808080">
                  <a:lumMod val="60000"/>
                  <a:lumOff val="40000"/>
                </a:srgbClr>
              </a:buClr>
              <a:buSzPct val="60000"/>
              <a:buFont typeface="Wingdings" panose="05000000000000000000" pitchFamily="2" charset="2"/>
              <a:buNone/>
            </a:pPr>
            <a:r>
              <a:rPr lang="zh-CN" altLang="en-US" sz="1600" spc="150">
                <a:solidFill>
                  <a:srgbClr val="000000">
                    <a:lumMod val="65000"/>
                    <a:lumOff val="35000"/>
                  </a:srgbClr>
                </a:solidFill>
                <a:latin typeface="Arial" panose="020B0604020202020204" pitchFamily="34" charset="0"/>
                <a:ea typeface="微软雅黑" panose="020B0503020204020204" charset="-122"/>
              </a:rPr>
              <a:t>经历过大一一年的探索和实践，上大学的新鲜感也慢慢降温，这个时候需要及时调整心态，把重心放到学习上来。一是专业课的学习，由于专业课和大学学历、学位证书直接挂钩，因此要引起足够的重视，最少要做到及格，争取能够得高分拿到奖学金。二是英语的学习。在大二面临着英语四级考试，只有通过英语四级考试才可以顺利毕业，因此各位学子要引起足够的重视。三是兴趣技能的学习。如果专业课学有余力，建议学子们要多涉猎不同的领域，开阔视野，加强兴趣技能的学习。</a:t>
            </a:r>
            <a:endParaRPr lang="zh-CN" altLang="en-US" sz="1600" spc="150">
              <a:solidFill>
                <a:srgbClr val="000000">
                  <a:lumMod val="65000"/>
                  <a:lumOff val="35000"/>
                </a:srgb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77196"/>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2400" b="1" spc="300">
                <a:solidFill>
                  <a:srgbClr val="000000">
                    <a:lumMod val="75000"/>
                    <a:lumOff val="25000"/>
                  </a:srgbClr>
                </a:solidFill>
                <a:latin typeface="Arial" panose="020B0604020202020204" pitchFamily="34" charset="0"/>
                <a:ea typeface="微软雅黑" panose="020B0503020204020204" charset="-122"/>
              </a:rPr>
              <a:t>这一年是承上启下非常重要的一年，提醒学子们注意以下几件事情。</a:t>
            </a:r>
            <a:endParaRPr lang="zh-CN" altLang="en-US" sz="24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6"/>
            </p:custDataLst>
          </p:nvPr>
        </p:nvSpPr>
        <p:spPr>
          <a:xfrm>
            <a:off x="669882" y="2804659"/>
            <a:ext cx="10852237" cy="217614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1200"/>
              </a:spcAft>
              <a:buClr>
                <a:srgbClr val="808080"/>
              </a:buClr>
              <a:buSzPct val="100000"/>
              <a:buFont typeface="WPS-Bullets" pitchFamily="2" charset="0"/>
              <a:buChar char=""/>
            </a:pPr>
            <a:r>
              <a:rPr lang="zh-CN" altLang="en-US" sz="1600" b="1">
                <a:solidFill>
                  <a:srgbClr val="000000">
                    <a:lumMod val="65000"/>
                    <a:lumOff val="35000"/>
                  </a:srgbClr>
                </a:solidFill>
                <a:latin typeface="Arial" panose="020B0604020202020204" pitchFamily="34" charset="0"/>
                <a:ea typeface="微软雅黑" panose="020B0503020204020204" charset="-122"/>
              </a:rPr>
              <a:t>第二，增加社会实践机会。</a:t>
            </a:r>
            <a:endParaRPr lang="zh-CN" altLang="en-US" sz="1600" b="1">
              <a:solidFill>
                <a:srgbClr val="000000">
                  <a:lumMod val="65000"/>
                  <a:lumOff val="35000"/>
                </a:srgbClr>
              </a:solidFill>
              <a:latin typeface="Arial" panose="020B0604020202020204" pitchFamily="34" charset="0"/>
              <a:ea typeface="微软雅黑" panose="020B0503020204020204" charset="-122"/>
            </a:endParaRPr>
          </a:p>
          <a:p>
            <a:pPr marL="355600" lvl="1" indent="0" algn="l" fontAlgn="ctr">
              <a:lnSpc>
                <a:spcPct val="130000"/>
              </a:lnSpc>
              <a:spcBef>
                <a:spcPts val="0"/>
              </a:spcBef>
              <a:spcAft>
                <a:spcPts val="0"/>
              </a:spcAft>
              <a:buClr>
                <a:srgbClr val="808080">
                  <a:lumMod val="60000"/>
                  <a:lumOff val="40000"/>
                </a:srgbClr>
              </a:buClr>
              <a:buSzPct val="60000"/>
              <a:buFont typeface="Wingdings" panose="05000000000000000000" pitchFamily="2" charset="2"/>
              <a:buNone/>
            </a:pPr>
            <a:r>
              <a:rPr lang="zh-CN" altLang="en-US" sz="1600" spc="150">
                <a:solidFill>
                  <a:srgbClr val="000000">
                    <a:lumMod val="65000"/>
                    <a:lumOff val="35000"/>
                  </a:srgbClr>
                </a:solidFill>
                <a:latin typeface="Arial" panose="020B0604020202020204" pitchFamily="34" charset="0"/>
                <a:ea typeface="微软雅黑" panose="020B0503020204020204" charset="-122"/>
              </a:rPr>
              <a:t>从大二学期开始，要逐步培养起自己的社会实践意识，在保证自己人身财产安全的情况下多去参加一些社会实践活动，比如学校组织的志愿者活动、大学生暑期数学竞赛、大学生支教等活动，丰富自己的人生阅历，开阔视野。</a:t>
            </a:r>
            <a:endParaRPr lang="zh-CN" altLang="en-US" sz="1600" spc="150">
              <a:solidFill>
                <a:srgbClr val="000000">
                  <a:lumMod val="65000"/>
                  <a:lumOff val="35000"/>
                </a:srgb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77196"/>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2400" b="1" spc="300">
                <a:solidFill>
                  <a:srgbClr val="000000">
                    <a:lumMod val="75000"/>
                    <a:lumOff val="25000"/>
                  </a:srgbClr>
                </a:solidFill>
                <a:latin typeface="Arial" panose="020B0604020202020204" pitchFamily="34" charset="0"/>
                <a:ea typeface="微软雅黑" panose="020B0503020204020204" charset="-122"/>
              </a:rPr>
              <a:t>这一年是承上启下非常重要的一年，提醒学子们注意以下几件事情。</a:t>
            </a:r>
            <a:endParaRPr lang="zh-CN" altLang="en-US" sz="24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6"/>
            </p:custDataLst>
          </p:nvPr>
        </p:nvSpPr>
        <p:spPr>
          <a:xfrm>
            <a:off x="669882" y="2804659"/>
            <a:ext cx="10852237" cy="217614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1200"/>
              </a:spcAft>
              <a:buClr>
                <a:srgbClr val="808080"/>
              </a:buClr>
              <a:buSzPct val="100000"/>
              <a:buFont typeface="WPS-Bullets" pitchFamily="2" charset="0"/>
              <a:buChar char=""/>
            </a:pPr>
            <a:r>
              <a:rPr lang="zh-CN" altLang="en-US" sz="1600" b="1">
                <a:solidFill>
                  <a:srgbClr val="000000">
                    <a:lumMod val="65000"/>
                    <a:lumOff val="35000"/>
                  </a:srgbClr>
                </a:solidFill>
                <a:latin typeface="Arial" panose="020B0604020202020204" pitchFamily="34" charset="0"/>
                <a:ea typeface="微软雅黑" panose="020B0503020204020204" charset="-122"/>
              </a:rPr>
              <a:t>第三，考虑自己的就业方向。</a:t>
            </a:r>
            <a:endParaRPr lang="zh-CN" altLang="en-US" sz="1600" b="1">
              <a:solidFill>
                <a:srgbClr val="000000">
                  <a:lumMod val="65000"/>
                  <a:lumOff val="35000"/>
                </a:srgbClr>
              </a:solidFill>
              <a:latin typeface="Arial" panose="020B0604020202020204" pitchFamily="34" charset="0"/>
              <a:ea typeface="微软雅黑" panose="020B0503020204020204" charset="-122"/>
            </a:endParaRPr>
          </a:p>
          <a:p>
            <a:pPr marL="355600" lvl="1" indent="0" algn="l" fontAlgn="ctr">
              <a:lnSpc>
                <a:spcPct val="130000"/>
              </a:lnSpc>
              <a:spcBef>
                <a:spcPts val="0"/>
              </a:spcBef>
              <a:spcAft>
                <a:spcPts val="0"/>
              </a:spcAft>
              <a:buClr>
                <a:srgbClr val="808080">
                  <a:lumMod val="60000"/>
                  <a:lumOff val="40000"/>
                </a:srgbClr>
              </a:buClr>
              <a:buSzPct val="60000"/>
              <a:buFont typeface="Wingdings" panose="05000000000000000000" pitchFamily="2" charset="2"/>
              <a:buNone/>
            </a:pPr>
            <a:r>
              <a:rPr lang="zh-CN" altLang="en-US" sz="1600" spc="150">
                <a:solidFill>
                  <a:srgbClr val="000000">
                    <a:lumMod val="65000"/>
                    <a:lumOff val="35000"/>
                  </a:srgbClr>
                </a:solidFill>
                <a:latin typeface="Arial" panose="020B0604020202020204" pitchFamily="34" charset="0"/>
                <a:ea typeface="微软雅黑" panose="020B0503020204020204" charset="-122"/>
              </a:rPr>
              <a:t>米歇尔罗兹（Michelozzi）指出，生涯规划有突破障碍、开发潜能和自我实现三个积极目的，如图3-1 所示。在大二期间要争取让自己对未来的职业生涯有大体的感觉，可以向学姐、学哥咨询，看看过来人的工作状态，也可以让家长陪着自己去看看社会上的各个工种，对自己的未来职业有大体的规划，并充分利用好业余时间，提高自己各方面的能力，以适应社会的需要。</a:t>
            </a:r>
            <a:endParaRPr lang="zh-CN" altLang="en-US" sz="1600" spc="150">
              <a:solidFill>
                <a:srgbClr val="000000">
                  <a:lumMod val="65000"/>
                  <a:lumOff val="35000"/>
                </a:srgb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77196"/>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2400" b="1" spc="300">
                <a:solidFill>
                  <a:srgbClr val="000000">
                    <a:lumMod val="75000"/>
                    <a:lumOff val="25000"/>
                  </a:srgbClr>
                </a:solidFill>
                <a:latin typeface="Arial" panose="020B0604020202020204" pitchFamily="34" charset="0"/>
                <a:ea typeface="微软雅黑" panose="020B0503020204020204" charset="-122"/>
              </a:rPr>
              <a:t>这一年是承上启下非常重要的一年，提醒学子们注意以下几件事情。</a:t>
            </a:r>
            <a:endParaRPr lang="zh-CN" altLang="en-US" sz="24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6" name="直角三角形 15"/>
          <p:cNvSpPr/>
          <p:nvPr>
            <p:custDataLst>
              <p:tags r:id="rId6"/>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pic>
        <p:nvPicPr>
          <p:cNvPr id="2" name="图片 1"/>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2731770" y="986155"/>
            <a:ext cx="6729095" cy="4885055"/>
          </a:xfrm>
          <a:prstGeom prst="rect">
            <a:avLst/>
          </a:prstGeom>
        </p:spPr>
      </p:pic>
    </p:spTree>
    <p:custDataLst>
      <p:tags r:id="rId8"/>
    </p:custDataLst>
  </p:cSld>
  <p:clrMapOvr>
    <a:masterClrMapping/>
  </p:clrMapOvr>
  <p:transition spd="slow" advClick="0" advTm="1000">
    <p:push dir="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TextBox 5"/>
          <p:cNvSpPr txBox="1"/>
          <p:nvPr>
            <p:custDataLst>
              <p:tags r:id="rId1"/>
            </p:custDataLst>
          </p:nvPr>
        </p:nvSpPr>
        <p:spPr>
          <a:xfrm>
            <a:off x="3873500" y="608330"/>
            <a:ext cx="7861300" cy="922020"/>
          </a:xfrm>
          <a:prstGeom prst="rect">
            <a:avLst/>
          </a:prstGeom>
          <a:noFill/>
        </p:spPr>
        <p:txBody>
          <a:bodyPr wrap="square" rtlCol="0">
            <a:spAutoFit/>
          </a:bodyPr>
          <a:p>
            <a:pPr algn="r" defTabSz="457200"/>
            <a:r>
              <a:rPr lang="zh-CN" altLang="en-US" b="1" spc="300" dirty="0">
                <a:solidFill>
                  <a:srgbClr val="222222"/>
                </a:solidFill>
                <a:latin typeface="微软雅黑" panose="020B0503020204020204" charset="-122"/>
                <a:ea typeface="微软雅黑" panose="020B0503020204020204" charset="-122"/>
              </a:rPr>
              <a:t>随着毕业季的来临，很多大学生也开始为自己的未来行动起来，有的为考研奔波，有的忙于找工作，有的忙于考公务员，还有的处于比较迷茫的状态。那么在这个阶段，我们应该做些什么？</a:t>
            </a:r>
            <a:endParaRPr lang="zh-CN" altLang="en-US" b="1" spc="300" dirty="0">
              <a:solidFill>
                <a:srgbClr val="222222"/>
              </a:solidFill>
              <a:latin typeface="微软雅黑" panose="020B0503020204020204" charset="-122"/>
              <a:ea typeface="微软雅黑" panose="020B0503020204020204" charset="-122"/>
            </a:endParaRPr>
          </a:p>
        </p:txBody>
      </p:sp>
      <p:grpSp>
        <p:nvGrpSpPr>
          <p:cNvPr id="2" name="Group 14857"/>
          <p:cNvGrpSpPr/>
          <p:nvPr>
            <p:custDataLst>
              <p:tags r:id="rId2"/>
            </p:custDataLst>
          </p:nvPr>
        </p:nvGrpSpPr>
        <p:grpSpPr>
          <a:xfrm rot="0">
            <a:off x="1164590" y="1663065"/>
            <a:ext cx="4159885" cy="4351655"/>
            <a:chOff x="0" y="0"/>
            <a:chExt cx="5009165" cy="5240493"/>
          </a:xfrm>
        </p:grpSpPr>
        <p:sp>
          <p:nvSpPr>
            <p:cNvPr id="4" name="Shape 14855"/>
            <p:cNvSpPr/>
            <p:nvPr>
              <p:custDataLst>
                <p:tags r:id="rId3"/>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5" name="Shape 14856"/>
            <p:cNvSpPr/>
            <p:nvPr>
              <p:custDataLst>
                <p:tags r:id="rId4"/>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6" name="Shape 14858"/>
          <p:cNvSpPr/>
          <p:nvPr>
            <p:custDataLst>
              <p:tags r:id="rId5"/>
            </p:custDataLst>
          </p:nvPr>
        </p:nvSpPr>
        <p:spPr>
          <a:xfrm flipH="1">
            <a:off x="1028700" y="1573530"/>
            <a:ext cx="2146300" cy="358076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CD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7" name="Shape 14859"/>
          <p:cNvSpPr/>
          <p:nvPr>
            <p:custDataLst>
              <p:tags r:id="rId6"/>
            </p:custDataLst>
          </p:nvPr>
        </p:nvSpPr>
        <p:spPr>
          <a:xfrm flipH="1">
            <a:off x="1798320" y="2336165"/>
            <a:ext cx="1694815" cy="2942590"/>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CDDC39"/>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8" name="Shape 14860"/>
          <p:cNvSpPr/>
          <p:nvPr>
            <p:custDataLst>
              <p:tags r:id="rId7"/>
            </p:custDataLst>
          </p:nvPr>
        </p:nvSpPr>
        <p:spPr>
          <a:xfrm flipH="1">
            <a:off x="2545715" y="3114675"/>
            <a:ext cx="1334135" cy="231584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8BC34A"/>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9" name="Shape 14861"/>
          <p:cNvSpPr/>
          <p:nvPr>
            <p:custDataLst>
              <p:tags r:id="rId8"/>
            </p:custDataLst>
          </p:nvPr>
        </p:nvSpPr>
        <p:spPr>
          <a:xfrm flipH="1">
            <a:off x="3243580" y="3843020"/>
            <a:ext cx="998220" cy="1732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9587"/>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0" name="文本框 9"/>
          <p:cNvSpPr txBox="1"/>
          <p:nvPr>
            <p:custDataLst>
              <p:tags r:id="rId9"/>
            </p:custDataLst>
          </p:nvPr>
        </p:nvSpPr>
        <p:spPr>
          <a:xfrm>
            <a:off x="1546860" y="3081020"/>
            <a:ext cx="720725"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05</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1" name="文本框 10"/>
          <p:cNvSpPr txBox="1"/>
          <p:nvPr>
            <p:custDataLst>
              <p:tags r:id="rId10"/>
            </p:custDataLst>
          </p:nvPr>
        </p:nvSpPr>
        <p:spPr>
          <a:xfrm>
            <a:off x="2281555" y="3568065"/>
            <a:ext cx="606425"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04</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11"/>
            </p:custDataLst>
          </p:nvPr>
        </p:nvSpPr>
        <p:spPr>
          <a:xfrm>
            <a:off x="3512185" y="4597400"/>
            <a:ext cx="606425"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7" name="文本框 16"/>
          <p:cNvSpPr txBox="1"/>
          <p:nvPr>
            <p:custDataLst>
              <p:tags r:id="rId12"/>
            </p:custDataLst>
          </p:nvPr>
        </p:nvSpPr>
        <p:spPr>
          <a:xfrm>
            <a:off x="2886710" y="4066540"/>
            <a:ext cx="606425"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8" name="Shape 14861"/>
          <p:cNvSpPr/>
          <p:nvPr>
            <p:custDataLst>
              <p:tags r:id="rId13"/>
            </p:custDataLst>
          </p:nvPr>
        </p:nvSpPr>
        <p:spPr>
          <a:xfrm flipH="1">
            <a:off x="3987165" y="4610735"/>
            <a:ext cx="655320" cy="1137920"/>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9" name="文本框 18"/>
          <p:cNvSpPr txBox="1"/>
          <p:nvPr>
            <p:custDataLst>
              <p:tags r:id="rId14"/>
            </p:custDataLst>
          </p:nvPr>
        </p:nvSpPr>
        <p:spPr>
          <a:xfrm>
            <a:off x="4097655" y="5058410"/>
            <a:ext cx="606425"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grpSp>
        <p:nvGrpSpPr>
          <p:cNvPr id="20" name="组合 19"/>
          <p:cNvGrpSpPr/>
          <p:nvPr>
            <p:custDataLst>
              <p:tags r:id="rId15"/>
            </p:custDataLst>
          </p:nvPr>
        </p:nvGrpSpPr>
        <p:grpSpPr>
          <a:xfrm rot="0">
            <a:off x="4623435" y="2388235"/>
            <a:ext cx="5206365" cy="633730"/>
            <a:chOff x="5395291" y="1708798"/>
            <a:chExt cx="5877293" cy="1058354"/>
          </a:xfrm>
        </p:grpSpPr>
        <p:sp>
          <p:nvSpPr>
            <p:cNvPr id="55" name="矩形 54"/>
            <p:cNvSpPr/>
            <p:nvPr>
              <p:custDataLst>
                <p:tags r:id="rId16"/>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21" name="直线连接符 55"/>
            <p:cNvCxnSpPr/>
            <p:nvPr>
              <p:custDataLst>
                <p:tags r:id="rId17"/>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sp>
        <p:nvSpPr>
          <p:cNvPr id="22" name="文本框 21"/>
          <p:cNvSpPr txBox="1"/>
          <p:nvPr>
            <p:custDataLst>
              <p:tags r:id="rId18"/>
            </p:custDataLst>
          </p:nvPr>
        </p:nvSpPr>
        <p:spPr>
          <a:xfrm>
            <a:off x="4679950" y="2444750"/>
            <a:ext cx="5123815" cy="553720"/>
          </a:xfrm>
          <a:prstGeom prst="rect">
            <a:avLst/>
          </a:prstGeom>
          <a:noFill/>
        </p:spPr>
        <p:txBody>
          <a:bodyPr wrap="square" rtlCol="0" anchor="ctr" anchorCtr="0">
            <a:normAutofit/>
          </a:bodyPr>
          <a:p>
            <a:r>
              <a:rPr lang="zh-CN" altLang="en-US" sz="1600" spc="150">
                <a:latin typeface="微软雅黑" panose="020B0503020204020204" charset="-122"/>
                <a:ea typeface="微软雅黑" panose="020B0503020204020204" charset="-122"/>
              </a:rPr>
              <a:t>5. 制作个人简历。</a:t>
            </a:r>
            <a:endParaRPr lang="zh-CN" altLang="en-US" sz="1600" spc="150">
              <a:latin typeface="微软雅黑" panose="020B0503020204020204" charset="-122"/>
              <a:ea typeface="微软雅黑" panose="020B0503020204020204" charset="-122"/>
            </a:endParaRPr>
          </a:p>
        </p:txBody>
      </p:sp>
      <p:grpSp>
        <p:nvGrpSpPr>
          <p:cNvPr id="58" name="组合 57"/>
          <p:cNvGrpSpPr/>
          <p:nvPr>
            <p:custDataLst>
              <p:tags r:id="rId19"/>
            </p:custDataLst>
          </p:nvPr>
        </p:nvGrpSpPr>
        <p:grpSpPr>
          <a:xfrm rot="0">
            <a:off x="4899025" y="3139440"/>
            <a:ext cx="5206365" cy="633730"/>
            <a:chOff x="5395291" y="1708798"/>
            <a:chExt cx="5877293" cy="1058354"/>
          </a:xfrm>
        </p:grpSpPr>
        <p:sp>
          <p:nvSpPr>
            <p:cNvPr id="23" name="矩形 22"/>
            <p:cNvSpPr/>
            <p:nvPr>
              <p:custDataLst>
                <p:tags r:id="rId20"/>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1" name="直线连接符 60"/>
            <p:cNvCxnSpPr/>
            <p:nvPr>
              <p:custDataLst>
                <p:tags r:id="rId21"/>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sp>
        <p:nvSpPr>
          <p:cNvPr id="24" name="文本框 23"/>
          <p:cNvSpPr txBox="1"/>
          <p:nvPr>
            <p:custDataLst>
              <p:tags r:id="rId22"/>
            </p:custDataLst>
          </p:nvPr>
        </p:nvSpPr>
        <p:spPr>
          <a:xfrm>
            <a:off x="4955540" y="3195955"/>
            <a:ext cx="5123815" cy="553720"/>
          </a:xfrm>
          <a:prstGeom prst="rect">
            <a:avLst/>
          </a:prstGeom>
          <a:noFill/>
        </p:spPr>
        <p:txBody>
          <a:bodyPr wrap="square" rtlCol="0" anchor="ctr" anchorCtr="0">
            <a:normAutofit/>
          </a:bodyPr>
          <a:p>
            <a:r>
              <a:rPr lang="zh-CN" altLang="en-US" sz="1600" spc="150">
                <a:latin typeface="微软雅黑" panose="020B0503020204020204" charset="-122"/>
                <a:ea typeface="微软雅黑" panose="020B0503020204020204" charset="-122"/>
              </a:rPr>
              <a:t>4. 综合调查和权衡各种出路的前景。</a:t>
            </a:r>
            <a:endParaRPr lang="zh-CN" altLang="en-US" sz="1600" spc="150">
              <a:latin typeface="微软雅黑" panose="020B0503020204020204" charset="-122"/>
              <a:ea typeface="微软雅黑" panose="020B0503020204020204" charset="-122"/>
            </a:endParaRPr>
          </a:p>
        </p:txBody>
      </p:sp>
      <p:grpSp>
        <p:nvGrpSpPr>
          <p:cNvPr id="63" name="组合 62"/>
          <p:cNvGrpSpPr/>
          <p:nvPr>
            <p:custDataLst>
              <p:tags r:id="rId23"/>
            </p:custDataLst>
          </p:nvPr>
        </p:nvGrpSpPr>
        <p:grpSpPr>
          <a:xfrm rot="0">
            <a:off x="5174615" y="3890645"/>
            <a:ext cx="5206365" cy="633730"/>
            <a:chOff x="5395291" y="1708798"/>
            <a:chExt cx="5877293" cy="1058354"/>
          </a:xfrm>
        </p:grpSpPr>
        <p:sp>
          <p:nvSpPr>
            <p:cNvPr id="25" name="矩形 24"/>
            <p:cNvSpPr/>
            <p:nvPr>
              <p:custDataLst>
                <p:tags r:id="rId24"/>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26" name="直线连接符 65"/>
            <p:cNvCxnSpPr/>
            <p:nvPr>
              <p:custDataLst>
                <p:tags r:id="rId25"/>
              </p:custDataLst>
            </p:nvPr>
          </p:nvCxnSpPr>
          <p:spPr>
            <a:xfrm>
              <a:off x="5395292" y="1708798"/>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grpSp>
      <p:sp>
        <p:nvSpPr>
          <p:cNvPr id="64" name="文本框 63"/>
          <p:cNvSpPr txBox="1"/>
          <p:nvPr>
            <p:custDataLst>
              <p:tags r:id="rId26"/>
            </p:custDataLst>
          </p:nvPr>
        </p:nvSpPr>
        <p:spPr>
          <a:xfrm>
            <a:off x="5231130" y="3947160"/>
            <a:ext cx="5123815" cy="553720"/>
          </a:xfrm>
          <a:prstGeom prst="rect">
            <a:avLst/>
          </a:prstGeom>
          <a:noFill/>
        </p:spPr>
        <p:txBody>
          <a:bodyPr wrap="square" rtlCol="0" anchor="ctr" anchorCtr="0">
            <a:normAutofit/>
          </a:bodyPr>
          <a:p>
            <a:r>
              <a:rPr lang="zh-CN" altLang="en-US" sz="1600" spc="150">
                <a:latin typeface="微软雅黑" panose="020B0503020204020204" charset="-122"/>
                <a:ea typeface="微软雅黑" panose="020B0503020204020204" charset="-122"/>
              </a:rPr>
              <a:t>3. 适当的关注同专业毕业生的出路。</a:t>
            </a:r>
            <a:endParaRPr lang="zh-CN" altLang="en-US" sz="1600" spc="150">
              <a:latin typeface="微软雅黑" panose="020B0503020204020204" charset="-122"/>
              <a:ea typeface="微软雅黑" panose="020B0503020204020204" charset="-122"/>
            </a:endParaRPr>
          </a:p>
        </p:txBody>
      </p:sp>
      <p:grpSp>
        <p:nvGrpSpPr>
          <p:cNvPr id="27" name="组合 26"/>
          <p:cNvGrpSpPr/>
          <p:nvPr>
            <p:custDataLst>
              <p:tags r:id="rId27"/>
            </p:custDataLst>
          </p:nvPr>
        </p:nvGrpSpPr>
        <p:grpSpPr>
          <a:xfrm rot="0">
            <a:off x="5450205" y="4641850"/>
            <a:ext cx="5206365" cy="633730"/>
            <a:chOff x="5395291" y="1708798"/>
            <a:chExt cx="5877293" cy="1058354"/>
          </a:xfrm>
        </p:grpSpPr>
        <p:sp>
          <p:nvSpPr>
            <p:cNvPr id="70" name="矩形 69"/>
            <p:cNvSpPr/>
            <p:nvPr>
              <p:custDataLst>
                <p:tags r:id="rId28"/>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28" name="直线连接符 70"/>
            <p:cNvCxnSpPr/>
            <p:nvPr>
              <p:custDataLst>
                <p:tags r:id="rId29"/>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69" name="文本框 68"/>
          <p:cNvSpPr txBox="1"/>
          <p:nvPr>
            <p:custDataLst>
              <p:tags r:id="rId30"/>
            </p:custDataLst>
          </p:nvPr>
        </p:nvSpPr>
        <p:spPr>
          <a:xfrm>
            <a:off x="5506720" y="4699000"/>
            <a:ext cx="5123815" cy="553720"/>
          </a:xfrm>
          <a:prstGeom prst="rect">
            <a:avLst/>
          </a:prstGeom>
          <a:noFill/>
        </p:spPr>
        <p:txBody>
          <a:bodyPr wrap="square" rtlCol="0" anchor="ctr" anchorCtr="0">
            <a:normAutofit/>
          </a:bodyPr>
          <a:p>
            <a:r>
              <a:rPr lang="zh-CN" altLang="en-US" sz="1600" spc="150">
                <a:latin typeface="微软雅黑" panose="020B0503020204020204" charset="-122"/>
                <a:ea typeface="微软雅黑" panose="020B0503020204020204" charset="-122"/>
              </a:rPr>
              <a:t>2. 要正视现实与个人愿望之间的差距。</a:t>
            </a:r>
            <a:endParaRPr lang="zh-CN" altLang="en-US" sz="1600" spc="150">
              <a:latin typeface="微软雅黑" panose="020B0503020204020204" charset="-122"/>
              <a:ea typeface="微软雅黑" panose="020B0503020204020204" charset="-122"/>
            </a:endParaRPr>
          </a:p>
        </p:txBody>
      </p:sp>
      <p:grpSp>
        <p:nvGrpSpPr>
          <p:cNvPr id="73" name="组合 72"/>
          <p:cNvGrpSpPr/>
          <p:nvPr>
            <p:custDataLst>
              <p:tags r:id="rId31"/>
            </p:custDataLst>
          </p:nvPr>
        </p:nvGrpSpPr>
        <p:grpSpPr>
          <a:xfrm rot="0">
            <a:off x="5726430" y="5393690"/>
            <a:ext cx="5206365" cy="633730"/>
            <a:chOff x="5395291" y="1708798"/>
            <a:chExt cx="5877293" cy="1058354"/>
          </a:xfrm>
        </p:grpSpPr>
        <p:sp>
          <p:nvSpPr>
            <p:cNvPr id="75" name="矩形 74"/>
            <p:cNvSpPr/>
            <p:nvPr>
              <p:custDataLst>
                <p:tags r:id="rId32"/>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76" name="直线连接符 75"/>
            <p:cNvCxnSpPr/>
            <p:nvPr>
              <p:custDataLst>
                <p:tags r:id="rId33"/>
              </p:custDataLst>
            </p:nvPr>
          </p:nvCxnSpPr>
          <p:spPr>
            <a:xfrm>
              <a:off x="5395292" y="1708798"/>
              <a:ext cx="0" cy="1058354"/>
            </a:xfrm>
            <a:prstGeom prst="line">
              <a:avLst/>
            </a:prstGeom>
            <a:ln w="25400">
              <a:solidFill>
                <a:srgbClr val="00BCD3"/>
              </a:solidFill>
            </a:ln>
          </p:spPr>
          <p:style>
            <a:lnRef idx="1">
              <a:srgbClr val="2196F3"/>
            </a:lnRef>
            <a:fillRef idx="0">
              <a:srgbClr val="2196F3"/>
            </a:fillRef>
            <a:effectRef idx="0">
              <a:srgbClr val="2196F3"/>
            </a:effectRef>
            <a:fontRef idx="minor">
              <a:srgbClr val="222222"/>
            </a:fontRef>
          </p:style>
        </p:cxnSp>
      </p:grpSp>
      <p:sp>
        <p:nvSpPr>
          <p:cNvPr id="74" name="文本框 73"/>
          <p:cNvSpPr txBox="1"/>
          <p:nvPr>
            <p:custDataLst>
              <p:tags r:id="rId34"/>
            </p:custDataLst>
          </p:nvPr>
        </p:nvSpPr>
        <p:spPr>
          <a:xfrm>
            <a:off x="5782945" y="5450205"/>
            <a:ext cx="5123815" cy="553720"/>
          </a:xfrm>
          <a:prstGeom prst="rect">
            <a:avLst/>
          </a:prstGeom>
          <a:noFill/>
        </p:spPr>
        <p:txBody>
          <a:bodyPr wrap="square" rtlCol="0" anchor="ctr" anchorCtr="0">
            <a:normAutofit/>
          </a:bodyPr>
          <a:p>
            <a:r>
              <a:rPr lang="zh-CN" altLang="en-US" sz="1600" spc="150">
                <a:latin typeface="微软雅黑" panose="020B0503020204020204" charset="-122"/>
                <a:ea typeface="微软雅黑" panose="020B0503020204020204" charset="-122"/>
              </a:rPr>
              <a:t>1. 实现资格证书向实际能力的转变。</a:t>
            </a:r>
            <a:endParaRPr lang="zh-CN" altLang="en-US" sz="1600" spc="150">
              <a:latin typeface="微软雅黑" panose="020B0503020204020204" charset="-122"/>
              <a:ea typeface="微软雅黑" panose="020B0503020204020204" charset="-122"/>
            </a:endParaRPr>
          </a:p>
        </p:txBody>
      </p:sp>
    </p:spTree>
    <p:custDataLst>
      <p:tags r:id="rId3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5"/>
          <p:cNvSpPr/>
          <p:nvPr>
            <p:custDataLst>
              <p:tags r:id="rId1"/>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2"/>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3"/>
            </p:custDataLst>
          </p:nvPr>
        </p:nvSpPr>
        <p:spPr>
          <a:xfrm>
            <a:off x="5438775" y="2181225"/>
            <a:ext cx="3920490" cy="960755"/>
          </a:xfrm>
          <a:prstGeom prst="rect">
            <a:avLst/>
          </a:prstGeom>
          <a:noFill/>
        </p:spPr>
        <p:txBody>
          <a:bodyPr wrap="square" lIns="90000" tIns="46800" rIns="90000" bIns="46800" rtlCol="0" anchor="ctr" anchorCtr="0">
            <a:normAutofit/>
          </a:bodyPr>
          <a:lstStyle/>
          <a:p>
            <a:r>
              <a:rPr lang="zh-CN" altLang="en-US" sz="4000" b="1" dirty="0">
                <a:solidFill>
                  <a:srgbClr val="442007"/>
                </a:solidFill>
                <a:latin typeface="微软雅黑" panose="020B0503020204020204" charset="-122"/>
                <a:ea typeface="微软雅黑" panose="020B0503020204020204" charset="-122"/>
              </a:rPr>
              <a:t>生涯彩虹图</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4"/>
            </p:custDataLst>
          </p:nvPr>
        </p:nvSpPr>
        <p:spPr>
          <a:xfrm>
            <a:off x="5534180" y="3316149"/>
            <a:ext cx="5669229" cy="2820035"/>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r>
              <a:rPr lang="zh-CN" altLang="en-US" sz="1800">
                <a:solidFill>
                  <a:srgbClr val="442007"/>
                </a:solidFill>
                <a:latin typeface="微软雅黑" panose="020B0503020204020204" charset="-122"/>
                <a:ea typeface="微软雅黑" panose="020B0503020204020204" charset="-122"/>
              </a:rPr>
              <a:t>1. 横贯一生的彩虹——生活广度</a:t>
            </a:r>
            <a:endParaRPr lang="zh-CN" altLang="en-US" sz="1800">
              <a:solidFill>
                <a:srgbClr val="442007"/>
              </a:solidFill>
              <a:latin typeface="微软雅黑" panose="020B0503020204020204" charset="-122"/>
              <a:ea typeface="微软雅黑" panose="020B0503020204020204" charset="-122"/>
            </a:endParaRPr>
          </a:p>
          <a:p>
            <a:pPr algn="just"/>
            <a:r>
              <a:rPr lang="zh-CN" altLang="en-US">
                <a:solidFill>
                  <a:srgbClr val="442007"/>
                </a:solidFill>
                <a:latin typeface="微软雅黑" panose="020B0503020204020204" charset="-122"/>
                <a:ea typeface="微软雅黑" panose="020B0503020204020204" charset="-122"/>
              </a:rPr>
              <a:t>在生涯彩虹图中，横向层面代表的是横跨一生的生活广度。彩虹外层显示人生主要的发展阶段及其相对的大致估算的年龄：成长期（儿童期）、探索期（青春期）、建立期（成人期）、维持期（中年期），以及退出期（老年期）。在五个主要的人生发展阶段内，各个阶段还有小的阶段，舒伯特别强调各个时期年龄划分有相当大的弹性，应该按个体不同情况而定。</a:t>
            </a:r>
            <a:endParaRPr lang="zh-CN" altLang="en-US">
              <a:solidFill>
                <a:srgbClr val="442007"/>
              </a:solidFill>
              <a:latin typeface="微软雅黑" panose="020B0503020204020204" charset="-122"/>
              <a:ea typeface="微软雅黑" panose="020B0503020204020204" charset="-122"/>
            </a:endParaRPr>
          </a:p>
        </p:txBody>
      </p:sp>
      <p:sp>
        <p:nvSpPr>
          <p:cNvPr id="15" name="Freeform 5"/>
          <p:cNvSpPr/>
          <p:nvPr>
            <p:custDataLst>
              <p:tags r:id="rId5"/>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6"/>
            </p:custDataLst>
          </p:nvPr>
        </p:nvSpPr>
        <p:spPr>
          <a:xfrm>
            <a:off x="5349444" y="2368287"/>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sp>
        <p:nvSpPr>
          <p:cNvPr id="21" name="任意形状 20"/>
          <p:cNvSpPr/>
          <p:nvPr>
            <p:custDataLst>
              <p:tags r:id="rId7"/>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5"/>
          <p:cNvSpPr/>
          <p:nvPr>
            <p:custDataLst>
              <p:tags r:id="rId1"/>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2"/>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3"/>
            </p:custDataLst>
          </p:nvPr>
        </p:nvSpPr>
        <p:spPr>
          <a:xfrm>
            <a:off x="5438775" y="2181225"/>
            <a:ext cx="3920490" cy="960755"/>
          </a:xfrm>
          <a:prstGeom prst="rect">
            <a:avLst/>
          </a:prstGeom>
          <a:noFill/>
        </p:spPr>
        <p:txBody>
          <a:bodyPr wrap="square" lIns="90000" tIns="46800" rIns="90000" bIns="46800" rtlCol="0" anchor="ctr" anchorCtr="0">
            <a:normAutofit/>
          </a:bodyPr>
          <a:lstStyle/>
          <a:p>
            <a:r>
              <a:rPr lang="zh-CN" altLang="en-US" sz="4000" b="1" dirty="0">
                <a:solidFill>
                  <a:srgbClr val="442007"/>
                </a:solidFill>
                <a:latin typeface="微软雅黑" panose="020B0503020204020204" charset="-122"/>
                <a:ea typeface="微软雅黑" panose="020B0503020204020204" charset="-122"/>
              </a:rPr>
              <a:t>生涯彩虹图</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4"/>
            </p:custDataLst>
          </p:nvPr>
        </p:nvSpPr>
        <p:spPr>
          <a:xfrm>
            <a:off x="5534180" y="3316149"/>
            <a:ext cx="5669229" cy="1860550"/>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r>
              <a:rPr lang="zh-CN" altLang="en-US" sz="1800">
                <a:solidFill>
                  <a:srgbClr val="442007"/>
                </a:solidFill>
                <a:latin typeface="微软雅黑" panose="020B0503020204020204" charset="-122"/>
                <a:ea typeface="微软雅黑" panose="020B0503020204020204" charset="-122"/>
              </a:rPr>
              <a:t>2. 纵贯上下的彩虹——生活空间</a:t>
            </a:r>
            <a:endParaRPr lang="zh-CN" altLang="en-US" sz="1800">
              <a:solidFill>
                <a:srgbClr val="442007"/>
              </a:solidFill>
              <a:latin typeface="微软雅黑" panose="020B0503020204020204" charset="-122"/>
              <a:ea typeface="微软雅黑" panose="020B0503020204020204" charset="-122"/>
            </a:endParaRPr>
          </a:p>
          <a:p>
            <a:pPr algn="just"/>
            <a:r>
              <a:rPr lang="zh-CN" altLang="en-US">
                <a:solidFill>
                  <a:srgbClr val="442007"/>
                </a:solidFill>
                <a:latin typeface="微软雅黑" panose="020B0503020204020204" charset="-122"/>
                <a:ea typeface="微软雅黑" panose="020B0503020204020204" charset="-122"/>
              </a:rPr>
              <a:t>在生涯彩虹图中，纵向层面代表纵贯上下的空间，是由一组职位和角色组成的。舒伯认为人在一生中必须扮演9 种主要角色，依次是儿童、学生、休闲者、公民、工作者、夫妻、家长、父母和退休者。</a:t>
            </a:r>
            <a:endParaRPr lang="zh-CN" altLang="en-US">
              <a:solidFill>
                <a:srgbClr val="442007"/>
              </a:solidFill>
              <a:latin typeface="微软雅黑" panose="020B0503020204020204" charset="-122"/>
              <a:ea typeface="微软雅黑" panose="020B0503020204020204" charset="-122"/>
            </a:endParaRPr>
          </a:p>
        </p:txBody>
      </p:sp>
      <p:sp>
        <p:nvSpPr>
          <p:cNvPr id="15" name="Freeform 5"/>
          <p:cNvSpPr/>
          <p:nvPr>
            <p:custDataLst>
              <p:tags r:id="rId5"/>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6"/>
            </p:custDataLst>
          </p:nvPr>
        </p:nvSpPr>
        <p:spPr>
          <a:xfrm>
            <a:off x="5349444" y="2368287"/>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sp>
        <p:nvSpPr>
          <p:cNvPr id="21" name="任意形状 20"/>
          <p:cNvSpPr/>
          <p:nvPr>
            <p:custDataLst>
              <p:tags r:id="rId7"/>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5"/>
          <p:cNvSpPr/>
          <p:nvPr>
            <p:custDataLst>
              <p:tags r:id="rId1"/>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2"/>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3"/>
            </p:custDataLst>
          </p:nvPr>
        </p:nvSpPr>
        <p:spPr>
          <a:xfrm>
            <a:off x="5438775" y="2181225"/>
            <a:ext cx="3920490" cy="960755"/>
          </a:xfrm>
          <a:prstGeom prst="rect">
            <a:avLst/>
          </a:prstGeom>
          <a:noFill/>
        </p:spPr>
        <p:txBody>
          <a:bodyPr wrap="square" lIns="90000" tIns="46800" rIns="90000" bIns="46800" rtlCol="0" anchor="ctr" anchorCtr="0">
            <a:normAutofit/>
          </a:bodyPr>
          <a:lstStyle/>
          <a:p>
            <a:r>
              <a:rPr lang="zh-CN" altLang="en-US" sz="4000" b="1" dirty="0">
                <a:solidFill>
                  <a:srgbClr val="442007"/>
                </a:solidFill>
                <a:latin typeface="微软雅黑" panose="020B0503020204020204" charset="-122"/>
                <a:ea typeface="微软雅黑" panose="020B0503020204020204" charset="-122"/>
              </a:rPr>
              <a:t>生涯彩虹图</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4"/>
            </p:custDataLst>
          </p:nvPr>
        </p:nvSpPr>
        <p:spPr>
          <a:xfrm>
            <a:off x="5534180" y="3316149"/>
            <a:ext cx="5669229" cy="2179955"/>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r>
              <a:rPr lang="zh-CN" altLang="en-US" sz="1800">
                <a:solidFill>
                  <a:srgbClr val="442007"/>
                </a:solidFill>
                <a:latin typeface="微软雅黑" panose="020B0503020204020204" charset="-122"/>
                <a:ea typeface="微软雅黑" panose="020B0503020204020204" charset="-122"/>
              </a:rPr>
              <a:t>3. 生活深度</a:t>
            </a:r>
            <a:endParaRPr lang="zh-CN" altLang="en-US" sz="1800">
              <a:solidFill>
                <a:srgbClr val="442007"/>
              </a:solidFill>
              <a:latin typeface="微软雅黑" panose="020B0503020204020204" charset="-122"/>
              <a:ea typeface="微软雅黑" panose="020B0503020204020204" charset="-122"/>
            </a:endParaRPr>
          </a:p>
          <a:p>
            <a:pPr algn="just"/>
            <a:r>
              <a:rPr lang="zh-CN" altLang="en-US">
                <a:solidFill>
                  <a:srgbClr val="442007"/>
                </a:solidFill>
                <a:latin typeface="微软雅黑" panose="020B0503020204020204" charset="-122"/>
                <a:ea typeface="微软雅黑" panose="020B0503020204020204" charset="-122"/>
              </a:rPr>
              <a:t>生活深度指每一个人在扮演每一个角色中所投入的程度。生涯只存在于人们追求它时，是以个人为中心的。也就是说，每个人都可以追求独特的生涯。一个人在追求其独特生涯的历程中，要先发展并接纳一个完整且充分的自我形象，以及自己在工作世界中的角色。</a:t>
            </a:r>
            <a:endParaRPr lang="zh-CN" altLang="en-US">
              <a:solidFill>
                <a:srgbClr val="442007"/>
              </a:solidFill>
              <a:latin typeface="微软雅黑" panose="020B0503020204020204" charset="-122"/>
              <a:ea typeface="微软雅黑" panose="020B0503020204020204" charset="-122"/>
            </a:endParaRPr>
          </a:p>
        </p:txBody>
      </p:sp>
      <p:sp>
        <p:nvSpPr>
          <p:cNvPr id="15" name="Freeform 5"/>
          <p:cNvSpPr/>
          <p:nvPr>
            <p:custDataLst>
              <p:tags r:id="rId5"/>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6"/>
            </p:custDataLst>
          </p:nvPr>
        </p:nvSpPr>
        <p:spPr>
          <a:xfrm>
            <a:off x="5349444" y="2368287"/>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sp>
        <p:nvSpPr>
          <p:cNvPr id="21" name="任意形状 20"/>
          <p:cNvSpPr/>
          <p:nvPr>
            <p:custDataLst>
              <p:tags r:id="rId7"/>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493" y="735012"/>
            <a:ext cx="4455885" cy="646331"/>
          </a:xfrm>
          <a:prstGeom prst="rect">
            <a:avLst/>
          </a:prstGeom>
          <a:noFill/>
        </p:spPr>
        <p:txBody>
          <a:bodyPr wrap="square" rtlCol="0">
            <a:normAutofit fontScale="92500" lnSpcReduction="10000"/>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职业分类（2015 版）</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058035" y="2514918"/>
            <a:ext cx="2645410" cy="97599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第一大类</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国家机关、党群组织、企业、事业单位负责人</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6"/>
            </p:custDataLst>
          </p:nvPr>
        </p:nvSpPr>
        <p:spPr>
          <a:xfrm>
            <a:off x="5463160" y="2662058"/>
            <a:ext cx="2327419" cy="6813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第二大类</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专业技术人员</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7"/>
            </p:custDataLst>
          </p:nvPr>
        </p:nvSpPr>
        <p:spPr>
          <a:xfrm>
            <a:off x="8676000" y="2673794"/>
            <a:ext cx="2327419" cy="6813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第三大类</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办事人员和有关人员</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8"/>
            </p:custDataLst>
          </p:nvPr>
        </p:nvSpPr>
        <p:spPr>
          <a:xfrm>
            <a:off x="8117507" y="3673211"/>
            <a:ext cx="2327419" cy="97599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第六大类</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生产、运输设备操作人员及有关人员</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9"/>
            </p:custDataLst>
          </p:nvPr>
        </p:nvSpPr>
        <p:spPr>
          <a:xfrm>
            <a:off x="4799330" y="3673475"/>
            <a:ext cx="2528570" cy="97599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第五大类</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农、林、牧、渔、水利业生产人员</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0"/>
            </p:custDataLst>
          </p:nvPr>
        </p:nvSpPr>
        <p:spPr>
          <a:xfrm>
            <a:off x="1711797" y="3823236"/>
            <a:ext cx="2327419" cy="6813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第四大类</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商业、服务业人员</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1148837" y="4969216"/>
            <a:ext cx="2327419" cy="6813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第七大类</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军人</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Freeform 31"/>
          <p:cNvSpPr/>
          <p:nvPr>
            <p:custDataLst>
              <p:tags r:id="rId23"/>
            </p:custDataLst>
          </p:nvPr>
        </p:nvSpPr>
        <p:spPr bwMode="auto">
          <a:xfrm rot="10800000">
            <a:off x="3868998"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24"/>
            </p:custDataLst>
          </p:nvPr>
        </p:nvSpPr>
        <p:spPr>
          <a:xfrm>
            <a:off x="4138930" y="4969510"/>
            <a:ext cx="2780030" cy="6813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第八大类</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不便分类的其他从业人员</a:t>
            </a:r>
            <a:endParaRPr kumimoji="0" lang="zh-CN" altLang="en-US" sz="1600"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rcRect t="1503" b="775"/>
          <a:stretch>
            <a:fillRect/>
          </a:stretch>
        </p:blipFill>
        <p:spPr>
          <a:xfrm>
            <a:off x="-1905" y="600075"/>
            <a:ext cx="8224520" cy="4520565"/>
          </a:xfrm>
          <a:prstGeom prst="rect">
            <a:avLst/>
          </a:prstGeom>
        </p:spPr>
      </p:pic>
      <p:sp>
        <p:nvSpPr>
          <p:cNvPr id="3" name="矩形 2"/>
          <p:cNvSpPr/>
          <p:nvPr>
            <p:custDataLst>
              <p:tags r:id="rId3"/>
            </p:custDataLst>
          </p:nvPr>
        </p:nvSpPr>
        <p:spPr>
          <a:xfrm>
            <a:off x="8222361" y="2187785"/>
            <a:ext cx="2899918" cy="1816951"/>
          </a:xfrm>
          <a:prstGeom prst="rect">
            <a:avLst/>
          </a:prstGeom>
          <a:solidFill>
            <a:srgbClr val="8C7B70"/>
          </a:solidFill>
          <a:ln>
            <a:noFill/>
          </a:ln>
        </p:spPr>
        <p:style>
          <a:lnRef idx="2">
            <a:srgbClr val="8C7B70">
              <a:shade val="50000"/>
            </a:srgbClr>
          </a:lnRef>
          <a:fillRef idx="1">
            <a:srgbClr val="8C7B70"/>
          </a:fillRef>
          <a:effectRef idx="0">
            <a:srgbClr val="8C7B70"/>
          </a:effectRef>
          <a:fontRef idx="minor">
            <a:srgbClr val="FFFFFF"/>
          </a:fontRef>
        </p:style>
        <p:txBody>
          <a:bodyPr rtlCol="0" anchor="ctr"/>
          <a:p>
            <a:endParaRPr lang="zh-CN" altLang="en-US" sz="1400" dirty="0"/>
          </a:p>
        </p:txBody>
      </p:sp>
      <p:sp>
        <p:nvSpPr>
          <p:cNvPr id="7" name="矩形 6"/>
          <p:cNvSpPr/>
          <p:nvPr>
            <p:custDataLst>
              <p:tags r:id="rId4"/>
            </p:custDataLst>
          </p:nvPr>
        </p:nvSpPr>
        <p:spPr>
          <a:xfrm>
            <a:off x="251791" y="5406887"/>
            <a:ext cx="8009238" cy="1166191"/>
          </a:xfrm>
          <a:prstGeom prst="rect">
            <a:avLst/>
          </a:prstGeom>
        </p:spPr>
        <p:txBody>
          <a:bodyPr wrap="square">
            <a:noAutofit/>
          </a:bodyPr>
          <a:p>
            <a:pPr marL="0" indent="0" algn="ctr">
              <a:lnSpc>
                <a:spcPct val="130000"/>
              </a:lnSpc>
              <a:spcBef>
                <a:spcPts val="0"/>
              </a:spcBef>
              <a:spcAft>
                <a:spcPts val="1000"/>
              </a:spcAft>
              <a:buSzPct val="100000"/>
            </a:pPr>
            <a:r>
              <a:rPr lang="en-US" altLang="zh-CN" spc="150" dirty="0">
                <a:uFillTx/>
                <a:latin typeface="Arial" panose="020B0604020202020204" pitchFamily="34" charset="0"/>
                <a:ea typeface="微软雅黑" panose="020B0503020204020204" charset="-122"/>
                <a:sym typeface="Arial" panose="020B0604020202020204" pitchFamily="34" charset="0"/>
              </a:rPr>
              <a:t>从长度上，它包括了一个人从生到死的全部生命历程；从空间上，并不局限于对职业角色的关注，同样重视非职业角色对一个人的生涯的影响。</a:t>
            </a:r>
            <a:endParaRPr lang="en-US" altLang="zh-CN" spc="150" dirty="0">
              <a:uFillTx/>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5"/>
            </p:custDataLst>
          </p:nvPr>
        </p:nvSpPr>
        <p:spPr>
          <a:xfrm>
            <a:off x="0" y="504988"/>
            <a:ext cx="8222543" cy="46800"/>
          </a:xfrm>
          <a:prstGeom prst="rect">
            <a:avLst/>
          </a:prstGeom>
          <a:solidFill>
            <a:srgbClr val="8C7B70"/>
          </a:solidFill>
          <a:ln>
            <a:noFill/>
          </a:ln>
        </p:spPr>
        <p:style>
          <a:lnRef idx="2">
            <a:srgbClr val="8C7B70">
              <a:shade val="50000"/>
            </a:srgbClr>
          </a:lnRef>
          <a:fillRef idx="1">
            <a:srgbClr val="8C7B70"/>
          </a:fillRef>
          <a:effectRef idx="0">
            <a:srgbClr val="8C7B70"/>
          </a:effectRef>
          <a:fontRef idx="minor">
            <a:srgbClr val="FFFFFF"/>
          </a:fontRef>
        </p:style>
        <p:txBody>
          <a:bodyPr rtlCol="0" anchor="ctr"/>
          <a:p>
            <a:pPr algn="ctr"/>
            <a:endParaRPr lang="zh-CN" altLang="en-US"/>
          </a:p>
        </p:txBody>
      </p:sp>
      <p:sp>
        <p:nvSpPr>
          <p:cNvPr id="11" name="矩形 10"/>
          <p:cNvSpPr/>
          <p:nvPr>
            <p:custDataLst>
              <p:tags r:id="rId6"/>
            </p:custDataLst>
          </p:nvPr>
        </p:nvSpPr>
        <p:spPr>
          <a:xfrm>
            <a:off x="0" y="5158901"/>
            <a:ext cx="8222543" cy="46800"/>
          </a:xfrm>
          <a:prstGeom prst="rect">
            <a:avLst/>
          </a:prstGeom>
          <a:solidFill>
            <a:srgbClr val="C5BFBB">
              <a:lumMod val="75000"/>
            </a:srgbClr>
          </a:solidFill>
          <a:ln>
            <a:noFill/>
          </a:ln>
        </p:spPr>
        <p:style>
          <a:lnRef idx="2">
            <a:srgbClr val="8C7B70">
              <a:shade val="50000"/>
            </a:srgbClr>
          </a:lnRef>
          <a:fillRef idx="1">
            <a:srgbClr val="8C7B70"/>
          </a:fillRef>
          <a:effectRef idx="0">
            <a:srgbClr val="8C7B70"/>
          </a:effectRef>
          <a:fontRef idx="minor">
            <a:srgbClr val="FFFFFF"/>
          </a:fontRef>
        </p:style>
        <p:txBody>
          <a:bodyPr rtlCol="0" anchor="ctr"/>
          <a:p>
            <a:pPr algn="ctr"/>
            <a:endParaRPr lang="zh-CN" altLang="en-US"/>
          </a:p>
        </p:txBody>
      </p:sp>
      <p:sp>
        <p:nvSpPr>
          <p:cNvPr id="6" name="矩形 5"/>
          <p:cNvSpPr/>
          <p:nvPr>
            <p:custDataLst>
              <p:tags r:id="rId7"/>
            </p:custDataLst>
          </p:nvPr>
        </p:nvSpPr>
        <p:spPr>
          <a:xfrm>
            <a:off x="8228330" y="2721610"/>
            <a:ext cx="2887980" cy="749300"/>
          </a:xfrm>
          <a:prstGeom prst="rect">
            <a:avLst/>
          </a:prstGeom>
        </p:spPr>
        <p:txBody>
          <a:bodyPr wrap="square" anchor="ctr" anchorCtr="0">
            <a:normAutofit fontScale="90000"/>
          </a:bodyPr>
          <a:p>
            <a:pPr marL="0" indent="0" algn="ctr">
              <a:lnSpc>
                <a:spcPct val="100000"/>
              </a:lnSpc>
              <a:spcBef>
                <a:spcPts val="0"/>
              </a:spcBef>
              <a:spcAft>
                <a:spcPts val="0"/>
              </a:spcAft>
              <a:buSzPct val="100000"/>
            </a:pPr>
            <a:r>
              <a:rPr lang="zh-CN" altLang="en-US" sz="4000" b="1" spc="300">
                <a:solidFill>
                  <a:schemeClr val="bg1"/>
                </a:solidFill>
                <a:latin typeface="Arial" panose="020B0604020202020204" pitchFamily="34" charset="0"/>
                <a:ea typeface="微软雅黑" panose="020B0503020204020204" charset="-122"/>
                <a:cs typeface="+mn-ea"/>
                <a:sym typeface="Arial" panose="020B0604020202020204" pitchFamily="34" charset="0"/>
              </a:rPr>
              <a:t>生涯彩虹图</a:t>
            </a:r>
            <a:endParaRPr lang="zh-CN" altLang="en-US" sz="4000" b="1" spc="30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8"/>
    </p:custDataLst>
  </p:cSld>
  <p:clrMapOvr>
    <a:masterClrMapping/>
  </p:clrMapOvr>
  <p:transition spd="slow" advClick="0" advTm="1000">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5"/>
          <p:cNvSpPr/>
          <p:nvPr>
            <p:custDataLst>
              <p:tags r:id="rId1"/>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2"/>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3"/>
            </p:custDataLst>
          </p:nvPr>
        </p:nvSpPr>
        <p:spPr>
          <a:xfrm>
            <a:off x="5438775" y="2181225"/>
            <a:ext cx="3920490" cy="960755"/>
          </a:xfrm>
          <a:prstGeom prst="rect">
            <a:avLst/>
          </a:prstGeom>
          <a:noFill/>
        </p:spPr>
        <p:txBody>
          <a:bodyPr wrap="square" lIns="90000" tIns="46800" rIns="90000" bIns="46800" rtlCol="0" anchor="ctr" anchorCtr="0">
            <a:normAutofit/>
          </a:bodyPr>
          <a:lstStyle/>
          <a:p>
            <a:r>
              <a:rPr lang="zh-CN" altLang="en-US" sz="4000" b="1" dirty="0">
                <a:solidFill>
                  <a:srgbClr val="442007"/>
                </a:solidFill>
                <a:latin typeface="微软雅黑" panose="020B0503020204020204" charset="-122"/>
                <a:ea typeface="微软雅黑" panose="020B0503020204020204" charset="-122"/>
              </a:rPr>
              <a:t>生涯彩虹图</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4"/>
            </p:custDataLst>
          </p:nvPr>
        </p:nvSpPr>
        <p:spPr>
          <a:xfrm>
            <a:off x="5534180" y="3316149"/>
            <a:ext cx="5669229" cy="2012315"/>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pPr algn="just"/>
            <a:r>
              <a:rPr lang="zh-CN" altLang="en-US">
                <a:solidFill>
                  <a:srgbClr val="442007"/>
                </a:solidFill>
                <a:latin typeface="微软雅黑" panose="020B0503020204020204" charset="-122"/>
                <a:ea typeface="微软雅黑" panose="020B0503020204020204" charset="-122"/>
              </a:rPr>
              <a:t>持家者、公民、休闲者、学生、子女、配偶、退休者等的角色和工作者的角色都是一个自我概念的具体表现。自我概念包括个人对自己在兴趣、能力、价值观以及人格特征等方面的认识，是个人生涯发展历程的核心。工作与生活满意的程度有赖于个人能否在工作上、职场中以及生活形态上找到展现自我的机会。</a:t>
            </a:r>
            <a:endParaRPr lang="zh-CN" altLang="en-US">
              <a:solidFill>
                <a:srgbClr val="442007"/>
              </a:solidFill>
              <a:latin typeface="微软雅黑" panose="020B0503020204020204" charset="-122"/>
              <a:ea typeface="微软雅黑" panose="020B0503020204020204" charset="-122"/>
            </a:endParaRPr>
          </a:p>
        </p:txBody>
      </p:sp>
      <p:sp>
        <p:nvSpPr>
          <p:cNvPr id="15" name="Freeform 5"/>
          <p:cNvSpPr/>
          <p:nvPr>
            <p:custDataLst>
              <p:tags r:id="rId5"/>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6"/>
            </p:custDataLst>
          </p:nvPr>
        </p:nvSpPr>
        <p:spPr>
          <a:xfrm>
            <a:off x="5349444" y="2368287"/>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sp>
        <p:nvSpPr>
          <p:cNvPr id="21" name="任意形状 20"/>
          <p:cNvSpPr/>
          <p:nvPr>
            <p:custDataLst>
              <p:tags r:id="rId7"/>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标题 1"/>
          <p:cNvSpPr txBox="1"/>
          <p:nvPr>
            <p:custDataLst>
              <p:tags r:id="rId1"/>
            </p:custDataLst>
          </p:nvPr>
        </p:nvSpPr>
        <p:spPr>
          <a:xfrm>
            <a:off x="6113913" y="5241584"/>
            <a:ext cx="3220177"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（毕业后工作3 ～ 6 年）</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13" name="圆角矩形 12"/>
          <p:cNvSpPr/>
          <p:nvPr>
            <p:custDataLst>
              <p:tags r:id="rId2"/>
            </p:custDataLst>
          </p:nvPr>
        </p:nvSpPr>
        <p:spPr>
          <a:xfrm rot="21439215">
            <a:off x="4276007" y="4696945"/>
            <a:ext cx="786823" cy="796342"/>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2</a:t>
            </a:r>
            <a:endParaRPr lang="zh-CN" altLang="en-US" sz="4800" dirty="0">
              <a:solidFill>
                <a:sysClr val="window" lastClr="FFFFFF"/>
              </a:solidFill>
              <a:sym typeface="Arial" panose="020B0604020202020204" pitchFamily="34" charset="0"/>
            </a:endParaRPr>
          </a:p>
        </p:txBody>
      </p:sp>
      <p:cxnSp>
        <p:nvCxnSpPr>
          <p:cNvPr id="18" name="直接箭头连接符 17"/>
          <p:cNvCxnSpPr/>
          <p:nvPr>
            <p:custDataLst>
              <p:tags r:id="rId3"/>
            </p:custDataLst>
          </p:nvPr>
        </p:nvCxnSpPr>
        <p:spPr>
          <a:xfrm>
            <a:off x="5081016" y="502405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9" name="标题 1"/>
          <p:cNvSpPr txBox="1"/>
          <p:nvPr>
            <p:custDataLst>
              <p:tags r:id="rId4"/>
            </p:custDataLst>
          </p:nvPr>
        </p:nvSpPr>
        <p:spPr>
          <a:xfrm>
            <a:off x="6094438" y="4842217"/>
            <a:ext cx="3233244"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en-US" altLang="zh-CN" sz="1800" b="1" spc="300">
                <a:solidFill>
                  <a:srgbClr val="9BBB59"/>
                </a:solidFill>
                <a:latin typeface="微软雅黑" panose="020B0503020204020204" charset="-122"/>
                <a:ea typeface="微软雅黑" panose="020B0503020204020204" charset="-122"/>
                <a:cs typeface="+mn-ea"/>
                <a:sym typeface="Arial" panose="020B0604020202020204" pitchFamily="34" charset="0"/>
              </a:rPr>
              <a:t>2.</a:t>
            </a:r>
            <a:r>
              <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rPr>
              <a:t>“职业塑造”阶段</a:t>
            </a:r>
            <a:endPar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endParaRPr>
          </a:p>
        </p:txBody>
      </p:sp>
      <p:sp>
        <p:nvSpPr>
          <p:cNvPr id="23" name="标题 1"/>
          <p:cNvSpPr txBox="1"/>
          <p:nvPr>
            <p:custDataLst>
              <p:tags r:id="rId5"/>
            </p:custDataLst>
          </p:nvPr>
        </p:nvSpPr>
        <p:spPr>
          <a:xfrm>
            <a:off x="6259583" y="4426258"/>
            <a:ext cx="3233245"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（毕业后工作6 ～ 10 年）</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12" name="圆角矩形 11"/>
          <p:cNvSpPr/>
          <p:nvPr>
            <p:custDataLst>
              <p:tags r:id="rId6"/>
            </p:custDataLst>
          </p:nvPr>
        </p:nvSpPr>
        <p:spPr>
          <a:xfrm rot="21439215">
            <a:off x="4459249" y="3917239"/>
            <a:ext cx="786824" cy="796341"/>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21" name="直接箭头连接符 20"/>
          <p:cNvCxnSpPr/>
          <p:nvPr>
            <p:custDataLst>
              <p:tags r:id="rId7"/>
            </p:custDataLst>
          </p:nvPr>
        </p:nvCxnSpPr>
        <p:spPr>
          <a:xfrm>
            <a:off x="5244860" y="419685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8"/>
            </p:custDataLst>
          </p:nvPr>
        </p:nvSpPr>
        <p:spPr>
          <a:xfrm>
            <a:off x="6258280" y="4015014"/>
            <a:ext cx="3233244"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3.“职业锁定”阶段</a:t>
            </a:r>
            <a:endPar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圆角矩形 10"/>
          <p:cNvSpPr/>
          <p:nvPr>
            <p:custDataLst>
              <p:tags r:id="rId9"/>
            </p:custDataLst>
          </p:nvPr>
        </p:nvSpPr>
        <p:spPr>
          <a:xfrm rot="21439215">
            <a:off x="4171856" y="3144966"/>
            <a:ext cx="786823" cy="796342"/>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24" name="直接箭头连接符 23"/>
          <p:cNvCxnSpPr/>
          <p:nvPr>
            <p:custDataLst>
              <p:tags r:id="rId10"/>
            </p:custDataLst>
          </p:nvPr>
        </p:nvCxnSpPr>
        <p:spPr>
          <a:xfrm>
            <a:off x="4951051" y="3342115"/>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11"/>
            </p:custDataLst>
          </p:nvPr>
        </p:nvSpPr>
        <p:spPr>
          <a:xfrm>
            <a:off x="5964470" y="3160269"/>
            <a:ext cx="3238923"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4</a:t>
            </a:r>
            <a:r>
              <a:rPr lang="en-US" altLang="zh-CN"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a:t>
            </a: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“事业开拓”阶段</a:t>
            </a:r>
            <a:endPar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标题 1"/>
          <p:cNvSpPr txBox="1"/>
          <p:nvPr>
            <p:custDataLst>
              <p:tags r:id="rId12"/>
            </p:custDataLst>
          </p:nvPr>
        </p:nvSpPr>
        <p:spPr>
          <a:xfrm>
            <a:off x="5972297" y="3560319"/>
            <a:ext cx="3233244"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（毕业后工作10 ～ 15 年）</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10" name="圆角矩形 9"/>
          <p:cNvSpPr/>
          <p:nvPr>
            <p:custDataLst>
              <p:tags r:id="rId13"/>
            </p:custDataLst>
          </p:nvPr>
        </p:nvSpPr>
        <p:spPr>
          <a:xfrm rot="21116664">
            <a:off x="3911544" y="2362186"/>
            <a:ext cx="786823" cy="796342"/>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5</a:t>
            </a:r>
            <a:endParaRPr lang="zh-CN" altLang="en-US" sz="4800" dirty="0">
              <a:solidFill>
                <a:sysClr val="window" lastClr="FFFFFF"/>
              </a:solidFill>
              <a:sym typeface="Arial" panose="020B0604020202020204" pitchFamily="34" charset="0"/>
            </a:endParaRPr>
          </a:p>
        </p:txBody>
      </p:sp>
      <p:cxnSp>
        <p:nvCxnSpPr>
          <p:cNvPr id="27" name="直接箭头连接符 26"/>
          <p:cNvCxnSpPr/>
          <p:nvPr>
            <p:custDataLst>
              <p:tags r:id="rId14"/>
            </p:custDataLst>
          </p:nvPr>
        </p:nvCxnSpPr>
        <p:spPr>
          <a:xfrm>
            <a:off x="4664972" y="2520197"/>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8" name="标题 1"/>
          <p:cNvSpPr txBox="1"/>
          <p:nvPr>
            <p:custDataLst>
              <p:tags r:id="rId15"/>
            </p:custDataLst>
          </p:nvPr>
        </p:nvSpPr>
        <p:spPr>
          <a:xfrm>
            <a:off x="5678392" y="2338352"/>
            <a:ext cx="3244611"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rPr>
              <a:t>5.“事业平稳”阶段</a:t>
            </a:r>
            <a:endPar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标题 1"/>
          <p:cNvSpPr txBox="1"/>
          <p:nvPr>
            <p:custDataLst>
              <p:tags r:id="rId16"/>
            </p:custDataLst>
          </p:nvPr>
        </p:nvSpPr>
        <p:spPr>
          <a:xfrm>
            <a:off x="5686218" y="2755821"/>
            <a:ext cx="3238922"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（毕业后工作15 ～ 30 年）</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31" name="圆角矩形 30"/>
          <p:cNvSpPr/>
          <p:nvPr>
            <p:custDataLst>
              <p:tags r:id="rId17"/>
            </p:custDataLst>
          </p:nvPr>
        </p:nvSpPr>
        <p:spPr>
          <a:xfrm rot="21116664">
            <a:off x="3995179" y="1559742"/>
            <a:ext cx="786823" cy="796342"/>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6</a:t>
            </a:r>
            <a:endParaRPr lang="zh-CN" altLang="en-US" sz="4800" dirty="0">
              <a:solidFill>
                <a:sysClr val="window" lastClr="FFFFFF"/>
              </a:solidFill>
              <a:sym typeface="Arial" panose="020B0604020202020204" pitchFamily="34" charset="0"/>
            </a:endParaRPr>
          </a:p>
        </p:txBody>
      </p:sp>
      <p:cxnSp>
        <p:nvCxnSpPr>
          <p:cNvPr id="32" name="直接箭头连接符 31"/>
          <p:cNvCxnSpPr/>
          <p:nvPr>
            <p:custDataLst>
              <p:tags r:id="rId18"/>
            </p:custDataLst>
          </p:nvPr>
        </p:nvCxnSpPr>
        <p:spPr>
          <a:xfrm>
            <a:off x="4742466" y="1698584"/>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3" name="标题 1"/>
          <p:cNvSpPr txBox="1"/>
          <p:nvPr>
            <p:custDataLst>
              <p:tags r:id="rId19"/>
            </p:custDataLst>
          </p:nvPr>
        </p:nvSpPr>
        <p:spPr>
          <a:xfrm>
            <a:off x="5755886" y="1516738"/>
            <a:ext cx="3244611"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rPr>
              <a:t>6.“老当益壮”阶段</a:t>
            </a:r>
            <a:endPar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标题 1"/>
          <p:cNvSpPr txBox="1"/>
          <p:nvPr>
            <p:custDataLst>
              <p:tags r:id="rId20"/>
            </p:custDataLst>
          </p:nvPr>
        </p:nvSpPr>
        <p:spPr>
          <a:xfrm>
            <a:off x="5763713" y="1934207"/>
            <a:ext cx="3230366"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（毕业后工作30 年以后）</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3" name="圆角矩形 2"/>
          <p:cNvSpPr/>
          <p:nvPr>
            <p:custDataLst>
              <p:tags r:id="rId21"/>
            </p:custDataLst>
          </p:nvPr>
        </p:nvSpPr>
        <p:spPr>
          <a:xfrm>
            <a:off x="2408008" y="3388667"/>
            <a:ext cx="731645" cy="141756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 name="圆角矩形 3"/>
          <p:cNvSpPr/>
          <p:nvPr>
            <p:custDataLst>
              <p:tags r:id="rId22"/>
            </p:custDataLst>
          </p:nvPr>
        </p:nvSpPr>
        <p:spPr>
          <a:xfrm>
            <a:off x="2416226" y="4702978"/>
            <a:ext cx="320100" cy="160677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 name="圆角矩形 4"/>
          <p:cNvSpPr/>
          <p:nvPr>
            <p:custDataLst>
              <p:tags r:id="rId23"/>
            </p:custDataLst>
          </p:nvPr>
        </p:nvSpPr>
        <p:spPr>
          <a:xfrm rot="20318279">
            <a:off x="2889432" y="4677096"/>
            <a:ext cx="320100" cy="482531"/>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 name="圆角矩形 5"/>
          <p:cNvSpPr/>
          <p:nvPr>
            <p:custDataLst>
              <p:tags r:id="rId24"/>
            </p:custDataLst>
          </p:nvPr>
        </p:nvSpPr>
        <p:spPr>
          <a:xfrm>
            <a:off x="2942681" y="4976077"/>
            <a:ext cx="328271" cy="132117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7" name="圆角矩形 6"/>
          <p:cNvSpPr/>
          <p:nvPr>
            <p:custDataLst>
              <p:tags r:id="rId25"/>
            </p:custDataLst>
          </p:nvPr>
        </p:nvSpPr>
        <p:spPr>
          <a:xfrm rot="3224468">
            <a:off x="3143680" y="2473104"/>
            <a:ext cx="291498"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8" name="圆角矩形 7"/>
          <p:cNvSpPr/>
          <p:nvPr>
            <p:custDataLst>
              <p:tags r:id="rId26"/>
            </p:custDataLst>
          </p:nvPr>
        </p:nvSpPr>
        <p:spPr>
          <a:xfrm rot="3531662">
            <a:off x="3448159" y="2642687"/>
            <a:ext cx="291582"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9" name="椭圆 8"/>
          <p:cNvSpPr/>
          <p:nvPr>
            <p:custDataLst>
              <p:tags r:id="rId27"/>
            </p:custDataLst>
          </p:nvPr>
        </p:nvSpPr>
        <p:spPr>
          <a:xfrm>
            <a:off x="2410807" y="2532571"/>
            <a:ext cx="820301" cy="820301"/>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35" name="圆角矩形 34"/>
          <p:cNvSpPr/>
          <p:nvPr>
            <p:custDataLst>
              <p:tags r:id="rId28"/>
            </p:custDataLst>
          </p:nvPr>
        </p:nvSpPr>
        <p:spPr>
          <a:xfrm rot="21439215">
            <a:off x="4092767" y="5495452"/>
            <a:ext cx="786824" cy="796341"/>
          </a:xfrm>
          <a:prstGeom prst="roundRect">
            <a:avLst>
              <a:gd name="adj" fmla="val 18567"/>
            </a:avLst>
          </a:prstGeom>
          <a:solidFill>
            <a:srgbClr val="FFC000"/>
          </a:solidFill>
          <a:ln>
            <a:solidFill>
              <a:srgbClr val="FFC0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1</a:t>
            </a:r>
            <a:endParaRPr lang="zh-CN" altLang="en-US" sz="4800" dirty="0">
              <a:solidFill>
                <a:sysClr val="window" lastClr="FFFFFF"/>
              </a:solidFill>
              <a:sym typeface="Arial" panose="020B0604020202020204" pitchFamily="34" charset="0"/>
            </a:endParaRPr>
          </a:p>
        </p:txBody>
      </p:sp>
      <p:sp>
        <p:nvSpPr>
          <p:cNvPr id="36" name="标题 1"/>
          <p:cNvSpPr txBox="1"/>
          <p:nvPr>
            <p:custDataLst>
              <p:tags r:id="rId29"/>
            </p:custDataLst>
          </p:nvPr>
        </p:nvSpPr>
        <p:spPr>
          <a:xfrm>
            <a:off x="5908637" y="6016023"/>
            <a:ext cx="3220747"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（毕业后工作的1 ～ 3 年）</a:t>
            </a:r>
            <a:endParaRPr lang="zh-CN" altLang="en-US" spc="150">
              <a:latin typeface="微软雅黑" panose="020B0503020204020204" charset="-122"/>
              <a:ea typeface="微软雅黑" panose="020B0503020204020204" charset="-122"/>
              <a:sym typeface="Arial" panose="020B0604020202020204" pitchFamily="34" charset="0"/>
            </a:endParaRPr>
          </a:p>
        </p:txBody>
      </p:sp>
      <p:cxnSp>
        <p:nvCxnSpPr>
          <p:cNvPr id="37" name="直接箭头连接符 36"/>
          <p:cNvCxnSpPr/>
          <p:nvPr>
            <p:custDataLst>
              <p:tags r:id="rId30"/>
            </p:custDataLst>
          </p:nvPr>
        </p:nvCxnSpPr>
        <p:spPr>
          <a:xfrm>
            <a:off x="4875741" y="5798498"/>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8" name="标题 1"/>
          <p:cNvSpPr txBox="1"/>
          <p:nvPr>
            <p:custDataLst>
              <p:tags r:id="rId31"/>
            </p:custDataLst>
          </p:nvPr>
        </p:nvSpPr>
        <p:spPr>
          <a:xfrm>
            <a:off x="5889161" y="5616653"/>
            <a:ext cx="3233244"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FFC000"/>
                </a:solidFill>
                <a:latin typeface="微软雅黑" panose="020B0503020204020204" charset="-122"/>
                <a:ea typeface="微软雅黑" panose="020B0503020204020204" charset="-122"/>
                <a:cs typeface="+mn-ea"/>
                <a:sym typeface="Arial" panose="020B0604020202020204" pitchFamily="34" charset="0"/>
              </a:rPr>
              <a:t>1.“青黄不接”阶段</a:t>
            </a:r>
            <a:endParaRPr lang="zh-CN" altLang="en-US" sz="1800" b="1" spc="300">
              <a:solidFill>
                <a:srgbClr val="FFC000"/>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标题 1"/>
          <p:cNvSpPr txBox="1"/>
          <p:nvPr>
            <p:custDataLst>
              <p:tags r:id="rId32"/>
            </p:custDataLst>
          </p:nvPr>
        </p:nvSpPr>
        <p:spPr>
          <a:xfrm>
            <a:off x="1013460" y="431800"/>
            <a:ext cx="6944995" cy="829945"/>
          </a:xfrm>
          <a:prstGeom prst="rect">
            <a:avLst/>
          </a:prstGeom>
          <a:noFill/>
        </p:spPr>
        <p:txBody>
          <a:bodyPr wrap="square" rtlCol="0" anchor="ctr" anchorCtr="0">
            <a:spAutoFit/>
          </a:bodyPr>
          <a:lstStyle>
            <a:defPPr>
              <a:defRPr lang="zh-CN"/>
            </a:defPPr>
            <a:lvl1pPr>
              <a:lnSpc>
                <a:spcPct val="130000"/>
              </a:lnSpc>
              <a:defRPr sz="1200"/>
            </a:lvl1pPr>
          </a:lstStyle>
          <a:p>
            <a:pPr>
              <a:lnSpc>
                <a:spcPct val="120000"/>
              </a:lnSpc>
            </a:pPr>
            <a:r>
              <a:rPr lang="zh-CN" altLang="en-US" sz="2000" b="1" spc="300">
                <a:solidFill>
                  <a:schemeClr val="tx1"/>
                </a:solidFill>
                <a:latin typeface="微软雅黑" panose="020B0503020204020204" charset="-122"/>
                <a:ea typeface="微软雅黑" panose="020B0503020204020204" charset="-122"/>
                <a:cs typeface="+mn-ea"/>
                <a:sym typeface="Arial" panose="020B0604020202020204" pitchFamily="34" charset="0"/>
              </a:rPr>
              <a:t>一个人从毕业到走向工作，职业发展是有阶段性的，毕业后一般经历如下6 个阶段。</a:t>
            </a:r>
            <a:endParaRPr lang="zh-CN" altLang="en-US" sz="2000" b="1" spc="30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“青黄不接”阶段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1671003"/>
            <a:ext cx="461581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之所以称为“青黄不接”阶段，是因为现今的用人单位还是很重视经验的，再加上刚从学校走向社会总有个适应阶段，这个阶段由于业务不娴熟可能会碰到一些难题，但是需要记住的是：“心态决定一切”，保持一份良好的心态，将是事业成功的保证。</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（毕业后工作的1～3年）</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u=2089489233,3281548024&amp;fm=26&amp;gp=0.jpgu=2089489233,3281548024&amp;fm=26&amp;gp=0"/>
          <p:cNvPicPr>
            <a:picLocks noChangeAspect="1"/>
          </p:cNvPicPr>
          <p:nvPr>
            <p:custDataLst>
              <p:tags r:id="rId7"/>
            </p:custDataLst>
          </p:nvPr>
        </p:nvPicPr>
        <p:blipFill rotWithShape="1">
          <a:blip r:embed="rId8"/>
          <a:srcRect l="8561" r="8561"/>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“职业塑造”阶段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1671003"/>
            <a:ext cx="461581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在一个用人单位工作三年左右，基本上业务能力也具备了，就进入了“职业塑造”阶段。这个阶段是你开始在职场如鱼得水、发挥才能的时候，领导基本上也了解了你的优缺点，也会把一些比较重要的工作交给你。在这个阶段还是要注意多加强学习，补齐能力短板。</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（毕业后工作的3～6年）</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u=226193227,734660455&amp;fm=26&amp;gp=0.jpgu=226193227,734660455&amp;fm=26&amp;gp=0"/>
          <p:cNvPicPr>
            <a:picLocks noChangeAspect="1"/>
          </p:cNvPicPr>
          <p:nvPr>
            <p:custDataLst>
              <p:tags r:id="rId7"/>
            </p:custDataLst>
          </p:nvPr>
        </p:nvPicPr>
        <p:blipFill rotWithShape="1">
          <a:blip r:embed="rId8"/>
          <a:srcRect l="12259" r="12259"/>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“职业锁定”阶段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1685925"/>
            <a:ext cx="461581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随着自身优势、劣势的日渐明确，加上不断的工作、实践，个人就开始由“职业塑造阶段”走向“职业锁定阶段“了。经过在一个岗位五年左右的历练，就会摸清了整个行业的脉搏，个人工作也开始变得如鱼得水起来，基本上也就“锁定”了职业。</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（毕业后工作的6～10年）</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u=2266572460,955256183&amp;fm=26&amp;gp=0.jpgu=2266572460,955256183&amp;fm=26&amp;gp=0"/>
          <p:cNvPicPr>
            <a:picLocks noChangeAspect="1"/>
          </p:cNvPicPr>
          <p:nvPr>
            <p:custDataLst>
              <p:tags r:id="rId7"/>
            </p:custDataLst>
          </p:nvPr>
        </p:nvPicPr>
        <p:blipFill rotWithShape="1">
          <a:blip r:embed="rId8"/>
          <a:srcRect l="12685" r="12685"/>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“事业开拓”阶段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1486218"/>
            <a:ext cx="4615815" cy="267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从这个阶段开始，我们不能说是“职业”，而应说成“事业”了。这将意味着个人开始从前期“职业阶段”走向人生事业的开拓历程，阅历和思想的成熟会把一个人推向事业发展的新高度，在这个阶段可以考虑是否继续为人打工还是跳槽出来单干，或者去待遇更好的单位就职，已经有了一定的就业筹码。</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（毕业后工作的10～15年）</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微信截图_20200315172407.png微信截图_20200315172407"/>
          <p:cNvPicPr>
            <a:picLocks noChangeAspect="1"/>
          </p:cNvPicPr>
          <p:nvPr>
            <p:custDataLst>
              <p:tags r:id="rId7"/>
            </p:custDataLst>
          </p:nvPr>
        </p:nvPicPr>
        <p:blipFill rotWithShape="1">
          <a:blip r:embed="rId8"/>
          <a:srcRect l="5580" r="5580"/>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“事业平稳”阶段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1671003"/>
            <a:ext cx="461581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前期“职业锁定”阶段和“事业开拓”阶段已经为个人留下了积淀。在这个阶段，需要考虑的是如何使事业在平稳的过程中持续上升。曾经的梦想将有机会变为现实，个人也将被推向事业的巅峰，但这一切美好结果的前提就是要在前面的几个阶段很努力。</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（毕业后工作的15～30年）</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微信截图_20200315172815.png微信截图_20200315172815"/>
          <p:cNvPicPr>
            <a:picLocks noChangeAspect="1"/>
          </p:cNvPicPr>
          <p:nvPr>
            <p:custDataLst>
              <p:tags r:id="rId7"/>
            </p:custDataLst>
          </p:nvPr>
        </p:nvPicPr>
        <p:blipFill rotWithShape="1">
          <a:blip r:embed="rId8"/>
          <a:srcRect l="4925" r="4925"/>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“老当益壮”阶段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2040255"/>
            <a:ext cx="4615815" cy="156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如果你奋斗到了这个阶段，当是“余温尚存”的时候，如果青春无悔，自当安享晚年；如果前世虚度，也可推倒重来，要知道学习永远不会晚。</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（毕业后工作30 年以）</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微信截图_20200315172815.png微信截图_20200315172815"/>
          <p:cNvPicPr>
            <a:picLocks noChangeAspect="1"/>
          </p:cNvPicPr>
          <p:nvPr>
            <p:custDataLst>
              <p:tags r:id="rId7"/>
            </p:custDataLst>
          </p:nvPr>
        </p:nvPicPr>
        <p:blipFill rotWithShape="1">
          <a:blip r:embed="rId8"/>
          <a:srcRect l="4925" r="4925"/>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758180" y="1832610"/>
            <a:ext cx="5045075" cy="2482850"/>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机遇总是留给有</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准备的人</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——职业生涯规划</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学习单元四</a:t>
            </a:r>
            <a:endParaRPr lang="en-US" altLang="zh-CN"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880100" y="475773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MH" val="20160830110146"/>
  <p:tag name="MH_LIBRARY" val="CONTENTS"/>
  <p:tag name="MH_TYPE" val="OTHERS"/>
  <p:tag name="ID" val="55351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702_1*m_h_i*1_3_4"/>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702_1*m_h_i*1_3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702_1*m_h_i*1_2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702_1*m_h_i*1_2_2"/>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702_1*m_h_i*1_2_3"/>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702_1*m_h_i*1_2_4"/>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702_1*m_h_i*1_2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007.xml><?xml version="1.0" encoding="utf-8"?>
<p:tagLst xmlns:p="http://schemas.openxmlformats.org/presentationml/2006/main">
  <p:tag name="KSO_WM_UNIT_ISCONTENTSTITLE" val="0"/>
  <p:tag name="KSO_WM_UNIT_PRESET_TEXT" val="WPS极墨产品部"/>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a"/>
  <p:tag name="KSO_WM_UNIT_INDEX" val="1_1"/>
  <p:tag name="KSO_WM_UNIT_ID" val="diagram20200702_1*m_a*1_1"/>
  <p:tag name="KSO_WM_TEMPLATE_CATEGORY" val="diagram"/>
  <p:tag name="KSO_WM_TEMPLATE_INDEX" val="20200702"/>
  <p:tag name="KSO_WM_UNIT_LAYERLEVEL" val="1_1"/>
  <p:tag name="KSO_WM_TAG_VERSION" val="1.0"/>
  <p:tag name="KSO_WM_BEAUTIFY_FLAG" val="#wm#"/>
  <p:tag name="KSO_WM_UNIT_TEXT_FILL_FORE_SCHEMECOLOR_INDEX" val="6"/>
  <p:tag name="KSO_WM_UNIT_TEXT_FILL_TYPE" val="1"/>
  <p:tag name="KSO_WM_UNIT_USESOURCEFORMAT_APPLY" val="1"/>
</p:tagLst>
</file>

<file path=ppt/tags/tag1008.xml><?xml version="1.0" encoding="utf-8"?>
<p:tagLst xmlns:p="http://schemas.openxmlformats.org/presentationml/2006/main">
  <p:tag name="KSO_WM_UNIT_ISCONTENTSTITLE" val="0"/>
  <p:tag name="KSO_WM_UNIT_PRESET_TEXT" val="成立时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702_1*m_h_a*1_1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009.xml><?xml version="1.0" encoding="utf-8"?>
<p:tagLst xmlns:p="http://schemas.openxmlformats.org/presentationml/2006/main">
  <p:tag name="KSO_WM_UNIT_ISCONTENTSTITLE" val="0"/>
  <p:tag name="KSO_WM_UNIT_PRESET_TEXT" val="经营范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702_1*m_h_a*1_2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10.xml><?xml version="1.0" encoding="utf-8"?>
<p:tagLst xmlns:p="http://schemas.openxmlformats.org/presentationml/2006/main">
  <p:tag name="KSO_WM_UNIT_ISCONTENTSTITLE" val="0"/>
  <p:tag name="KSO_WM_UNIT_PRESET_TEXT" val="坐落地点："/>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702_1*m_h_a*1_3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0702_1*m_h_i*1_1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200702_1*m_h_i*1_1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9"/>
  <p:tag name="KSO_WM_UNIT_ID" val="diagram20200702_1*m_h_i*1_1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0"/>
  <p:tag name="KSO_WM_UNIT_ID" val="diagram20200702_1*m_h_i*1_1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702_1*m_h_i*1_2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702_1*m_h_i*1_2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702_1*m_h_i*1_2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0"/>
  <p:tag name="KSO_WM_UNIT_ID" val="diagram20200702_1*m_h_i*1_2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19.xml><?xml version="1.0" encoding="utf-8"?>
<p:tagLst xmlns:p="http://schemas.openxmlformats.org/presentationml/2006/main">
  <p:tag name="KSO_WM_UNIT_VALUE" val="1654*1339"/>
  <p:tag name="KSO_WM_UNIT_HIGHLIGHT" val="0"/>
  <p:tag name="KSO_WM_UNIT_COMPATIBLE" val="0"/>
  <p:tag name="KSO_WM_UNIT_DIAGRAM_ISNUMVISUAL" val="0"/>
  <p:tag name="KSO_WM_UNIT_DIAGRAM_ISREFERUNIT" val="0"/>
  <p:tag name="KSO_WM_DIAGRAM_GROUP_CODE" val="m1-1"/>
  <p:tag name="KSO_WM_UNIT_TYPE" val="d"/>
  <p:tag name="KSO_WM_UNIT_INDEX" val="1"/>
  <p:tag name="KSO_WM_UNIT_ID" val="diagram20200702_1*d*1"/>
  <p:tag name="KSO_WM_TEMPLATE_CATEGORY" val="diagram"/>
  <p:tag name="KSO_WM_TEMPLATE_INDEX" val="20200702"/>
  <p:tag name="KSO_WM_UNIT_SUPPORT_UNIT_TYPE" val="[&quot;all&quot;]"/>
  <p:tag name="KSO_WM_UNIT_LAYERLEVEL" val="1"/>
  <p:tag name="KSO_WM_TAG_VERSION" val="1.0"/>
  <p:tag name="KSO_WM_BEAUTIFY_FLAG" val="#wm#"/>
  <p:tag name="KSO_WM_UNIT_USESOURCEFORMAT_APPLY" val="1"/>
</p:tagLst>
</file>

<file path=ppt/tags/tag10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0702_1*m_i*1_2"/>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702_1*m_h_i*1_3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702_1*m_h_i*1_3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702_1*m_h_i*1_3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702_1*m_h_i*1_3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25.xml><?xml version="1.0" encoding="utf-8"?>
<p:tagLst xmlns:p="http://schemas.openxmlformats.org/presentationml/2006/main">
  <p:tag name="KSO_WM_BEAUTIFY_FLAG" val="#wm#"/>
  <p:tag name="KSO_WM_TEMPLATE_CATEGORY" val="diagram"/>
  <p:tag name="KSO_WM_TEMPLATE_INDEX" val="20200702"/>
  <p:tag name="KSO_WM_SLIDE_ID" val="diagram20200702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40.135*339.044"/>
  <p:tag name="KSO_WM_SLIDE_POSITION" val="97.718*148.304"/>
  <p:tag name="KSO_WM_DIAGRAM_GROUP_CODE" val="m1-1"/>
  <p:tag name="KSO_WM_SLIDE_DIAGTYPE" val="m"/>
  <p:tag name="KSO_WM_TAG_VERSION" val="1.0"/>
  <p:tag name="KSO_WM_SLIDE_LAYOUT" val="d_m"/>
  <p:tag name="KSO_WM_SLIDE_LAYOUT_CNT" val="1_1"/>
</p:tagLst>
</file>

<file path=ppt/tags/tag1026.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10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1031.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1032.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1034.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1035.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10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40.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1041.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1043.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1044.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1049.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105.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50.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1052.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1053.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1059.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10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i*1"/>
  <p:tag name="KSO_WM_TEMPLATE_CATEGORY" val="diagram"/>
  <p:tag name="KSO_WM_TEMPLATE_INDEX" val="20201448"/>
  <p:tag name="KSO_WM_UNIT_LAYERLEVEL" val="1"/>
  <p:tag name="KSO_WM_TAG_VERSION" val="1.0"/>
  <p:tag name="KSO_WM_BEAUTIFY_FLAG" val="#wm#"/>
  <p:tag name="KSO_WM_DIAGRAM_GROUP_CODE" val="m1-1"/>
  <p:tag name="KSO_WM_UNIT_TYPE" val="i"/>
  <p:tag name="KSO_WM_UNIT_INDEX" val="1"/>
  <p:tag name="KSO_WM_UNIT_USESOURCEFORMAT_APPLY" val="1"/>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2"/>
  <p:tag name="KSO_WM_UNIT_USESOURCEFORMAT_APPLY" val="1"/>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Lst>
</file>

<file path=ppt/tags/tag10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Lst>
</file>

<file path=ppt/tags/tag1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LINE_FORE_SCHEMECOLOR_INDEX" val="7"/>
  <p:tag name="KSO_WM_UNIT_LINE_FILL_TYPE" val="2"/>
  <p:tag name="KSO_WM_UNIT_USESOURCEFORMAT_APPLY" val="1"/>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4_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3"/>
  <p:tag name="KSO_WM_UNIT_USESOURCEFORMAT_APPLY"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4"/>
  <p:tag name="KSO_WM_UNIT_FILL_FORE_SCHEMECOLOR_INDEX" val="14"/>
  <p:tag name="KSO_WM_UNIT_FILL_TYPE" val="1"/>
  <p:tag name="KSO_WM_UNIT_USESOURCEFORMAT_APPLY"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5"/>
  <p:tag name="KSO_WM_UNIT_USESOURCEFORMAT_APPLY" val="1"/>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5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5_1"/>
  <p:tag name="KSO_WM_UNIT_TEXT_FILL_FORE_SCHEMECOLOR_INDEX" val="13"/>
  <p:tag name="KSO_WM_UNIT_TEXT_FILL_TYPE" val="1"/>
  <p:tag name="KSO_WM_UNIT_USESOURCEFORMAT_APPLY" val="1"/>
</p:tagLst>
</file>

<file path=ppt/tags/tag1094.xml><?xml version="1.0" encoding="utf-8"?>
<p:tagLst xmlns:p="http://schemas.openxmlformats.org/presentationml/2006/main">
  <p:tag name="KSO_WM_BEAUTIFY_FLAG" val="#wm#"/>
  <p:tag name="KSO_WM_TEMPLATE_CATEGORY" val="diagram"/>
  <p:tag name="KSO_WM_TEMPLATE_INDEX" val="20201448"/>
  <p:tag name="KSO_WM_SLIDE_ID" val="diagram20201448_2"/>
  <p:tag name="KSO_WM_TEMPLATE_SUBCATEGORY" val="0"/>
  <p:tag name="KSO_WM_SLIDE_TYPE" val="text"/>
  <p:tag name="KSO_WM_SLIDE_SUBTYPE" val="diag"/>
  <p:tag name="KSO_WM_SLIDE_ITEM_CNT" val="5"/>
  <p:tag name="KSO_WM_SLIDE_INDEX" val="2"/>
  <p:tag name="KSO_WM_SLIDE_SIZE" val="833.183*387.017"/>
  <p:tag name="KSO_WM_SLIDE_POSITION" val="72.0666*106.073"/>
  <p:tag name="KSO_WM_TAG_VERSION" val="1.0"/>
  <p:tag name="KSO_WM_DIAGRAM_GROUP_CODE" val="m1-1"/>
  <p:tag name="KSO_WM_SLIDE_DIAGTYPE" val="m"/>
  <p:tag name="KSO_WM_SLIDE_LAYOUT" val="m"/>
  <p:tag name="KSO_WM_SLIDE_LAYOUT_CNT"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109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1103.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1104.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1105.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1106.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1107.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111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1116.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1117.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1118.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1119.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1120.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112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1129.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d*1"/>
  <p:tag name="KSO_WM_TEMPLATE_CATEGORY" val="diagram"/>
  <p:tag name="KSO_WM_TEMPLATE_INDEX" val="20201353"/>
  <p:tag name="KSO_WM_UNIT_LAYERLEVEL" val="1"/>
  <p:tag name="KSO_WM_TAG_VERSION" val="1.0"/>
  <p:tag name="KSO_WM_BEAUTIFY_FLAG" val="#wm#"/>
  <p:tag name="KSO_WM_UNIT_VALUE" val="1082*3384"/>
  <p:tag name="KSO_WM_DIAGRAM_GROUP_CODE" val="l1-1"/>
  <p:tag name="KSO_WM_UNIT_TYPE" val="d"/>
  <p:tag name="KSO_WM_UNIT_INDEX" val="1"/>
  <p:tag name="KSO_WM_UNIT_USESOURCEFORMAT_APPLY" val="1"/>
</p:tagLst>
</file>

<file path=ppt/tags/tag1130.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1131.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1132.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1133.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1134.xml><?xml version="1.0" encoding="utf-8"?>
<p:tagLst xmlns:p="http://schemas.openxmlformats.org/presentationml/2006/main">
  <p:tag name="KSO_WM_UNIT_VALUE" val="1019*2283"/>
  <p:tag name="KSO_WM_UNIT_HIGHLIGHT" val="0"/>
  <p:tag name="KSO_WM_UNIT_COMPATIBLE" val="0"/>
  <p:tag name="KSO_WM_UNIT_DIAGRAM_ISNUMVISUAL" val="0"/>
  <p:tag name="KSO_WM_UNIT_DIAGRAM_ISREFERUNIT" val="0"/>
  <p:tag name="KSO_WM_UNIT_TYPE" val="d"/>
  <p:tag name="KSO_WM_UNIT_INDEX" val="1"/>
  <p:tag name="KSO_WM_UNIT_ID" val="diagram169019_1*d*1"/>
  <p:tag name="KSO_WM_TEMPLATE_CATEGORY" val="diagram"/>
  <p:tag name="KSO_WM_TEMPLATE_INDEX" val="169019"/>
  <p:tag name="KSO_WM_UNIT_SUPPORT_UNIT_TYPE" val="[]"/>
  <p:tag name="KSO_WM_UNIT_LAYERLEVEL" val="1"/>
  <p:tag name="KSO_WM_TAG_VERSION" val="1.0"/>
  <p:tag name="KSO_WM_BEAUTIFY_FLAG" val="#wm#"/>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169019_1*i*1"/>
  <p:tag name="KSO_WM_TEMPLATE_CATEGORY" val="diagram"/>
  <p:tag name="KSO_WM_TEMPLATE_INDEX" val="169019"/>
  <p:tag name="KSO_WM_UNIT_LAYERLEVEL" val="1"/>
  <p:tag name="KSO_WM_TAG_VERSION" val="1.0"/>
  <p:tag name="KSO_WM_BEAUTIFY_FLAG" val="#wm#"/>
</p:tagLst>
</file>

<file path=ppt/tags/tag113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90"/>
  <p:tag name="KSO_WM_UNIT_HIGHLIGHT" val="0"/>
  <p:tag name="KSO_WM_UNIT_COMPATIBLE" val="0"/>
  <p:tag name="KSO_WM_UNIT_DIAGRAM_ISNUMVISUAL" val="0"/>
  <p:tag name="KSO_WM_UNIT_DIAGRAM_ISREFERUNIT" val="0"/>
  <p:tag name="KSO_WM_UNIT_TYPE" val="f"/>
  <p:tag name="KSO_WM_UNIT_INDEX" val="1"/>
  <p:tag name="KSO_WM_UNIT_ID" val="diagram169019_1*f*1"/>
  <p:tag name="KSO_WM_TEMPLATE_CATEGORY" val="diagram"/>
  <p:tag name="KSO_WM_TEMPLATE_INDEX" val="169019"/>
  <p:tag name="KSO_WM_UNIT_LAYERLEVEL" val="1"/>
  <p:tag name="KSO_WM_TAG_VERSION" val="1.0"/>
  <p:tag name="KSO_WM_BEAUTIFY_FLAG" val="#wm#"/>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169019_1*i*2"/>
  <p:tag name="KSO_WM_TEMPLATE_CATEGORY" val="diagram"/>
  <p:tag name="KSO_WM_TEMPLATE_INDEX" val="169019"/>
  <p:tag name="KSO_WM_UNIT_LAYERLEVEL" val="1"/>
  <p:tag name="KSO_WM_TAG_VERSION" val="1.0"/>
  <p:tag name="KSO_WM_BEAUTIFY_FLAG" val="#wm#"/>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169019_1*i*3"/>
  <p:tag name="KSO_WM_TEMPLATE_CATEGORY" val="diagram"/>
  <p:tag name="KSO_WM_TEMPLATE_INDEX" val="169019"/>
  <p:tag name="KSO_WM_UNIT_LAYERLEVEL" val="1"/>
  <p:tag name="KSO_WM_TAG_VERSION" val="1.0"/>
  <p:tag name="KSO_WM_BEAUTIFY_FLAG" val="#wm#"/>
</p:tagLst>
</file>

<file path=ppt/tags/tag1139.xml><?xml version="1.0" encoding="utf-8"?>
<p:tagLst xmlns:p="http://schemas.openxmlformats.org/presentationml/2006/main">
  <p:tag name="KSO_WM_UNIT_ISCONTENTSTITLE" val="0"/>
  <p:tag name="KSO_WM_UNIT_PRESET_TEXT" val="单击此处添加标题"/>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169019_1*a*1"/>
  <p:tag name="KSO_WM_TEMPLATE_CATEGORY" val="diagram"/>
  <p:tag name="KSO_WM_TEMPLATE_INDEX" val="169019"/>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i*1"/>
  <p:tag name="KSO_WM_TEMPLATE_CATEGORY" val="diagram"/>
  <p:tag name="KSO_WM_TEMPLATE_INDEX" val="20201353"/>
  <p:tag name="KSO_WM_UNIT_LAYERLEVEL" val="1"/>
  <p:tag name="KSO_WM_TAG_VERSION" val="1.0"/>
  <p:tag name="KSO_WM_BEAUTIFY_FLAG" val="#wm#"/>
  <p:tag name="KSO_WM_DIAGRAM_GROUP_CODE" val="l1-1"/>
  <p:tag name="KSO_WM_UNIT_TYPE" val="i"/>
  <p:tag name="KSO_WM_UNIT_INDEX" val="1"/>
  <p:tag name="KSO_WM_UNIT_FILL_FORE_SCHEMECOLOR_INDEX" val="15"/>
  <p:tag name="KSO_WM_UNIT_FILL_TYPE" val="1"/>
  <p:tag name="KSO_WM_UNIT_TEXT_FILL_FORE_SCHEMECOLOR_INDEX" val="2"/>
  <p:tag name="KSO_WM_UNIT_TEXT_FILL_TYPE" val="1"/>
  <p:tag name="KSO_WM_UNIT_USESOURCEFORMAT_APPLY" val="1"/>
</p:tagLst>
</file>

<file path=ppt/tags/tag1140.xml><?xml version="1.0" encoding="utf-8"?>
<p:tagLst xmlns:p="http://schemas.openxmlformats.org/presentationml/2006/main">
  <p:tag name="KSO_WM_BEAUTIFY_FLAG" val="#wm#"/>
  <p:tag name="KSO_WM_TEMPLATE_CATEGORY" val="diagram"/>
  <p:tag name="KSO_WM_TEMPLATE_INDEX" val="169019"/>
  <p:tag name="KSO_WM_SLIDE_ID" val="diagram169019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875*477"/>
  <p:tag name="KSO_WM_SLIDE_POSITION" val="0*39"/>
  <p:tag name="KSO_WM_TAG_VERSION" val="1.0"/>
  <p:tag name="KSO_WM_SLIDE_LAYOUT" val="a_d_f"/>
  <p:tag name="KSO_WM_SLIDE_LAYOUT_CNT" val="1_1_1"/>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11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1149.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i*1_1_1"/>
  <p:tag name="KSO_WM_TEMPLATE_CATEGORY" val="diagram"/>
  <p:tag name="KSO_WM_TEMPLATE_INDEX" val="20201353"/>
  <p:tag name="KSO_WM_UNIT_LAYERLEVEL" val="1_1_1"/>
  <p:tag name="KSO_WM_TAG_VERSION" val="1.0"/>
  <p:tag name="KSO_WM_BEAUTIFY_FLAG" val="#wm#"/>
  <p:tag name="KSO_WM_DIAGRAM_GROUP_CODE" val="l1-1"/>
  <p:tag name="KSO_WM_UNIT_TYPE" val="l_h_i"/>
  <p:tag name="KSO_WM_UNIT_INDEX" val="1_1_1"/>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1150.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1151.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1152.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1153.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115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2_1"/>
  <p:tag name="KSO_WM_UNIT_ID" val="diagram160193_5*m_h_f*1_2_1"/>
  <p:tag name="KSO_WM_UNIT_LAYERLEVEL" val="1_1_1"/>
  <p:tag name="KSO_WM_UNIT_VALUE" val="16"/>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15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5*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115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5*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15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5*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115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3_1"/>
  <p:tag name="KSO_WM_UNIT_ID" val="diagram160193_5*m_h_f*1_3_1"/>
  <p:tag name="KSO_WM_UNIT_LAYERLEVEL" val="1_1_1"/>
  <p:tag name="KSO_WM_UNIT_VALUE" val="16"/>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15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5*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i*1_2_1"/>
  <p:tag name="KSO_WM_TEMPLATE_CATEGORY" val="diagram"/>
  <p:tag name="KSO_WM_TEMPLATE_INDEX" val="20201353"/>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116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5*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16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5*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116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5*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116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5*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16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5*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116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4_1"/>
  <p:tag name="KSO_WM_UNIT_ID" val="diagram160193_5*m_h_f*1_4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16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5*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116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5*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16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5*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116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5_1"/>
  <p:tag name="KSO_WM_UNIT_ID" val="diagram160193_5*m_h_f*1_5_1"/>
  <p:tag name="KSO_WM_UNIT_LAYERLEVEL" val="1_1_1"/>
  <p:tag name="KSO_WM_UNIT_VALUE" val="16"/>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i*1_3_1"/>
  <p:tag name="KSO_WM_TEMPLATE_CATEGORY" val="diagram"/>
  <p:tag name="KSO_WM_TEMPLATE_INDEX" val="20201353"/>
  <p:tag name="KSO_WM_UNIT_LAYERLEVEL" val="1_1_1"/>
  <p:tag name="KSO_WM_TAG_VERSION" val="1.0"/>
  <p:tag name="KSO_WM_BEAUTIFY_FLAG" val="#wm#"/>
  <p:tag name="KSO_WM_DIAGRAM_GROUP_CODE" val="l1-1"/>
  <p:tag name="KSO_WM_UNIT_TYPE" val="l_h_i"/>
  <p:tag name="KSO_WM_UNIT_INDEX" val="1_3_1"/>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117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6_2"/>
  <p:tag name="KSO_WM_UNIT_ID" val="diagram160193_5*m_h_i*1_6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117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6_1"/>
  <p:tag name="KSO_WM_UNIT_ID" val="diagram160193_5*m_h_i*1_6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17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6_1"/>
  <p:tag name="KSO_WM_UNIT_ID" val="diagram160193_5*m_h_a*1_6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117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6_1"/>
  <p:tag name="KSO_WM_UNIT_ID" val="diagram160193_5*m_h_f*1_6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17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5*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7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5*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7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5*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7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5*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7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5*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7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5*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a*1"/>
  <p:tag name="KSO_WM_TEMPLATE_CATEGORY" val="diagram"/>
  <p:tag name="KSO_WM_TEMPLATE_INDEX" val="20201353"/>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DIAGRAM_GROUP_CODE" val="l1-1"/>
  <p:tag name="KSO_WM_UNIT_TYPE" val="a"/>
  <p:tag name="KSO_WM_UNIT_INDEX" val="1"/>
  <p:tag name="KSO_WM_UNIT_TEXT_FILL_FORE_SCHEMECOLOR_INDEX" val="14"/>
  <p:tag name="KSO_WM_UNIT_TEXT_FILL_TYPE" val="1"/>
  <p:tag name="KSO_WM_UNIT_USESOURCEFORMAT_APPLY" val="1"/>
</p:tagLst>
</file>

<file path=ppt/tags/tag118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5*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8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5*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0"/>
  <p:tag name="KSO_WM_UNIT_LINE_FILL_TYPE" val="2"/>
  <p:tag name="KSO_WM_UNIT_TEXT_FILL_FORE_SCHEMECOLOR_INDEX" val="14"/>
  <p:tag name="KSO_WM_UNIT_TEXT_FILL_TYPE" val="1"/>
  <p:tag name="KSO_WM_UNIT_USESOURCEFORMAT_APPLY" val="1"/>
</p:tagLst>
</file>

<file path=ppt/tags/tag118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1_1"/>
  <p:tag name="KSO_WM_UNIT_ID" val="diagram160193_5*m_h_f*1_1_1"/>
  <p:tag name="KSO_WM_UNIT_LAYERLEVEL" val="1_1_1"/>
  <p:tag name="KSO_WM_UNIT_VALUE" val="16"/>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18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5*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18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5*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0"/>
  <p:tag name="KSO_WM_UNIT_TEXT_FILL_TYPE" val="1"/>
  <p:tag name="KSO_WM_UNIT_USESOURCEFORMAT_APPLY" val="1"/>
</p:tagLst>
</file>

<file path=ppt/tags/tag118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5*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1186.xml><?xml version="1.0" encoding="utf-8"?>
<p:tagLst xmlns:p="http://schemas.openxmlformats.org/presentationml/2006/main">
  <p:tag name="KSO_WM_BEAUTIFY_FLAG" val="#wm#"/>
  <p:tag name="KSO_WM_TEMPLATE_CATEGORY" val="diagram"/>
  <p:tag name="KSO_WM_TEMPLATE_INDEX" val="160193"/>
  <p:tag name="KSO_WM_SLIDE_ID" val="diagram160193_5"/>
  <p:tag name="KSO_WM_SLIDE_INDEX" val="5"/>
  <p:tag name="KSO_WM_SLIDE_ITEM_CNT" val="6"/>
  <p:tag name="KSO_WM_SLIDE_LAYOUT" val="a_m"/>
  <p:tag name="KSO_WM_SLIDE_LAYOUT_CNT" val="1_1"/>
  <p:tag name="KSO_WM_SLIDE_TYPE" val="text"/>
  <p:tag name="KSO_WM_SLIDE_POSITION" val="189.607*122.814"/>
  <p:tag name="KSO_WM_SLIDE_SIZE" val="557.86*377.654"/>
  <p:tag name="KSO_WM_DIAGRAM_GROUP_CODE" val="m1-1"/>
  <p:tag name="KSO_WM_TAG_VERSION" val="1.0"/>
  <p:tag name="KSO_WM_TEMPLATE_SUBCATEGORY" val="0"/>
  <p:tag name="KSO_WM_SLIDE_SUBTYPE" val="diag"/>
  <p:tag name="KSO_WM_SLIDE_DIAGTYPE" val="m"/>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1188.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1189.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a*1_1_1"/>
  <p:tag name="KSO_WM_TEMPLATE_CATEGORY" val="diagram"/>
  <p:tag name="KSO_WM_TEMPLATE_INDEX" val="20201353"/>
  <p:tag name="KSO_WM_UNIT_LAYERLEVEL" val="1_1_1"/>
  <p:tag name="KSO_WM_TAG_VERSION" val="1.0"/>
  <p:tag name="KSO_WM_BEAUTIFY_FLAG" val="#wm#"/>
  <p:tag name="KSO_WM_UNIT_ISCONTENTSTITLE" val="0"/>
  <p:tag name="KSO_WM_UNIT_NOCLEAR" val="0"/>
  <p:tag name="KSO_WM_UNIT_VALUE" val="9"/>
  <p:tag name="KSO_WM_DIAGRAM_GROUP_CODE" val="l1-1"/>
  <p:tag name="KSO_WM_UNIT_TYPE" val="l_h_a"/>
  <p:tag name="KSO_WM_UNIT_INDEX" val="1_1_1"/>
  <p:tag name="KSO_WM_UNIT_PRESET_TEXT" val="添加标题"/>
  <p:tag name="KSO_WM_UNIT_TEXT_FILL_FORE_SCHEMECOLOR_INDEX" val="5"/>
  <p:tag name="KSO_WM_UNIT_TEXT_FILL_TYPE" val="1"/>
  <p:tag name="KSO_WM_UNIT_USESOURCEFORMAT_APPLY" val="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1193.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1195.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1197.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1198.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a*1_2_1"/>
  <p:tag name="KSO_WM_TEMPLATE_CATEGORY" val="diagram"/>
  <p:tag name="KSO_WM_TEMPLATE_INDEX" val="20201353"/>
  <p:tag name="KSO_WM_UNIT_LAYERLEVEL" val="1_1_1"/>
  <p:tag name="KSO_WM_TAG_VERSION" val="1.0"/>
  <p:tag name="KSO_WM_BEAUTIFY_FLAG" val="#wm#"/>
  <p:tag name="KSO_WM_UNIT_ISCONTENTSTITLE" val="0"/>
  <p:tag name="KSO_WM_UNIT_NOCLEAR" val="0"/>
  <p:tag name="KSO_WM_UNIT_VALUE" val="9"/>
  <p:tag name="KSO_WM_DIAGRAM_GROUP_CODE" val="l1-1"/>
  <p:tag name="KSO_WM_UNIT_TYPE" val="l_h_a"/>
  <p:tag name="KSO_WM_UNIT_INDEX" val="1_2_1"/>
  <p:tag name="KSO_WM_UNIT_PRESET_TEXT" val="添加标题"/>
  <p:tag name="KSO_WM_UNIT_TEXT_FILL_FORE_SCHEMECOLOR_INDEX" val="14"/>
  <p:tag name="KSO_WM_UNIT_TEXT_FILL_TYPE" val="1"/>
  <p:tag name="KSO_WM_UNIT_USESOURCEFORMAT_APPLY" val="1"/>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1202.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1204.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1206.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1207.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a*1_3_1"/>
  <p:tag name="KSO_WM_TEMPLATE_CATEGORY" val="diagram"/>
  <p:tag name="KSO_WM_TEMPLATE_INDEX" val="20201353"/>
  <p:tag name="KSO_WM_UNIT_LAYERLEVEL" val="1_1_1"/>
  <p:tag name="KSO_WM_TAG_VERSION" val="1.0"/>
  <p:tag name="KSO_WM_BEAUTIFY_FLAG" val="#wm#"/>
  <p:tag name="KSO_WM_UNIT_ISCONTENTSTITLE" val="0"/>
  <p:tag name="KSO_WM_UNIT_NOCLEAR" val="0"/>
  <p:tag name="KSO_WM_UNIT_VALUE" val="9"/>
  <p:tag name="KSO_WM_DIAGRAM_GROUP_CODE" val="l1-1"/>
  <p:tag name="KSO_WM_UNIT_TYPE" val="l_h_a"/>
  <p:tag name="KSO_WM_UNIT_INDEX" val="1_3_1"/>
  <p:tag name="KSO_WM_UNIT_PRESET_TEXT" val="添加标题"/>
  <p:tag name="KSO_WM_UNIT_TEXT_FILL_FORE_SCHEMECOLOR_INDEX" val="5"/>
  <p:tag name="KSO_WM_UNIT_TEXT_FILL_TYPE" val="1"/>
  <p:tag name="KSO_WM_UNIT_USESOURCEFORMAT_APPLY" val="1"/>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1211.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1213.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1215.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1216.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f*1_1_1"/>
  <p:tag name="KSO_WM_TEMPLATE_CATEGORY" val="diagram"/>
  <p:tag name="KSO_WM_TEMPLATE_INDEX" val="20201353"/>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简明扼要的阐述您的观点。根据需要可酌情增减文字，以便观者准确的理解您传达的思想。"/>
  <p:tag name="KSO_WM_UNIT_VALUE" val="112"/>
  <p:tag name="KSO_WM_UNIT_TEXT_FILL_FORE_SCHEMECOLOR_INDEX" val="13"/>
  <p:tag name="KSO_WM_UNIT_TEXT_FILL_TYPE" val="1"/>
  <p:tag name="KSO_WM_UNIT_USESOURCEFORMAT_APPLY" val="1"/>
</p:tagLst>
</file>

<file path=ppt/tags/tag1220.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1222.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1224.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1225.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1229.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f*1_2_1"/>
  <p:tag name="KSO_WM_TEMPLATE_CATEGORY" val="diagram"/>
  <p:tag name="KSO_WM_TEMPLATE_INDEX" val="20201353"/>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简明扼要的阐述您的观点。根据需要可酌情增减文字，以便观者准确的理解您传达的思想。"/>
  <p:tag name="KSO_WM_UNIT_VALUE" val="112"/>
  <p:tag name="KSO_WM_UNIT_TEXT_FILL_FORE_SCHEMECOLOR_INDEX" val="16"/>
  <p:tag name="KSO_WM_UNIT_TEXT_FILL_TYPE" val="1"/>
  <p:tag name="KSO_WM_UNIT_USESOURCEFORMAT_APPLY" val="1"/>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1231.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1233.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1234.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1238.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f*1_3_1"/>
  <p:tag name="KSO_WM_TEMPLATE_CATEGORY" val="diagram"/>
  <p:tag name="KSO_WM_TEMPLATE_INDEX" val="20201353"/>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简明扼要的阐述您的观点。根据需要可酌情增减文字，以便观者准确的理解您传达的思想。"/>
  <p:tag name="KSO_WM_UNIT_VALUE" val="112"/>
  <p:tag name="KSO_WM_UNIT_TEXT_FILL_FORE_SCHEMECOLOR_INDEX" val="13"/>
  <p:tag name="KSO_WM_UNIT_TEXT_FILL_TYPE" val="1"/>
  <p:tag name="KSO_WM_UNIT_USESOURCEFORMAT_APPLY" val="1"/>
</p:tagLst>
</file>

<file path=ppt/tags/tag1240.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1241.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124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25.xml><?xml version="1.0" encoding="utf-8"?>
<p:tagLst xmlns:p="http://schemas.openxmlformats.org/presentationml/2006/main">
  <p:tag name="KSO_WM_BEAUTIFY_FLAG" val="#wm#"/>
  <p:tag name="KSO_WM_TEMPLATE_CATEGORY" val="diagram"/>
  <p:tag name="KSO_WM_TEMPLATE_INDEX" val="20201353"/>
  <p:tag name="KSO_WM_SLIDE_ID" val="diagram20201353_1"/>
  <p:tag name="KSO_WM_TEMPLATE_SUBCATEGORY" val="0"/>
  <p:tag name="KSO_WM_SLIDE_TYPE" val="text"/>
  <p:tag name="KSO_WM_SLIDE_SUBTYPE" val="diag"/>
  <p:tag name="KSO_WM_SLIDE_ITEM_CNT" val="3"/>
  <p:tag name="KSO_WM_SLIDE_INDEX" val="1"/>
  <p:tag name="KSO_WM_SLIDE_SIZE" val="761.775*215.942"/>
  <p:tag name="KSO_WM_SLIDE_POSITION" val="99.1126*150.09"/>
  <p:tag name="KSO_WM_TAG_VERSION" val="1.0"/>
  <p:tag name="KSO_WM_DIAGRAM_GROUP_CODE" val="l1-1"/>
  <p:tag name="KSO_WM_SLIDE_DIAGTYPE" val="l"/>
  <p:tag name="KSO_WM_SLIDE_LAYOUT" val="a_b_d_f_l"/>
  <p:tag name="KSO_WM_SLIDE_LAYOUT_CNT" val="1_1_1_1_1"/>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253.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258.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1259.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26.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656_1*a*1"/>
  <p:tag name="KSO_WM_TEMPLATE_CATEGORY" val="diagram"/>
  <p:tag name="KSO_WM_TEMPLATE_INDEX" val="20200656"/>
  <p:tag name="KSO_WM_UNIT_LAYERLEVEL" val="1"/>
  <p:tag name="KSO_WM_TAG_VERSION" val="1.0"/>
  <p:tag name="KSO_WM_BEAUTIFY_FLAG" val="#wm#"/>
  <p:tag name="KSO_WM_UNIT_PRESET_TEXT" val="企业学习分享会"/>
</p:tagLst>
</file>

<file path=ppt/tags/tag1260.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261.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266.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1267.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268.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269.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27.xml><?xml version="1.0" encoding="utf-8"?>
<p:tagLst xmlns:p="http://schemas.openxmlformats.org/presentationml/2006/main">
  <p:tag name="KSO_WM_UNIT_VALUE" val="771*1371"/>
  <p:tag name="KSO_WM_UNIT_HIGHLIGHT" val="0"/>
  <p:tag name="KSO_WM_UNIT_COMPATIBLE" val="0"/>
  <p:tag name="KSO_WM_UNIT_DIAGRAM_ISNUMVISUAL" val="0"/>
  <p:tag name="KSO_WM_UNIT_DIAGRAM_ISREFERUNIT" val="0"/>
  <p:tag name="KSO_WM_UNIT_TYPE" val="d"/>
  <p:tag name="KSO_WM_UNIT_INDEX" val="1"/>
  <p:tag name="KSO_WM_UNIT_ID" val="diagram20200656_1*d*1"/>
  <p:tag name="KSO_WM_TEMPLATE_CATEGORY" val="diagram"/>
  <p:tag name="KSO_WM_TEMPLATE_INDEX" val="20200656"/>
  <p:tag name="KSO_WM_UNIT_SUPPORT_UNIT_TYPE" val="[&quot;all&quot;]"/>
  <p:tag name="KSO_WM_UNIT_LAYERLEVEL" val="1"/>
  <p:tag name="KSO_WM_TAG_VERSION" val="1.0"/>
  <p:tag name="KSO_WM_BEAUTIFY_FLAG" val="#wm#"/>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69_1*i*4"/>
  <p:tag name="KSO_WM_TEMPLATE_CATEGORY" val="diagram"/>
  <p:tag name="KSO_WM_TEMPLATE_INDEX" val="20198669"/>
  <p:tag name="KSO_WM_UNIT_LAYERLEVEL" val="1"/>
  <p:tag name="KSO_WM_TAG_VERSION" val="1.0"/>
  <p:tag name="KSO_WM_BEAUTIFY_FLAG" val="#wm#"/>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9_1*i*2"/>
  <p:tag name="KSO_WM_TEMPLATE_CATEGORY" val="diagram"/>
  <p:tag name="KSO_WM_TEMPLATE_INDEX" val="20198669"/>
  <p:tag name="KSO_WM_UNIT_LAYERLEVEL" val="1"/>
  <p:tag name="KSO_WM_TAG_VERSION" val="1.0"/>
  <p:tag name="KSO_WM_BEAUTIFY_FLAG" val="#wm#"/>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1275.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1276.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9_1*f*1"/>
  <p:tag name="KSO_WM_TEMPLATE_CATEGORY" val="diagram"/>
  <p:tag name="KSO_WM_TEMPLATE_INDEX" val="20198669"/>
  <p:tag name="KSO_WM_UNIT_LAYERLEVEL" val="1"/>
  <p:tag name="KSO_WM_TAG_VERSION" val="1.0"/>
  <p:tag name="KSO_WM_BEAUTIFY_FLAG" val="#wm#"/>
</p:tagLst>
</file>

<file path=ppt/tags/tag1277.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128.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UNIT_TYPE" val="h_f"/>
  <p:tag name="KSO_WM_UNIT_INDEX" val="2_1"/>
  <p:tag name="KSO_WM_UNIT_ID" val="diagram20200656_1*h_f*2_1"/>
  <p:tag name="KSO_WM_TEMPLATE_CATEGORY" val="diagram"/>
  <p:tag name="KSO_WM_TEMPLATE_INDEX" val="20200656"/>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1281.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1"/>
  <p:tag name="KSO_WM_UNIT_LINE_FORE_SCHEMECOLOR_INDEX" val="5"/>
  <p:tag name="KSO_WM_UNIT_LINE_FILL_TYPE" val="2"/>
  <p:tag name="KSO_WM_UNIT_USESOURCEFORMAT_APPLY" val="1"/>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1"/>
  <p:tag name="KSO_WM_UNIT_LINE_FORE_SCHEMECOLOR_INDEX" val="5"/>
  <p:tag name="KSO_WM_UNIT_LINE_FILL_TYPE" val="2"/>
  <p:tag name="KSO_WM_UNIT_USESOURCEFORMAT_APPLY" val="1"/>
</p:tagLst>
</file>

<file path=ppt/tags/tag1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1"/>
  <p:tag name="KSO_WM_UNIT_LINE_FORE_SCHEMECOLOR_INDEX" val="5"/>
  <p:tag name="KSO_WM_UNIT_LINE_FILL_TYPE" val="2"/>
  <p:tag name="KSO_WM_UNIT_USESOURCEFORMAT_APPLY" val="1"/>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1"/>
  <p:tag name="KSO_WM_UNIT_LINE_FORE_SCHEMECOLOR_INDEX" val="5"/>
  <p:tag name="KSO_WM_UNIT_LINE_FILL_TYPE" val="2"/>
  <p:tag name="KSO_WM_UNIT_USESOURCEFORMAT_APPLY" val="1"/>
</p:tagLst>
</file>

<file path=ppt/tags/tag1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
  <p:tag name="KSO_WM_UNIT_LINE_FORE_SCHEMECOLOR_INDEX" val="5"/>
  <p:tag name="KSO_WM_UNIT_LINE_FILL_TYPE" val="2"/>
  <p:tag name="KSO_WM_UNIT_USESOURCEFORMAT_APPLY" val="1"/>
</p:tagLst>
</file>

<file path=ppt/tags/tag1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1"/>
  <p:tag name="KSO_WM_UNIT_LINE_FORE_SCHEMECOLOR_INDEX" val="5"/>
  <p:tag name="KSO_WM_UNIT_LINE_FILL_TYPE" val="2"/>
  <p:tag name="KSO_WM_UNIT_USESOURCEFORMAT_APPLY" val="1"/>
</p:tagLst>
</file>

<file path=ppt/tags/tag1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1"/>
  <p:tag name="KSO_WM_UNIT_LINE_FORE_SCHEMECOLOR_INDEX" val="5"/>
  <p:tag name="KSO_WM_UNIT_LINE_FILL_TYPE" val="2"/>
  <p:tag name="KSO_WM_UNIT_USESOURCEFORMAT_APPLY" val="1"/>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2"/>
  <p:tag name="KSO_WM_UNIT_FILL_FORE_SCHEMECOLOR_INDEX" val="5"/>
  <p:tag name="KSO_WM_UNIT_FILL_TYPE" val="1"/>
  <p:tag name="KSO_WM_UNIT_USESOURCEFORMAT_APPLY" val="1"/>
</p:tagLst>
</file>

<file path=ppt/tags/tag129.xml><?xml version="1.0" encoding="utf-8"?>
<p:tagLst xmlns:p="http://schemas.openxmlformats.org/presentationml/2006/main">
  <p:tag name="KSO_WM_UNIT_VALUE" val="778*1383"/>
  <p:tag name="KSO_WM_UNIT_HIGHLIGHT" val="0"/>
  <p:tag name="KSO_WM_UNIT_COMPATIBLE" val="0"/>
  <p:tag name="KSO_WM_UNIT_DIAGRAM_ISNUMVISUAL" val="0"/>
  <p:tag name="KSO_WM_UNIT_DIAGRAM_ISREFERUNIT" val="0"/>
  <p:tag name="KSO_WM_UNIT_TYPE" val="d"/>
  <p:tag name="KSO_WM_UNIT_INDEX" val="2"/>
  <p:tag name="KSO_WM_UNIT_ID" val="diagram20200656_1*d*2"/>
  <p:tag name="KSO_WM_TEMPLATE_CATEGORY" val="diagram"/>
  <p:tag name="KSO_WM_TEMPLATE_INDEX" val="20200656"/>
  <p:tag name="KSO_WM_UNIT_SUPPORT_UNIT_TYPE" val="[&quot;all&quot;]"/>
  <p:tag name="KSO_WM_UNIT_LAYERLEVEL" val="1"/>
  <p:tag name="KSO_WM_TAG_VERSION" val="1.0"/>
  <p:tag name="KSO_WM_BEAUTIFY_FLAG" val="#wm#"/>
</p:tagLst>
</file>

<file path=ppt/tags/tag1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3"/>
  <p:tag name="KSO_WM_UNIT_FILL_FORE_SCHEMECOLOR_INDEX" val="5"/>
  <p:tag name="KSO_WM_UNIT_FILL_TYPE" val="1"/>
  <p:tag name="KSO_WM_UNIT_USESOURCEFORMAT_APPLY" val="1"/>
</p:tagLst>
</file>

<file path=ppt/tags/tag1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2"/>
  <p:tag name="KSO_WM_UNIT_FILL_FORE_SCHEMECOLOR_INDEX" val="5"/>
  <p:tag name="KSO_WM_UNIT_FILL_TYPE" val="1"/>
  <p:tag name="KSO_WM_UNIT_USESOURCEFORMAT_APPLY" val="1"/>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3"/>
  <p:tag name="KSO_WM_UNIT_FILL_FORE_SCHEMECOLOR_INDEX" val="5"/>
  <p:tag name="KSO_WM_UNIT_FILL_TYPE" val="1"/>
  <p:tag name="KSO_WM_UNIT_USESOURCEFORMAT_APPLY" val="1"/>
</p:tagLst>
</file>

<file path=ppt/tags/tag1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2"/>
  <p:tag name="KSO_WM_UNIT_FILL_FORE_SCHEMECOLOR_INDEX" val="5"/>
  <p:tag name="KSO_WM_UNIT_FILL_TYPE" val="1"/>
  <p:tag name="KSO_WM_UNIT_USESOURCEFORMAT_APPLY" val="1"/>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3"/>
  <p:tag name="KSO_WM_UNIT_FILL_FORE_SCHEMECOLOR_INDEX" val="5"/>
  <p:tag name="KSO_WM_UNIT_FILL_TYPE" val="1"/>
  <p:tag name="KSO_WM_UNIT_USESOURCEFORMAT_APPLY" val="1"/>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2"/>
  <p:tag name="KSO_WM_UNIT_FILL_FORE_SCHEMECOLOR_INDEX" val="5"/>
  <p:tag name="KSO_WM_UNIT_FILL_TYPE" val="1"/>
  <p:tag name="KSO_WM_UNIT_USESOURCEFORMAT_APPLY" val="1"/>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3"/>
  <p:tag name="KSO_WM_UNIT_FILL_FORE_SCHEMECOLOR_INDEX" val="5"/>
  <p:tag name="KSO_WM_UNIT_FILL_TYPE" val="1"/>
  <p:tag name="KSO_WM_UNIT_USESOURCEFORMAT_APPLY" val="1"/>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2"/>
  <p:tag name="KSO_WM_UNIT_FILL_FORE_SCHEMECOLOR_INDEX" val="5"/>
  <p:tag name="KSO_WM_UNIT_FILL_TYPE" val="1"/>
  <p:tag name="KSO_WM_UNIT_USESOURCEFORMAT_APPLY" val="1"/>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3"/>
  <p:tag name="KSO_WM_UNIT_FILL_FORE_SCHEMECOLOR_INDEX" val="5"/>
  <p:tag name="KSO_WM_UNIT_FILL_TYPE" val="1"/>
  <p:tag name="KSO_WM_UNIT_USESOURCEFORMAT_APPLY" val="1"/>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2"/>
  <p:tag name="KSO_WM_UNIT_FILL_FORE_SCHEMECOLOR_INDEX" val="5"/>
  <p:tag name="KSO_WM_UNI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30.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UNIT_TYPE" val="h_f"/>
  <p:tag name="KSO_WM_UNIT_INDEX" val="1_1"/>
  <p:tag name="KSO_WM_UNIT_ID" val="diagram20200656_1*h_f*1_1"/>
  <p:tag name="KSO_WM_TEMPLATE_CATEGORY" val="diagram"/>
  <p:tag name="KSO_WM_TEMPLATE_INDEX" val="20200656"/>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3"/>
  <p:tag name="KSO_WM_UNIT_FILL_FORE_SCHEMECOLOR_INDEX" val="5"/>
  <p:tag name="KSO_WM_UNIT_FILL_TYPE" val="1"/>
  <p:tag name="KSO_WM_UNIT_USESOURCEFORMAT_APPLY" val="1"/>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2"/>
  <p:tag name="KSO_WM_UNIT_FILL_FORE_SCHEMECOLOR_INDEX" val="5"/>
  <p:tag name="KSO_WM_UNIT_FILL_TYPE" val="1"/>
  <p:tag name="KSO_WM_UNIT_USESOURCEFORMAT_APPLY" val="1"/>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3"/>
  <p:tag name="KSO_WM_UNIT_FILL_FORE_SCHEMECOLOR_INDEX" val="5"/>
  <p:tag name="KSO_WM_UNIT_FILL_TYPE" val="1"/>
  <p:tag name="KSO_WM_UNIT_USESOURCEFORMAT_APPLY" val="1"/>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1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1_1"/>
  <p:tag name="KSO_WM_UNIT_PRESET_TEXT" val="添加标题"/>
  <p:tag name="KSO_WM_UNIT_VALUE" val="6"/>
  <p:tag name="KSO_WM_UNIT_USESOURCEFORMAT_APPLY" val="1"/>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2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2_1"/>
  <p:tag name="KSO_WM_UNIT_PRESET_TEXT" val="添加标题"/>
  <p:tag name="KSO_WM_UNIT_VALUE" val="6"/>
  <p:tag name="KSO_WM_UNIT_USESOURCEFORMAT_APPLY" val="1"/>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3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3_1"/>
  <p:tag name="KSO_WM_UNIT_PRESET_TEXT" val="添加标题"/>
  <p:tag name="KSO_WM_UNIT_VALUE" val="6"/>
  <p:tag name="KSO_WM_UNIT_USESOURCEFORMAT_APPLY" val="1"/>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4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4_1"/>
  <p:tag name="KSO_WM_UNIT_PRESET_TEXT" val="添加标题"/>
  <p:tag name="KSO_WM_UNIT_VALUE" val="6"/>
  <p:tag name="KSO_WM_UNIT_USESOURCEFORMAT_APPLY" val="1"/>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5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5_1"/>
  <p:tag name="KSO_WM_UNIT_PRESET_TEXT" val="添加标题"/>
  <p:tag name="KSO_WM_UNIT_VALUE" val="6"/>
  <p:tag name="KSO_WM_UNIT_USESOURCEFORMAT_APPLY" val="1"/>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6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6_1"/>
  <p:tag name="KSO_WM_UNIT_PRESET_TEXT" val="添加标题"/>
  <p:tag name="KSO_WM_UNIT_VALUE" val="6"/>
  <p:tag name="KSO_WM_UNIT_USESOURCEFORMAT_APPLY" val="1"/>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7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7_1"/>
  <p:tag name="KSO_WM_UNIT_PRESET_TEXT" val="添加标题"/>
  <p:tag name="KSO_WM_UNIT_VALUE" val="6"/>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56_1*i*1"/>
  <p:tag name="KSO_WM_TEMPLATE_CATEGORY" val="diagram"/>
  <p:tag name="KSO_WM_TEMPLATE_INDEX" val="20200656"/>
  <p:tag name="KSO_WM_UNIT_LAYERLEVEL" val="1"/>
  <p:tag name="KSO_WM_TAG_VERSION" val="1.0"/>
  <p:tag name="KSO_WM_BEAUTIFY_FLAG" val="#wm#"/>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4"/>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4"/>
  <p:tag name="KSO_WM_UNIT_FILL_FORE_SCHEMECOLOR_INDEX" val="14"/>
  <p:tag name="KSO_WM_UNIT_FILL_TYPE" val="1"/>
  <p:tag name="KSO_WM_UNIT_LINE_FORE_SCHEMECOLOR_INDEX" val="5"/>
  <p:tag name="KSO_WM_UNIT_LINE_FILL_TYPE" val="2"/>
  <p:tag name="KSO_WM_UNIT_USESOURCEFORMAT_APPLY" val="1"/>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5"/>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5"/>
  <p:tag name="KSO_WM_UNIT_FILL_FORE_SCHEMECOLOR_INDEX" val="14"/>
  <p:tag name="KSO_WM_UNIT_FILL_TYPE" val="1"/>
  <p:tag name="KSO_WM_UNIT_LINE_FORE_SCHEMECOLOR_INDEX" val="5"/>
  <p:tag name="KSO_WM_UNIT_LINE_FILL_TYPE" val="2"/>
  <p:tag name="KSO_WM_UNIT_USESOURCEFORMAT_APPLY" val="1"/>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6"/>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6"/>
  <p:tag name="KSO_WM_UNIT_FILL_FORE_SCHEMECOLOR_INDEX" val="14"/>
  <p:tag name="KSO_WM_UNIT_FILL_TYPE" val="1"/>
  <p:tag name="KSO_WM_UNIT_LINE_FORE_SCHEMECOLOR_INDEX" val="5"/>
  <p:tag name="KSO_WM_UNIT_LINE_FILL_TYPE" val="2"/>
  <p:tag name="KSO_WM_UNIT_USESOURCEFORMAT_APPLY" val="1"/>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7"/>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7"/>
  <p:tag name="KSO_WM_UNIT_FILL_FORE_SCHEMECOLOR_INDEX" val="14"/>
  <p:tag name="KSO_WM_UNIT_FILL_TYPE" val="1"/>
  <p:tag name="KSO_WM_UNIT_LINE_FORE_SCHEMECOLOR_INDEX" val="5"/>
  <p:tag name="KSO_WM_UNIT_LINE_FILL_TYPE" val="2"/>
  <p:tag name="KSO_WM_UNIT_USESOURCEFORMAT_APPLY" val="1"/>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8"/>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8"/>
  <p:tag name="KSO_WM_UNIT_FILL_FORE_SCHEMECOLOR_INDEX" val="14"/>
  <p:tag name="KSO_WM_UNIT_FILL_TYPE" val="1"/>
  <p:tag name="KSO_WM_UNIT_LINE_FORE_SCHEMECOLOR_INDEX" val="5"/>
  <p:tag name="KSO_WM_UNIT_LINE_FILL_TYPE" val="2"/>
  <p:tag name="KSO_WM_UNIT_USESOURCEFORMAT_APPLY" val="1"/>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9"/>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9"/>
  <p:tag name="KSO_WM_UNIT_FILL_FORE_SCHEMECOLOR_INDEX" val="14"/>
  <p:tag name="KSO_WM_UNIT_FILL_TYPE" val="1"/>
  <p:tag name="KSO_WM_UNIT_LINE_FORE_SCHEMECOLOR_INDEX" val="5"/>
  <p:tag name="KSO_WM_UNIT_LINE_FILL_TYPE" val="2"/>
  <p:tag name="KSO_WM_UNIT_USESOURCEFORMAT_APPLY" val="1"/>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0"/>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0"/>
  <p:tag name="KSO_WM_UNIT_FILL_FORE_SCHEMECOLOR_INDEX" val="14"/>
  <p:tag name="KSO_WM_UNIT_FILL_TYPE" val="1"/>
  <p:tag name="KSO_WM_UNIT_LINE_FORE_SCHEMECOLOR_INDEX" val="5"/>
  <p:tag name="KSO_WM_UNIT_LINE_FILL_TYPE" val="2"/>
  <p:tag name="KSO_WM_UNIT_USESOURCEFORMAT_APPLY" val="1"/>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1"/>
  <p:tag name="KSO_WM_UNIT_FILL_FORE_SCHEMECOLOR_INDEX" val="14"/>
  <p:tag name="KSO_WM_UNIT_FILL_TYPE" val="1"/>
  <p:tag name="KSO_WM_UNIT_LINE_FORE_SCHEMECOLOR_INDEX" val="5"/>
  <p:tag name="KSO_WM_UNIT_LINE_FILL_TYPE" val="2"/>
  <p:tag name="KSO_WM_UNIT_USESOURCEFORMAT_APPLY" val="1"/>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2"/>
  <p:tag name="KSO_WM_UNIT_FILL_FORE_SCHEMECOLOR_INDEX" val="14"/>
  <p:tag name="KSO_WM_UNIT_FILL_TYPE" val="1"/>
  <p:tag name="KSO_WM_UNIT_LINE_FORE_SCHEMECOLOR_INDEX" val="5"/>
  <p:tag name="KSO_WM_UNIT_LINE_FILL_TYPE" val="2"/>
  <p:tag name="KSO_WM_UNIT_USESOURCEFORMAT_APPLY" val="1"/>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3"/>
  <p:tag name="KSO_WM_UNIT_FILL_FORE_SCHEMECOLOR_INDEX" val="14"/>
  <p:tag name="KSO_WM_UNIT_FILL_TYPE" val="1"/>
  <p:tag name="KSO_WM_UNIT_LINE_FORE_SCHEMECOLOR_INDEX" val="5"/>
  <p:tag name="KSO_WM_UNIT_LINE_FILL_TYPE" val="2"/>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56_1*h_i*1_1"/>
  <p:tag name="KSO_WM_TEMPLATE_CATEGORY" val="diagram"/>
  <p:tag name="KSO_WM_TEMPLATE_INDEX" val="20200656"/>
  <p:tag name="KSO_WM_UNIT_LAYERLEVEL" val="1_1"/>
  <p:tag name="KSO_WM_TAG_VERSION" val="1.0"/>
  <p:tag name="KSO_WM_BEAUTIFY_FLAG" val="#wm#"/>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7_1"/>
  <p:tag name="KSO_WM_TEMPLATE_CATEGORY" val="diagram"/>
  <p:tag name="KSO_WM_TEMPLATE_INDEX" val="20201474"/>
  <p:tag name="KSO_WM_UNIT_LAYERLEVEL" val="1_1_1"/>
  <p:tag name="KSO_WM_TAG_VERSION" val="1.0"/>
  <p:tag name="KSO_WM_BEAUTIFY_FLAG" val="#wm#"/>
  <p:tag name="KSO_WM_UNIT_NOCLEAR" val="0"/>
  <p:tag name="KSO_WM_UNIT_VALUE" val="60"/>
  <p:tag name="KSO_WM_DIAGRAM_GROUP_CODE" val="o1-1"/>
  <p:tag name="KSO_WM_UNIT_TYPE" val="o_h_f"/>
  <p:tag name="KSO_WM_UNIT_INDEX" val="1_7_1"/>
  <p:tag name="KSO_WM_UNIT_PRESET_TEXT" val="单击此处添加文本具体内容，简明扼要的阐述您的观点。"/>
  <p:tag name="KSO_WM_UNIT_USESOURCEFORMAT_APPLY" val="1"/>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6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6_1"/>
  <p:tag name="KSO_WM_UNIT_PRESET_TEXT" val="单击此处添加文本具体内容，简明扼要的阐述您的观点。"/>
  <p:tag name="KSO_WM_UNIT_VALUE" val="60"/>
  <p:tag name="KSO_WM_UNIT_USESOURCEFORMAT_APPLY" val="1"/>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5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5_1"/>
  <p:tag name="KSO_WM_UNIT_PRESET_TEXT" val="单击此处添加文本具体内容，简明扼要的阐述您的观点。"/>
  <p:tag name="KSO_WM_UNIT_VALUE" val="60"/>
  <p:tag name="KSO_WM_UNIT_USESOURCEFORMAT_APPLY" val="1"/>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3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3_1"/>
  <p:tag name="KSO_WM_UNIT_PRESET_TEXT" val="单击此处添加文本具体内容，简明扼要的阐述您的观点。"/>
  <p:tag name="KSO_WM_UNIT_VALUE" val="60"/>
  <p:tag name="KSO_WM_UNIT_USESOURCEFORMAT_APPLY" val="1"/>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1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1_1"/>
  <p:tag name="KSO_WM_UNIT_PRESET_TEXT" val="单击此处添加文本具体内容，简明扼要的阐述您的观点。"/>
  <p:tag name="KSO_WM_UNIT_VALUE" val="60"/>
  <p:tag name="KSO_WM_UNIT_USESOURCEFORMAT_APPLY" val="1"/>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4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4_1"/>
  <p:tag name="KSO_WM_UNIT_PRESET_TEXT" val="单击此处添加文本具体内容，简明扼要的阐述您的观点。"/>
  <p:tag name="KSO_WM_UNIT_VALUE" val="60"/>
  <p:tag name="KSO_WM_UNIT_USESOURCEFORMAT_APPLY" val="1"/>
</p:tagLst>
</file>

<file path=ppt/tags/tag1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2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2_1"/>
  <p:tag name="KSO_WM_UNIT_VALUE" val="60"/>
  <p:tag name="KSO_WM_UNIT_PRESET_TEXT" val="单击此处添加文本具体内容，简明扼要的阐述您的观点。"/>
  <p:tag name="KSO_WM_UNIT_USESOURCEFORMAT_APPLY" val="1"/>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1"/>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1"/>
  <p:tag name="KSO_WM_UNIT_LINE_FORE_SCHEMECOLOR_INDEX" val="5"/>
  <p:tag name="KSO_WM_UNIT_LINE_FILL_TYPE" val="2"/>
  <p:tag name="KSO_WM_UNIT_USESOURCEFORMAT_APPLY" val="1"/>
</p:tagLst>
</file>

<file path=ppt/tags/tag1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2"/>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2"/>
  <p:tag name="KSO_WM_UNIT_FILL_FORE_SCHEMECOLOR_INDEX" val="14"/>
  <p:tag name="KSO_WM_UNIT_FILL_TYPE" val="1"/>
  <p:tag name="KSO_WM_UNIT_LINE_FORE_SCHEMECOLOR_INDEX" val="5"/>
  <p:tag name="KSO_WM_UNIT_LINE_FILL_TYPE" val="2"/>
  <p:tag name="KSO_WM_UNIT_USESOURCEFORMAT_APPLY" val="1"/>
</p:tagLst>
</file>

<file path=ppt/tags/tag1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3"/>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3"/>
  <p:tag name="KSO_WM_UNIT_FILL_FORE_SCHEMECOLOR_INDEX" val="14"/>
  <p:tag name="KSO_WM_UNIT_FILL_TYPE" val="1"/>
  <p:tag name="KSO_WM_UNIT_LINE_FORE_SCHEMECOLOR_INDEX" val="5"/>
  <p:tag name="KSO_WM_UNIT_LINE_FILL_TYPE" val="2"/>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56_1*h_i*1_2"/>
  <p:tag name="KSO_WM_TEMPLATE_CATEGORY" val="diagram"/>
  <p:tag name="KSO_WM_TEMPLATE_INDEX" val="20200656"/>
  <p:tag name="KSO_WM_UNIT_LAYERLEVEL" val="1_1"/>
  <p:tag name="KSO_WM_TAG_VERSION" val="1.0"/>
  <p:tag name="KSO_WM_BEAUTIFY_FLAG" val="#wm#"/>
</p:tagLst>
</file>

<file path=ppt/tags/tag1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4"/>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4"/>
  <p:tag name="KSO_WM_UNIT_FILL_FORE_SCHEMECOLOR_INDEX" val="14"/>
  <p:tag name="KSO_WM_UNIT_FILL_TYPE" val="1"/>
  <p:tag name="KSO_WM_UNIT_LINE_FORE_SCHEMECOLOR_INDEX" val="5"/>
  <p:tag name="KSO_WM_UNIT_LINE_FILL_TYPE" val="2"/>
  <p:tag name="KSO_WM_UNIT_USESOURCEFORMAT_APPLY" val="1"/>
</p:tagLst>
</file>

<file path=ppt/tags/tag1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5"/>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5"/>
  <p:tag name="KSO_WM_UNIT_FILL_FORE_SCHEMECOLOR_INDEX" val="14"/>
  <p:tag name="KSO_WM_UNIT_FILL_TYPE" val="1"/>
  <p:tag name="KSO_WM_UNIT_LINE_FORE_SCHEMECOLOR_INDEX" val="5"/>
  <p:tag name="KSO_WM_UNIT_LINE_FILL_TYPE" val="2"/>
  <p:tag name="KSO_WM_UNIT_USESOURCEFORMAT_APPLY" val="1"/>
</p:tagLst>
</file>

<file path=ppt/tags/tag1332.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1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1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1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1336.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1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4*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9_4*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Lst>
</file>

<file path=ppt/tags/tag1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4*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6_1*i*2"/>
  <p:tag name="KSO_WM_TEMPLATE_CATEGORY" val="diagram"/>
  <p:tag name="KSO_WM_TEMPLATE_INDEX" val="20200656"/>
  <p:tag name="KSO_WM_UNIT_LAYERLEVEL" val="1"/>
  <p:tag name="KSO_WM_TAG_VERSION" val="1.0"/>
  <p:tag name="KSO_WM_BEAUTIFY_FLAG" val="#wm#"/>
</p:tagLst>
</file>

<file path=ppt/tags/tag1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4*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9_4*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Lst>
</file>

<file path=ppt/tags/tag1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4*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4*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9_4*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4*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1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9_4*l_h_i*1_4_1"/>
  <p:tag name="KSO_WM_TEMPLATE_CATEGORY" val="diagram"/>
  <p:tag name="KSO_WM_TEMPLATE_INDEX" val="71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9_4*l_h_i*1_4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9_4*l_h_i*1_4_3"/>
  <p:tag name="KSO_WM_TEMPLATE_CATEGORY" val="diagram"/>
  <p:tag name="KSO_WM_TEMPLATE_INDEX" val="719"/>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349.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9_4*l_h_f*1_4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200656_1*h_i*2_1"/>
  <p:tag name="KSO_WM_TEMPLATE_CATEGORY" val="diagram"/>
  <p:tag name="KSO_WM_TEMPLATE_INDEX" val="20200656"/>
  <p:tag name="KSO_WM_UNIT_LAYERLEVEL" val="1_1"/>
  <p:tag name="KSO_WM_TAG_VERSION" val="1.0"/>
  <p:tag name="KSO_WM_BEAUTIFY_FLAG" val="#wm#"/>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9_4*l_h_i*1_5_1"/>
  <p:tag name="KSO_WM_TEMPLATE_CATEGORY" val="diagram"/>
  <p:tag name="KSO_WM_TEMPLATE_INDEX" val="71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9_4*l_h_i*1_5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9_4*l_h_i*1_5_3"/>
  <p:tag name="KSO_WM_TEMPLATE_CATEGORY" val="diagram"/>
  <p:tag name="KSO_WM_TEMPLATE_INDEX" val="719"/>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1353.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9_4*l_h_f*1_5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Lst>
</file>

<file path=ppt/tags/tag1354.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4*l_h_f*1_1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Lst>
</file>

<file path=ppt/tags/tag1355.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4*l_h_f*1_2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Lst>
</file>

<file path=ppt/tags/tag1356.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4*l_h_f*1_3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Lst>
</file>

<file path=ppt/tags/tag1357.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1358.xml><?xml version="1.0" encoding="utf-8"?>
<p:tagLst xmlns:p="http://schemas.openxmlformats.org/presentationml/2006/main">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PRESET_TEXT" val="单击此处添加大标题内容"/>
</p:tagLst>
</file>

<file path=ppt/tags/tag1359.xml><?xml version="1.0" encoding="utf-8"?>
<p:tagLst xmlns:p="http://schemas.openxmlformats.org/presentationml/2006/main">
  <p:tag name="KSO_WM_UNIT_NOCLEAR" val="0"/>
  <p:tag name="KSO_WM_UNIT_VALUE" val="672"/>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20200656_1*h_i*2_2"/>
  <p:tag name="KSO_WM_TEMPLATE_CATEGORY" val="diagram"/>
  <p:tag name="KSO_WM_TEMPLATE_INDEX" val="20200656"/>
  <p:tag name="KSO_WM_UNIT_LAYERLEVEL" val="1_1"/>
  <p:tag name="KSO_WM_TAG_VERSION" val="1.0"/>
  <p:tag name="KSO_WM_BEAUTIFY_FLAG" val="#wm#"/>
</p:tagLst>
</file>

<file path=ppt/tags/tag1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Lst>
</file>

<file path=ppt/tags/tag1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Lst>
</file>

<file path=ppt/tags/tag137.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h_a"/>
  <p:tag name="KSO_WM_UNIT_INDEX" val="1_1"/>
  <p:tag name="KSO_WM_UNIT_ID" val="diagram20200656_1*h_a*1_1"/>
  <p:tag name="KSO_WM_TEMPLATE_CATEGORY" val="diagram"/>
  <p:tag name="KSO_WM_TEMPLATE_INDEX" val="20200656"/>
  <p:tag name="KSO_WM_UNIT_LAYERLEVEL" val="1_1"/>
  <p:tag name="KSO_WM_TAG_VERSION" val="1.0"/>
  <p:tag name="KSO_WM_BEAUTIFY_FLAG" val="#wm#"/>
  <p:tag name="KSO_WM_UNIT_PRESET_TEXT" val="单击此处添加标题"/>
</p:tagLst>
</file>

<file path=ppt/tags/tag1370.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1371.xml><?xml version="1.0" encoding="utf-8"?>
<p:tagLst xmlns:p="http://schemas.openxmlformats.org/presentationml/2006/main">
  <p:tag name="KSO_WM_UNIT_ADJUSTLAYOUT_ID" val="257"/>
  <p:tag name="KSO_WM_UNIT_HIGHLIGHT" val="0"/>
  <p:tag name="KSO_WM_UNIT_COMPATIBLE" val="0"/>
  <p:tag name="KSO_WM_UNIT_DIAGRAM_ISNUMVISUAL" val="0"/>
  <p:tag name="KSO_WM_UNIT_DIAGRAM_ISREFERUNIT" val="0"/>
  <p:tag name="KSO_WM_UNIT_TYPE" val="i"/>
  <p:tag name="KSO_WM_UNIT_INDEX" val="1"/>
  <p:tag name="KSO_WM_UNIT_ID" val="diagram20198172_1*i*1"/>
  <p:tag name="KSO_WM_TEMPLATE_CATEGORY" val="diagram"/>
  <p:tag name="KSO_WM_TEMPLATE_INDEX" val="20198172"/>
  <p:tag name="KSO_WM_UNIT_LAYERLEVEL" val="1"/>
  <p:tag name="KSO_WM_TAG_VERSION" val="1.0"/>
  <p:tag name="KSO_WM_BEAUTIFY_FLAG" val="#wm#"/>
</p:tagLst>
</file>

<file path=ppt/tags/tag1372.xml><?xml version="1.0" encoding="utf-8"?>
<p:tagLst xmlns:p="http://schemas.openxmlformats.org/presentationml/2006/main">
  <p:tag name="KSO_WM_UNIT_ADJUSTLAYOUT_ID" val="258"/>
  <p:tag name="KSO_WM_UNIT_HIGHLIGHT" val="0"/>
  <p:tag name="KSO_WM_UNIT_COMPATIBLE" val="0"/>
  <p:tag name="KSO_WM_UNIT_DIAGRAM_ISNUMVISUAL" val="0"/>
  <p:tag name="KSO_WM_UNIT_DIAGRAM_ISREFERUNIT" val="0"/>
  <p:tag name="KSO_WM_UNIT_TYPE" val="i"/>
  <p:tag name="KSO_WM_UNIT_INDEX" val="23"/>
  <p:tag name="KSO_WM_UNIT_ID" val="diagram20198172_1*i*23"/>
  <p:tag name="KSO_WM_TEMPLATE_CATEGORY" val="diagram"/>
  <p:tag name="KSO_WM_TEMPLATE_INDEX" val="20198172"/>
  <p:tag name="KSO_WM_UNIT_LAYERLEVEL" val="1"/>
  <p:tag name="KSO_WM_TAG_VERSION" val="1.0"/>
  <p:tag name="KSO_WM_BEAUTIFY_FLAG" val="#wm#"/>
</p:tagLst>
</file>

<file path=ppt/tags/tag1373.xml><?xml version="1.0" encoding="utf-8"?>
<p:tagLst xmlns:p="http://schemas.openxmlformats.org/presentationml/2006/main">
  <p:tag name="KSO_WM_UNIT_ADJUSTLAYOUT_ID" val="260"/>
  <p:tag name="KSO_WM_UNIT_HIGHLIGHT" val="0"/>
  <p:tag name="KSO_WM_UNIT_COMPATIBLE" val="0"/>
  <p:tag name="KSO_WM_UNIT_DIAGRAM_ISNUMVISUAL" val="0"/>
  <p:tag name="KSO_WM_UNIT_DIAGRAM_ISREFERUNIT" val="0"/>
  <p:tag name="KSO_WM_UNIT_TYPE" val="i"/>
  <p:tag name="KSO_WM_UNIT_INDEX" val="34"/>
  <p:tag name="KSO_WM_UNIT_ID" val="diagram20198172_1*i*34"/>
  <p:tag name="KSO_WM_TEMPLATE_CATEGORY" val="diagram"/>
  <p:tag name="KSO_WM_TEMPLATE_INDEX" val="20198172"/>
  <p:tag name="KSO_WM_UNIT_LAYERLEVEL" val="1"/>
  <p:tag name="KSO_WM_TAG_VERSION" val="1.0"/>
  <p:tag name="KSO_WM_BEAUTIFY_FLAG" val="#wm#"/>
</p:tagLst>
</file>

<file path=ppt/tags/tag1374.xml><?xml version="1.0" encoding="utf-8"?>
<p:tagLst xmlns:p="http://schemas.openxmlformats.org/presentationml/2006/main">
  <p:tag name="KSO_WM_UNIT_ADJUSTLAYOUT_ID" val="261"/>
  <p:tag name="KSO_WM_UNIT_HIGHLIGHT" val="0"/>
  <p:tag name="KSO_WM_UNIT_COMPATIBLE" val="0"/>
  <p:tag name="KSO_WM_UNIT_DIAGRAM_ISNUMVISUAL" val="0"/>
  <p:tag name="KSO_WM_UNIT_DIAGRAM_ISREFERUNIT" val="0"/>
  <p:tag name="KSO_WM_UNIT_TYPE" val="i"/>
  <p:tag name="KSO_WM_UNIT_INDEX" val="45"/>
  <p:tag name="KSO_WM_UNIT_ID" val="diagram20198172_1*i*45"/>
  <p:tag name="KSO_WM_TEMPLATE_CATEGORY" val="diagram"/>
  <p:tag name="KSO_WM_TEMPLATE_INDEX" val="20198172"/>
  <p:tag name="KSO_WM_UNIT_LAYERLEVEL" val="1"/>
  <p:tag name="KSO_WM_TAG_VERSION" val="1.0"/>
  <p:tag name="KSO_WM_BEAUTIFY_FLAG" val="#wm#"/>
</p:tagLst>
</file>

<file path=ppt/tags/tag1375.xml><?xml version="1.0" encoding="utf-8"?>
<p:tagLst xmlns:p="http://schemas.openxmlformats.org/presentationml/2006/main">
  <p:tag name="KSO_WM_UNIT_ADJUSTLAYOUT_ID" val="262"/>
  <p:tag name="KSO_WM_UNIT_HIGHLIGHT" val="0"/>
  <p:tag name="KSO_WM_UNIT_COMPATIBLE" val="0"/>
  <p:tag name="KSO_WM_UNIT_DIAGRAM_ISNUMVISUAL" val="0"/>
  <p:tag name="KSO_WM_UNIT_DIAGRAM_ISREFERUNIT" val="0"/>
  <p:tag name="KSO_WM_UNIT_TYPE" val="i"/>
  <p:tag name="KSO_WM_UNIT_INDEX" val="56"/>
  <p:tag name="KSO_WM_UNIT_ID" val="diagram20198172_1*i*56"/>
  <p:tag name="KSO_WM_TEMPLATE_CATEGORY" val="diagram"/>
  <p:tag name="KSO_WM_TEMPLATE_INDEX" val="20198172"/>
  <p:tag name="KSO_WM_UNIT_LAYERLEVEL" val="1"/>
  <p:tag name="KSO_WM_TAG_VERSION" val="1.0"/>
  <p:tag name="KSO_WM_BEAUTIFY_FLAG" val="#wm#"/>
</p:tagLst>
</file>

<file path=ppt/tags/tag1376.xml><?xml version="1.0" encoding="utf-8"?>
<p:tagLst xmlns:p="http://schemas.openxmlformats.org/presentationml/2006/main">
  <p:tag name="KSO_WM_UNIT_ADJUSTLAYOUT_ID" val="612"/>
  <p:tag name="KSO_WM_UNIT_HIGHLIGHT" val="0"/>
  <p:tag name="KSO_WM_UNIT_COMPATIBLE" val="0"/>
  <p:tag name="KSO_WM_UNIT_DIAGRAM_ISNUMVISUAL" val="0"/>
  <p:tag name="KSO_WM_UNIT_DIAGRAM_ISREFERUNIT" val="0"/>
  <p:tag name="KSO_WM_UNIT_TYPE" val="i"/>
  <p:tag name="KSO_WM_UNIT_INDEX" val="67"/>
  <p:tag name="KSO_WM_UNIT_ID" val="diagram20198172_1*i*67"/>
  <p:tag name="KSO_WM_TEMPLATE_CATEGORY" val="diagram"/>
  <p:tag name="KSO_WM_TEMPLATE_INDEX" val="20198172"/>
  <p:tag name="KSO_WM_UNIT_LAYERLEVEL" val="1"/>
  <p:tag name="KSO_WM_TAG_VERSION" val="1.0"/>
  <p:tag name="KSO_WM_BEAUTIFY_FLAG" val="#wm#"/>
</p:tagLst>
</file>

<file path=ppt/tags/tag1377.xml><?xml version="1.0" encoding="utf-8"?>
<p:tagLst xmlns:p="http://schemas.openxmlformats.org/presentationml/2006/main">
  <p:tag name="KSO_WM_UNIT_ADJUSTLAYOUT_ID" val="613"/>
  <p:tag name="KSO_WM_UNIT_HIGHLIGHT" val="0"/>
  <p:tag name="KSO_WM_UNIT_COMPATIBLE" val="0"/>
  <p:tag name="KSO_WM_UNIT_DIAGRAM_ISNUMVISUAL" val="0"/>
  <p:tag name="KSO_WM_UNIT_DIAGRAM_ISREFERUNIT" val="0"/>
  <p:tag name="KSO_WM_UNIT_TYPE" val="i"/>
  <p:tag name="KSO_WM_UNIT_INDEX" val="78"/>
  <p:tag name="KSO_WM_UNIT_ID" val="diagram20198172_1*i*78"/>
  <p:tag name="KSO_WM_TEMPLATE_CATEGORY" val="diagram"/>
  <p:tag name="KSO_WM_TEMPLATE_INDEX" val="20198172"/>
  <p:tag name="KSO_WM_UNIT_LAYERLEVEL" val="1"/>
  <p:tag name="KSO_WM_TAG_VERSION" val="1.0"/>
  <p:tag name="KSO_WM_BEAUTIFY_FLAG" val="#wm#"/>
</p:tagLst>
</file>

<file path=ppt/tags/tag1378.xml><?xml version="1.0" encoding="utf-8"?>
<p:tagLst xmlns:p="http://schemas.openxmlformats.org/presentationml/2006/main">
  <p:tag name="KSO_WM_UNIT_ADJUSTLAYOUT_ID" val="614"/>
  <p:tag name="KSO_WM_UNIT_HIGHLIGHT" val="0"/>
  <p:tag name="KSO_WM_UNIT_COMPATIBLE" val="0"/>
  <p:tag name="KSO_WM_UNIT_DIAGRAM_ISNUMVISUAL" val="0"/>
  <p:tag name="KSO_WM_UNIT_DIAGRAM_ISREFERUNIT" val="0"/>
  <p:tag name="KSO_WM_UNIT_TYPE" val="i"/>
  <p:tag name="KSO_WM_UNIT_INDEX" val="89"/>
  <p:tag name="KSO_WM_UNIT_ID" val="diagram20198172_1*i*89"/>
  <p:tag name="KSO_WM_TEMPLATE_CATEGORY" val="diagram"/>
  <p:tag name="KSO_WM_TEMPLATE_INDEX" val="20198172"/>
  <p:tag name="KSO_WM_UNIT_LAYERLEVEL" val="1"/>
  <p:tag name="KSO_WM_TAG_VERSION" val="1.0"/>
  <p:tag name="KSO_WM_BEAUTIFY_FLAG" val="#wm#"/>
</p:tagLst>
</file>

<file path=ppt/tags/tag1379.xml><?xml version="1.0" encoding="utf-8"?>
<p:tagLst xmlns:p="http://schemas.openxmlformats.org/presentationml/2006/main">
  <p:tag name="KSO_WM_UNIT_ADJUSTLAYOUT_ID" val="615"/>
  <p:tag name="KSO_WM_UNIT_HIGHLIGHT" val="0"/>
  <p:tag name="KSO_WM_UNIT_COMPATIBLE" val="0"/>
  <p:tag name="KSO_WM_UNIT_DIAGRAM_ISNUMVISUAL" val="0"/>
  <p:tag name="KSO_WM_UNIT_DIAGRAM_ISREFERUNIT" val="0"/>
  <p:tag name="KSO_WM_UNIT_TYPE" val="i"/>
  <p:tag name="KSO_WM_UNIT_INDEX" val="100"/>
  <p:tag name="KSO_WM_UNIT_ID" val="diagram20198172_1*i*100"/>
  <p:tag name="KSO_WM_TEMPLATE_CATEGORY" val="diagram"/>
  <p:tag name="KSO_WM_TEMPLATE_INDEX" val="20198172"/>
  <p:tag name="KSO_WM_UNIT_LAYERLEVEL" val="1"/>
  <p:tag name="KSO_WM_TAG_VERSION" val="1.0"/>
  <p:tag name="KSO_WM_BEAUTIFY_FLAG" val="#wm#"/>
</p:tagLst>
</file>

<file path=ppt/tags/tag138.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h_a"/>
  <p:tag name="KSO_WM_UNIT_INDEX" val="2_1"/>
  <p:tag name="KSO_WM_UNIT_ID" val="diagram20200656_1*h_a*2_1"/>
  <p:tag name="KSO_WM_TEMPLATE_CATEGORY" val="diagram"/>
  <p:tag name="KSO_WM_TEMPLATE_INDEX" val="20200656"/>
  <p:tag name="KSO_WM_UNIT_LAYERLEVEL" val="1_1"/>
  <p:tag name="KSO_WM_TAG_VERSION" val="1.0"/>
  <p:tag name="KSO_WM_BEAUTIFY_FLAG" val="#wm#"/>
  <p:tag name="KSO_WM_UNIT_PRESET_TEXT" val="单击此处添加标题"/>
</p:tagLst>
</file>

<file path=ppt/tags/tag1380.xml><?xml version="1.0" encoding="utf-8"?>
<p:tagLst xmlns:p="http://schemas.openxmlformats.org/presentationml/2006/main">
  <p:tag name="KSO_WM_UNIT_ADJUSTLAYOUT_ID" val="616"/>
  <p:tag name="KSO_WM_UNIT_HIGHLIGHT" val="0"/>
  <p:tag name="KSO_WM_UNIT_COMPATIBLE" val="0"/>
  <p:tag name="KSO_WM_UNIT_DIAGRAM_ISNUMVISUAL" val="0"/>
  <p:tag name="KSO_WM_UNIT_DIAGRAM_ISREFERUNIT" val="0"/>
  <p:tag name="KSO_WM_UNIT_TYPE" val="i"/>
  <p:tag name="KSO_WM_UNIT_INDEX" val="2"/>
  <p:tag name="KSO_WM_UNIT_ID" val="diagram20198172_1*i*2"/>
  <p:tag name="KSO_WM_TEMPLATE_CATEGORY" val="diagram"/>
  <p:tag name="KSO_WM_TEMPLATE_INDEX" val="20198172"/>
  <p:tag name="KSO_WM_UNIT_LAYERLEVEL" val="1"/>
  <p:tag name="KSO_WM_TAG_VERSION" val="1.0"/>
  <p:tag name="KSO_WM_BEAUTIFY_FLAG" val="#wm#"/>
</p:tagLst>
</file>

<file path=ppt/tags/tag1381.xml><?xml version="1.0" encoding="utf-8"?>
<p:tagLst xmlns:p="http://schemas.openxmlformats.org/presentationml/2006/main">
  <p:tag name="KSO_WM_UNIT_ADJUSTLAYOUT_ID" val="617"/>
  <p:tag name="KSO_WM_UNIT_HIGHLIGHT" val="0"/>
  <p:tag name="KSO_WM_UNIT_COMPATIBLE" val="0"/>
  <p:tag name="KSO_WM_UNIT_DIAGRAM_ISNUMVISUAL" val="0"/>
  <p:tag name="KSO_WM_UNIT_DIAGRAM_ISREFERUNIT" val="0"/>
  <p:tag name="KSO_WM_UNIT_TYPE" val="i"/>
  <p:tag name="KSO_WM_UNIT_INDEX" val="13"/>
  <p:tag name="KSO_WM_UNIT_ID" val="diagram20198172_1*i*13"/>
  <p:tag name="KSO_WM_TEMPLATE_CATEGORY" val="diagram"/>
  <p:tag name="KSO_WM_TEMPLATE_INDEX" val="20198172"/>
  <p:tag name="KSO_WM_UNIT_LAYERLEVEL" val="1"/>
  <p:tag name="KSO_WM_TAG_VERSION" val="1.0"/>
  <p:tag name="KSO_WM_BEAUTIFY_FLAG" val="#wm#"/>
</p:tagLst>
</file>

<file path=ppt/tags/tag1382.xml><?xml version="1.0" encoding="utf-8"?>
<p:tagLst xmlns:p="http://schemas.openxmlformats.org/presentationml/2006/main">
  <p:tag name="KSO_WM_UNIT_ADJUSTLAYOUT_ID" val="618"/>
  <p:tag name="KSO_WM_UNIT_HIGHLIGHT" val="0"/>
  <p:tag name="KSO_WM_UNIT_COMPATIBLE" val="0"/>
  <p:tag name="KSO_WM_UNIT_DIAGRAM_ISNUMVISUAL" val="0"/>
  <p:tag name="KSO_WM_UNIT_DIAGRAM_ISREFERUNIT" val="0"/>
  <p:tag name="KSO_WM_UNIT_TYPE" val="i"/>
  <p:tag name="KSO_WM_UNIT_INDEX" val="15"/>
  <p:tag name="KSO_WM_UNIT_ID" val="diagram20198172_1*i*15"/>
  <p:tag name="KSO_WM_TEMPLATE_CATEGORY" val="diagram"/>
  <p:tag name="KSO_WM_TEMPLATE_INDEX" val="20198172"/>
  <p:tag name="KSO_WM_UNIT_LAYERLEVEL" val="1"/>
  <p:tag name="KSO_WM_TAG_VERSION" val="1.0"/>
  <p:tag name="KSO_WM_BEAUTIFY_FLAG" val="#wm#"/>
</p:tagLst>
</file>

<file path=ppt/tags/tag1383.xml><?xml version="1.0" encoding="utf-8"?>
<p:tagLst xmlns:p="http://schemas.openxmlformats.org/presentationml/2006/main">
  <p:tag name="KSO_WM_UNIT_ADJUSTLAYOUT_ID" val="619"/>
  <p:tag name="KSO_WM_UNIT_HIGHLIGHT" val="0"/>
  <p:tag name="KSO_WM_UNIT_COMPATIBLE" val="0"/>
  <p:tag name="KSO_WM_UNIT_DIAGRAM_ISNUMVISUAL" val="0"/>
  <p:tag name="KSO_WM_UNIT_DIAGRAM_ISREFERUNIT" val="0"/>
  <p:tag name="KSO_WM_UNIT_TYPE" val="i"/>
  <p:tag name="KSO_WM_UNIT_INDEX" val="16"/>
  <p:tag name="KSO_WM_UNIT_ID" val="diagram20198172_1*i*16"/>
  <p:tag name="KSO_WM_TEMPLATE_CATEGORY" val="diagram"/>
  <p:tag name="KSO_WM_TEMPLATE_INDEX" val="20198172"/>
  <p:tag name="KSO_WM_UNIT_LAYERLEVEL" val="1"/>
  <p:tag name="KSO_WM_TAG_VERSION" val="1.0"/>
  <p:tag name="KSO_WM_BEAUTIFY_FLAG" val="#wm#"/>
</p:tagLst>
</file>

<file path=ppt/tags/tag1384.xml><?xml version="1.0" encoding="utf-8"?>
<p:tagLst xmlns:p="http://schemas.openxmlformats.org/presentationml/2006/main">
  <p:tag name="KSO_WM_UNIT_ADJUSTLAYOUT_ID" val="620"/>
  <p:tag name="KSO_WM_UNIT_HIGHLIGHT" val="0"/>
  <p:tag name="KSO_WM_UNIT_COMPATIBLE" val="0"/>
  <p:tag name="KSO_WM_UNIT_DIAGRAM_ISNUMVISUAL" val="0"/>
  <p:tag name="KSO_WM_UNIT_DIAGRAM_ISREFERUNIT" val="0"/>
  <p:tag name="KSO_WM_UNIT_TYPE" val="i"/>
  <p:tag name="KSO_WM_UNIT_INDEX" val="17"/>
  <p:tag name="KSO_WM_UNIT_ID" val="diagram20198172_1*i*17"/>
  <p:tag name="KSO_WM_TEMPLATE_CATEGORY" val="diagram"/>
  <p:tag name="KSO_WM_TEMPLATE_INDEX" val="20198172"/>
  <p:tag name="KSO_WM_UNIT_LAYERLEVEL" val="1"/>
  <p:tag name="KSO_WM_TAG_VERSION" val="1.0"/>
  <p:tag name="KSO_WM_BEAUTIFY_FLAG" val="#wm#"/>
</p:tagLst>
</file>

<file path=ppt/tags/tag1385.xml><?xml version="1.0" encoding="utf-8"?>
<p:tagLst xmlns:p="http://schemas.openxmlformats.org/presentationml/2006/main">
  <p:tag name="KSO_WM_UNIT_ADJUSTLAYOUT_ID" val="621"/>
  <p:tag name="KSO_WM_UNIT_HIGHLIGHT" val="0"/>
  <p:tag name="KSO_WM_UNIT_COMPATIBLE" val="0"/>
  <p:tag name="KSO_WM_UNIT_DIAGRAM_ISNUMVISUAL" val="0"/>
  <p:tag name="KSO_WM_UNIT_DIAGRAM_ISREFERUNIT" val="0"/>
  <p:tag name="KSO_WM_UNIT_TYPE" val="i"/>
  <p:tag name="KSO_WM_UNIT_INDEX" val="18"/>
  <p:tag name="KSO_WM_UNIT_ID" val="diagram20198172_1*i*18"/>
  <p:tag name="KSO_WM_TEMPLATE_CATEGORY" val="diagram"/>
  <p:tag name="KSO_WM_TEMPLATE_INDEX" val="20198172"/>
  <p:tag name="KSO_WM_UNIT_LAYERLEVEL" val="1"/>
  <p:tag name="KSO_WM_TAG_VERSION" val="1.0"/>
  <p:tag name="KSO_WM_BEAUTIFY_FLAG" val="#wm#"/>
</p:tagLst>
</file>

<file path=ppt/tags/tag1386.xml><?xml version="1.0" encoding="utf-8"?>
<p:tagLst xmlns:p="http://schemas.openxmlformats.org/presentationml/2006/main">
  <p:tag name="KSO_WM_UNIT_ADJUSTLAYOUT_ID" val="602"/>
  <p:tag name="KSO_WM_UNIT_HIGHLIGHT" val="0"/>
  <p:tag name="KSO_WM_UNIT_COMPATIBLE" val="0"/>
  <p:tag name="KSO_WM_UNIT_DIAGRAM_ISNUMVISUAL" val="0"/>
  <p:tag name="KSO_WM_UNIT_DIAGRAM_ISREFERUNIT" val="0"/>
  <p:tag name="KSO_WM_UNIT_TYPE" val="i"/>
  <p:tag name="KSO_WM_UNIT_INDEX" val="19"/>
  <p:tag name="KSO_WM_UNIT_ID" val="diagram20198172_1*i*19"/>
  <p:tag name="KSO_WM_TEMPLATE_CATEGORY" val="diagram"/>
  <p:tag name="KSO_WM_TEMPLATE_INDEX" val="20198172"/>
  <p:tag name="KSO_WM_UNIT_LAYERLEVEL" val="1"/>
  <p:tag name="KSO_WM_TAG_VERSION" val="1.0"/>
  <p:tag name="KSO_WM_BEAUTIFY_FLAG" val="#wm#"/>
</p:tagLst>
</file>

<file path=ppt/tags/tag1387.xml><?xml version="1.0" encoding="utf-8"?>
<p:tagLst xmlns:p="http://schemas.openxmlformats.org/presentationml/2006/main">
  <p:tag name="KSO_WM_UNIT_ADJUSTLAYOUT_ID" val="603"/>
  <p:tag name="KSO_WM_UNIT_HIGHLIGHT" val="0"/>
  <p:tag name="KSO_WM_UNIT_COMPATIBLE" val="0"/>
  <p:tag name="KSO_WM_UNIT_DIAGRAM_ISNUMVISUAL" val="0"/>
  <p:tag name="KSO_WM_UNIT_DIAGRAM_ISREFERUNIT" val="0"/>
  <p:tag name="KSO_WM_UNIT_TYPE" val="i"/>
  <p:tag name="KSO_WM_UNIT_INDEX" val="20"/>
  <p:tag name="KSO_WM_UNIT_ID" val="diagram20198172_1*i*20"/>
  <p:tag name="KSO_WM_TEMPLATE_CATEGORY" val="diagram"/>
  <p:tag name="KSO_WM_TEMPLATE_INDEX" val="20198172"/>
  <p:tag name="KSO_WM_UNIT_LAYERLEVEL" val="1"/>
  <p:tag name="KSO_WM_TAG_VERSION" val="1.0"/>
  <p:tag name="KSO_WM_BEAUTIFY_FLAG" val="#wm#"/>
</p:tagLst>
</file>

<file path=ppt/tags/tag1388.xml><?xml version="1.0" encoding="utf-8"?>
<p:tagLst xmlns:p="http://schemas.openxmlformats.org/presentationml/2006/main">
  <p:tag name="KSO_WM_UNIT_ADJUSTLAYOUT_ID" val="604"/>
  <p:tag name="KSO_WM_UNIT_HIGHLIGHT" val="0"/>
  <p:tag name="KSO_WM_UNIT_COMPATIBLE" val="0"/>
  <p:tag name="KSO_WM_UNIT_DIAGRAM_ISNUMVISUAL" val="0"/>
  <p:tag name="KSO_WM_UNIT_DIAGRAM_ISREFERUNIT" val="0"/>
  <p:tag name="KSO_WM_UNIT_TYPE" val="i"/>
  <p:tag name="KSO_WM_UNIT_INDEX" val="21"/>
  <p:tag name="KSO_WM_UNIT_ID" val="diagram20198172_1*i*21"/>
  <p:tag name="KSO_WM_TEMPLATE_CATEGORY" val="diagram"/>
  <p:tag name="KSO_WM_TEMPLATE_INDEX" val="20198172"/>
  <p:tag name="KSO_WM_UNIT_LAYERLEVEL" val="1"/>
  <p:tag name="KSO_WM_TAG_VERSION" val="1.0"/>
  <p:tag name="KSO_WM_BEAUTIFY_FLAG" val="#wm#"/>
</p:tagLst>
</file>

<file path=ppt/tags/tag1389.xml><?xml version="1.0" encoding="utf-8"?>
<p:tagLst xmlns:p="http://schemas.openxmlformats.org/presentationml/2006/main">
  <p:tag name="KSO_WM_UNIT_ADJUSTLAYOUT_ID" val="605"/>
  <p:tag name="KSO_WM_UNIT_HIGHLIGHT" val="0"/>
  <p:tag name="KSO_WM_UNIT_COMPATIBLE" val="0"/>
  <p:tag name="KSO_WM_UNIT_DIAGRAM_ISNUMVISUAL" val="0"/>
  <p:tag name="KSO_WM_UNIT_DIAGRAM_ISREFERUNIT" val="0"/>
  <p:tag name="KSO_WM_UNIT_TYPE" val="i"/>
  <p:tag name="KSO_WM_UNIT_INDEX" val="22"/>
  <p:tag name="KSO_WM_UNIT_ID" val="diagram20198172_1*i*22"/>
  <p:tag name="KSO_WM_TEMPLATE_CATEGORY" val="diagram"/>
  <p:tag name="KSO_WM_TEMPLATE_INDEX" val="20198172"/>
  <p:tag name="KSO_WM_UNIT_LAYERLEVEL" val="1"/>
  <p:tag name="KSO_WM_TAG_VERSION" val="1.0"/>
  <p:tag name="KSO_WM_BEAUTIFY_FLAG" val="#wm#"/>
</p:tagLst>
</file>

<file path=ppt/tags/tag139.xml><?xml version="1.0" encoding="utf-8"?>
<p:tagLst xmlns:p="http://schemas.openxmlformats.org/presentationml/2006/main">
  <p:tag name="KSO_WM_BEAUTIFY_FLAG" val="#wm#"/>
  <p:tag name="KSO_WM_TEMPLATE_CATEGORY" val="diagram"/>
  <p:tag name="KSO_WM_TEMPLATE_INDEX" val="20200656"/>
  <p:tag name="KSO_WM_SLIDE_ID" val="diagram20200656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31.174*152.024"/>
  <p:tag name="KSO_WM_SLIDE_POSITION" val="60.6701*327.616"/>
  <p:tag name="KSO_WM_TAG_VERSION" val="1.0"/>
  <p:tag name="KSO_WM_SLIDE_LAYOUT" val="a_b_d_h"/>
  <p:tag name="KSO_WM_SLIDE_LAYOUT_CNT" val="1_1_2_2"/>
</p:tagLst>
</file>

<file path=ppt/tags/tag1390.xml><?xml version="1.0" encoding="utf-8"?>
<p:tagLst xmlns:p="http://schemas.openxmlformats.org/presentationml/2006/main">
  <p:tag name="KSO_WM_UNIT_ADJUSTLAYOUT_ID" val="606"/>
  <p:tag name="KSO_WM_UNIT_HIGHLIGHT" val="0"/>
  <p:tag name="KSO_WM_UNIT_COMPATIBLE" val="0"/>
  <p:tag name="KSO_WM_UNIT_DIAGRAM_ISNUMVISUAL" val="0"/>
  <p:tag name="KSO_WM_UNIT_DIAGRAM_ISREFERUNIT" val="0"/>
  <p:tag name="KSO_WM_UNIT_TYPE" val="i"/>
  <p:tag name="KSO_WM_UNIT_INDEX" val="24"/>
  <p:tag name="KSO_WM_UNIT_ID" val="diagram20198172_1*i*24"/>
  <p:tag name="KSO_WM_TEMPLATE_CATEGORY" val="diagram"/>
  <p:tag name="KSO_WM_TEMPLATE_INDEX" val="20198172"/>
  <p:tag name="KSO_WM_UNIT_LAYERLEVEL" val="1"/>
  <p:tag name="KSO_WM_TAG_VERSION" val="1.0"/>
  <p:tag name="KSO_WM_BEAUTIFY_FLAG" val="#wm#"/>
</p:tagLst>
</file>

<file path=ppt/tags/tag1391.xml><?xml version="1.0" encoding="utf-8"?>
<p:tagLst xmlns:p="http://schemas.openxmlformats.org/presentationml/2006/main">
  <p:tag name="KSO_WM_UNIT_ADJUSTLAYOUT_ID" val="607"/>
  <p:tag name="KSO_WM_UNIT_HIGHLIGHT" val="0"/>
  <p:tag name="KSO_WM_UNIT_COMPATIBLE" val="0"/>
  <p:tag name="KSO_WM_UNIT_DIAGRAM_ISNUMVISUAL" val="0"/>
  <p:tag name="KSO_WM_UNIT_DIAGRAM_ISREFERUNIT" val="0"/>
  <p:tag name="KSO_WM_UNIT_TYPE" val="i"/>
  <p:tag name="KSO_WM_UNIT_INDEX" val="25"/>
  <p:tag name="KSO_WM_UNIT_ID" val="diagram20198172_1*i*25"/>
  <p:tag name="KSO_WM_TEMPLATE_CATEGORY" val="diagram"/>
  <p:tag name="KSO_WM_TEMPLATE_INDEX" val="20198172"/>
  <p:tag name="KSO_WM_UNIT_LAYERLEVEL" val="1"/>
  <p:tag name="KSO_WM_TAG_VERSION" val="1.0"/>
  <p:tag name="KSO_WM_BEAUTIFY_FLAG" val="#wm#"/>
</p:tagLst>
</file>

<file path=ppt/tags/tag1392.xml><?xml version="1.0" encoding="utf-8"?>
<p:tagLst xmlns:p="http://schemas.openxmlformats.org/presentationml/2006/main">
  <p:tag name="KSO_WM_UNIT_ADJUSTLAYOUT_ID" val="608"/>
  <p:tag name="KSO_WM_UNIT_HIGHLIGHT" val="0"/>
  <p:tag name="KSO_WM_UNIT_COMPATIBLE" val="0"/>
  <p:tag name="KSO_WM_UNIT_DIAGRAM_ISNUMVISUAL" val="0"/>
  <p:tag name="KSO_WM_UNIT_DIAGRAM_ISREFERUNIT" val="0"/>
  <p:tag name="KSO_WM_UNIT_TYPE" val="i"/>
  <p:tag name="KSO_WM_UNIT_INDEX" val="26"/>
  <p:tag name="KSO_WM_UNIT_ID" val="diagram20198172_1*i*26"/>
  <p:tag name="KSO_WM_TEMPLATE_CATEGORY" val="diagram"/>
  <p:tag name="KSO_WM_TEMPLATE_INDEX" val="20198172"/>
  <p:tag name="KSO_WM_UNIT_LAYERLEVEL" val="1"/>
  <p:tag name="KSO_WM_TAG_VERSION" val="1.0"/>
  <p:tag name="KSO_WM_BEAUTIFY_FLAG" val="#wm#"/>
</p:tagLst>
</file>

<file path=ppt/tags/tag1393.xml><?xml version="1.0" encoding="utf-8"?>
<p:tagLst xmlns:p="http://schemas.openxmlformats.org/presentationml/2006/main">
  <p:tag name="KSO_WM_UNIT_ADJUSTLAYOUT_ID" val="609"/>
  <p:tag name="KSO_WM_UNIT_HIGHLIGHT" val="0"/>
  <p:tag name="KSO_WM_UNIT_COMPATIBLE" val="0"/>
  <p:tag name="KSO_WM_UNIT_DIAGRAM_ISNUMVISUAL" val="0"/>
  <p:tag name="KSO_WM_UNIT_DIAGRAM_ISREFERUNIT" val="0"/>
  <p:tag name="KSO_WM_UNIT_TYPE" val="i"/>
  <p:tag name="KSO_WM_UNIT_INDEX" val="27"/>
  <p:tag name="KSO_WM_UNIT_ID" val="diagram20198172_1*i*27"/>
  <p:tag name="KSO_WM_TEMPLATE_CATEGORY" val="diagram"/>
  <p:tag name="KSO_WM_TEMPLATE_INDEX" val="20198172"/>
  <p:tag name="KSO_WM_UNIT_LAYERLEVEL" val="1"/>
  <p:tag name="KSO_WM_TAG_VERSION" val="1.0"/>
  <p:tag name="KSO_WM_BEAUTIFY_FLAG" val="#wm#"/>
</p:tagLst>
</file>

<file path=ppt/tags/tag1394.xml><?xml version="1.0" encoding="utf-8"?>
<p:tagLst xmlns:p="http://schemas.openxmlformats.org/presentationml/2006/main">
  <p:tag name="KSO_WM_UNIT_ADJUSTLAYOUT_ID" val="610"/>
  <p:tag name="KSO_WM_UNIT_HIGHLIGHT" val="0"/>
  <p:tag name="KSO_WM_UNIT_COMPATIBLE" val="0"/>
  <p:tag name="KSO_WM_UNIT_DIAGRAM_ISNUMVISUAL" val="0"/>
  <p:tag name="KSO_WM_UNIT_DIAGRAM_ISREFERUNIT" val="0"/>
  <p:tag name="KSO_WM_UNIT_TYPE" val="i"/>
  <p:tag name="KSO_WM_UNIT_INDEX" val="28"/>
  <p:tag name="KSO_WM_UNIT_ID" val="diagram20198172_1*i*28"/>
  <p:tag name="KSO_WM_TEMPLATE_CATEGORY" val="diagram"/>
  <p:tag name="KSO_WM_TEMPLATE_INDEX" val="20198172"/>
  <p:tag name="KSO_WM_UNIT_LAYERLEVEL" val="1"/>
  <p:tag name="KSO_WM_TAG_VERSION" val="1.0"/>
  <p:tag name="KSO_WM_BEAUTIFY_FLAG" val="#wm#"/>
</p:tagLst>
</file>

<file path=ppt/tags/tag1395.xml><?xml version="1.0" encoding="utf-8"?>
<p:tagLst xmlns:p="http://schemas.openxmlformats.org/presentationml/2006/main">
  <p:tag name="KSO_WM_UNIT_ADJUSTLAYOUT_ID" val="611"/>
  <p:tag name="KSO_WM_UNIT_HIGHLIGHT" val="0"/>
  <p:tag name="KSO_WM_UNIT_COMPATIBLE" val="0"/>
  <p:tag name="KSO_WM_UNIT_DIAGRAM_ISNUMVISUAL" val="0"/>
  <p:tag name="KSO_WM_UNIT_DIAGRAM_ISREFERUNIT" val="0"/>
  <p:tag name="KSO_WM_UNIT_TYPE" val="i"/>
  <p:tag name="KSO_WM_UNIT_INDEX" val="29"/>
  <p:tag name="KSO_WM_UNIT_ID" val="diagram20198172_1*i*29"/>
  <p:tag name="KSO_WM_TEMPLATE_CATEGORY" val="diagram"/>
  <p:tag name="KSO_WM_TEMPLATE_INDEX" val="20198172"/>
  <p:tag name="KSO_WM_UNIT_LAYERLEVEL" val="1"/>
  <p:tag name="KSO_WM_TAG_VERSION" val="1.0"/>
  <p:tag name="KSO_WM_BEAUTIFY_FLAG" val="#wm#"/>
</p:tagLst>
</file>

<file path=ppt/tags/tag1396.xml><?xml version="1.0" encoding="utf-8"?>
<p:tagLst xmlns:p="http://schemas.openxmlformats.org/presentationml/2006/main">
  <p:tag name="KSO_WM_UNIT_ADJUSTLAYOUT_ID" val="592"/>
  <p:tag name="KSO_WM_UNIT_HIGHLIGHT" val="0"/>
  <p:tag name="KSO_WM_UNIT_COMPATIBLE" val="0"/>
  <p:tag name="KSO_WM_UNIT_DIAGRAM_ISNUMVISUAL" val="0"/>
  <p:tag name="KSO_WM_UNIT_DIAGRAM_ISREFERUNIT" val="0"/>
  <p:tag name="KSO_WM_UNIT_TYPE" val="i"/>
  <p:tag name="KSO_WM_UNIT_INDEX" val="30"/>
  <p:tag name="KSO_WM_UNIT_ID" val="diagram20198172_1*i*30"/>
  <p:tag name="KSO_WM_TEMPLATE_CATEGORY" val="diagram"/>
  <p:tag name="KSO_WM_TEMPLATE_INDEX" val="20198172"/>
  <p:tag name="KSO_WM_UNIT_LAYERLEVEL" val="1"/>
  <p:tag name="KSO_WM_TAG_VERSION" val="1.0"/>
  <p:tag name="KSO_WM_BEAUTIFY_FLAG" val="#wm#"/>
</p:tagLst>
</file>

<file path=ppt/tags/tag1397.xml><?xml version="1.0" encoding="utf-8"?>
<p:tagLst xmlns:p="http://schemas.openxmlformats.org/presentationml/2006/main">
  <p:tag name="KSO_WM_UNIT_ADJUSTLAYOUT_ID" val="593"/>
  <p:tag name="KSO_WM_UNIT_HIGHLIGHT" val="0"/>
  <p:tag name="KSO_WM_UNIT_COMPATIBLE" val="0"/>
  <p:tag name="KSO_WM_UNIT_DIAGRAM_ISNUMVISUAL" val="0"/>
  <p:tag name="KSO_WM_UNIT_DIAGRAM_ISREFERUNIT" val="0"/>
  <p:tag name="KSO_WM_UNIT_TYPE" val="i"/>
  <p:tag name="KSO_WM_UNIT_INDEX" val="31"/>
  <p:tag name="KSO_WM_UNIT_ID" val="diagram20198172_1*i*31"/>
  <p:tag name="KSO_WM_TEMPLATE_CATEGORY" val="diagram"/>
  <p:tag name="KSO_WM_TEMPLATE_INDEX" val="20198172"/>
  <p:tag name="KSO_WM_UNIT_LAYERLEVEL" val="1"/>
  <p:tag name="KSO_WM_TAG_VERSION" val="1.0"/>
  <p:tag name="KSO_WM_BEAUTIFY_FLAG" val="#wm#"/>
</p:tagLst>
</file>

<file path=ppt/tags/tag1398.xml><?xml version="1.0" encoding="utf-8"?>
<p:tagLst xmlns:p="http://schemas.openxmlformats.org/presentationml/2006/main">
  <p:tag name="KSO_WM_UNIT_ADJUSTLAYOUT_ID" val="594"/>
  <p:tag name="KSO_WM_UNIT_HIGHLIGHT" val="0"/>
  <p:tag name="KSO_WM_UNIT_COMPATIBLE" val="0"/>
  <p:tag name="KSO_WM_UNIT_DIAGRAM_ISNUMVISUAL" val="0"/>
  <p:tag name="KSO_WM_UNIT_DIAGRAM_ISREFERUNIT" val="0"/>
  <p:tag name="KSO_WM_UNIT_TYPE" val="i"/>
  <p:tag name="KSO_WM_UNIT_INDEX" val="32"/>
  <p:tag name="KSO_WM_UNIT_ID" val="diagram20198172_1*i*32"/>
  <p:tag name="KSO_WM_TEMPLATE_CATEGORY" val="diagram"/>
  <p:tag name="KSO_WM_TEMPLATE_INDEX" val="20198172"/>
  <p:tag name="KSO_WM_UNIT_LAYERLEVEL" val="1"/>
  <p:tag name="KSO_WM_TAG_VERSION" val="1.0"/>
  <p:tag name="KSO_WM_BEAUTIFY_FLAG" val="#wm#"/>
</p:tagLst>
</file>

<file path=ppt/tags/tag1399.xml><?xml version="1.0" encoding="utf-8"?>
<p:tagLst xmlns:p="http://schemas.openxmlformats.org/presentationml/2006/main">
  <p:tag name="KSO_WM_UNIT_ADJUSTLAYOUT_ID" val="595"/>
  <p:tag name="KSO_WM_UNIT_HIGHLIGHT" val="0"/>
  <p:tag name="KSO_WM_UNIT_COMPATIBLE" val="0"/>
  <p:tag name="KSO_WM_UNIT_DIAGRAM_ISNUMVISUAL" val="0"/>
  <p:tag name="KSO_WM_UNIT_DIAGRAM_ISREFERUNIT" val="0"/>
  <p:tag name="KSO_WM_UNIT_TYPE" val="i"/>
  <p:tag name="KSO_WM_UNIT_INDEX" val="33"/>
  <p:tag name="KSO_WM_UNIT_ID" val="diagram20198172_1*i*33"/>
  <p:tag name="KSO_WM_TEMPLATE_CATEGORY" val="diagram"/>
  <p:tag name="KSO_WM_TEMPLATE_INDEX" val="2019817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1400.xml><?xml version="1.0" encoding="utf-8"?>
<p:tagLst xmlns:p="http://schemas.openxmlformats.org/presentationml/2006/main">
  <p:tag name="KSO_WM_UNIT_ADJUSTLAYOUT_ID" val="596"/>
  <p:tag name="KSO_WM_UNIT_HIGHLIGHT" val="0"/>
  <p:tag name="KSO_WM_UNIT_COMPATIBLE" val="0"/>
  <p:tag name="KSO_WM_UNIT_DIAGRAM_ISNUMVISUAL" val="0"/>
  <p:tag name="KSO_WM_UNIT_DIAGRAM_ISREFERUNIT" val="0"/>
  <p:tag name="KSO_WM_UNIT_TYPE" val="i"/>
  <p:tag name="KSO_WM_UNIT_INDEX" val="35"/>
  <p:tag name="KSO_WM_UNIT_ID" val="diagram20198172_1*i*35"/>
  <p:tag name="KSO_WM_TEMPLATE_CATEGORY" val="diagram"/>
  <p:tag name="KSO_WM_TEMPLATE_INDEX" val="20198172"/>
  <p:tag name="KSO_WM_UNIT_LAYERLEVEL" val="1"/>
  <p:tag name="KSO_WM_TAG_VERSION" val="1.0"/>
  <p:tag name="KSO_WM_BEAUTIFY_FLAG" val="#wm#"/>
</p:tagLst>
</file>

<file path=ppt/tags/tag1401.xml><?xml version="1.0" encoding="utf-8"?>
<p:tagLst xmlns:p="http://schemas.openxmlformats.org/presentationml/2006/main">
  <p:tag name="KSO_WM_UNIT_ADJUSTLAYOUT_ID" val="597"/>
  <p:tag name="KSO_WM_UNIT_HIGHLIGHT" val="0"/>
  <p:tag name="KSO_WM_UNIT_COMPATIBLE" val="0"/>
  <p:tag name="KSO_WM_UNIT_DIAGRAM_ISNUMVISUAL" val="0"/>
  <p:tag name="KSO_WM_UNIT_DIAGRAM_ISREFERUNIT" val="0"/>
  <p:tag name="KSO_WM_UNIT_TYPE" val="i"/>
  <p:tag name="KSO_WM_UNIT_INDEX" val="36"/>
  <p:tag name="KSO_WM_UNIT_ID" val="diagram20198172_1*i*36"/>
  <p:tag name="KSO_WM_TEMPLATE_CATEGORY" val="diagram"/>
  <p:tag name="KSO_WM_TEMPLATE_INDEX" val="20198172"/>
  <p:tag name="KSO_WM_UNIT_LAYERLEVEL" val="1"/>
  <p:tag name="KSO_WM_TAG_VERSION" val="1.0"/>
  <p:tag name="KSO_WM_BEAUTIFY_FLAG" val="#wm#"/>
</p:tagLst>
</file>

<file path=ppt/tags/tag1402.xml><?xml version="1.0" encoding="utf-8"?>
<p:tagLst xmlns:p="http://schemas.openxmlformats.org/presentationml/2006/main">
  <p:tag name="KSO_WM_UNIT_ADJUSTLAYOUT_ID" val="598"/>
  <p:tag name="KSO_WM_UNIT_HIGHLIGHT" val="0"/>
  <p:tag name="KSO_WM_UNIT_COMPATIBLE" val="0"/>
  <p:tag name="KSO_WM_UNIT_DIAGRAM_ISNUMVISUAL" val="0"/>
  <p:tag name="KSO_WM_UNIT_DIAGRAM_ISREFERUNIT" val="0"/>
  <p:tag name="KSO_WM_UNIT_TYPE" val="i"/>
  <p:tag name="KSO_WM_UNIT_INDEX" val="37"/>
  <p:tag name="KSO_WM_UNIT_ID" val="diagram20198172_1*i*37"/>
  <p:tag name="KSO_WM_TEMPLATE_CATEGORY" val="diagram"/>
  <p:tag name="KSO_WM_TEMPLATE_INDEX" val="20198172"/>
  <p:tag name="KSO_WM_UNIT_LAYERLEVEL" val="1"/>
  <p:tag name="KSO_WM_TAG_VERSION" val="1.0"/>
  <p:tag name="KSO_WM_BEAUTIFY_FLAG" val="#wm#"/>
</p:tagLst>
</file>

<file path=ppt/tags/tag1403.xml><?xml version="1.0" encoding="utf-8"?>
<p:tagLst xmlns:p="http://schemas.openxmlformats.org/presentationml/2006/main">
  <p:tag name="KSO_WM_UNIT_ADJUSTLAYOUT_ID" val="599"/>
  <p:tag name="KSO_WM_UNIT_HIGHLIGHT" val="0"/>
  <p:tag name="KSO_WM_UNIT_COMPATIBLE" val="0"/>
  <p:tag name="KSO_WM_UNIT_DIAGRAM_ISNUMVISUAL" val="0"/>
  <p:tag name="KSO_WM_UNIT_DIAGRAM_ISREFERUNIT" val="0"/>
  <p:tag name="KSO_WM_UNIT_TYPE" val="i"/>
  <p:tag name="KSO_WM_UNIT_INDEX" val="38"/>
  <p:tag name="KSO_WM_UNIT_ID" val="diagram20198172_1*i*38"/>
  <p:tag name="KSO_WM_TEMPLATE_CATEGORY" val="diagram"/>
  <p:tag name="KSO_WM_TEMPLATE_INDEX" val="20198172"/>
  <p:tag name="KSO_WM_UNIT_LAYERLEVEL" val="1"/>
  <p:tag name="KSO_WM_TAG_VERSION" val="1.0"/>
  <p:tag name="KSO_WM_BEAUTIFY_FLAG" val="#wm#"/>
</p:tagLst>
</file>

<file path=ppt/tags/tag1404.xml><?xml version="1.0" encoding="utf-8"?>
<p:tagLst xmlns:p="http://schemas.openxmlformats.org/presentationml/2006/main">
  <p:tag name="KSO_WM_UNIT_ADJUSTLAYOUT_ID" val="600"/>
  <p:tag name="KSO_WM_UNIT_HIGHLIGHT" val="0"/>
  <p:tag name="KSO_WM_UNIT_COMPATIBLE" val="0"/>
  <p:tag name="KSO_WM_UNIT_DIAGRAM_ISNUMVISUAL" val="0"/>
  <p:tag name="KSO_WM_UNIT_DIAGRAM_ISREFERUNIT" val="0"/>
  <p:tag name="KSO_WM_UNIT_TYPE" val="i"/>
  <p:tag name="KSO_WM_UNIT_INDEX" val="39"/>
  <p:tag name="KSO_WM_UNIT_ID" val="diagram20198172_1*i*39"/>
  <p:tag name="KSO_WM_TEMPLATE_CATEGORY" val="diagram"/>
  <p:tag name="KSO_WM_TEMPLATE_INDEX" val="20198172"/>
  <p:tag name="KSO_WM_UNIT_LAYERLEVEL" val="1"/>
  <p:tag name="KSO_WM_TAG_VERSION" val="1.0"/>
  <p:tag name="KSO_WM_BEAUTIFY_FLAG" val="#wm#"/>
</p:tagLst>
</file>

<file path=ppt/tags/tag1405.xml><?xml version="1.0" encoding="utf-8"?>
<p:tagLst xmlns:p="http://schemas.openxmlformats.org/presentationml/2006/main">
  <p:tag name="KSO_WM_UNIT_ADJUSTLAYOUT_ID" val="601"/>
  <p:tag name="KSO_WM_UNIT_HIGHLIGHT" val="0"/>
  <p:tag name="KSO_WM_UNIT_COMPATIBLE" val="0"/>
  <p:tag name="KSO_WM_UNIT_DIAGRAM_ISNUMVISUAL" val="0"/>
  <p:tag name="KSO_WM_UNIT_DIAGRAM_ISREFERUNIT" val="0"/>
  <p:tag name="KSO_WM_UNIT_TYPE" val="i"/>
  <p:tag name="KSO_WM_UNIT_INDEX" val="40"/>
  <p:tag name="KSO_WM_UNIT_ID" val="diagram20198172_1*i*40"/>
  <p:tag name="KSO_WM_TEMPLATE_CATEGORY" val="diagram"/>
  <p:tag name="KSO_WM_TEMPLATE_INDEX" val="20198172"/>
  <p:tag name="KSO_WM_UNIT_LAYERLEVEL" val="1"/>
  <p:tag name="KSO_WM_TAG_VERSION" val="1.0"/>
  <p:tag name="KSO_WM_BEAUTIFY_FLAG" val="#wm#"/>
</p:tagLst>
</file>

<file path=ppt/tags/tag1406.xml><?xml version="1.0" encoding="utf-8"?>
<p:tagLst xmlns:p="http://schemas.openxmlformats.org/presentationml/2006/main">
  <p:tag name="KSO_WM_UNIT_ADJUSTLAYOUT_ID" val="582"/>
  <p:tag name="KSO_WM_UNIT_HIGHLIGHT" val="0"/>
  <p:tag name="KSO_WM_UNIT_COMPATIBLE" val="0"/>
  <p:tag name="KSO_WM_UNIT_DIAGRAM_ISNUMVISUAL" val="0"/>
  <p:tag name="KSO_WM_UNIT_DIAGRAM_ISREFERUNIT" val="0"/>
  <p:tag name="KSO_WM_UNIT_TYPE" val="i"/>
  <p:tag name="KSO_WM_UNIT_INDEX" val="41"/>
  <p:tag name="KSO_WM_UNIT_ID" val="diagram20198172_1*i*41"/>
  <p:tag name="KSO_WM_TEMPLATE_CATEGORY" val="diagram"/>
  <p:tag name="KSO_WM_TEMPLATE_INDEX" val="20198172"/>
  <p:tag name="KSO_WM_UNIT_LAYERLEVEL" val="1"/>
  <p:tag name="KSO_WM_TAG_VERSION" val="1.0"/>
  <p:tag name="KSO_WM_BEAUTIFY_FLAG" val="#wm#"/>
</p:tagLst>
</file>

<file path=ppt/tags/tag1407.xml><?xml version="1.0" encoding="utf-8"?>
<p:tagLst xmlns:p="http://schemas.openxmlformats.org/presentationml/2006/main">
  <p:tag name="KSO_WM_UNIT_ADJUSTLAYOUT_ID" val="583"/>
  <p:tag name="KSO_WM_UNIT_HIGHLIGHT" val="0"/>
  <p:tag name="KSO_WM_UNIT_COMPATIBLE" val="0"/>
  <p:tag name="KSO_WM_UNIT_DIAGRAM_ISNUMVISUAL" val="0"/>
  <p:tag name="KSO_WM_UNIT_DIAGRAM_ISREFERUNIT" val="0"/>
  <p:tag name="KSO_WM_UNIT_TYPE" val="i"/>
  <p:tag name="KSO_WM_UNIT_INDEX" val="42"/>
  <p:tag name="KSO_WM_UNIT_ID" val="diagram20198172_1*i*42"/>
  <p:tag name="KSO_WM_TEMPLATE_CATEGORY" val="diagram"/>
  <p:tag name="KSO_WM_TEMPLATE_INDEX" val="20198172"/>
  <p:tag name="KSO_WM_UNIT_LAYERLEVEL" val="1"/>
  <p:tag name="KSO_WM_TAG_VERSION" val="1.0"/>
  <p:tag name="KSO_WM_BEAUTIFY_FLAG" val="#wm#"/>
</p:tagLst>
</file>

<file path=ppt/tags/tag1408.xml><?xml version="1.0" encoding="utf-8"?>
<p:tagLst xmlns:p="http://schemas.openxmlformats.org/presentationml/2006/main">
  <p:tag name="KSO_WM_UNIT_ADJUSTLAYOUT_ID" val="584"/>
  <p:tag name="KSO_WM_UNIT_HIGHLIGHT" val="0"/>
  <p:tag name="KSO_WM_UNIT_COMPATIBLE" val="0"/>
  <p:tag name="KSO_WM_UNIT_DIAGRAM_ISNUMVISUAL" val="0"/>
  <p:tag name="KSO_WM_UNIT_DIAGRAM_ISREFERUNIT" val="0"/>
  <p:tag name="KSO_WM_UNIT_TYPE" val="i"/>
  <p:tag name="KSO_WM_UNIT_INDEX" val="43"/>
  <p:tag name="KSO_WM_UNIT_ID" val="diagram20198172_1*i*43"/>
  <p:tag name="KSO_WM_TEMPLATE_CATEGORY" val="diagram"/>
  <p:tag name="KSO_WM_TEMPLATE_INDEX" val="20198172"/>
  <p:tag name="KSO_WM_UNIT_LAYERLEVEL" val="1"/>
  <p:tag name="KSO_WM_TAG_VERSION" val="1.0"/>
  <p:tag name="KSO_WM_BEAUTIFY_FLAG" val="#wm#"/>
</p:tagLst>
</file>

<file path=ppt/tags/tag1409.xml><?xml version="1.0" encoding="utf-8"?>
<p:tagLst xmlns:p="http://schemas.openxmlformats.org/presentationml/2006/main">
  <p:tag name="KSO_WM_UNIT_ADJUSTLAYOUT_ID" val="585"/>
  <p:tag name="KSO_WM_UNIT_HIGHLIGHT" val="0"/>
  <p:tag name="KSO_WM_UNIT_COMPATIBLE" val="0"/>
  <p:tag name="KSO_WM_UNIT_DIAGRAM_ISNUMVISUAL" val="0"/>
  <p:tag name="KSO_WM_UNIT_DIAGRAM_ISREFERUNIT" val="0"/>
  <p:tag name="KSO_WM_UNIT_TYPE" val="i"/>
  <p:tag name="KSO_WM_UNIT_INDEX" val="44"/>
  <p:tag name="KSO_WM_UNIT_ID" val="diagram20198172_1*i*44"/>
  <p:tag name="KSO_WM_TEMPLATE_CATEGORY" val="diagram"/>
  <p:tag name="KSO_WM_TEMPLATE_INDEX" val="20198172"/>
  <p:tag name="KSO_WM_UNIT_LAYERLEVEL" val="1"/>
  <p:tag name="KSO_WM_TAG_VERSION" val="1.0"/>
  <p:tag name="KSO_WM_BEAUTIFY_FLAG" val="#wm#"/>
</p:tagLst>
</file>

<file path=ppt/tags/tag141.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1410.xml><?xml version="1.0" encoding="utf-8"?>
<p:tagLst xmlns:p="http://schemas.openxmlformats.org/presentationml/2006/main">
  <p:tag name="KSO_WM_UNIT_ADJUSTLAYOUT_ID" val="586"/>
  <p:tag name="KSO_WM_UNIT_HIGHLIGHT" val="0"/>
  <p:tag name="KSO_WM_UNIT_COMPATIBLE" val="0"/>
  <p:tag name="KSO_WM_UNIT_DIAGRAM_ISNUMVISUAL" val="0"/>
  <p:tag name="KSO_WM_UNIT_DIAGRAM_ISREFERUNIT" val="0"/>
  <p:tag name="KSO_WM_UNIT_TYPE" val="i"/>
  <p:tag name="KSO_WM_UNIT_INDEX" val="46"/>
  <p:tag name="KSO_WM_UNIT_ID" val="diagram20198172_1*i*46"/>
  <p:tag name="KSO_WM_TEMPLATE_CATEGORY" val="diagram"/>
  <p:tag name="KSO_WM_TEMPLATE_INDEX" val="20198172"/>
  <p:tag name="KSO_WM_UNIT_LAYERLEVEL" val="1"/>
  <p:tag name="KSO_WM_TAG_VERSION" val="1.0"/>
  <p:tag name="KSO_WM_BEAUTIFY_FLAG" val="#wm#"/>
</p:tagLst>
</file>

<file path=ppt/tags/tag1411.xml><?xml version="1.0" encoding="utf-8"?>
<p:tagLst xmlns:p="http://schemas.openxmlformats.org/presentationml/2006/main">
  <p:tag name="KSO_WM_UNIT_ADJUSTLAYOUT_ID" val="587"/>
  <p:tag name="KSO_WM_UNIT_HIGHLIGHT" val="0"/>
  <p:tag name="KSO_WM_UNIT_COMPATIBLE" val="0"/>
  <p:tag name="KSO_WM_UNIT_DIAGRAM_ISNUMVISUAL" val="0"/>
  <p:tag name="KSO_WM_UNIT_DIAGRAM_ISREFERUNIT" val="0"/>
  <p:tag name="KSO_WM_UNIT_TYPE" val="i"/>
  <p:tag name="KSO_WM_UNIT_INDEX" val="47"/>
  <p:tag name="KSO_WM_UNIT_ID" val="diagram20198172_1*i*47"/>
  <p:tag name="KSO_WM_TEMPLATE_CATEGORY" val="diagram"/>
  <p:tag name="KSO_WM_TEMPLATE_INDEX" val="20198172"/>
  <p:tag name="KSO_WM_UNIT_LAYERLEVEL" val="1"/>
  <p:tag name="KSO_WM_TAG_VERSION" val="1.0"/>
  <p:tag name="KSO_WM_BEAUTIFY_FLAG" val="#wm#"/>
</p:tagLst>
</file>

<file path=ppt/tags/tag1412.xml><?xml version="1.0" encoding="utf-8"?>
<p:tagLst xmlns:p="http://schemas.openxmlformats.org/presentationml/2006/main">
  <p:tag name="KSO_WM_UNIT_ADJUSTLAYOUT_ID" val="588"/>
  <p:tag name="KSO_WM_UNIT_HIGHLIGHT" val="0"/>
  <p:tag name="KSO_WM_UNIT_COMPATIBLE" val="0"/>
  <p:tag name="KSO_WM_UNIT_DIAGRAM_ISNUMVISUAL" val="0"/>
  <p:tag name="KSO_WM_UNIT_DIAGRAM_ISREFERUNIT" val="0"/>
  <p:tag name="KSO_WM_UNIT_TYPE" val="i"/>
  <p:tag name="KSO_WM_UNIT_INDEX" val="48"/>
  <p:tag name="KSO_WM_UNIT_ID" val="diagram20198172_1*i*48"/>
  <p:tag name="KSO_WM_TEMPLATE_CATEGORY" val="diagram"/>
  <p:tag name="KSO_WM_TEMPLATE_INDEX" val="20198172"/>
  <p:tag name="KSO_WM_UNIT_LAYERLEVEL" val="1"/>
  <p:tag name="KSO_WM_TAG_VERSION" val="1.0"/>
  <p:tag name="KSO_WM_BEAUTIFY_FLAG" val="#wm#"/>
</p:tagLst>
</file>

<file path=ppt/tags/tag1413.xml><?xml version="1.0" encoding="utf-8"?>
<p:tagLst xmlns:p="http://schemas.openxmlformats.org/presentationml/2006/main">
  <p:tag name="KSO_WM_UNIT_ADJUSTLAYOUT_ID" val="589"/>
  <p:tag name="KSO_WM_UNIT_HIGHLIGHT" val="0"/>
  <p:tag name="KSO_WM_UNIT_COMPATIBLE" val="0"/>
  <p:tag name="KSO_WM_UNIT_DIAGRAM_ISNUMVISUAL" val="0"/>
  <p:tag name="KSO_WM_UNIT_DIAGRAM_ISREFERUNIT" val="0"/>
  <p:tag name="KSO_WM_UNIT_TYPE" val="i"/>
  <p:tag name="KSO_WM_UNIT_INDEX" val="49"/>
  <p:tag name="KSO_WM_UNIT_ID" val="diagram20198172_1*i*49"/>
  <p:tag name="KSO_WM_TEMPLATE_CATEGORY" val="diagram"/>
  <p:tag name="KSO_WM_TEMPLATE_INDEX" val="20198172"/>
  <p:tag name="KSO_WM_UNIT_LAYERLEVEL" val="1"/>
  <p:tag name="KSO_WM_TAG_VERSION" val="1.0"/>
  <p:tag name="KSO_WM_BEAUTIFY_FLAG" val="#wm#"/>
</p:tagLst>
</file>

<file path=ppt/tags/tag1414.xml><?xml version="1.0" encoding="utf-8"?>
<p:tagLst xmlns:p="http://schemas.openxmlformats.org/presentationml/2006/main">
  <p:tag name="KSO_WM_UNIT_ADJUSTLAYOUT_ID" val="590"/>
  <p:tag name="KSO_WM_UNIT_HIGHLIGHT" val="0"/>
  <p:tag name="KSO_WM_UNIT_COMPATIBLE" val="0"/>
  <p:tag name="KSO_WM_UNIT_DIAGRAM_ISNUMVISUAL" val="0"/>
  <p:tag name="KSO_WM_UNIT_DIAGRAM_ISREFERUNIT" val="0"/>
  <p:tag name="KSO_WM_UNIT_TYPE" val="i"/>
  <p:tag name="KSO_WM_UNIT_INDEX" val="50"/>
  <p:tag name="KSO_WM_UNIT_ID" val="diagram20198172_1*i*50"/>
  <p:tag name="KSO_WM_TEMPLATE_CATEGORY" val="diagram"/>
  <p:tag name="KSO_WM_TEMPLATE_INDEX" val="20198172"/>
  <p:tag name="KSO_WM_UNIT_LAYERLEVEL" val="1"/>
  <p:tag name="KSO_WM_TAG_VERSION" val="1.0"/>
  <p:tag name="KSO_WM_BEAUTIFY_FLAG" val="#wm#"/>
</p:tagLst>
</file>

<file path=ppt/tags/tag1415.xml><?xml version="1.0" encoding="utf-8"?>
<p:tagLst xmlns:p="http://schemas.openxmlformats.org/presentationml/2006/main">
  <p:tag name="KSO_WM_UNIT_ADJUSTLAYOUT_ID" val="591"/>
  <p:tag name="KSO_WM_UNIT_HIGHLIGHT" val="0"/>
  <p:tag name="KSO_WM_UNIT_COMPATIBLE" val="0"/>
  <p:tag name="KSO_WM_UNIT_DIAGRAM_ISNUMVISUAL" val="0"/>
  <p:tag name="KSO_WM_UNIT_DIAGRAM_ISREFERUNIT" val="0"/>
  <p:tag name="KSO_WM_UNIT_TYPE" val="i"/>
  <p:tag name="KSO_WM_UNIT_INDEX" val="51"/>
  <p:tag name="KSO_WM_UNIT_ID" val="diagram20198172_1*i*51"/>
  <p:tag name="KSO_WM_TEMPLATE_CATEGORY" val="diagram"/>
  <p:tag name="KSO_WM_TEMPLATE_INDEX" val="20198172"/>
  <p:tag name="KSO_WM_UNIT_LAYERLEVEL" val="1"/>
  <p:tag name="KSO_WM_TAG_VERSION" val="1.0"/>
  <p:tag name="KSO_WM_BEAUTIFY_FLAG" val="#wm#"/>
</p:tagLst>
</file>

<file path=ppt/tags/tag1416.xml><?xml version="1.0" encoding="utf-8"?>
<p:tagLst xmlns:p="http://schemas.openxmlformats.org/presentationml/2006/main">
  <p:tag name="KSO_WM_UNIT_ADJUSTLAYOUT_ID" val="572"/>
  <p:tag name="KSO_WM_UNIT_HIGHLIGHT" val="0"/>
  <p:tag name="KSO_WM_UNIT_COMPATIBLE" val="0"/>
  <p:tag name="KSO_WM_UNIT_DIAGRAM_ISNUMVISUAL" val="0"/>
  <p:tag name="KSO_WM_UNIT_DIAGRAM_ISREFERUNIT" val="0"/>
  <p:tag name="KSO_WM_UNIT_TYPE" val="i"/>
  <p:tag name="KSO_WM_UNIT_INDEX" val="52"/>
  <p:tag name="KSO_WM_UNIT_ID" val="diagram20198172_1*i*52"/>
  <p:tag name="KSO_WM_TEMPLATE_CATEGORY" val="diagram"/>
  <p:tag name="KSO_WM_TEMPLATE_INDEX" val="20198172"/>
  <p:tag name="KSO_WM_UNIT_LAYERLEVEL" val="1"/>
  <p:tag name="KSO_WM_TAG_VERSION" val="1.0"/>
  <p:tag name="KSO_WM_BEAUTIFY_FLAG" val="#wm#"/>
</p:tagLst>
</file>

<file path=ppt/tags/tag1417.xml><?xml version="1.0" encoding="utf-8"?>
<p:tagLst xmlns:p="http://schemas.openxmlformats.org/presentationml/2006/main">
  <p:tag name="KSO_WM_UNIT_ADJUSTLAYOUT_ID" val="573"/>
  <p:tag name="KSO_WM_UNIT_HIGHLIGHT" val="0"/>
  <p:tag name="KSO_WM_UNIT_COMPATIBLE" val="0"/>
  <p:tag name="KSO_WM_UNIT_DIAGRAM_ISNUMVISUAL" val="0"/>
  <p:tag name="KSO_WM_UNIT_DIAGRAM_ISREFERUNIT" val="0"/>
  <p:tag name="KSO_WM_UNIT_TYPE" val="i"/>
  <p:tag name="KSO_WM_UNIT_INDEX" val="53"/>
  <p:tag name="KSO_WM_UNIT_ID" val="diagram20198172_1*i*53"/>
  <p:tag name="KSO_WM_TEMPLATE_CATEGORY" val="diagram"/>
  <p:tag name="KSO_WM_TEMPLATE_INDEX" val="20198172"/>
  <p:tag name="KSO_WM_UNIT_LAYERLEVEL" val="1"/>
  <p:tag name="KSO_WM_TAG_VERSION" val="1.0"/>
  <p:tag name="KSO_WM_BEAUTIFY_FLAG" val="#wm#"/>
</p:tagLst>
</file>

<file path=ppt/tags/tag1418.xml><?xml version="1.0" encoding="utf-8"?>
<p:tagLst xmlns:p="http://schemas.openxmlformats.org/presentationml/2006/main">
  <p:tag name="KSO_WM_UNIT_ADJUSTLAYOUT_ID" val="574"/>
  <p:tag name="KSO_WM_UNIT_HIGHLIGHT" val="0"/>
  <p:tag name="KSO_WM_UNIT_COMPATIBLE" val="0"/>
  <p:tag name="KSO_WM_UNIT_DIAGRAM_ISNUMVISUAL" val="0"/>
  <p:tag name="KSO_WM_UNIT_DIAGRAM_ISREFERUNIT" val="0"/>
  <p:tag name="KSO_WM_UNIT_TYPE" val="i"/>
  <p:tag name="KSO_WM_UNIT_INDEX" val="54"/>
  <p:tag name="KSO_WM_UNIT_ID" val="diagram20198172_1*i*54"/>
  <p:tag name="KSO_WM_TEMPLATE_CATEGORY" val="diagram"/>
  <p:tag name="KSO_WM_TEMPLATE_INDEX" val="20198172"/>
  <p:tag name="KSO_WM_UNIT_LAYERLEVEL" val="1"/>
  <p:tag name="KSO_WM_TAG_VERSION" val="1.0"/>
  <p:tag name="KSO_WM_BEAUTIFY_FLAG" val="#wm#"/>
</p:tagLst>
</file>

<file path=ppt/tags/tag1419.xml><?xml version="1.0" encoding="utf-8"?>
<p:tagLst xmlns:p="http://schemas.openxmlformats.org/presentationml/2006/main">
  <p:tag name="KSO_WM_UNIT_ADJUSTLAYOUT_ID" val="575"/>
  <p:tag name="KSO_WM_UNIT_HIGHLIGHT" val="0"/>
  <p:tag name="KSO_WM_UNIT_COMPATIBLE" val="0"/>
  <p:tag name="KSO_WM_UNIT_DIAGRAM_ISNUMVISUAL" val="0"/>
  <p:tag name="KSO_WM_UNIT_DIAGRAM_ISREFERUNIT" val="0"/>
  <p:tag name="KSO_WM_UNIT_TYPE" val="i"/>
  <p:tag name="KSO_WM_UNIT_INDEX" val="55"/>
  <p:tag name="KSO_WM_UNIT_ID" val="diagram20198172_1*i*55"/>
  <p:tag name="KSO_WM_TEMPLATE_CATEGORY" val="diagram"/>
  <p:tag name="KSO_WM_TEMPLATE_INDEX" val="20198172"/>
  <p:tag name="KSO_WM_UNIT_LAYERLEVEL" val="1"/>
  <p:tag name="KSO_WM_TAG_VERSION" val="1.0"/>
  <p:tag name="KSO_WM_BEAUTIFY_FLAG" val="#wm#"/>
</p:tagLst>
</file>

<file path=ppt/tags/tag142.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1420.xml><?xml version="1.0" encoding="utf-8"?>
<p:tagLst xmlns:p="http://schemas.openxmlformats.org/presentationml/2006/main">
  <p:tag name="KSO_WM_UNIT_ADJUSTLAYOUT_ID" val="576"/>
  <p:tag name="KSO_WM_UNIT_HIGHLIGHT" val="0"/>
  <p:tag name="KSO_WM_UNIT_COMPATIBLE" val="0"/>
  <p:tag name="KSO_WM_UNIT_DIAGRAM_ISNUMVISUAL" val="0"/>
  <p:tag name="KSO_WM_UNIT_DIAGRAM_ISREFERUNIT" val="0"/>
  <p:tag name="KSO_WM_UNIT_TYPE" val="i"/>
  <p:tag name="KSO_WM_UNIT_INDEX" val="57"/>
  <p:tag name="KSO_WM_UNIT_ID" val="diagram20198172_1*i*57"/>
  <p:tag name="KSO_WM_TEMPLATE_CATEGORY" val="diagram"/>
  <p:tag name="KSO_WM_TEMPLATE_INDEX" val="20198172"/>
  <p:tag name="KSO_WM_UNIT_LAYERLEVEL" val="1"/>
  <p:tag name="KSO_WM_TAG_VERSION" val="1.0"/>
  <p:tag name="KSO_WM_BEAUTIFY_FLAG" val="#wm#"/>
</p:tagLst>
</file>

<file path=ppt/tags/tag1421.xml><?xml version="1.0" encoding="utf-8"?>
<p:tagLst xmlns:p="http://schemas.openxmlformats.org/presentationml/2006/main">
  <p:tag name="KSO_WM_UNIT_ADJUSTLAYOUT_ID" val="577"/>
  <p:tag name="KSO_WM_UNIT_HIGHLIGHT" val="0"/>
  <p:tag name="KSO_WM_UNIT_COMPATIBLE" val="0"/>
  <p:tag name="KSO_WM_UNIT_DIAGRAM_ISNUMVISUAL" val="0"/>
  <p:tag name="KSO_WM_UNIT_DIAGRAM_ISREFERUNIT" val="0"/>
  <p:tag name="KSO_WM_UNIT_TYPE" val="i"/>
  <p:tag name="KSO_WM_UNIT_INDEX" val="58"/>
  <p:tag name="KSO_WM_UNIT_ID" val="diagram20198172_1*i*58"/>
  <p:tag name="KSO_WM_TEMPLATE_CATEGORY" val="diagram"/>
  <p:tag name="KSO_WM_TEMPLATE_INDEX" val="20198172"/>
  <p:tag name="KSO_WM_UNIT_LAYERLEVEL" val="1"/>
  <p:tag name="KSO_WM_TAG_VERSION" val="1.0"/>
  <p:tag name="KSO_WM_BEAUTIFY_FLAG" val="#wm#"/>
</p:tagLst>
</file>

<file path=ppt/tags/tag1422.xml><?xml version="1.0" encoding="utf-8"?>
<p:tagLst xmlns:p="http://schemas.openxmlformats.org/presentationml/2006/main">
  <p:tag name="KSO_WM_UNIT_ADJUSTLAYOUT_ID" val="578"/>
  <p:tag name="KSO_WM_UNIT_HIGHLIGHT" val="0"/>
  <p:tag name="KSO_WM_UNIT_COMPATIBLE" val="0"/>
  <p:tag name="KSO_WM_UNIT_DIAGRAM_ISNUMVISUAL" val="0"/>
  <p:tag name="KSO_WM_UNIT_DIAGRAM_ISREFERUNIT" val="0"/>
  <p:tag name="KSO_WM_UNIT_TYPE" val="i"/>
  <p:tag name="KSO_WM_UNIT_INDEX" val="59"/>
  <p:tag name="KSO_WM_UNIT_ID" val="diagram20198172_1*i*59"/>
  <p:tag name="KSO_WM_TEMPLATE_CATEGORY" val="diagram"/>
  <p:tag name="KSO_WM_TEMPLATE_INDEX" val="20198172"/>
  <p:tag name="KSO_WM_UNIT_LAYERLEVEL" val="1"/>
  <p:tag name="KSO_WM_TAG_VERSION" val="1.0"/>
  <p:tag name="KSO_WM_BEAUTIFY_FLAG" val="#wm#"/>
</p:tagLst>
</file>

<file path=ppt/tags/tag1423.xml><?xml version="1.0" encoding="utf-8"?>
<p:tagLst xmlns:p="http://schemas.openxmlformats.org/presentationml/2006/main">
  <p:tag name="KSO_WM_UNIT_ADJUSTLAYOUT_ID" val="579"/>
  <p:tag name="KSO_WM_UNIT_HIGHLIGHT" val="0"/>
  <p:tag name="KSO_WM_UNIT_COMPATIBLE" val="0"/>
  <p:tag name="KSO_WM_UNIT_DIAGRAM_ISNUMVISUAL" val="0"/>
  <p:tag name="KSO_WM_UNIT_DIAGRAM_ISREFERUNIT" val="0"/>
  <p:tag name="KSO_WM_UNIT_TYPE" val="i"/>
  <p:tag name="KSO_WM_UNIT_INDEX" val="60"/>
  <p:tag name="KSO_WM_UNIT_ID" val="diagram20198172_1*i*60"/>
  <p:tag name="KSO_WM_TEMPLATE_CATEGORY" val="diagram"/>
  <p:tag name="KSO_WM_TEMPLATE_INDEX" val="20198172"/>
  <p:tag name="KSO_WM_UNIT_LAYERLEVEL" val="1"/>
  <p:tag name="KSO_WM_TAG_VERSION" val="1.0"/>
  <p:tag name="KSO_WM_BEAUTIFY_FLAG" val="#wm#"/>
</p:tagLst>
</file>

<file path=ppt/tags/tag1424.xml><?xml version="1.0" encoding="utf-8"?>
<p:tagLst xmlns:p="http://schemas.openxmlformats.org/presentationml/2006/main">
  <p:tag name="KSO_WM_UNIT_ADJUSTLAYOUT_ID" val="580"/>
  <p:tag name="KSO_WM_UNIT_HIGHLIGHT" val="0"/>
  <p:tag name="KSO_WM_UNIT_COMPATIBLE" val="0"/>
  <p:tag name="KSO_WM_UNIT_DIAGRAM_ISNUMVISUAL" val="0"/>
  <p:tag name="KSO_WM_UNIT_DIAGRAM_ISREFERUNIT" val="0"/>
  <p:tag name="KSO_WM_UNIT_TYPE" val="i"/>
  <p:tag name="KSO_WM_UNIT_INDEX" val="61"/>
  <p:tag name="KSO_WM_UNIT_ID" val="diagram20198172_1*i*61"/>
  <p:tag name="KSO_WM_TEMPLATE_CATEGORY" val="diagram"/>
  <p:tag name="KSO_WM_TEMPLATE_INDEX" val="20198172"/>
  <p:tag name="KSO_WM_UNIT_LAYERLEVEL" val="1"/>
  <p:tag name="KSO_WM_TAG_VERSION" val="1.0"/>
  <p:tag name="KSO_WM_BEAUTIFY_FLAG" val="#wm#"/>
</p:tagLst>
</file>

<file path=ppt/tags/tag1425.xml><?xml version="1.0" encoding="utf-8"?>
<p:tagLst xmlns:p="http://schemas.openxmlformats.org/presentationml/2006/main">
  <p:tag name="KSO_WM_UNIT_ADJUSTLAYOUT_ID" val="581"/>
  <p:tag name="KSO_WM_UNIT_HIGHLIGHT" val="0"/>
  <p:tag name="KSO_WM_UNIT_COMPATIBLE" val="0"/>
  <p:tag name="KSO_WM_UNIT_DIAGRAM_ISNUMVISUAL" val="0"/>
  <p:tag name="KSO_WM_UNIT_DIAGRAM_ISREFERUNIT" val="0"/>
  <p:tag name="KSO_WM_UNIT_TYPE" val="i"/>
  <p:tag name="KSO_WM_UNIT_INDEX" val="62"/>
  <p:tag name="KSO_WM_UNIT_ID" val="diagram20198172_1*i*62"/>
  <p:tag name="KSO_WM_TEMPLATE_CATEGORY" val="diagram"/>
  <p:tag name="KSO_WM_TEMPLATE_INDEX" val="20198172"/>
  <p:tag name="KSO_WM_UNIT_LAYERLEVEL" val="1"/>
  <p:tag name="KSO_WM_TAG_VERSION" val="1.0"/>
  <p:tag name="KSO_WM_BEAUTIFY_FLAG" val="#wm#"/>
</p:tagLst>
</file>

<file path=ppt/tags/tag1426.xml><?xml version="1.0" encoding="utf-8"?>
<p:tagLst xmlns:p="http://schemas.openxmlformats.org/presentationml/2006/main">
  <p:tag name="KSO_WM_UNIT_ADJUSTLAYOUT_ID" val="562"/>
  <p:tag name="KSO_WM_UNIT_HIGHLIGHT" val="0"/>
  <p:tag name="KSO_WM_UNIT_COMPATIBLE" val="0"/>
  <p:tag name="KSO_WM_UNIT_DIAGRAM_ISNUMVISUAL" val="0"/>
  <p:tag name="KSO_WM_UNIT_DIAGRAM_ISREFERUNIT" val="0"/>
  <p:tag name="KSO_WM_UNIT_TYPE" val="i"/>
  <p:tag name="KSO_WM_UNIT_INDEX" val="63"/>
  <p:tag name="KSO_WM_UNIT_ID" val="diagram20198172_1*i*63"/>
  <p:tag name="KSO_WM_TEMPLATE_CATEGORY" val="diagram"/>
  <p:tag name="KSO_WM_TEMPLATE_INDEX" val="20198172"/>
  <p:tag name="KSO_WM_UNIT_LAYERLEVEL" val="1"/>
  <p:tag name="KSO_WM_TAG_VERSION" val="1.0"/>
  <p:tag name="KSO_WM_BEAUTIFY_FLAG" val="#wm#"/>
</p:tagLst>
</file>

<file path=ppt/tags/tag1427.xml><?xml version="1.0" encoding="utf-8"?>
<p:tagLst xmlns:p="http://schemas.openxmlformats.org/presentationml/2006/main">
  <p:tag name="KSO_WM_UNIT_ADJUSTLAYOUT_ID" val="563"/>
  <p:tag name="KSO_WM_UNIT_HIGHLIGHT" val="0"/>
  <p:tag name="KSO_WM_UNIT_COMPATIBLE" val="0"/>
  <p:tag name="KSO_WM_UNIT_DIAGRAM_ISNUMVISUAL" val="0"/>
  <p:tag name="KSO_WM_UNIT_DIAGRAM_ISREFERUNIT" val="0"/>
  <p:tag name="KSO_WM_UNIT_TYPE" val="i"/>
  <p:tag name="KSO_WM_UNIT_INDEX" val="64"/>
  <p:tag name="KSO_WM_UNIT_ID" val="diagram20198172_1*i*64"/>
  <p:tag name="KSO_WM_TEMPLATE_CATEGORY" val="diagram"/>
  <p:tag name="KSO_WM_TEMPLATE_INDEX" val="20198172"/>
  <p:tag name="KSO_WM_UNIT_LAYERLEVEL" val="1"/>
  <p:tag name="KSO_WM_TAG_VERSION" val="1.0"/>
  <p:tag name="KSO_WM_BEAUTIFY_FLAG" val="#wm#"/>
</p:tagLst>
</file>

<file path=ppt/tags/tag1428.xml><?xml version="1.0" encoding="utf-8"?>
<p:tagLst xmlns:p="http://schemas.openxmlformats.org/presentationml/2006/main">
  <p:tag name="KSO_WM_UNIT_ADJUSTLAYOUT_ID" val="564"/>
  <p:tag name="KSO_WM_UNIT_HIGHLIGHT" val="0"/>
  <p:tag name="KSO_WM_UNIT_COMPATIBLE" val="0"/>
  <p:tag name="KSO_WM_UNIT_DIAGRAM_ISNUMVISUAL" val="0"/>
  <p:tag name="KSO_WM_UNIT_DIAGRAM_ISREFERUNIT" val="0"/>
  <p:tag name="KSO_WM_UNIT_TYPE" val="i"/>
  <p:tag name="KSO_WM_UNIT_INDEX" val="65"/>
  <p:tag name="KSO_WM_UNIT_ID" val="diagram20198172_1*i*65"/>
  <p:tag name="KSO_WM_TEMPLATE_CATEGORY" val="diagram"/>
  <p:tag name="KSO_WM_TEMPLATE_INDEX" val="20198172"/>
  <p:tag name="KSO_WM_UNIT_LAYERLEVEL" val="1"/>
  <p:tag name="KSO_WM_TAG_VERSION" val="1.0"/>
  <p:tag name="KSO_WM_BEAUTIFY_FLAG" val="#wm#"/>
</p:tagLst>
</file>

<file path=ppt/tags/tag1429.xml><?xml version="1.0" encoding="utf-8"?>
<p:tagLst xmlns:p="http://schemas.openxmlformats.org/presentationml/2006/main">
  <p:tag name="KSO_WM_UNIT_ADJUSTLAYOUT_ID" val="565"/>
  <p:tag name="KSO_WM_UNIT_HIGHLIGHT" val="0"/>
  <p:tag name="KSO_WM_UNIT_COMPATIBLE" val="0"/>
  <p:tag name="KSO_WM_UNIT_DIAGRAM_ISNUMVISUAL" val="0"/>
  <p:tag name="KSO_WM_UNIT_DIAGRAM_ISREFERUNIT" val="0"/>
  <p:tag name="KSO_WM_UNIT_TYPE" val="i"/>
  <p:tag name="KSO_WM_UNIT_INDEX" val="66"/>
  <p:tag name="KSO_WM_UNIT_ID" val="diagram20198172_1*i*66"/>
  <p:tag name="KSO_WM_TEMPLATE_CATEGORY" val="diagram"/>
  <p:tag name="KSO_WM_TEMPLATE_INDEX" val="20198172"/>
  <p:tag name="KSO_WM_UNIT_LAYERLEVEL" val="1"/>
  <p:tag name="KSO_WM_TAG_VERSION" val="1.0"/>
  <p:tag name="KSO_WM_BEAUTIFY_FLAG" val="#wm#"/>
</p:tagLst>
</file>

<file path=ppt/tags/tag143.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1430.xml><?xml version="1.0" encoding="utf-8"?>
<p:tagLst xmlns:p="http://schemas.openxmlformats.org/presentationml/2006/main">
  <p:tag name="KSO_WM_UNIT_ADJUSTLAYOUT_ID" val="566"/>
  <p:tag name="KSO_WM_UNIT_HIGHLIGHT" val="0"/>
  <p:tag name="KSO_WM_UNIT_COMPATIBLE" val="0"/>
  <p:tag name="KSO_WM_UNIT_DIAGRAM_ISNUMVISUAL" val="0"/>
  <p:tag name="KSO_WM_UNIT_DIAGRAM_ISREFERUNIT" val="0"/>
  <p:tag name="KSO_WM_UNIT_TYPE" val="i"/>
  <p:tag name="KSO_WM_UNIT_INDEX" val="68"/>
  <p:tag name="KSO_WM_UNIT_ID" val="diagram20198172_1*i*68"/>
  <p:tag name="KSO_WM_TEMPLATE_CATEGORY" val="diagram"/>
  <p:tag name="KSO_WM_TEMPLATE_INDEX" val="20198172"/>
  <p:tag name="KSO_WM_UNIT_LAYERLEVEL" val="1"/>
  <p:tag name="KSO_WM_TAG_VERSION" val="1.0"/>
  <p:tag name="KSO_WM_BEAUTIFY_FLAG" val="#wm#"/>
</p:tagLst>
</file>

<file path=ppt/tags/tag1431.xml><?xml version="1.0" encoding="utf-8"?>
<p:tagLst xmlns:p="http://schemas.openxmlformats.org/presentationml/2006/main">
  <p:tag name="KSO_WM_UNIT_ADJUSTLAYOUT_ID" val="567"/>
  <p:tag name="KSO_WM_UNIT_HIGHLIGHT" val="0"/>
  <p:tag name="KSO_WM_UNIT_COMPATIBLE" val="0"/>
  <p:tag name="KSO_WM_UNIT_DIAGRAM_ISNUMVISUAL" val="0"/>
  <p:tag name="KSO_WM_UNIT_DIAGRAM_ISREFERUNIT" val="0"/>
  <p:tag name="KSO_WM_UNIT_TYPE" val="i"/>
  <p:tag name="KSO_WM_UNIT_INDEX" val="69"/>
  <p:tag name="KSO_WM_UNIT_ID" val="diagram20198172_1*i*69"/>
  <p:tag name="KSO_WM_TEMPLATE_CATEGORY" val="diagram"/>
  <p:tag name="KSO_WM_TEMPLATE_INDEX" val="20198172"/>
  <p:tag name="KSO_WM_UNIT_LAYERLEVEL" val="1"/>
  <p:tag name="KSO_WM_TAG_VERSION" val="1.0"/>
  <p:tag name="KSO_WM_BEAUTIFY_FLAG" val="#wm#"/>
</p:tagLst>
</file>

<file path=ppt/tags/tag1432.xml><?xml version="1.0" encoding="utf-8"?>
<p:tagLst xmlns:p="http://schemas.openxmlformats.org/presentationml/2006/main">
  <p:tag name="KSO_WM_UNIT_ADJUSTLAYOUT_ID" val="568"/>
  <p:tag name="KSO_WM_UNIT_HIGHLIGHT" val="0"/>
  <p:tag name="KSO_WM_UNIT_COMPATIBLE" val="0"/>
  <p:tag name="KSO_WM_UNIT_DIAGRAM_ISNUMVISUAL" val="0"/>
  <p:tag name="KSO_WM_UNIT_DIAGRAM_ISREFERUNIT" val="0"/>
  <p:tag name="KSO_WM_UNIT_TYPE" val="i"/>
  <p:tag name="KSO_WM_UNIT_INDEX" val="70"/>
  <p:tag name="KSO_WM_UNIT_ID" val="diagram20198172_1*i*70"/>
  <p:tag name="KSO_WM_TEMPLATE_CATEGORY" val="diagram"/>
  <p:tag name="KSO_WM_TEMPLATE_INDEX" val="20198172"/>
  <p:tag name="KSO_WM_UNIT_LAYERLEVEL" val="1"/>
  <p:tag name="KSO_WM_TAG_VERSION" val="1.0"/>
  <p:tag name="KSO_WM_BEAUTIFY_FLAG" val="#wm#"/>
</p:tagLst>
</file>

<file path=ppt/tags/tag1433.xml><?xml version="1.0" encoding="utf-8"?>
<p:tagLst xmlns:p="http://schemas.openxmlformats.org/presentationml/2006/main">
  <p:tag name="KSO_WM_UNIT_ADJUSTLAYOUT_ID" val="569"/>
  <p:tag name="KSO_WM_UNIT_HIGHLIGHT" val="0"/>
  <p:tag name="KSO_WM_UNIT_COMPATIBLE" val="0"/>
  <p:tag name="KSO_WM_UNIT_DIAGRAM_ISNUMVISUAL" val="0"/>
  <p:tag name="KSO_WM_UNIT_DIAGRAM_ISREFERUNIT" val="0"/>
  <p:tag name="KSO_WM_UNIT_TYPE" val="i"/>
  <p:tag name="KSO_WM_UNIT_INDEX" val="71"/>
  <p:tag name="KSO_WM_UNIT_ID" val="diagram20198172_1*i*71"/>
  <p:tag name="KSO_WM_TEMPLATE_CATEGORY" val="diagram"/>
  <p:tag name="KSO_WM_TEMPLATE_INDEX" val="20198172"/>
  <p:tag name="KSO_WM_UNIT_LAYERLEVEL" val="1"/>
  <p:tag name="KSO_WM_TAG_VERSION" val="1.0"/>
  <p:tag name="KSO_WM_BEAUTIFY_FLAG" val="#wm#"/>
</p:tagLst>
</file>

<file path=ppt/tags/tag1434.xml><?xml version="1.0" encoding="utf-8"?>
<p:tagLst xmlns:p="http://schemas.openxmlformats.org/presentationml/2006/main">
  <p:tag name="KSO_WM_UNIT_ADJUSTLAYOUT_ID" val="570"/>
  <p:tag name="KSO_WM_UNIT_HIGHLIGHT" val="0"/>
  <p:tag name="KSO_WM_UNIT_COMPATIBLE" val="0"/>
  <p:tag name="KSO_WM_UNIT_DIAGRAM_ISNUMVISUAL" val="0"/>
  <p:tag name="KSO_WM_UNIT_DIAGRAM_ISREFERUNIT" val="0"/>
  <p:tag name="KSO_WM_UNIT_TYPE" val="i"/>
  <p:tag name="KSO_WM_UNIT_INDEX" val="72"/>
  <p:tag name="KSO_WM_UNIT_ID" val="diagram20198172_1*i*72"/>
  <p:tag name="KSO_WM_TEMPLATE_CATEGORY" val="diagram"/>
  <p:tag name="KSO_WM_TEMPLATE_INDEX" val="20198172"/>
  <p:tag name="KSO_WM_UNIT_LAYERLEVEL" val="1"/>
  <p:tag name="KSO_WM_TAG_VERSION" val="1.0"/>
  <p:tag name="KSO_WM_BEAUTIFY_FLAG" val="#wm#"/>
</p:tagLst>
</file>

<file path=ppt/tags/tag1435.xml><?xml version="1.0" encoding="utf-8"?>
<p:tagLst xmlns:p="http://schemas.openxmlformats.org/presentationml/2006/main">
  <p:tag name="KSO_WM_UNIT_ADJUSTLAYOUT_ID" val="571"/>
  <p:tag name="KSO_WM_UNIT_HIGHLIGHT" val="0"/>
  <p:tag name="KSO_WM_UNIT_COMPATIBLE" val="0"/>
  <p:tag name="KSO_WM_UNIT_DIAGRAM_ISNUMVISUAL" val="0"/>
  <p:tag name="KSO_WM_UNIT_DIAGRAM_ISREFERUNIT" val="0"/>
  <p:tag name="KSO_WM_UNIT_TYPE" val="i"/>
  <p:tag name="KSO_WM_UNIT_INDEX" val="73"/>
  <p:tag name="KSO_WM_UNIT_ID" val="diagram20198172_1*i*73"/>
  <p:tag name="KSO_WM_TEMPLATE_CATEGORY" val="diagram"/>
  <p:tag name="KSO_WM_TEMPLATE_INDEX" val="20198172"/>
  <p:tag name="KSO_WM_UNIT_LAYERLEVEL" val="1"/>
  <p:tag name="KSO_WM_TAG_VERSION" val="1.0"/>
  <p:tag name="KSO_WM_BEAUTIFY_FLAG" val="#wm#"/>
</p:tagLst>
</file>

<file path=ppt/tags/tag1436.xml><?xml version="1.0" encoding="utf-8"?>
<p:tagLst xmlns:p="http://schemas.openxmlformats.org/presentationml/2006/main">
  <p:tag name="KSO_WM_UNIT_ADJUSTLAYOUT_ID" val="552"/>
  <p:tag name="KSO_WM_UNIT_HIGHLIGHT" val="0"/>
  <p:tag name="KSO_WM_UNIT_COMPATIBLE" val="0"/>
  <p:tag name="KSO_WM_UNIT_DIAGRAM_ISNUMVISUAL" val="0"/>
  <p:tag name="KSO_WM_UNIT_DIAGRAM_ISREFERUNIT" val="0"/>
  <p:tag name="KSO_WM_UNIT_TYPE" val="i"/>
  <p:tag name="KSO_WM_UNIT_INDEX" val="74"/>
  <p:tag name="KSO_WM_UNIT_ID" val="diagram20198172_1*i*74"/>
  <p:tag name="KSO_WM_TEMPLATE_CATEGORY" val="diagram"/>
  <p:tag name="KSO_WM_TEMPLATE_INDEX" val="20198172"/>
  <p:tag name="KSO_WM_UNIT_LAYERLEVEL" val="1"/>
  <p:tag name="KSO_WM_TAG_VERSION" val="1.0"/>
  <p:tag name="KSO_WM_BEAUTIFY_FLAG" val="#wm#"/>
</p:tagLst>
</file>

<file path=ppt/tags/tag1437.xml><?xml version="1.0" encoding="utf-8"?>
<p:tagLst xmlns:p="http://schemas.openxmlformats.org/presentationml/2006/main">
  <p:tag name="KSO_WM_UNIT_ADJUSTLAYOUT_ID" val="553"/>
  <p:tag name="KSO_WM_UNIT_HIGHLIGHT" val="0"/>
  <p:tag name="KSO_WM_UNIT_COMPATIBLE" val="0"/>
  <p:tag name="KSO_WM_UNIT_DIAGRAM_ISNUMVISUAL" val="0"/>
  <p:tag name="KSO_WM_UNIT_DIAGRAM_ISREFERUNIT" val="0"/>
  <p:tag name="KSO_WM_UNIT_TYPE" val="i"/>
  <p:tag name="KSO_WM_UNIT_INDEX" val="75"/>
  <p:tag name="KSO_WM_UNIT_ID" val="diagram20198172_1*i*75"/>
  <p:tag name="KSO_WM_TEMPLATE_CATEGORY" val="diagram"/>
  <p:tag name="KSO_WM_TEMPLATE_INDEX" val="20198172"/>
  <p:tag name="KSO_WM_UNIT_LAYERLEVEL" val="1"/>
  <p:tag name="KSO_WM_TAG_VERSION" val="1.0"/>
  <p:tag name="KSO_WM_BEAUTIFY_FLAG" val="#wm#"/>
</p:tagLst>
</file>

<file path=ppt/tags/tag1438.xml><?xml version="1.0" encoding="utf-8"?>
<p:tagLst xmlns:p="http://schemas.openxmlformats.org/presentationml/2006/main">
  <p:tag name="KSO_WM_UNIT_ADJUSTLAYOUT_ID" val="554"/>
  <p:tag name="KSO_WM_UNIT_HIGHLIGHT" val="0"/>
  <p:tag name="KSO_WM_UNIT_COMPATIBLE" val="0"/>
  <p:tag name="KSO_WM_UNIT_DIAGRAM_ISNUMVISUAL" val="0"/>
  <p:tag name="KSO_WM_UNIT_DIAGRAM_ISREFERUNIT" val="0"/>
  <p:tag name="KSO_WM_UNIT_TYPE" val="i"/>
  <p:tag name="KSO_WM_UNIT_INDEX" val="76"/>
  <p:tag name="KSO_WM_UNIT_ID" val="diagram20198172_1*i*76"/>
  <p:tag name="KSO_WM_TEMPLATE_CATEGORY" val="diagram"/>
  <p:tag name="KSO_WM_TEMPLATE_INDEX" val="20198172"/>
  <p:tag name="KSO_WM_UNIT_LAYERLEVEL" val="1"/>
  <p:tag name="KSO_WM_TAG_VERSION" val="1.0"/>
  <p:tag name="KSO_WM_BEAUTIFY_FLAG" val="#wm#"/>
</p:tagLst>
</file>

<file path=ppt/tags/tag1439.xml><?xml version="1.0" encoding="utf-8"?>
<p:tagLst xmlns:p="http://schemas.openxmlformats.org/presentationml/2006/main">
  <p:tag name="KSO_WM_UNIT_ADJUSTLAYOUT_ID" val="555"/>
  <p:tag name="KSO_WM_UNIT_HIGHLIGHT" val="0"/>
  <p:tag name="KSO_WM_UNIT_COMPATIBLE" val="0"/>
  <p:tag name="KSO_WM_UNIT_DIAGRAM_ISNUMVISUAL" val="0"/>
  <p:tag name="KSO_WM_UNIT_DIAGRAM_ISREFERUNIT" val="0"/>
  <p:tag name="KSO_WM_UNIT_TYPE" val="i"/>
  <p:tag name="KSO_WM_UNIT_INDEX" val="77"/>
  <p:tag name="KSO_WM_UNIT_ID" val="diagram20198172_1*i*77"/>
  <p:tag name="KSO_WM_TEMPLATE_CATEGORY" val="diagram"/>
  <p:tag name="KSO_WM_TEMPLATE_INDEX" val="20198172"/>
  <p:tag name="KSO_WM_UNIT_LAYERLEVEL" val="1"/>
  <p:tag name="KSO_WM_TAG_VERSION" val="1.0"/>
  <p:tag name="KSO_WM_BEAUTIFY_FLAG" val="#wm#"/>
</p:tagLst>
</file>

<file path=ppt/tags/tag144.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1440.xml><?xml version="1.0" encoding="utf-8"?>
<p:tagLst xmlns:p="http://schemas.openxmlformats.org/presentationml/2006/main">
  <p:tag name="KSO_WM_UNIT_ADJUSTLAYOUT_ID" val="556"/>
  <p:tag name="KSO_WM_UNIT_HIGHLIGHT" val="0"/>
  <p:tag name="KSO_WM_UNIT_COMPATIBLE" val="0"/>
  <p:tag name="KSO_WM_UNIT_DIAGRAM_ISNUMVISUAL" val="0"/>
  <p:tag name="KSO_WM_UNIT_DIAGRAM_ISREFERUNIT" val="0"/>
  <p:tag name="KSO_WM_UNIT_TYPE" val="i"/>
  <p:tag name="KSO_WM_UNIT_INDEX" val="79"/>
  <p:tag name="KSO_WM_UNIT_ID" val="diagram20198172_1*i*79"/>
  <p:tag name="KSO_WM_TEMPLATE_CATEGORY" val="diagram"/>
  <p:tag name="KSO_WM_TEMPLATE_INDEX" val="20198172"/>
  <p:tag name="KSO_WM_UNIT_LAYERLEVEL" val="1"/>
  <p:tag name="KSO_WM_TAG_VERSION" val="1.0"/>
  <p:tag name="KSO_WM_BEAUTIFY_FLAG" val="#wm#"/>
</p:tagLst>
</file>

<file path=ppt/tags/tag1441.xml><?xml version="1.0" encoding="utf-8"?>
<p:tagLst xmlns:p="http://schemas.openxmlformats.org/presentationml/2006/main">
  <p:tag name="KSO_WM_UNIT_ADJUSTLAYOUT_ID" val="557"/>
  <p:tag name="KSO_WM_UNIT_HIGHLIGHT" val="0"/>
  <p:tag name="KSO_WM_UNIT_COMPATIBLE" val="0"/>
  <p:tag name="KSO_WM_UNIT_DIAGRAM_ISNUMVISUAL" val="0"/>
  <p:tag name="KSO_WM_UNIT_DIAGRAM_ISREFERUNIT" val="0"/>
  <p:tag name="KSO_WM_UNIT_TYPE" val="i"/>
  <p:tag name="KSO_WM_UNIT_INDEX" val="80"/>
  <p:tag name="KSO_WM_UNIT_ID" val="diagram20198172_1*i*80"/>
  <p:tag name="KSO_WM_TEMPLATE_CATEGORY" val="diagram"/>
  <p:tag name="KSO_WM_TEMPLATE_INDEX" val="20198172"/>
  <p:tag name="KSO_WM_UNIT_LAYERLEVEL" val="1"/>
  <p:tag name="KSO_WM_TAG_VERSION" val="1.0"/>
  <p:tag name="KSO_WM_BEAUTIFY_FLAG" val="#wm#"/>
</p:tagLst>
</file>

<file path=ppt/tags/tag1442.xml><?xml version="1.0" encoding="utf-8"?>
<p:tagLst xmlns:p="http://schemas.openxmlformats.org/presentationml/2006/main">
  <p:tag name="KSO_WM_UNIT_ADJUSTLAYOUT_ID" val="558"/>
  <p:tag name="KSO_WM_UNIT_HIGHLIGHT" val="0"/>
  <p:tag name="KSO_WM_UNIT_COMPATIBLE" val="0"/>
  <p:tag name="KSO_WM_UNIT_DIAGRAM_ISNUMVISUAL" val="0"/>
  <p:tag name="KSO_WM_UNIT_DIAGRAM_ISREFERUNIT" val="0"/>
  <p:tag name="KSO_WM_UNIT_TYPE" val="i"/>
  <p:tag name="KSO_WM_UNIT_INDEX" val="81"/>
  <p:tag name="KSO_WM_UNIT_ID" val="diagram20198172_1*i*81"/>
  <p:tag name="KSO_WM_TEMPLATE_CATEGORY" val="diagram"/>
  <p:tag name="KSO_WM_TEMPLATE_INDEX" val="20198172"/>
  <p:tag name="KSO_WM_UNIT_LAYERLEVEL" val="1"/>
  <p:tag name="KSO_WM_TAG_VERSION" val="1.0"/>
  <p:tag name="KSO_WM_BEAUTIFY_FLAG" val="#wm#"/>
</p:tagLst>
</file>

<file path=ppt/tags/tag1443.xml><?xml version="1.0" encoding="utf-8"?>
<p:tagLst xmlns:p="http://schemas.openxmlformats.org/presentationml/2006/main">
  <p:tag name="KSO_WM_UNIT_ADJUSTLAYOUT_ID" val="559"/>
  <p:tag name="KSO_WM_UNIT_HIGHLIGHT" val="0"/>
  <p:tag name="KSO_WM_UNIT_COMPATIBLE" val="0"/>
  <p:tag name="KSO_WM_UNIT_DIAGRAM_ISNUMVISUAL" val="0"/>
  <p:tag name="KSO_WM_UNIT_DIAGRAM_ISREFERUNIT" val="0"/>
  <p:tag name="KSO_WM_UNIT_TYPE" val="i"/>
  <p:tag name="KSO_WM_UNIT_INDEX" val="82"/>
  <p:tag name="KSO_WM_UNIT_ID" val="diagram20198172_1*i*82"/>
  <p:tag name="KSO_WM_TEMPLATE_CATEGORY" val="diagram"/>
  <p:tag name="KSO_WM_TEMPLATE_INDEX" val="20198172"/>
  <p:tag name="KSO_WM_UNIT_LAYERLEVEL" val="1"/>
  <p:tag name="KSO_WM_TAG_VERSION" val="1.0"/>
  <p:tag name="KSO_WM_BEAUTIFY_FLAG" val="#wm#"/>
</p:tagLst>
</file>

<file path=ppt/tags/tag1444.xml><?xml version="1.0" encoding="utf-8"?>
<p:tagLst xmlns:p="http://schemas.openxmlformats.org/presentationml/2006/main">
  <p:tag name="KSO_WM_UNIT_ADJUSTLAYOUT_ID" val="560"/>
  <p:tag name="KSO_WM_UNIT_HIGHLIGHT" val="0"/>
  <p:tag name="KSO_WM_UNIT_COMPATIBLE" val="0"/>
  <p:tag name="KSO_WM_UNIT_DIAGRAM_ISNUMVISUAL" val="0"/>
  <p:tag name="KSO_WM_UNIT_DIAGRAM_ISREFERUNIT" val="0"/>
  <p:tag name="KSO_WM_UNIT_TYPE" val="i"/>
  <p:tag name="KSO_WM_UNIT_INDEX" val="83"/>
  <p:tag name="KSO_WM_UNIT_ID" val="diagram20198172_1*i*83"/>
  <p:tag name="KSO_WM_TEMPLATE_CATEGORY" val="diagram"/>
  <p:tag name="KSO_WM_TEMPLATE_INDEX" val="20198172"/>
  <p:tag name="KSO_WM_UNIT_LAYERLEVEL" val="1"/>
  <p:tag name="KSO_WM_TAG_VERSION" val="1.0"/>
  <p:tag name="KSO_WM_BEAUTIFY_FLAG" val="#wm#"/>
</p:tagLst>
</file>

<file path=ppt/tags/tag1445.xml><?xml version="1.0" encoding="utf-8"?>
<p:tagLst xmlns:p="http://schemas.openxmlformats.org/presentationml/2006/main">
  <p:tag name="KSO_WM_UNIT_ADJUSTLAYOUT_ID" val="561"/>
  <p:tag name="KSO_WM_UNIT_HIGHLIGHT" val="0"/>
  <p:tag name="KSO_WM_UNIT_COMPATIBLE" val="0"/>
  <p:tag name="KSO_WM_UNIT_DIAGRAM_ISNUMVISUAL" val="0"/>
  <p:tag name="KSO_WM_UNIT_DIAGRAM_ISREFERUNIT" val="0"/>
  <p:tag name="KSO_WM_UNIT_TYPE" val="i"/>
  <p:tag name="KSO_WM_UNIT_INDEX" val="84"/>
  <p:tag name="KSO_WM_UNIT_ID" val="diagram20198172_1*i*84"/>
  <p:tag name="KSO_WM_TEMPLATE_CATEGORY" val="diagram"/>
  <p:tag name="KSO_WM_TEMPLATE_INDEX" val="20198172"/>
  <p:tag name="KSO_WM_UNIT_LAYERLEVEL" val="1"/>
  <p:tag name="KSO_WM_TAG_VERSION" val="1.0"/>
  <p:tag name="KSO_WM_BEAUTIFY_FLAG" val="#wm#"/>
</p:tagLst>
</file>

<file path=ppt/tags/tag1446.xml><?xml version="1.0" encoding="utf-8"?>
<p:tagLst xmlns:p="http://schemas.openxmlformats.org/presentationml/2006/main">
  <p:tag name="KSO_WM_UNIT_ADJUSTLAYOUT_ID" val="542"/>
  <p:tag name="KSO_WM_UNIT_HIGHLIGHT" val="0"/>
  <p:tag name="KSO_WM_UNIT_COMPATIBLE" val="0"/>
  <p:tag name="KSO_WM_UNIT_DIAGRAM_ISNUMVISUAL" val="0"/>
  <p:tag name="KSO_WM_UNIT_DIAGRAM_ISREFERUNIT" val="0"/>
  <p:tag name="KSO_WM_UNIT_TYPE" val="i"/>
  <p:tag name="KSO_WM_UNIT_INDEX" val="85"/>
  <p:tag name="KSO_WM_UNIT_ID" val="diagram20198172_1*i*85"/>
  <p:tag name="KSO_WM_TEMPLATE_CATEGORY" val="diagram"/>
  <p:tag name="KSO_WM_TEMPLATE_INDEX" val="20198172"/>
  <p:tag name="KSO_WM_UNIT_LAYERLEVEL" val="1"/>
  <p:tag name="KSO_WM_TAG_VERSION" val="1.0"/>
  <p:tag name="KSO_WM_BEAUTIFY_FLAG" val="#wm#"/>
</p:tagLst>
</file>

<file path=ppt/tags/tag1447.xml><?xml version="1.0" encoding="utf-8"?>
<p:tagLst xmlns:p="http://schemas.openxmlformats.org/presentationml/2006/main">
  <p:tag name="KSO_WM_UNIT_ADJUSTLAYOUT_ID" val="543"/>
  <p:tag name="KSO_WM_UNIT_HIGHLIGHT" val="0"/>
  <p:tag name="KSO_WM_UNIT_COMPATIBLE" val="0"/>
  <p:tag name="KSO_WM_UNIT_DIAGRAM_ISNUMVISUAL" val="0"/>
  <p:tag name="KSO_WM_UNIT_DIAGRAM_ISREFERUNIT" val="0"/>
  <p:tag name="KSO_WM_UNIT_TYPE" val="i"/>
  <p:tag name="KSO_WM_UNIT_INDEX" val="86"/>
  <p:tag name="KSO_WM_UNIT_ID" val="diagram20198172_1*i*86"/>
  <p:tag name="KSO_WM_TEMPLATE_CATEGORY" val="diagram"/>
  <p:tag name="KSO_WM_TEMPLATE_INDEX" val="20198172"/>
  <p:tag name="KSO_WM_UNIT_LAYERLEVEL" val="1"/>
  <p:tag name="KSO_WM_TAG_VERSION" val="1.0"/>
  <p:tag name="KSO_WM_BEAUTIFY_FLAG" val="#wm#"/>
</p:tagLst>
</file>

<file path=ppt/tags/tag1448.xml><?xml version="1.0" encoding="utf-8"?>
<p:tagLst xmlns:p="http://schemas.openxmlformats.org/presentationml/2006/main">
  <p:tag name="KSO_WM_UNIT_ADJUSTLAYOUT_ID" val="544"/>
  <p:tag name="KSO_WM_UNIT_HIGHLIGHT" val="0"/>
  <p:tag name="KSO_WM_UNIT_COMPATIBLE" val="0"/>
  <p:tag name="KSO_WM_UNIT_DIAGRAM_ISNUMVISUAL" val="0"/>
  <p:tag name="KSO_WM_UNIT_DIAGRAM_ISREFERUNIT" val="0"/>
  <p:tag name="KSO_WM_UNIT_TYPE" val="i"/>
  <p:tag name="KSO_WM_UNIT_INDEX" val="87"/>
  <p:tag name="KSO_WM_UNIT_ID" val="diagram20198172_1*i*87"/>
  <p:tag name="KSO_WM_TEMPLATE_CATEGORY" val="diagram"/>
  <p:tag name="KSO_WM_TEMPLATE_INDEX" val="20198172"/>
  <p:tag name="KSO_WM_UNIT_LAYERLEVEL" val="1"/>
  <p:tag name="KSO_WM_TAG_VERSION" val="1.0"/>
  <p:tag name="KSO_WM_BEAUTIFY_FLAG" val="#wm#"/>
</p:tagLst>
</file>

<file path=ppt/tags/tag1449.xml><?xml version="1.0" encoding="utf-8"?>
<p:tagLst xmlns:p="http://schemas.openxmlformats.org/presentationml/2006/main">
  <p:tag name="KSO_WM_UNIT_ADJUSTLAYOUT_ID" val="545"/>
  <p:tag name="KSO_WM_UNIT_HIGHLIGHT" val="0"/>
  <p:tag name="KSO_WM_UNIT_COMPATIBLE" val="0"/>
  <p:tag name="KSO_WM_UNIT_DIAGRAM_ISNUMVISUAL" val="0"/>
  <p:tag name="KSO_WM_UNIT_DIAGRAM_ISREFERUNIT" val="0"/>
  <p:tag name="KSO_WM_UNIT_TYPE" val="i"/>
  <p:tag name="KSO_WM_UNIT_INDEX" val="88"/>
  <p:tag name="KSO_WM_UNIT_ID" val="diagram20198172_1*i*88"/>
  <p:tag name="KSO_WM_TEMPLATE_CATEGORY" val="diagram"/>
  <p:tag name="KSO_WM_TEMPLATE_INDEX" val="20198172"/>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1450.xml><?xml version="1.0" encoding="utf-8"?>
<p:tagLst xmlns:p="http://schemas.openxmlformats.org/presentationml/2006/main">
  <p:tag name="KSO_WM_UNIT_ADJUSTLAYOUT_ID" val="546"/>
  <p:tag name="KSO_WM_UNIT_HIGHLIGHT" val="0"/>
  <p:tag name="KSO_WM_UNIT_COMPATIBLE" val="0"/>
  <p:tag name="KSO_WM_UNIT_DIAGRAM_ISNUMVISUAL" val="0"/>
  <p:tag name="KSO_WM_UNIT_DIAGRAM_ISREFERUNIT" val="0"/>
  <p:tag name="KSO_WM_UNIT_TYPE" val="i"/>
  <p:tag name="KSO_WM_UNIT_INDEX" val="90"/>
  <p:tag name="KSO_WM_UNIT_ID" val="diagram20198172_1*i*90"/>
  <p:tag name="KSO_WM_TEMPLATE_CATEGORY" val="diagram"/>
  <p:tag name="KSO_WM_TEMPLATE_INDEX" val="20198172"/>
  <p:tag name="KSO_WM_UNIT_LAYERLEVEL" val="1"/>
  <p:tag name="KSO_WM_TAG_VERSION" val="1.0"/>
  <p:tag name="KSO_WM_BEAUTIFY_FLAG" val="#wm#"/>
</p:tagLst>
</file>

<file path=ppt/tags/tag1451.xml><?xml version="1.0" encoding="utf-8"?>
<p:tagLst xmlns:p="http://schemas.openxmlformats.org/presentationml/2006/main">
  <p:tag name="KSO_WM_UNIT_ADJUSTLAYOUT_ID" val="547"/>
  <p:tag name="KSO_WM_UNIT_HIGHLIGHT" val="0"/>
  <p:tag name="KSO_WM_UNIT_COMPATIBLE" val="0"/>
  <p:tag name="KSO_WM_UNIT_DIAGRAM_ISNUMVISUAL" val="0"/>
  <p:tag name="KSO_WM_UNIT_DIAGRAM_ISREFERUNIT" val="0"/>
  <p:tag name="KSO_WM_UNIT_TYPE" val="i"/>
  <p:tag name="KSO_WM_UNIT_INDEX" val="91"/>
  <p:tag name="KSO_WM_UNIT_ID" val="diagram20198172_1*i*91"/>
  <p:tag name="KSO_WM_TEMPLATE_CATEGORY" val="diagram"/>
  <p:tag name="KSO_WM_TEMPLATE_INDEX" val="20198172"/>
  <p:tag name="KSO_WM_UNIT_LAYERLEVEL" val="1"/>
  <p:tag name="KSO_WM_TAG_VERSION" val="1.0"/>
  <p:tag name="KSO_WM_BEAUTIFY_FLAG" val="#wm#"/>
</p:tagLst>
</file>

<file path=ppt/tags/tag1452.xml><?xml version="1.0" encoding="utf-8"?>
<p:tagLst xmlns:p="http://schemas.openxmlformats.org/presentationml/2006/main">
  <p:tag name="KSO_WM_UNIT_ADJUSTLAYOUT_ID" val="548"/>
  <p:tag name="KSO_WM_UNIT_HIGHLIGHT" val="0"/>
  <p:tag name="KSO_WM_UNIT_COMPATIBLE" val="0"/>
  <p:tag name="KSO_WM_UNIT_DIAGRAM_ISNUMVISUAL" val="0"/>
  <p:tag name="KSO_WM_UNIT_DIAGRAM_ISREFERUNIT" val="0"/>
  <p:tag name="KSO_WM_UNIT_TYPE" val="i"/>
  <p:tag name="KSO_WM_UNIT_INDEX" val="92"/>
  <p:tag name="KSO_WM_UNIT_ID" val="diagram20198172_1*i*92"/>
  <p:tag name="KSO_WM_TEMPLATE_CATEGORY" val="diagram"/>
  <p:tag name="KSO_WM_TEMPLATE_INDEX" val="20198172"/>
  <p:tag name="KSO_WM_UNIT_LAYERLEVEL" val="1"/>
  <p:tag name="KSO_WM_TAG_VERSION" val="1.0"/>
  <p:tag name="KSO_WM_BEAUTIFY_FLAG" val="#wm#"/>
</p:tagLst>
</file>

<file path=ppt/tags/tag1453.xml><?xml version="1.0" encoding="utf-8"?>
<p:tagLst xmlns:p="http://schemas.openxmlformats.org/presentationml/2006/main">
  <p:tag name="KSO_WM_UNIT_ADJUSTLAYOUT_ID" val="549"/>
  <p:tag name="KSO_WM_UNIT_HIGHLIGHT" val="0"/>
  <p:tag name="KSO_WM_UNIT_COMPATIBLE" val="0"/>
  <p:tag name="KSO_WM_UNIT_DIAGRAM_ISNUMVISUAL" val="0"/>
  <p:tag name="KSO_WM_UNIT_DIAGRAM_ISREFERUNIT" val="0"/>
  <p:tag name="KSO_WM_UNIT_TYPE" val="i"/>
  <p:tag name="KSO_WM_UNIT_INDEX" val="93"/>
  <p:tag name="KSO_WM_UNIT_ID" val="diagram20198172_1*i*93"/>
  <p:tag name="KSO_WM_TEMPLATE_CATEGORY" val="diagram"/>
  <p:tag name="KSO_WM_TEMPLATE_INDEX" val="20198172"/>
  <p:tag name="KSO_WM_UNIT_LAYERLEVEL" val="1"/>
  <p:tag name="KSO_WM_TAG_VERSION" val="1.0"/>
  <p:tag name="KSO_WM_BEAUTIFY_FLAG" val="#wm#"/>
</p:tagLst>
</file>

<file path=ppt/tags/tag1454.xml><?xml version="1.0" encoding="utf-8"?>
<p:tagLst xmlns:p="http://schemas.openxmlformats.org/presentationml/2006/main">
  <p:tag name="KSO_WM_UNIT_ADJUSTLAYOUT_ID" val="550"/>
  <p:tag name="KSO_WM_UNIT_HIGHLIGHT" val="0"/>
  <p:tag name="KSO_WM_UNIT_COMPATIBLE" val="0"/>
  <p:tag name="KSO_WM_UNIT_DIAGRAM_ISNUMVISUAL" val="0"/>
  <p:tag name="KSO_WM_UNIT_DIAGRAM_ISREFERUNIT" val="0"/>
  <p:tag name="KSO_WM_UNIT_TYPE" val="i"/>
  <p:tag name="KSO_WM_UNIT_INDEX" val="94"/>
  <p:tag name="KSO_WM_UNIT_ID" val="diagram20198172_1*i*94"/>
  <p:tag name="KSO_WM_TEMPLATE_CATEGORY" val="diagram"/>
  <p:tag name="KSO_WM_TEMPLATE_INDEX" val="20198172"/>
  <p:tag name="KSO_WM_UNIT_LAYERLEVEL" val="1"/>
  <p:tag name="KSO_WM_TAG_VERSION" val="1.0"/>
  <p:tag name="KSO_WM_BEAUTIFY_FLAG" val="#wm#"/>
</p:tagLst>
</file>

<file path=ppt/tags/tag1455.xml><?xml version="1.0" encoding="utf-8"?>
<p:tagLst xmlns:p="http://schemas.openxmlformats.org/presentationml/2006/main">
  <p:tag name="KSO_WM_UNIT_ADJUSTLAYOUT_ID" val="551"/>
  <p:tag name="KSO_WM_UNIT_HIGHLIGHT" val="0"/>
  <p:tag name="KSO_WM_UNIT_COMPATIBLE" val="0"/>
  <p:tag name="KSO_WM_UNIT_DIAGRAM_ISNUMVISUAL" val="0"/>
  <p:tag name="KSO_WM_UNIT_DIAGRAM_ISREFERUNIT" val="0"/>
  <p:tag name="KSO_WM_UNIT_TYPE" val="i"/>
  <p:tag name="KSO_WM_UNIT_INDEX" val="95"/>
  <p:tag name="KSO_WM_UNIT_ID" val="diagram20198172_1*i*95"/>
  <p:tag name="KSO_WM_TEMPLATE_CATEGORY" val="diagram"/>
  <p:tag name="KSO_WM_TEMPLATE_INDEX" val="20198172"/>
  <p:tag name="KSO_WM_UNIT_LAYERLEVEL" val="1"/>
  <p:tag name="KSO_WM_TAG_VERSION" val="1.0"/>
  <p:tag name="KSO_WM_BEAUTIFY_FLAG" val="#wm#"/>
</p:tagLst>
</file>

<file path=ppt/tags/tag1456.xml><?xml version="1.0" encoding="utf-8"?>
<p:tagLst xmlns:p="http://schemas.openxmlformats.org/presentationml/2006/main">
  <p:tag name="KSO_WM_UNIT_ADJUSTLAYOUT_ID" val="532"/>
  <p:tag name="KSO_WM_UNIT_HIGHLIGHT" val="0"/>
  <p:tag name="KSO_WM_UNIT_COMPATIBLE" val="0"/>
  <p:tag name="KSO_WM_UNIT_DIAGRAM_ISNUMVISUAL" val="0"/>
  <p:tag name="KSO_WM_UNIT_DIAGRAM_ISREFERUNIT" val="0"/>
  <p:tag name="KSO_WM_UNIT_TYPE" val="i"/>
  <p:tag name="KSO_WM_UNIT_INDEX" val="96"/>
  <p:tag name="KSO_WM_UNIT_ID" val="diagram20198172_1*i*96"/>
  <p:tag name="KSO_WM_TEMPLATE_CATEGORY" val="diagram"/>
  <p:tag name="KSO_WM_TEMPLATE_INDEX" val="20198172"/>
  <p:tag name="KSO_WM_UNIT_LAYERLEVEL" val="1"/>
  <p:tag name="KSO_WM_TAG_VERSION" val="1.0"/>
  <p:tag name="KSO_WM_BEAUTIFY_FLAG" val="#wm#"/>
</p:tagLst>
</file>

<file path=ppt/tags/tag1457.xml><?xml version="1.0" encoding="utf-8"?>
<p:tagLst xmlns:p="http://schemas.openxmlformats.org/presentationml/2006/main">
  <p:tag name="KSO_WM_UNIT_ADJUSTLAYOUT_ID" val="533"/>
  <p:tag name="KSO_WM_UNIT_HIGHLIGHT" val="0"/>
  <p:tag name="KSO_WM_UNIT_COMPATIBLE" val="0"/>
  <p:tag name="KSO_WM_UNIT_DIAGRAM_ISNUMVISUAL" val="0"/>
  <p:tag name="KSO_WM_UNIT_DIAGRAM_ISREFERUNIT" val="0"/>
  <p:tag name="KSO_WM_UNIT_TYPE" val="i"/>
  <p:tag name="KSO_WM_UNIT_INDEX" val="97"/>
  <p:tag name="KSO_WM_UNIT_ID" val="diagram20198172_1*i*97"/>
  <p:tag name="KSO_WM_TEMPLATE_CATEGORY" val="diagram"/>
  <p:tag name="KSO_WM_TEMPLATE_INDEX" val="20198172"/>
  <p:tag name="KSO_WM_UNIT_LAYERLEVEL" val="1"/>
  <p:tag name="KSO_WM_TAG_VERSION" val="1.0"/>
  <p:tag name="KSO_WM_BEAUTIFY_FLAG" val="#wm#"/>
</p:tagLst>
</file>

<file path=ppt/tags/tag1458.xml><?xml version="1.0" encoding="utf-8"?>
<p:tagLst xmlns:p="http://schemas.openxmlformats.org/presentationml/2006/main">
  <p:tag name="KSO_WM_UNIT_ADJUSTLAYOUT_ID" val="534"/>
  <p:tag name="KSO_WM_UNIT_HIGHLIGHT" val="0"/>
  <p:tag name="KSO_WM_UNIT_COMPATIBLE" val="0"/>
  <p:tag name="KSO_WM_UNIT_DIAGRAM_ISNUMVISUAL" val="0"/>
  <p:tag name="KSO_WM_UNIT_DIAGRAM_ISREFERUNIT" val="0"/>
  <p:tag name="KSO_WM_UNIT_TYPE" val="i"/>
  <p:tag name="KSO_WM_UNIT_INDEX" val="98"/>
  <p:tag name="KSO_WM_UNIT_ID" val="diagram20198172_1*i*98"/>
  <p:tag name="KSO_WM_TEMPLATE_CATEGORY" val="diagram"/>
  <p:tag name="KSO_WM_TEMPLATE_INDEX" val="20198172"/>
  <p:tag name="KSO_WM_UNIT_LAYERLEVEL" val="1"/>
  <p:tag name="KSO_WM_TAG_VERSION" val="1.0"/>
  <p:tag name="KSO_WM_BEAUTIFY_FLAG" val="#wm#"/>
</p:tagLst>
</file>

<file path=ppt/tags/tag1459.xml><?xml version="1.0" encoding="utf-8"?>
<p:tagLst xmlns:p="http://schemas.openxmlformats.org/presentationml/2006/main">
  <p:tag name="KSO_WM_UNIT_ADJUSTLAYOUT_ID" val="535"/>
  <p:tag name="KSO_WM_UNIT_HIGHLIGHT" val="0"/>
  <p:tag name="KSO_WM_UNIT_COMPATIBLE" val="0"/>
  <p:tag name="KSO_WM_UNIT_DIAGRAM_ISNUMVISUAL" val="0"/>
  <p:tag name="KSO_WM_UNIT_DIAGRAM_ISREFERUNIT" val="0"/>
  <p:tag name="KSO_WM_UNIT_TYPE" val="i"/>
  <p:tag name="KSO_WM_UNIT_INDEX" val="99"/>
  <p:tag name="KSO_WM_UNIT_ID" val="diagram20198172_1*i*99"/>
  <p:tag name="KSO_WM_TEMPLATE_CATEGORY" val="diagram"/>
  <p:tag name="KSO_WM_TEMPLATE_INDEX" val="20198172"/>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1460.xml><?xml version="1.0" encoding="utf-8"?>
<p:tagLst xmlns:p="http://schemas.openxmlformats.org/presentationml/2006/main">
  <p:tag name="KSO_WM_UNIT_ADJUSTLAYOUT_ID" val="536"/>
  <p:tag name="KSO_WM_UNIT_HIGHLIGHT" val="0"/>
  <p:tag name="KSO_WM_UNIT_COMPATIBLE" val="0"/>
  <p:tag name="KSO_WM_UNIT_DIAGRAM_ISNUMVISUAL" val="0"/>
  <p:tag name="KSO_WM_UNIT_DIAGRAM_ISREFERUNIT" val="0"/>
  <p:tag name="KSO_WM_UNIT_TYPE" val="i"/>
  <p:tag name="KSO_WM_UNIT_INDEX" val="101"/>
  <p:tag name="KSO_WM_UNIT_ID" val="diagram20198172_1*i*101"/>
  <p:tag name="KSO_WM_TEMPLATE_CATEGORY" val="diagram"/>
  <p:tag name="KSO_WM_TEMPLATE_INDEX" val="20198172"/>
  <p:tag name="KSO_WM_UNIT_LAYERLEVEL" val="1"/>
  <p:tag name="KSO_WM_TAG_VERSION" val="1.0"/>
  <p:tag name="KSO_WM_BEAUTIFY_FLAG" val="#wm#"/>
</p:tagLst>
</file>

<file path=ppt/tags/tag1461.xml><?xml version="1.0" encoding="utf-8"?>
<p:tagLst xmlns:p="http://schemas.openxmlformats.org/presentationml/2006/main">
  <p:tag name="KSO_WM_UNIT_ADJUSTLAYOUT_ID" val="537"/>
  <p:tag name="KSO_WM_UNIT_HIGHLIGHT" val="0"/>
  <p:tag name="KSO_WM_UNIT_COMPATIBLE" val="0"/>
  <p:tag name="KSO_WM_UNIT_DIAGRAM_ISNUMVISUAL" val="0"/>
  <p:tag name="KSO_WM_UNIT_DIAGRAM_ISREFERUNIT" val="0"/>
  <p:tag name="KSO_WM_UNIT_TYPE" val="i"/>
  <p:tag name="KSO_WM_UNIT_INDEX" val="102"/>
  <p:tag name="KSO_WM_UNIT_ID" val="diagram20198172_1*i*102"/>
  <p:tag name="KSO_WM_TEMPLATE_CATEGORY" val="diagram"/>
  <p:tag name="KSO_WM_TEMPLATE_INDEX" val="20198172"/>
  <p:tag name="KSO_WM_UNIT_LAYERLEVEL" val="1"/>
  <p:tag name="KSO_WM_TAG_VERSION" val="1.0"/>
  <p:tag name="KSO_WM_BEAUTIFY_FLAG" val="#wm#"/>
</p:tagLst>
</file>

<file path=ppt/tags/tag1462.xml><?xml version="1.0" encoding="utf-8"?>
<p:tagLst xmlns:p="http://schemas.openxmlformats.org/presentationml/2006/main">
  <p:tag name="KSO_WM_UNIT_ADJUSTLAYOUT_ID" val="538"/>
  <p:tag name="KSO_WM_UNIT_HIGHLIGHT" val="0"/>
  <p:tag name="KSO_WM_UNIT_COMPATIBLE" val="0"/>
  <p:tag name="KSO_WM_UNIT_DIAGRAM_ISNUMVISUAL" val="0"/>
  <p:tag name="KSO_WM_UNIT_DIAGRAM_ISREFERUNIT" val="0"/>
  <p:tag name="KSO_WM_UNIT_TYPE" val="i"/>
  <p:tag name="KSO_WM_UNIT_INDEX" val="103"/>
  <p:tag name="KSO_WM_UNIT_ID" val="diagram20198172_1*i*103"/>
  <p:tag name="KSO_WM_TEMPLATE_CATEGORY" val="diagram"/>
  <p:tag name="KSO_WM_TEMPLATE_INDEX" val="20198172"/>
  <p:tag name="KSO_WM_UNIT_LAYERLEVEL" val="1"/>
  <p:tag name="KSO_WM_TAG_VERSION" val="1.0"/>
  <p:tag name="KSO_WM_BEAUTIFY_FLAG" val="#wm#"/>
</p:tagLst>
</file>

<file path=ppt/tags/tag1463.xml><?xml version="1.0" encoding="utf-8"?>
<p:tagLst xmlns:p="http://schemas.openxmlformats.org/presentationml/2006/main">
  <p:tag name="KSO_WM_UNIT_ADJUSTLAYOUT_ID" val="539"/>
  <p:tag name="KSO_WM_UNIT_HIGHLIGHT" val="0"/>
  <p:tag name="KSO_WM_UNIT_COMPATIBLE" val="0"/>
  <p:tag name="KSO_WM_UNIT_DIAGRAM_ISNUMVISUAL" val="0"/>
  <p:tag name="KSO_WM_UNIT_DIAGRAM_ISREFERUNIT" val="0"/>
  <p:tag name="KSO_WM_UNIT_TYPE" val="i"/>
  <p:tag name="KSO_WM_UNIT_INDEX" val="104"/>
  <p:tag name="KSO_WM_UNIT_ID" val="diagram20198172_1*i*104"/>
  <p:tag name="KSO_WM_TEMPLATE_CATEGORY" val="diagram"/>
  <p:tag name="KSO_WM_TEMPLATE_INDEX" val="20198172"/>
  <p:tag name="KSO_WM_UNIT_LAYERLEVEL" val="1"/>
  <p:tag name="KSO_WM_TAG_VERSION" val="1.0"/>
  <p:tag name="KSO_WM_BEAUTIFY_FLAG" val="#wm#"/>
</p:tagLst>
</file>

<file path=ppt/tags/tag1464.xml><?xml version="1.0" encoding="utf-8"?>
<p:tagLst xmlns:p="http://schemas.openxmlformats.org/presentationml/2006/main">
  <p:tag name="KSO_WM_UNIT_ADJUSTLAYOUT_ID" val="540"/>
  <p:tag name="KSO_WM_UNIT_HIGHLIGHT" val="0"/>
  <p:tag name="KSO_WM_UNIT_COMPATIBLE" val="0"/>
  <p:tag name="KSO_WM_UNIT_DIAGRAM_ISNUMVISUAL" val="0"/>
  <p:tag name="KSO_WM_UNIT_DIAGRAM_ISREFERUNIT" val="0"/>
  <p:tag name="KSO_WM_UNIT_TYPE" val="i"/>
  <p:tag name="KSO_WM_UNIT_INDEX" val="105"/>
  <p:tag name="KSO_WM_UNIT_ID" val="diagram20198172_1*i*105"/>
  <p:tag name="KSO_WM_TEMPLATE_CATEGORY" val="diagram"/>
  <p:tag name="KSO_WM_TEMPLATE_INDEX" val="20198172"/>
  <p:tag name="KSO_WM_UNIT_LAYERLEVEL" val="1"/>
  <p:tag name="KSO_WM_TAG_VERSION" val="1.0"/>
  <p:tag name="KSO_WM_BEAUTIFY_FLAG" val="#wm#"/>
</p:tagLst>
</file>

<file path=ppt/tags/tag1465.xml><?xml version="1.0" encoding="utf-8"?>
<p:tagLst xmlns:p="http://schemas.openxmlformats.org/presentationml/2006/main">
  <p:tag name="KSO_WM_UNIT_ADJUSTLAYOUT_ID" val="541"/>
  <p:tag name="KSO_WM_UNIT_HIGHLIGHT" val="0"/>
  <p:tag name="KSO_WM_UNIT_COMPATIBLE" val="0"/>
  <p:tag name="KSO_WM_UNIT_DIAGRAM_ISNUMVISUAL" val="0"/>
  <p:tag name="KSO_WM_UNIT_DIAGRAM_ISREFERUNIT" val="0"/>
  <p:tag name="KSO_WM_UNIT_TYPE" val="i"/>
  <p:tag name="KSO_WM_UNIT_INDEX" val="106"/>
  <p:tag name="KSO_WM_UNIT_ID" val="diagram20198172_1*i*106"/>
  <p:tag name="KSO_WM_TEMPLATE_CATEGORY" val="diagram"/>
  <p:tag name="KSO_WM_TEMPLATE_INDEX" val="20198172"/>
  <p:tag name="KSO_WM_UNIT_LAYERLEVEL" val="1"/>
  <p:tag name="KSO_WM_TAG_VERSION" val="1.0"/>
  <p:tag name="KSO_WM_BEAUTIFY_FLAG" val="#wm#"/>
</p:tagLst>
</file>

<file path=ppt/tags/tag1466.xml><?xml version="1.0" encoding="utf-8"?>
<p:tagLst xmlns:p="http://schemas.openxmlformats.org/presentationml/2006/main">
  <p:tag name="KSO_WM_UNIT_ADJUSTLAYOUT_ID" val="522"/>
  <p:tag name="KSO_WM_UNIT_HIGHLIGHT" val="0"/>
  <p:tag name="KSO_WM_UNIT_COMPATIBLE" val="0"/>
  <p:tag name="KSO_WM_UNIT_DIAGRAM_ISNUMVISUAL" val="0"/>
  <p:tag name="KSO_WM_UNIT_DIAGRAM_ISREFERUNIT" val="0"/>
  <p:tag name="KSO_WM_UNIT_TYPE" val="i"/>
  <p:tag name="KSO_WM_UNIT_INDEX" val="107"/>
  <p:tag name="KSO_WM_UNIT_ID" val="diagram20198172_1*i*107"/>
  <p:tag name="KSO_WM_TEMPLATE_CATEGORY" val="diagram"/>
  <p:tag name="KSO_WM_TEMPLATE_INDEX" val="20198172"/>
  <p:tag name="KSO_WM_UNIT_LAYERLEVEL" val="1"/>
  <p:tag name="KSO_WM_TAG_VERSION" val="1.0"/>
  <p:tag name="KSO_WM_BEAUTIFY_FLAG" val="#wm#"/>
</p:tagLst>
</file>

<file path=ppt/tags/tag1467.xml><?xml version="1.0" encoding="utf-8"?>
<p:tagLst xmlns:p="http://schemas.openxmlformats.org/presentationml/2006/main">
  <p:tag name="KSO_WM_UNIT_ADJUSTLAYOUT_ID" val="523"/>
  <p:tag name="KSO_WM_UNIT_HIGHLIGHT" val="0"/>
  <p:tag name="KSO_WM_UNIT_COMPATIBLE" val="0"/>
  <p:tag name="KSO_WM_UNIT_DIAGRAM_ISNUMVISUAL" val="0"/>
  <p:tag name="KSO_WM_UNIT_DIAGRAM_ISREFERUNIT" val="0"/>
  <p:tag name="KSO_WM_UNIT_TYPE" val="i"/>
  <p:tag name="KSO_WM_UNIT_INDEX" val="108"/>
  <p:tag name="KSO_WM_UNIT_ID" val="diagram20198172_1*i*108"/>
  <p:tag name="KSO_WM_TEMPLATE_CATEGORY" val="diagram"/>
  <p:tag name="KSO_WM_TEMPLATE_INDEX" val="20198172"/>
  <p:tag name="KSO_WM_UNIT_LAYERLEVEL" val="1"/>
  <p:tag name="KSO_WM_TAG_VERSION" val="1.0"/>
  <p:tag name="KSO_WM_BEAUTIFY_FLAG" val="#wm#"/>
</p:tagLst>
</file>

<file path=ppt/tags/tag1468.xml><?xml version="1.0" encoding="utf-8"?>
<p:tagLst xmlns:p="http://schemas.openxmlformats.org/presentationml/2006/main">
  <p:tag name="KSO_WM_UNIT_ADJUSTLAYOUT_ID" val="524"/>
  <p:tag name="KSO_WM_UNIT_HIGHLIGHT" val="0"/>
  <p:tag name="KSO_WM_UNIT_COMPATIBLE" val="0"/>
  <p:tag name="KSO_WM_UNIT_DIAGRAM_ISNUMVISUAL" val="0"/>
  <p:tag name="KSO_WM_UNIT_DIAGRAM_ISREFERUNIT" val="0"/>
  <p:tag name="KSO_WM_UNIT_TYPE" val="i"/>
  <p:tag name="KSO_WM_UNIT_INDEX" val="109"/>
  <p:tag name="KSO_WM_UNIT_ID" val="diagram20198172_1*i*109"/>
  <p:tag name="KSO_WM_TEMPLATE_CATEGORY" val="diagram"/>
  <p:tag name="KSO_WM_TEMPLATE_INDEX" val="20198172"/>
  <p:tag name="KSO_WM_UNIT_LAYERLEVEL" val="1"/>
  <p:tag name="KSO_WM_TAG_VERSION" val="1.0"/>
  <p:tag name="KSO_WM_BEAUTIFY_FLAG" val="#wm#"/>
</p:tagLst>
</file>

<file path=ppt/tags/tag1469.xml><?xml version="1.0" encoding="utf-8"?>
<p:tagLst xmlns:p="http://schemas.openxmlformats.org/presentationml/2006/main">
  <p:tag name="KSO_WM_UNIT_ADJUSTLAYOUT_ID" val="525"/>
  <p:tag name="KSO_WM_UNIT_HIGHLIGHT" val="0"/>
  <p:tag name="KSO_WM_UNIT_COMPATIBLE" val="0"/>
  <p:tag name="KSO_WM_UNIT_DIAGRAM_ISNUMVISUAL" val="0"/>
  <p:tag name="KSO_WM_UNIT_DIAGRAM_ISREFERUNIT" val="0"/>
  <p:tag name="KSO_WM_UNIT_TYPE" val="i"/>
  <p:tag name="KSO_WM_UNIT_INDEX" val="110"/>
  <p:tag name="KSO_WM_UNIT_ID" val="diagram20198172_1*i*110"/>
  <p:tag name="KSO_WM_TEMPLATE_CATEGORY" val="diagram"/>
  <p:tag name="KSO_WM_TEMPLATE_INDEX" val="20198172"/>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1470.xml><?xml version="1.0" encoding="utf-8"?>
<p:tagLst xmlns:p="http://schemas.openxmlformats.org/presentationml/2006/main">
  <p:tag name="KSO_WM_UNIT_ADJUSTLAYOUT_ID" val="526"/>
  <p:tag name="KSO_WM_UNIT_HIGHLIGHT" val="0"/>
  <p:tag name="KSO_WM_UNIT_COMPATIBLE" val="0"/>
  <p:tag name="KSO_WM_UNIT_DIAGRAM_ISNUMVISUAL" val="0"/>
  <p:tag name="KSO_WM_UNIT_DIAGRAM_ISREFERUNIT" val="0"/>
  <p:tag name="KSO_WM_UNIT_TYPE" val="i"/>
  <p:tag name="KSO_WM_UNIT_INDEX" val="3"/>
  <p:tag name="KSO_WM_UNIT_ID" val="diagram20198172_1*i*3"/>
  <p:tag name="KSO_WM_TEMPLATE_CATEGORY" val="diagram"/>
  <p:tag name="KSO_WM_TEMPLATE_INDEX" val="20198172"/>
  <p:tag name="KSO_WM_UNIT_LAYERLEVEL" val="1"/>
  <p:tag name="KSO_WM_TAG_VERSION" val="1.0"/>
  <p:tag name="KSO_WM_BEAUTIFY_FLAG" val="#wm#"/>
</p:tagLst>
</file>

<file path=ppt/tags/tag1471.xml><?xml version="1.0" encoding="utf-8"?>
<p:tagLst xmlns:p="http://schemas.openxmlformats.org/presentationml/2006/main">
  <p:tag name="KSO_WM_UNIT_ADJUSTLAYOUT_ID" val="527"/>
  <p:tag name="KSO_WM_UNIT_HIGHLIGHT" val="0"/>
  <p:tag name="KSO_WM_UNIT_COMPATIBLE" val="0"/>
  <p:tag name="KSO_WM_UNIT_DIAGRAM_ISNUMVISUAL" val="0"/>
  <p:tag name="KSO_WM_UNIT_DIAGRAM_ISREFERUNIT" val="0"/>
  <p:tag name="KSO_WM_UNIT_TYPE" val="i"/>
  <p:tag name="KSO_WM_UNIT_INDEX" val="4"/>
  <p:tag name="KSO_WM_UNIT_ID" val="diagram20198172_1*i*4"/>
  <p:tag name="KSO_WM_TEMPLATE_CATEGORY" val="diagram"/>
  <p:tag name="KSO_WM_TEMPLATE_INDEX" val="20198172"/>
  <p:tag name="KSO_WM_UNIT_LAYERLEVEL" val="1"/>
  <p:tag name="KSO_WM_TAG_VERSION" val="1.0"/>
  <p:tag name="KSO_WM_BEAUTIFY_FLAG" val="#wm#"/>
</p:tagLst>
</file>

<file path=ppt/tags/tag1472.xml><?xml version="1.0" encoding="utf-8"?>
<p:tagLst xmlns:p="http://schemas.openxmlformats.org/presentationml/2006/main">
  <p:tag name="KSO_WM_UNIT_ADJUSTLAYOUT_ID" val="528"/>
  <p:tag name="KSO_WM_UNIT_HIGHLIGHT" val="0"/>
  <p:tag name="KSO_WM_UNIT_COMPATIBLE" val="0"/>
  <p:tag name="KSO_WM_UNIT_DIAGRAM_ISNUMVISUAL" val="0"/>
  <p:tag name="KSO_WM_UNIT_DIAGRAM_ISREFERUNIT" val="0"/>
  <p:tag name="KSO_WM_UNIT_TYPE" val="i"/>
  <p:tag name="KSO_WM_UNIT_INDEX" val="5"/>
  <p:tag name="KSO_WM_UNIT_ID" val="diagram20198172_1*i*5"/>
  <p:tag name="KSO_WM_TEMPLATE_CATEGORY" val="diagram"/>
  <p:tag name="KSO_WM_TEMPLATE_INDEX" val="20198172"/>
  <p:tag name="KSO_WM_UNIT_LAYERLEVEL" val="1"/>
  <p:tag name="KSO_WM_TAG_VERSION" val="1.0"/>
  <p:tag name="KSO_WM_BEAUTIFY_FLAG" val="#wm#"/>
</p:tagLst>
</file>

<file path=ppt/tags/tag1473.xml><?xml version="1.0" encoding="utf-8"?>
<p:tagLst xmlns:p="http://schemas.openxmlformats.org/presentationml/2006/main">
  <p:tag name="KSO_WM_UNIT_ADJUSTLAYOUT_ID" val="529"/>
  <p:tag name="KSO_WM_UNIT_HIGHLIGHT" val="0"/>
  <p:tag name="KSO_WM_UNIT_COMPATIBLE" val="0"/>
  <p:tag name="KSO_WM_UNIT_DIAGRAM_ISNUMVISUAL" val="0"/>
  <p:tag name="KSO_WM_UNIT_DIAGRAM_ISREFERUNIT" val="0"/>
  <p:tag name="KSO_WM_UNIT_TYPE" val="i"/>
  <p:tag name="KSO_WM_UNIT_INDEX" val="6"/>
  <p:tag name="KSO_WM_UNIT_ID" val="diagram20198172_1*i*6"/>
  <p:tag name="KSO_WM_TEMPLATE_CATEGORY" val="diagram"/>
  <p:tag name="KSO_WM_TEMPLATE_INDEX" val="20198172"/>
  <p:tag name="KSO_WM_UNIT_LAYERLEVEL" val="1"/>
  <p:tag name="KSO_WM_TAG_VERSION" val="1.0"/>
  <p:tag name="KSO_WM_BEAUTIFY_FLAG" val="#wm#"/>
</p:tagLst>
</file>

<file path=ppt/tags/tag1474.xml><?xml version="1.0" encoding="utf-8"?>
<p:tagLst xmlns:p="http://schemas.openxmlformats.org/presentationml/2006/main">
  <p:tag name="KSO_WM_UNIT_ADJUSTLAYOUT_ID" val="530"/>
  <p:tag name="KSO_WM_UNIT_HIGHLIGHT" val="0"/>
  <p:tag name="KSO_WM_UNIT_COMPATIBLE" val="0"/>
  <p:tag name="KSO_WM_UNIT_DIAGRAM_ISNUMVISUAL" val="0"/>
  <p:tag name="KSO_WM_UNIT_DIAGRAM_ISREFERUNIT" val="0"/>
  <p:tag name="KSO_WM_UNIT_TYPE" val="i"/>
  <p:tag name="KSO_WM_UNIT_INDEX" val="7"/>
  <p:tag name="KSO_WM_UNIT_ID" val="diagram20198172_1*i*7"/>
  <p:tag name="KSO_WM_TEMPLATE_CATEGORY" val="diagram"/>
  <p:tag name="KSO_WM_TEMPLATE_INDEX" val="20198172"/>
  <p:tag name="KSO_WM_UNIT_LAYERLEVEL" val="1"/>
  <p:tag name="KSO_WM_TAG_VERSION" val="1.0"/>
  <p:tag name="KSO_WM_BEAUTIFY_FLAG" val="#wm#"/>
</p:tagLst>
</file>

<file path=ppt/tags/tag1475.xml><?xml version="1.0" encoding="utf-8"?>
<p:tagLst xmlns:p="http://schemas.openxmlformats.org/presentationml/2006/main">
  <p:tag name="KSO_WM_UNIT_ADJUSTLAYOUT_ID" val="531"/>
  <p:tag name="KSO_WM_UNIT_HIGHLIGHT" val="0"/>
  <p:tag name="KSO_WM_UNIT_COMPATIBLE" val="0"/>
  <p:tag name="KSO_WM_UNIT_DIAGRAM_ISNUMVISUAL" val="0"/>
  <p:tag name="KSO_WM_UNIT_DIAGRAM_ISREFERUNIT" val="0"/>
  <p:tag name="KSO_WM_UNIT_TYPE" val="i"/>
  <p:tag name="KSO_WM_UNIT_INDEX" val="8"/>
  <p:tag name="KSO_WM_UNIT_ID" val="diagram20198172_1*i*8"/>
  <p:tag name="KSO_WM_TEMPLATE_CATEGORY" val="diagram"/>
  <p:tag name="KSO_WM_TEMPLATE_INDEX" val="20198172"/>
  <p:tag name="KSO_WM_UNIT_LAYERLEVEL" val="1"/>
  <p:tag name="KSO_WM_TAG_VERSION" val="1.0"/>
  <p:tag name="KSO_WM_BEAUTIFY_FLAG" val="#wm#"/>
</p:tagLst>
</file>

<file path=ppt/tags/tag1476.xml><?xml version="1.0" encoding="utf-8"?>
<p:tagLst xmlns:p="http://schemas.openxmlformats.org/presentationml/2006/main">
  <p:tag name="KSO_WM_UNIT_ADJUSTLAYOUT_ID" val="513"/>
  <p:tag name="KSO_WM_UNIT_HIGHLIGHT" val="0"/>
  <p:tag name="KSO_WM_UNIT_COMPATIBLE" val="0"/>
  <p:tag name="KSO_WM_UNIT_DIAGRAM_ISNUMVISUAL" val="0"/>
  <p:tag name="KSO_WM_UNIT_DIAGRAM_ISREFERUNIT" val="0"/>
  <p:tag name="KSO_WM_UNIT_TYPE" val="i"/>
  <p:tag name="KSO_WM_UNIT_INDEX" val="11"/>
  <p:tag name="KSO_WM_UNIT_ID" val="diagram20198172_1*i*11"/>
  <p:tag name="KSO_WM_TEMPLATE_CATEGORY" val="diagram"/>
  <p:tag name="KSO_WM_TEMPLATE_INDEX" val="20198172"/>
  <p:tag name="KSO_WM_UNIT_LAYERLEVEL" val="1"/>
  <p:tag name="KSO_WM_TAG_VERSION" val="1.0"/>
  <p:tag name="KSO_WM_BEAUTIFY_FLAG" val="#wm#"/>
</p:tagLst>
</file>

<file path=ppt/tags/tag1477.xml><?xml version="1.0" encoding="utf-8"?>
<p:tagLst xmlns:p="http://schemas.openxmlformats.org/presentationml/2006/main">
  <p:tag name="KSO_WM_UNIT_TEXT_PART_ID_V2" val="b-3-1"/>
  <p:tag name="KSO_WM_UNIT_ADJUSTLAYOUT_ID" val="7"/>
  <p:tag name="KSO_WM_UNIT_ISCONTENTS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198172_1*a*1"/>
  <p:tag name="KSO_WM_TEMPLATE_CATEGORY" val="diagram"/>
  <p:tag name="KSO_WM_TEMPLATE_INDEX" val="20198172"/>
  <p:tag name="KSO_WM_UNIT_LAYERLEVEL" val="1"/>
  <p:tag name="KSO_WM_TAG_VERSION" val="1.0"/>
  <p:tag name="KSO_WM_BEAUTIFY_FLAG" val="#wm#"/>
  <p:tag name="KSO_WM_UNIT_PRESET_TEXT" val="单击此处添加您的大标题"/>
</p:tagLst>
</file>

<file path=ppt/tags/tag1478.xml><?xml version="1.0" encoding="utf-8"?>
<p:tagLst xmlns:p="http://schemas.openxmlformats.org/presentationml/2006/main">
  <p:tag name="KSO_WM_UNIT_ADJUSTLAYOUT_ID" val="13"/>
  <p:tag name="KSO_WM_UNIT_HIGHLIGHT" val="0"/>
  <p:tag name="KSO_WM_UNIT_COMPATIBLE" val="0"/>
  <p:tag name="KSO_WM_UNIT_DIAGRAM_ISNUMVISUAL" val="0"/>
  <p:tag name="KSO_WM_UNIT_DIAGRAM_ISREFERUNIT" val="0"/>
  <p:tag name="KSO_WM_UNIT_TYPE" val="i"/>
  <p:tag name="KSO_WM_UNIT_INDEX" val="9"/>
  <p:tag name="KSO_WM_UNIT_ID" val="diagram20198172_1*i*9"/>
  <p:tag name="KSO_WM_TEMPLATE_CATEGORY" val="diagram"/>
  <p:tag name="KSO_WM_TEMPLATE_INDEX" val="20198172"/>
  <p:tag name="KSO_WM_UNIT_LAYERLEVEL" val="1"/>
  <p:tag name="KSO_WM_TAG_VERSION" val="1.0"/>
  <p:tag name="KSO_WM_BEAUTIFY_FLAG" val="#wm#"/>
</p:tagLst>
</file>

<file path=ppt/tags/tag1479.xml><?xml version="1.0" encoding="utf-8"?>
<p:tagLst xmlns:p="http://schemas.openxmlformats.org/presentationml/2006/main">
  <p:tag name="KSO_WM_UNIT_ADJUSTLAYOUT_ID" val="13"/>
  <p:tag name="KSO_WM_UNIT_HIGHLIGHT" val="0"/>
  <p:tag name="KSO_WM_UNIT_COMPATIBLE" val="0"/>
  <p:tag name="KSO_WM_UNIT_DIAGRAM_ISNUMVISUAL" val="0"/>
  <p:tag name="KSO_WM_UNIT_DIAGRAM_ISREFERUNIT" val="0"/>
  <p:tag name="KSO_WM_UNIT_TYPE" val="i"/>
  <p:tag name="KSO_WM_UNIT_INDEX" val="10"/>
  <p:tag name="KSO_WM_UNIT_ID" val="diagram20198172_1*i*10"/>
  <p:tag name="KSO_WM_TEMPLATE_CATEGORY" val="diagram"/>
  <p:tag name="KSO_WM_TEMPLATE_INDEX" val="20198172"/>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1480.xml><?xml version="1.0" encoding="utf-8"?>
<p:tagLst xmlns:p="http://schemas.openxmlformats.org/presentationml/2006/main">
  <p:tag name="KSO_WM_UNIT_ADJUSTLAYOUT_ID" val="15"/>
  <p:tag name="KSO_WM_UNIT_PICTURE_CLIP_FLAG" val="1"/>
  <p:tag name="KSO_WM_UNIT_VALUE" val="594*1782"/>
  <p:tag name="KSO_WM_UNIT_HIGHLIGHT" val="0"/>
  <p:tag name="KSO_WM_UNIT_COMPATIBLE" val="0"/>
  <p:tag name="KSO_WM_UNIT_DIAGRAM_ISNUMVISUAL" val="0"/>
  <p:tag name="KSO_WM_UNIT_DIAGRAM_ISREFERUNIT" val="0"/>
  <p:tag name="KSO_WM_UNIT_TYPE" val="d"/>
  <p:tag name="KSO_WM_UNIT_INDEX" val="1"/>
  <p:tag name="KSO_WM_UNIT_ID" val="diagram20198172_1*d*1"/>
  <p:tag name="KSO_WM_TEMPLATE_CATEGORY" val="diagram"/>
  <p:tag name="KSO_WM_TEMPLATE_INDEX" val="20198172"/>
  <p:tag name="KSO_WM_UNIT_SUPPORT_UNIT_TYPE" val="[]"/>
  <p:tag name="KSO_WM_UNIT_LAYERLEVEL" val="1"/>
  <p:tag name="KSO_WM_TAG_VERSION" val="1.0"/>
  <p:tag name="KSO_WM_BEAUTIFY_FLAG" val="#wm#"/>
</p:tagLst>
</file>

<file path=ppt/tags/tag1481.xml><?xml version="1.0" encoding="utf-8"?>
<p:tagLst xmlns:p="http://schemas.openxmlformats.org/presentationml/2006/main">
  <p:tag name="KSO_WM_UNIT_TEXT_PART_ID_V2" val="c-1-1"/>
  <p:tag name="KSO_WM_UNIT_ADJUSTLAYOUT_ID" val="8"/>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diagram20198172_1*f*1"/>
  <p:tag name="KSO_WM_TEMPLATE_CATEGORY" val="diagram"/>
  <p:tag name="KSO_WM_TEMPLATE_INDEX" val="2019817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1482.xml><?xml version="1.0" encoding="utf-8"?>
<p:tagLst xmlns:p="http://schemas.openxmlformats.org/presentationml/2006/main">
  <p:tag name="KSO_WM_BEAUTIFY_FLAG" val="#wm#"/>
  <p:tag name="KSO_WM_TEMPLATE_CATEGORY" val="diagram"/>
  <p:tag name="KSO_WM_TEMPLATE_INDEX" val="20198172"/>
  <p:tag name="KSO_WM_SLIDE_ID" val="diagram2019817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SLIDE_SIZE" val="978*541"/>
  <p:tag name="KSO_WM_SLIDE_POSITION" val="-19*-1"/>
  <p:tag name="KSO_WM_TAG_VERSION" val="1.0"/>
  <p:tag name="KSO_WM_SLIDE_LAYOUT" val="a_d_f"/>
  <p:tag name="KSO_WM_SLIDE_LAYOUT_CNT" val="1_1_1"/>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525_5*l_h_i*1_2_1"/>
  <p:tag name="KSO_WM_TEMPLATE_CATEGORY" val="diagram"/>
  <p:tag name="KSO_WM_TEMPLATE_INDEX" val="201875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525_5*l_h_i*1_2_2"/>
  <p:tag name="KSO_WM_TEMPLATE_CATEGORY" val="diagram"/>
  <p:tag name="KSO_WM_TEMPLATE_INDEX" val="201875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525_5*l_h_i*1_2_3"/>
  <p:tag name="KSO_WM_TEMPLATE_CATEGORY" val="diagram"/>
  <p:tag name="KSO_WM_TEMPLATE_INDEX" val="201875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87525_5*l_h_i*1_2_4"/>
  <p:tag name="KSO_WM_TEMPLATE_CATEGORY" val="diagram"/>
  <p:tag name="KSO_WM_TEMPLATE_INDEX" val="201875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525_5*l_h_i*1_3_1"/>
  <p:tag name="KSO_WM_TEMPLATE_CATEGORY" val="diagram"/>
  <p:tag name="KSO_WM_TEMPLATE_INDEX" val="201875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525_5*l_h_i*1_3_2"/>
  <p:tag name="KSO_WM_TEMPLATE_CATEGORY" val="diagram"/>
  <p:tag name="KSO_WM_TEMPLATE_INDEX" val="201875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525_5*l_h_i*1_3_3"/>
  <p:tag name="KSO_WM_TEMPLATE_CATEGORY" val="diagram"/>
  <p:tag name="KSO_WM_TEMPLATE_INDEX" val="201875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1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87525_5*l_h_i*1_3_4"/>
  <p:tag name="KSO_WM_TEMPLATE_CATEGORY" val="diagram"/>
  <p:tag name="KSO_WM_TEMPLATE_INDEX" val="201875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525_5*l_h_i*1_4_1"/>
  <p:tag name="KSO_WM_TEMPLATE_CATEGORY" val="diagram"/>
  <p:tag name="KSO_WM_TEMPLATE_INDEX" val="201875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525_5*l_h_i*1_4_2"/>
  <p:tag name="KSO_WM_TEMPLATE_CATEGORY" val="diagram"/>
  <p:tag name="KSO_WM_TEMPLATE_INDEX" val="201875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525_5*l_h_i*1_4_3"/>
  <p:tag name="KSO_WM_TEMPLATE_CATEGORY" val="diagram"/>
  <p:tag name="KSO_WM_TEMPLATE_INDEX" val="201875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87525_5*l_h_i*1_4_4"/>
  <p:tag name="KSO_WM_TEMPLATE_CATEGORY" val="diagram"/>
  <p:tag name="KSO_WM_TEMPLATE_INDEX" val="201875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525_5*l_h_i*1_1_1"/>
  <p:tag name="KSO_WM_TEMPLATE_CATEGORY" val="diagram"/>
  <p:tag name="KSO_WM_TEMPLATE_INDEX" val="201875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525_5*l_h_i*1_1_2"/>
  <p:tag name="KSO_WM_TEMPLATE_CATEGORY" val="diagram"/>
  <p:tag name="KSO_WM_TEMPLATE_INDEX" val="201875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525_5*l_h_i*1_1_3"/>
  <p:tag name="KSO_WM_TEMPLATE_CATEGORY" val="diagram"/>
  <p:tag name="KSO_WM_TEMPLATE_INDEX" val="201875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87525_5*l_h_i*1_1_4"/>
  <p:tag name="KSO_WM_TEMPLATE_CATEGORY" val="diagram"/>
  <p:tag name="KSO_WM_TEMPLATE_INDEX" val="201875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99.xml><?xml version="1.0" encoding="utf-8"?>
<p:tagLst xmlns:p="http://schemas.openxmlformats.org/presentationml/2006/main">
  <p:tag name="KSO_WM_UNIT_VALUE" val="134*13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525_5*l_h_x*1_1_1"/>
  <p:tag name="KSO_WM_TEMPLATE_CATEGORY" val="diagram"/>
  <p:tag name="KSO_WM_TEMPLATE_INDEX" val="201875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1500.xml><?xml version="1.0" encoding="utf-8"?>
<p:tagLst xmlns:p="http://schemas.openxmlformats.org/presentationml/2006/main">
  <p:tag name="KSO_WM_UNIT_VALUE" val="134*10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525_5*l_h_x*1_2_1"/>
  <p:tag name="KSO_WM_TEMPLATE_CATEGORY" val="diagram"/>
  <p:tag name="KSO_WM_TEMPLATE_INDEX" val="201875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01.xml><?xml version="1.0" encoding="utf-8"?>
<p:tagLst xmlns:p="http://schemas.openxmlformats.org/presentationml/2006/main">
  <p:tag name="KSO_WM_UNIT_VALUE" val="134*16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525_5*l_h_x*1_3_1"/>
  <p:tag name="KSO_WM_TEMPLATE_CATEGORY" val="diagram"/>
  <p:tag name="KSO_WM_TEMPLATE_INDEX" val="201875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02.xml><?xml version="1.0" encoding="utf-8"?>
<p:tagLst xmlns:p="http://schemas.openxmlformats.org/presentationml/2006/main">
  <p:tag name="KSO_WM_UNIT_VALUE" val="137*15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525_5*l_h_x*1_4_1"/>
  <p:tag name="KSO_WM_TEMPLATE_CATEGORY" val="diagram"/>
  <p:tag name="KSO_WM_TEMPLATE_INDEX" val="201875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0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525_5*l_h_f*1_1_1"/>
  <p:tag name="KSO_WM_TEMPLATE_CATEGORY" val="diagram"/>
  <p:tag name="KSO_WM_TEMPLATE_INDEX" val="201875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0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525_5*l_h_f*1_2_1"/>
  <p:tag name="KSO_WM_TEMPLATE_CATEGORY" val="diagram"/>
  <p:tag name="KSO_WM_TEMPLATE_INDEX" val="201875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05.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525_5*l_h_a*1_2_1"/>
  <p:tag name="KSO_WM_TEMPLATE_CATEGORY" val="diagram"/>
  <p:tag name="KSO_WM_TEMPLATE_INDEX" val="20187525"/>
  <p:tag name="KSO_WM_UNIT_LAYERLEVEL" val="1_1_1"/>
  <p:tag name="KSO_WM_TAG_VERSION" val="1.0"/>
  <p:tag name="KSO_WM_BEAUTIFY_FLAG" val="#wm#"/>
  <p:tag name="KSO_WM_UNIT_PRESET_TEXT" val="添加标题"/>
  <p:tag name="KSO_WM_UNIT_ISNUMDGMTITLE" val="0"/>
  <p:tag name="KSO_WM_UNIT_TEXT_FILL_FORE_SCHEMECOLOR_INDEX" val="6"/>
  <p:tag name="KSO_WM_UNIT_TEXT_FILL_TYPE" val="1"/>
  <p:tag name="KSO_WM_UNIT_USESOURCEFORMAT_APPLY" val="1"/>
</p:tagLst>
</file>

<file path=ppt/tags/tag150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525_5*l_h_f*1_3_1"/>
  <p:tag name="KSO_WM_TEMPLATE_CATEGORY" val="diagram"/>
  <p:tag name="KSO_WM_TEMPLATE_INDEX" val="201875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07.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525_5*l_h_a*1_3_1"/>
  <p:tag name="KSO_WM_TEMPLATE_CATEGORY" val="diagram"/>
  <p:tag name="KSO_WM_TEMPLATE_INDEX" val="20187525"/>
  <p:tag name="KSO_WM_UNIT_LAYERLEVEL" val="1_1_1"/>
  <p:tag name="KSO_WM_TAG_VERSION" val="1.0"/>
  <p:tag name="KSO_WM_BEAUTIFY_FLAG" val="#wm#"/>
  <p:tag name="KSO_WM_UNIT_PRESET_TEXT" val="添加标题"/>
  <p:tag name="KSO_WM_UNIT_ISNUMDGMTITLE" val="0"/>
  <p:tag name="KSO_WM_UNIT_TEXT_FILL_FORE_SCHEMECOLOR_INDEX" val="7"/>
  <p:tag name="KSO_WM_UNIT_TEXT_FILL_TYPE" val="1"/>
  <p:tag name="KSO_WM_UNIT_USESOURCEFORMAT_APPLY" val="1"/>
</p:tagLst>
</file>

<file path=ppt/tags/tag150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525_5*l_h_f*1_4_1"/>
  <p:tag name="KSO_WM_TEMPLATE_CATEGORY" val="diagram"/>
  <p:tag name="KSO_WM_TEMPLATE_INDEX" val="201875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09.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525_5*l_h_a*1_4_1"/>
  <p:tag name="KSO_WM_TEMPLATE_CATEGORY" val="diagram"/>
  <p:tag name="KSO_WM_TEMPLATE_INDEX" val="20187525"/>
  <p:tag name="KSO_WM_UNIT_LAYERLEVEL" val="1_1_1"/>
  <p:tag name="KSO_WM_TAG_VERSION" val="1.0"/>
  <p:tag name="KSO_WM_BEAUTIFY_FLAG" val="#wm#"/>
  <p:tag name="KSO_WM_UNIT_PRESET_TEXT" val="添加标题"/>
  <p:tag name="KSO_WM_UNIT_ISNUMDGMTITLE" val="0"/>
  <p:tag name="KSO_WM_UNIT_TEXT_FILL_FORE_SCHEMECOLOR_INDEX" val="8"/>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525_5*l_h_i*1_5_1"/>
  <p:tag name="KSO_WM_TEMPLATE_CATEGORY" val="diagram"/>
  <p:tag name="KSO_WM_TEMPLATE_INDEX" val="201875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87525_5*l_h_i*1_5_2"/>
  <p:tag name="KSO_WM_TEMPLATE_CATEGORY" val="diagram"/>
  <p:tag name="KSO_WM_TEMPLATE_INDEX" val="201875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87525_5*l_h_i*1_5_3"/>
  <p:tag name="KSO_WM_TEMPLATE_CATEGORY" val="diagram"/>
  <p:tag name="KSO_WM_TEMPLATE_INDEX" val="201875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187525_5*l_h_i*1_5_4"/>
  <p:tag name="KSO_WM_TEMPLATE_CATEGORY" val="diagram"/>
  <p:tag name="KSO_WM_TEMPLATE_INDEX" val="201875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51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7525_5*l_h_f*1_5_1"/>
  <p:tag name="KSO_WM_TEMPLATE_CATEGORY" val="diagram"/>
  <p:tag name="KSO_WM_TEMPLATE_INDEX" val="201875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15.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525_5*l_h_a*1_5_1"/>
  <p:tag name="KSO_WM_TEMPLATE_CATEGORY" val="diagram"/>
  <p:tag name="KSO_WM_TEMPLATE_INDEX" val="20187525"/>
  <p:tag name="KSO_WM_UNIT_LAYERLEVEL" val="1_1_1"/>
  <p:tag name="KSO_WM_TAG_VERSION" val="1.0"/>
  <p:tag name="KSO_WM_BEAUTIFY_FLAG" val="#wm#"/>
  <p:tag name="KSO_WM_UNIT_PRESET_TEXT" val="添加标题"/>
  <p:tag name="KSO_WM_UNIT_ISNUMDGMTITLE" val="0"/>
  <p:tag name="KSO_WM_UNIT_TEXT_FILL_FORE_SCHEMECOLOR_INDEX" val="9"/>
  <p:tag name="KSO_WM_UNIT_TEXT_FILL_TYPE" val="1"/>
  <p:tag name="KSO_WM_UNIT_USESOURCEFORMAT_APPLY" val="1"/>
</p:tagLst>
</file>

<file path=ppt/tags/tag1516.xml><?xml version="1.0" encoding="utf-8"?>
<p:tagLst xmlns:p="http://schemas.openxmlformats.org/presentationml/2006/main">
  <p:tag name="KSO_WM_UNIT_VALUE" val="120*151"/>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525_5*l_h_x*1_5_1"/>
  <p:tag name="KSO_WM_TEMPLATE_CATEGORY" val="diagram"/>
  <p:tag name="KSO_WM_TEMPLATE_INDEX" val="2018752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517.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525_5*l_h_a*1_1_1"/>
  <p:tag name="KSO_WM_TEMPLATE_CATEGORY" val="diagram"/>
  <p:tag name="KSO_WM_TEMPLATE_INDEX" val="20187525"/>
  <p:tag name="KSO_WM_UNIT_LAYERLEVEL" val="1_1_1"/>
  <p:tag name="KSO_WM_TAG_VERSION" val="1.0"/>
  <p:tag name="KSO_WM_BEAUTIFY_FLAG" val="#wm#"/>
  <p:tag name="KSO_WM_UNIT_PRESET_TEXT" val="添加标题"/>
  <p:tag name="KSO_WM_UNIT_ISNUMDGMTITLE" val="0"/>
  <p:tag name="KSO_WM_UNIT_TEXT_FILL_FORE_SCHEMECOLOR_INDEX" val="5"/>
  <p:tag name="KSO_WM_UNIT_TEXT_FILL_TYPE" val="1"/>
  <p:tag name="KSO_WM_UNIT_USESOURCEFORMAT_APPLY" val="1"/>
</p:tagLst>
</file>

<file path=ppt/tags/tag1518.xml><?xml version="1.0" encoding="utf-8"?>
<p:tagLst xmlns:p="http://schemas.openxmlformats.org/presentationml/2006/main">
  <p:tag name="KSO_WM_UNIT_ISCONTENTSTITLE" val="0"/>
  <p:tag name="KSO_WM_UNIT_PRESET_TEXT" val="单击此处添加标题"/>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1422_3*a*1"/>
  <p:tag name="KSO_WM_TEMPLATE_CATEGORY" val="diagram"/>
  <p:tag name="KSO_WM_TEMPLATE_INDEX" val="20201422"/>
  <p:tag name="KSO_WM_UNIT_LAYERLEVEL" val="1"/>
  <p:tag name="KSO_WM_TAG_VERSION" val="1.0"/>
  <p:tag name="KSO_WM_BEAUTIFY_FLAG" val="#wm#"/>
  <p:tag name="KSO_WM_DIAGRAM_GROUP_CODE" val="m1-1"/>
  <p:tag name="KSO_WM_UNIT_USESOURCEFORMAT_APPLY" val="1"/>
</p:tagLst>
</file>

<file path=ppt/tags/tag1519.xml><?xml version="1.0" encoding="utf-8"?>
<p:tagLst xmlns:p="http://schemas.openxmlformats.org/presentationml/2006/main">
  <p:tag name="KSO_WM_BEAUTIFY_FLAG" val="#wm#"/>
  <p:tag name="KSO_WM_TEMPLATE_CATEGORY" val="diagram"/>
  <p:tag name="KSO_WM_TEMPLATE_INDEX" val="20187525"/>
  <p:tag name="KSO_WM_SLIDE_ID" val="diagram20187525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938.089*220.866"/>
  <p:tag name="KSO_WM_SLIDE_POSITION" val="7.13362*162"/>
  <p:tag name="KSO_WM_DIAGRAM_GROUP_CODE" val="l1-1"/>
  <p:tag name="KSO_WM_SLIDE_DIAGTYPE" val="l"/>
  <p:tag name="KSO_WM_TAG_VERSION" val="1.0"/>
  <p:tag name="KSO_WM_SLIDE_LAYOUT" val="l"/>
  <p:tag name="KSO_WM_SLIDE_LAYOUT_CNT"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1520.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43_1*i*7"/>
  <p:tag name="KSO_WM_TEMPLATE_CATEGORY" val="diagram"/>
  <p:tag name="KSO_WM_TEMPLATE_INDEX" val="20194643"/>
  <p:tag name="KSO_WM_UNIT_LAYERLEVEL" val="1"/>
  <p:tag name="KSO_WM_TAG_VERSION" val="1.0"/>
  <p:tag name="KSO_WM_BEAUTIFY_FLAG" val="#wm#"/>
</p:tagLst>
</file>

<file path=ppt/tags/tag1521.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43_1*i*8"/>
  <p:tag name="KSO_WM_TEMPLATE_CATEGORY" val="diagram"/>
  <p:tag name="KSO_WM_TEMPLATE_INDEX" val="20194643"/>
  <p:tag name="KSO_WM_UNIT_LAYERLEVEL" val="1"/>
  <p:tag name="KSO_WM_TAG_VERSION" val="1.0"/>
  <p:tag name="KSO_WM_BEAUTIFY_FLAG" val="#wm#"/>
</p:tagLst>
</file>

<file path=ppt/tags/tag1522.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43_1*i*9"/>
  <p:tag name="KSO_WM_TEMPLATE_CATEGORY" val="diagram"/>
  <p:tag name="KSO_WM_TEMPLATE_INDEX" val="20194643"/>
  <p:tag name="KSO_WM_UNIT_LAYERLEVEL" val="1"/>
  <p:tag name="KSO_WM_TAG_VERSION" val="1.0"/>
  <p:tag name="KSO_WM_BEAUTIFY_FLAG" val="#wm#"/>
</p:tagLst>
</file>

<file path=ppt/tags/tag1523.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643_1*i*2"/>
  <p:tag name="KSO_WM_TEMPLATE_CATEGORY" val="diagram"/>
  <p:tag name="KSO_WM_TEMPLATE_INDEX" val="20194643"/>
  <p:tag name="KSO_WM_UNIT_LAYERLEVEL" val="1"/>
  <p:tag name="KSO_WM_TAG_VERSION" val="1.0"/>
  <p:tag name="KSO_WM_BEAUTIFY_FLAG" val="#wm#"/>
</p:tagLst>
</file>

<file path=ppt/tags/tag1524.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643_1*i*4"/>
  <p:tag name="KSO_WM_TEMPLATE_CATEGORY" val="diagram"/>
  <p:tag name="KSO_WM_TEMPLATE_INDEX" val="20194643"/>
  <p:tag name="KSO_WM_UNIT_LAYERLEVEL" val="1"/>
  <p:tag name="KSO_WM_TAG_VERSION" val="1.0"/>
  <p:tag name="KSO_WM_BEAUTIFY_FLAG" val="#wm#"/>
</p:tagLst>
</file>

<file path=ppt/tags/tag1525.xml><?xml version="1.0" encoding="utf-8"?>
<p:tagLst xmlns:p="http://schemas.openxmlformats.org/presentationml/2006/main">
  <p:tag name="KSO_WM_UNIT_TEXT_PART_ID_V2" val="a-1-2"/>
  <p:tag name="KSO_WM_UNIT_COLOR_SCHEME_SHAPE_ID" val="6"/>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3_1*a*1"/>
  <p:tag name="KSO_WM_TEMPLATE_CATEGORY" val="diagram"/>
  <p:tag name="KSO_WM_TEMPLATE_INDEX" val="20194643"/>
  <p:tag name="KSO_WM_UNIT_LAYERLEVEL" val="1"/>
  <p:tag name="KSO_WM_TAG_VERSION" val="1.0"/>
  <p:tag name="KSO_WM_BEAUTIFY_FLAG" val="#wm#"/>
  <p:tag name="KSO_WM_UNIT_PRESET_TEXT" val="单击此处添加标题"/>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643_1*i*10"/>
  <p:tag name="KSO_WM_TEMPLATE_CATEGORY" val="diagram"/>
  <p:tag name="KSO_WM_TEMPLATE_INDEX" val="20194643"/>
  <p:tag name="KSO_WM_UNIT_LAYERLEVEL" val="1"/>
  <p:tag name="KSO_WM_TAG_VERSION" val="1.0"/>
  <p:tag name="KSO_WM_BEAUTIFY_FLAG" val="#wm#"/>
</p:tagLst>
</file>

<file path=ppt/tags/tag1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643_1*i*11"/>
  <p:tag name="KSO_WM_TEMPLATE_CATEGORY" val="diagram"/>
  <p:tag name="KSO_WM_TEMPLATE_INDEX" val="20194643"/>
  <p:tag name="KSO_WM_UNIT_LAYERLEVEL" val="1"/>
  <p:tag name="KSO_WM_TAG_VERSION" val="1.0"/>
  <p:tag name="KSO_WM_BEAUTIFY_FLAG" val="#wm#"/>
</p:tagLst>
</file>

<file path=ppt/tags/tag1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643_1*i*3"/>
  <p:tag name="KSO_WM_TEMPLATE_CATEGORY" val="diagram"/>
  <p:tag name="KSO_WM_TEMPLATE_INDEX" val="20194643"/>
  <p:tag name="KSO_WM_UNIT_LAYERLEVEL" val="1"/>
  <p:tag name="KSO_WM_TAG_VERSION" val="1.0"/>
  <p:tag name="KSO_WM_BEAUTIFY_FLAG" val="#wm#"/>
</p:tagLst>
</file>

<file path=ppt/tags/tag1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3_1*i*5"/>
  <p:tag name="KSO_WM_TEMPLATE_CATEGORY" val="diagram"/>
  <p:tag name="KSO_WM_TEMPLATE_INDEX" val="20194643"/>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1530.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725_5*l_h_a*1_4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153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725_5*l_h_f*1_4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725_5*l_h_i*1_4_1"/>
  <p:tag name="KSO_WM_TEMPLATE_CATEGORY" val="diagram"/>
  <p:tag name="KSO_WM_TEMPLATE_INDEX" val="201877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33.xml><?xml version="1.0" encoding="utf-8"?>
<p:tagLst xmlns:p="http://schemas.openxmlformats.org/presentationml/2006/main">
  <p:tag name="KSO_WM_UNIT_VALUE" val="99*7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725_5*l_h_x*1_4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34.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725_5*l_h_a*1_3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Lst>
</file>

<file path=ppt/tags/tag153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725_5*l_h_f*1_3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725_5*l_h_i*1_3_1"/>
  <p:tag name="KSO_WM_TEMPLATE_CATEGORY" val="diagram"/>
  <p:tag name="KSO_WM_TEMPLATE_INDEX" val="201877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537.xml><?xml version="1.0" encoding="utf-8"?>
<p:tagLst xmlns:p="http://schemas.openxmlformats.org/presentationml/2006/main">
  <p:tag name="KSO_WM_UNIT_VALUE" val="95*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725_5*l_h_x*1_3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38.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725_5*l_h_a*1_2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53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725_5*l_h_f*1_2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725_5*l_h_i*1_2_1"/>
  <p:tag name="KSO_WM_TEMPLATE_CATEGORY" val="diagram"/>
  <p:tag name="KSO_WM_TEMPLATE_INDEX" val="201877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541.xml><?xml version="1.0" encoding="utf-8"?>
<p:tagLst xmlns:p="http://schemas.openxmlformats.org/presentationml/2006/main">
  <p:tag name="KSO_WM_UNIT_VALUE" val="74*9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725_5*l_h_x*1_2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42.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25_5*l_h_a*1_1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154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25_5*l_h_f*1_1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25_5*l_h_i*1_1_1"/>
  <p:tag name="KSO_WM_TEMPLATE_CATEGORY" val="diagram"/>
  <p:tag name="KSO_WM_TEMPLATE_INDEX" val="201877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45.xml><?xml version="1.0" encoding="utf-8"?>
<p:tagLst xmlns:p="http://schemas.openxmlformats.org/presentationml/2006/main">
  <p:tag name="KSO_WM_UNIT_VALUE" val="93*11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725_5*l_h_x*1_1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46.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725_5*l_h_a*1_5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154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7725_5*l_h_f*1_5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725_5*l_h_i*1_5_1"/>
  <p:tag name="KSO_WM_TEMPLATE_CATEGORY" val="diagram"/>
  <p:tag name="KSO_WM_TEMPLATE_INDEX" val="201877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549.xml><?xml version="1.0" encoding="utf-8"?>
<p:tagLst xmlns:p="http://schemas.openxmlformats.org/presentationml/2006/main">
  <p:tag name="KSO_WM_UNIT_VALUE" val="77*98"/>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725_5*l_h_x*1_5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1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1"/>
  <p:tag name="KSO_WM_UNIT_ID" val="diagram20187725_5*i*21"/>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725_5*i*1"/>
  <p:tag name="KSO_WM_TEMPLATE_CATEGORY" val="diagram"/>
  <p:tag name="KSO_WM_TEMPLATE_INDEX" val="20187725"/>
  <p:tag name="KSO_WM_UNIT_LAYERLEVEL" val="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1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187725_5*i*12"/>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2"/>
  <p:tag name="KSO_WM_UNIT_ID" val="diagram20187725_5*i*22"/>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3"/>
  <p:tag name="KSO_WM_UNIT_ID" val="diagram20187725_5*i*23"/>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4"/>
  <p:tag name="KSO_WM_UNIT_ID" val="diagram20187725_5*i*24"/>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5"/>
  <p:tag name="KSO_WM_UNIT_ID" val="diagram20187725_5*i*2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6"/>
  <p:tag name="KSO_WM_UNIT_ID" val="diagram20187725_5*i*2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7"/>
  <p:tag name="KSO_WM_UNIT_ID" val="diagram20187725_5*i*2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8"/>
  <p:tag name="KSO_WM_UNIT_ID" val="diagram20187725_5*i*28"/>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1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87725_5*i*2"/>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87725_5*i*3"/>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87725_5*i*4"/>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87725_5*i*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87725_5*i*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87725_5*i*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87725_5*i*8"/>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87725_5*i*9"/>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87725_5*i*10"/>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87725_5*i*11"/>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15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87725_5*i*13"/>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5"/>
  <p:tag name="KSO_WM_UNIT_ID" val="diagram20187725_5*i*1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6"/>
  <p:tag name="KSO_WM_UNIT_ID" val="diagram20187725_5*i*1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7"/>
  <p:tag name="KSO_WM_UNIT_ID" val="diagram20187725_5*i*1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8"/>
  <p:tag name="KSO_WM_UNIT_ID" val="diagram20187725_5*i*18"/>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9"/>
  <p:tag name="KSO_WM_UNIT_ID" val="diagram20187725_5*i*19"/>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0"/>
  <p:tag name="KSO_WM_UNIT_ID" val="diagram20187725_5*i*20"/>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577.xml><?xml version="1.0" encoding="utf-8"?>
<p:tagLst xmlns:p="http://schemas.openxmlformats.org/presentationml/2006/main">
  <p:tag name="KSO_WM_BEAUTIFY_FLAG" val="#wm#"/>
  <p:tag name="KSO_WM_TEMPLATE_CATEGORY" val="diagram"/>
  <p:tag name="KSO_WM_TEMPLATE_INDEX" val="20194643"/>
  <p:tag name="KSO_WM_SLIDE_COLORSCHEME_VERSION" val="3.2"/>
  <p:tag name="KSO_WM_SLIDE_ID" val="diagram2019464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6*490"/>
  <p:tag name="KSO_WM_SLIDE_POSITION" val="41*18"/>
  <p:tag name="KSO_WM_TAG_VERSION" val="1.0"/>
  <p:tag name="KSO_WM_SLIDE_LAYOUT" val="a_f"/>
  <p:tag name="KSO_WM_SLIDE_LAYOUT_CNT" val="1_1"/>
</p:tagLst>
</file>

<file path=ppt/tags/tag1578.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43_1*i*7"/>
  <p:tag name="KSO_WM_TEMPLATE_CATEGORY" val="diagram"/>
  <p:tag name="KSO_WM_TEMPLATE_INDEX" val="20194643"/>
  <p:tag name="KSO_WM_UNIT_LAYERLEVEL" val="1"/>
  <p:tag name="KSO_WM_TAG_VERSION" val="1.0"/>
  <p:tag name="KSO_WM_BEAUTIFY_FLAG" val="#wm#"/>
</p:tagLst>
</file>

<file path=ppt/tags/tag1579.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43_1*i*8"/>
  <p:tag name="KSO_WM_TEMPLATE_CATEGORY" val="diagram"/>
  <p:tag name="KSO_WM_TEMPLATE_INDEX" val="20194643"/>
  <p:tag name="KSO_WM_UNIT_LAYERLEVEL" val="1"/>
  <p:tag name="KSO_WM_TAG_VERSION" val="1.0"/>
  <p:tag name="KSO_WM_BEAUTIFY_FLAG" val="#wm#"/>
</p:tagLst>
</file>

<file path=ppt/tags/tag158.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1580.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43_1*i*9"/>
  <p:tag name="KSO_WM_TEMPLATE_CATEGORY" val="diagram"/>
  <p:tag name="KSO_WM_TEMPLATE_INDEX" val="20194643"/>
  <p:tag name="KSO_WM_UNIT_LAYERLEVEL" val="1"/>
  <p:tag name="KSO_WM_TAG_VERSION" val="1.0"/>
  <p:tag name="KSO_WM_BEAUTIFY_FLAG" val="#wm#"/>
</p:tagLst>
</file>

<file path=ppt/tags/tag1581.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643_1*i*2"/>
  <p:tag name="KSO_WM_TEMPLATE_CATEGORY" val="diagram"/>
  <p:tag name="KSO_WM_TEMPLATE_INDEX" val="20194643"/>
  <p:tag name="KSO_WM_UNIT_LAYERLEVEL" val="1"/>
  <p:tag name="KSO_WM_TAG_VERSION" val="1.0"/>
  <p:tag name="KSO_WM_BEAUTIFY_FLAG" val="#wm#"/>
</p:tagLst>
</file>

<file path=ppt/tags/tag1582.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643_1*i*4"/>
  <p:tag name="KSO_WM_TEMPLATE_CATEGORY" val="diagram"/>
  <p:tag name="KSO_WM_TEMPLATE_INDEX" val="20194643"/>
  <p:tag name="KSO_WM_UNIT_LAYERLEVEL" val="1"/>
  <p:tag name="KSO_WM_TAG_VERSION" val="1.0"/>
  <p:tag name="KSO_WM_BEAUTIFY_FLAG" val="#wm#"/>
</p:tagLst>
</file>

<file path=ppt/tags/tag1583.xml><?xml version="1.0" encoding="utf-8"?>
<p:tagLst xmlns:p="http://schemas.openxmlformats.org/presentationml/2006/main">
  <p:tag name="KSO_WM_UNIT_TEXT_PART_ID_V2" val="a-1-2"/>
  <p:tag name="KSO_WM_UNIT_COLOR_SCHEME_SHAPE_ID" val="6"/>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3_1*a*1"/>
  <p:tag name="KSO_WM_TEMPLATE_CATEGORY" val="diagram"/>
  <p:tag name="KSO_WM_TEMPLATE_INDEX" val="20194643"/>
  <p:tag name="KSO_WM_UNIT_LAYERLEVEL" val="1"/>
  <p:tag name="KSO_WM_TAG_VERSION" val="1.0"/>
  <p:tag name="KSO_WM_BEAUTIFY_FLAG" val="#wm#"/>
  <p:tag name="KSO_WM_UNIT_PRESET_TEXT" val="单击此处添加标题"/>
</p:tagLst>
</file>

<file path=ppt/tags/tag1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643_1*i*10"/>
  <p:tag name="KSO_WM_TEMPLATE_CATEGORY" val="diagram"/>
  <p:tag name="KSO_WM_TEMPLATE_INDEX" val="20194643"/>
  <p:tag name="KSO_WM_UNIT_LAYERLEVEL" val="1"/>
  <p:tag name="KSO_WM_TAG_VERSION" val="1.0"/>
  <p:tag name="KSO_WM_BEAUTIFY_FLAG" val="#wm#"/>
</p:tagLst>
</file>

<file path=ppt/tags/tag1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643_1*i*11"/>
  <p:tag name="KSO_WM_TEMPLATE_CATEGORY" val="diagram"/>
  <p:tag name="KSO_WM_TEMPLATE_INDEX" val="20194643"/>
  <p:tag name="KSO_WM_UNIT_LAYERLEVEL" val="1"/>
  <p:tag name="KSO_WM_TAG_VERSION" val="1.0"/>
  <p:tag name="KSO_WM_BEAUTIFY_FLAG" val="#wm#"/>
</p:tagLst>
</file>

<file path=ppt/tags/tag1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643_1*i*3"/>
  <p:tag name="KSO_WM_TEMPLATE_CATEGORY" val="diagram"/>
  <p:tag name="KSO_WM_TEMPLATE_INDEX" val="20194643"/>
  <p:tag name="KSO_WM_UNIT_LAYERLEVEL" val="1"/>
  <p:tag name="KSO_WM_TAG_VERSION" val="1.0"/>
  <p:tag name="KSO_WM_BEAUTIFY_FLAG" val="#wm#"/>
</p:tagLst>
</file>

<file path=ppt/tags/tag1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3_1*i*5"/>
  <p:tag name="KSO_WM_TEMPLATE_CATEGORY" val="diagram"/>
  <p:tag name="KSO_WM_TEMPLATE_INDEX" val="20194643"/>
  <p:tag name="KSO_WM_UNIT_LAYERLEVEL" val="1"/>
  <p:tag name="KSO_WM_TAG_VERSION" val="1.0"/>
  <p:tag name="KSO_WM_BEAUTIFY_FLAG" val="#wm#"/>
</p:tagLst>
</file>

<file path=ppt/tags/tag1588.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725_5*l_h_a*1_4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158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725_5*l_h_f*1_4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1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725_5*l_h_i*1_4_1"/>
  <p:tag name="KSO_WM_TEMPLATE_CATEGORY" val="diagram"/>
  <p:tag name="KSO_WM_TEMPLATE_INDEX" val="201877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91.xml><?xml version="1.0" encoding="utf-8"?>
<p:tagLst xmlns:p="http://schemas.openxmlformats.org/presentationml/2006/main">
  <p:tag name="KSO_WM_UNIT_VALUE" val="99*7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725_5*l_h_x*1_4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92.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725_5*l_h_a*1_3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Lst>
</file>

<file path=ppt/tags/tag159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725_5*l_h_f*1_3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725_5*l_h_i*1_3_1"/>
  <p:tag name="KSO_WM_TEMPLATE_CATEGORY" val="diagram"/>
  <p:tag name="KSO_WM_TEMPLATE_INDEX" val="201877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595.xml><?xml version="1.0" encoding="utf-8"?>
<p:tagLst xmlns:p="http://schemas.openxmlformats.org/presentationml/2006/main">
  <p:tag name="KSO_WM_UNIT_VALUE" val="95*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725_5*l_h_x*1_3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96.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725_5*l_h_a*1_2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59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725_5*l_h_f*1_2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725_5*l_h_i*1_2_1"/>
  <p:tag name="KSO_WM_TEMPLATE_CATEGORY" val="diagram"/>
  <p:tag name="KSO_WM_TEMPLATE_INDEX" val="201877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599.xml><?xml version="1.0" encoding="utf-8"?>
<p:tagLst xmlns:p="http://schemas.openxmlformats.org/presentationml/2006/main">
  <p:tag name="KSO_WM_UNIT_VALUE" val="74*9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725_5*l_h_x*1_2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1600.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25_5*l_h_a*1_1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160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25_5*l_h_f*1_1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25_5*l_h_i*1_1_1"/>
  <p:tag name="KSO_WM_TEMPLATE_CATEGORY" val="diagram"/>
  <p:tag name="KSO_WM_TEMPLATE_INDEX" val="201877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03.xml><?xml version="1.0" encoding="utf-8"?>
<p:tagLst xmlns:p="http://schemas.openxmlformats.org/presentationml/2006/main">
  <p:tag name="KSO_WM_UNIT_VALUE" val="93*11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725_5*l_h_x*1_1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604.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725_5*l_h_a*1_5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160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7725_5*l_h_f*1_5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725_5*l_h_i*1_5_1"/>
  <p:tag name="KSO_WM_TEMPLATE_CATEGORY" val="diagram"/>
  <p:tag name="KSO_WM_TEMPLATE_INDEX" val="201877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607.xml><?xml version="1.0" encoding="utf-8"?>
<p:tagLst xmlns:p="http://schemas.openxmlformats.org/presentationml/2006/main">
  <p:tag name="KSO_WM_UNIT_VALUE" val="77*98"/>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725_5*l_h_x*1_5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1"/>
  <p:tag name="KSO_WM_UNIT_ID" val="diagram20187725_5*i*21"/>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725_5*i*1"/>
  <p:tag name="KSO_WM_TEMPLATE_CATEGORY" val="diagram"/>
  <p:tag name="KSO_WM_TEMPLATE_INDEX" val="20187725"/>
  <p:tag name="KSO_WM_UNIT_LAYERLEVEL" val="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1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187725_5*i*12"/>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2"/>
  <p:tag name="KSO_WM_UNIT_ID" val="diagram20187725_5*i*22"/>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3"/>
  <p:tag name="KSO_WM_UNIT_ID" val="diagram20187725_5*i*23"/>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4"/>
  <p:tag name="KSO_WM_UNIT_ID" val="diagram20187725_5*i*24"/>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5"/>
  <p:tag name="KSO_WM_UNIT_ID" val="diagram20187725_5*i*2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6"/>
  <p:tag name="KSO_WM_UNIT_ID" val="diagram20187725_5*i*2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7"/>
  <p:tag name="KSO_WM_UNIT_ID" val="diagram20187725_5*i*2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8"/>
  <p:tag name="KSO_WM_UNIT_ID" val="diagram20187725_5*i*28"/>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87725_5*i*2"/>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87725_5*i*3"/>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1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87725_5*i*4"/>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87725_5*i*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87725_5*i*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87725_5*i*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87725_5*i*8"/>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87725_5*i*9"/>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87725_5*i*10"/>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87725_5*i*11"/>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87725_5*i*13"/>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5"/>
  <p:tag name="KSO_WM_UNIT_ID" val="diagram20187725_5*i*1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6"/>
  <p:tag name="KSO_WM_UNIT_ID" val="diagram20187725_5*i*1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7"/>
  <p:tag name="KSO_WM_UNIT_ID" val="diagram20187725_5*i*1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8"/>
  <p:tag name="KSO_WM_UNIT_ID" val="diagram20187725_5*i*18"/>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9"/>
  <p:tag name="KSO_WM_UNIT_ID" val="diagram20187725_5*i*19"/>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0"/>
  <p:tag name="KSO_WM_UNIT_ID" val="diagram20187725_5*i*20"/>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35.xml><?xml version="1.0" encoding="utf-8"?>
<p:tagLst xmlns:p="http://schemas.openxmlformats.org/presentationml/2006/main">
  <p:tag name="KSO_WM_BEAUTIFY_FLAG" val="#wm#"/>
  <p:tag name="KSO_WM_TEMPLATE_CATEGORY" val="diagram"/>
  <p:tag name="KSO_WM_TEMPLATE_INDEX" val="20194643"/>
  <p:tag name="KSO_WM_SLIDE_COLORSCHEME_VERSION" val="3.2"/>
  <p:tag name="KSO_WM_SLIDE_ID" val="diagram2019464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6*490"/>
  <p:tag name="KSO_WM_SLIDE_POSITION" val="41*18"/>
  <p:tag name="KSO_WM_TAG_VERSION" val="1.0"/>
  <p:tag name="KSO_WM_SLIDE_LAYOUT" val="a_f"/>
  <p:tag name="KSO_WM_SLIDE_LAYOUT_CNT" val="1_1"/>
</p:tagLst>
</file>

<file path=ppt/tags/tag1636.xml><?xml version="1.0" encoding="utf-8"?>
<p:tagLst xmlns:p="http://schemas.openxmlformats.org/presentationml/2006/main">
  <p:tag name="KSO_WM_UNIT_COLOR_SCHEME_SHAPE_ID" val="3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
  <p:tag name="KSO_WM_UNIT_ID" val="diagram20194643_1*i*1"/>
  <p:tag name="KSO_WM_TEMPLATE_CATEGORY" val="diagram"/>
  <p:tag name="KSO_WM_TEMPLATE_INDEX" val="20194643"/>
  <p:tag name="KSO_WM_UNIT_LAYERLEVEL" val="1"/>
  <p:tag name="KSO_WM_TAG_VERSION" val="1.0"/>
  <p:tag name="KSO_WM_BEAUTIFY_FLAG" val="#wm#"/>
</p:tagLst>
</file>

<file path=ppt/tags/tag1637.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43_1*i*7"/>
  <p:tag name="KSO_WM_TEMPLATE_CATEGORY" val="diagram"/>
  <p:tag name="KSO_WM_TEMPLATE_INDEX" val="20194643"/>
  <p:tag name="KSO_WM_UNIT_LAYERLEVEL" val="1"/>
  <p:tag name="KSO_WM_TAG_VERSION" val="1.0"/>
  <p:tag name="KSO_WM_BEAUTIFY_FLAG" val="#wm#"/>
</p:tagLst>
</file>

<file path=ppt/tags/tag1638.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43_1*i*8"/>
  <p:tag name="KSO_WM_TEMPLATE_CATEGORY" val="diagram"/>
  <p:tag name="KSO_WM_TEMPLATE_INDEX" val="20194643"/>
  <p:tag name="KSO_WM_UNIT_LAYERLEVEL" val="1"/>
  <p:tag name="KSO_WM_TAG_VERSION" val="1.0"/>
  <p:tag name="KSO_WM_BEAUTIFY_FLAG" val="#wm#"/>
</p:tagLst>
</file>

<file path=ppt/tags/tag1639.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43_1*i*9"/>
  <p:tag name="KSO_WM_TEMPLATE_CATEGORY" val="diagram"/>
  <p:tag name="KSO_WM_TEMPLATE_INDEX" val="20194643"/>
  <p:tag name="KSO_WM_UNIT_LAYERLEVEL" val="1"/>
  <p:tag name="KSO_WM_TAG_VERSION" val="1.0"/>
  <p:tag name="KSO_WM_BEAUTIFY_FLAG" val="#wm#"/>
</p:tagLst>
</file>

<file path=ppt/tags/tag164.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1640.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643_1*i*2"/>
  <p:tag name="KSO_WM_TEMPLATE_CATEGORY" val="diagram"/>
  <p:tag name="KSO_WM_TEMPLATE_INDEX" val="20194643"/>
  <p:tag name="KSO_WM_UNIT_LAYERLEVEL" val="1"/>
  <p:tag name="KSO_WM_TAG_VERSION" val="1.0"/>
  <p:tag name="KSO_WM_BEAUTIFY_FLAG" val="#wm#"/>
</p:tagLst>
</file>

<file path=ppt/tags/tag1641.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643_1*i*4"/>
  <p:tag name="KSO_WM_TEMPLATE_CATEGORY" val="diagram"/>
  <p:tag name="KSO_WM_TEMPLATE_INDEX" val="20194643"/>
  <p:tag name="KSO_WM_UNIT_LAYERLEVEL" val="1"/>
  <p:tag name="KSO_WM_TAG_VERSION" val="1.0"/>
  <p:tag name="KSO_WM_BEAUTIFY_FLAG" val="#wm#"/>
</p:tagLst>
</file>

<file path=ppt/tags/tag1642.xml><?xml version="1.0" encoding="utf-8"?>
<p:tagLst xmlns:p="http://schemas.openxmlformats.org/presentationml/2006/main">
  <p:tag name="KSO_WM_UNIT_TEXT_PART_ID_V2" val="a-1-2"/>
  <p:tag name="KSO_WM_UNIT_COLOR_SCHEME_SHAPE_ID" val="6"/>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3_1*a*1"/>
  <p:tag name="KSO_WM_TEMPLATE_CATEGORY" val="diagram"/>
  <p:tag name="KSO_WM_TEMPLATE_INDEX" val="20194643"/>
  <p:tag name="KSO_WM_UNIT_LAYERLEVEL" val="1"/>
  <p:tag name="KSO_WM_TAG_VERSION" val="1.0"/>
  <p:tag name="KSO_WM_BEAUTIFY_FLAG" val="#wm#"/>
  <p:tag name="KSO_WM_UNIT_PRESET_TEXT" val="单击此处添加标题"/>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643_1*i*10"/>
  <p:tag name="KSO_WM_TEMPLATE_CATEGORY" val="diagram"/>
  <p:tag name="KSO_WM_TEMPLATE_INDEX" val="20194643"/>
  <p:tag name="KSO_WM_UNIT_LAYERLEVEL" val="1"/>
  <p:tag name="KSO_WM_TAG_VERSION" val="1.0"/>
  <p:tag name="KSO_WM_BEAUTIFY_FLAG" val="#wm#"/>
</p:tagLst>
</file>

<file path=ppt/tags/tag1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643_1*i*11"/>
  <p:tag name="KSO_WM_TEMPLATE_CATEGORY" val="diagram"/>
  <p:tag name="KSO_WM_TEMPLATE_INDEX" val="20194643"/>
  <p:tag name="KSO_WM_UNIT_LAYERLEVEL" val="1"/>
  <p:tag name="KSO_WM_TAG_VERSION" val="1.0"/>
  <p:tag name="KSO_WM_BEAUTIFY_FLAG" val="#wm#"/>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643_1*i*3"/>
  <p:tag name="KSO_WM_TEMPLATE_CATEGORY" val="diagram"/>
  <p:tag name="KSO_WM_TEMPLATE_INDEX" val="20194643"/>
  <p:tag name="KSO_WM_UNIT_LAYERLEVEL" val="1"/>
  <p:tag name="KSO_WM_TAG_VERSION" val="1.0"/>
  <p:tag name="KSO_WM_BEAUTIFY_FLAG" val="#wm#"/>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3_1*i*5"/>
  <p:tag name="KSO_WM_TEMPLATE_CATEGORY" val="diagram"/>
  <p:tag name="KSO_WM_TEMPLATE_INDEX" val="20194643"/>
  <p:tag name="KSO_WM_UNIT_LAYERLEVEL" val="1"/>
  <p:tag name="KSO_WM_TAG_VERSION" val="1.0"/>
  <p:tag name="KSO_WM_BEAUTIFY_FLAG" val="#wm#"/>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3*l_h_i*1_1_1"/>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3*l_h_i*1_1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16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7_3*l_h_i*1_1_3"/>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6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7_3*l_h_i*1_1_4"/>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7_3*l_h_i*1_2_1"/>
  <p:tag name="KSO_WM_TEMPLATE_CATEGORY" val="diagram"/>
  <p:tag name="KSO_WM_TEMPLATE_INDEX" val="71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6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7_3*l_h_i*1_2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Lst>
</file>

<file path=ppt/tags/tag16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7_3*l_h_i*1_2_3"/>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7_3*l_h_i*1_2_4"/>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7_3*l_h_i*1_3_1"/>
  <p:tag name="KSO_WM_TEMPLATE_CATEGORY" val="diagram"/>
  <p:tag name="KSO_WM_TEMPLATE_INDEX" val="717"/>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16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7_3*l_h_i*1_3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Lst>
</file>

<file path=ppt/tags/tag1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7_3*l_h_i*1_3_3"/>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6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7_3*l_h_i*1_3_4"/>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1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7_3*l_h_i*1_4_1"/>
  <p:tag name="KSO_WM_TEMPLATE_CATEGORY" val="diagram"/>
  <p:tag name="KSO_WM_TEMPLATE_INDEX" val="717"/>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7_3*l_h_i*1_4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Lst>
</file>

<file path=ppt/tags/tag16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7_3*l_h_i*1_4_3"/>
  <p:tag name="KSO_WM_TEMPLATE_CATEGORY" val="diagram"/>
  <p:tag name="KSO_WM_TEMPLATE_INDEX" val="717"/>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16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7_3*l_h_i*1_4_4"/>
  <p:tag name="KSO_WM_TEMPLATE_CATEGORY" val="diagram"/>
  <p:tag name="KSO_WM_TEMPLATE_INDEX" val="71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1663.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3*l_h_f*1_1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1664.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7_3*l_h_f*1_2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1665.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7_3*l_h_f*1_3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1666.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7_3*l_h_f*1_4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1667.xml><?xml version="1.0" encoding="utf-8"?>
<p:tagLst xmlns:p="http://schemas.openxmlformats.org/presentationml/2006/main">
  <p:tag name="KSO_WM_BEAUTIFY_FLAG" val="#wm#"/>
  <p:tag name="KSO_WM_TEMPLATE_CATEGORY" val="diagram"/>
  <p:tag name="KSO_WM_TEMPLATE_INDEX" val="20194643"/>
  <p:tag name="KSO_WM_SLIDE_COLORSCHEME_VERSION" val="3.2"/>
  <p:tag name="KSO_WM_SLIDE_ID" val="diagram2019464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6*490"/>
  <p:tag name="KSO_WM_SLIDE_POSITION" val="41*18"/>
  <p:tag name="KSO_WM_TAG_VERSION" val="1.0"/>
  <p:tag name="KSO_WM_SLIDE_LAYOUT" val="a_f"/>
  <p:tag name="KSO_WM_SLIDE_LAYOUT_CNT" val="1_1"/>
</p:tagLst>
</file>

<file path=ppt/tags/tag1668.xml><?xml version="1.0" encoding="utf-8"?>
<p:tagLst xmlns:p="http://schemas.openxmlformats.org/presentationml/2006/main">
  <p:tag name="KSO_WM_UNIT_COLOR_SCHEME_SHAPE_ID" val="3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
  <p:tag name="KSO_WM_UNIT_ID" val="diagram20194643_1*i*1"/>
  <p:tag name="KSO_WM_TEMPLATE_CATEGORY" val="diagram"/>
  <p:tag name="KSO_WM_TEMPLATE_INDEX" val="20194643"/>
  <p:tag name="KSO_WM_UNIT_LAYERLEVEL" val="1"/>
  <p:tag name="KSO_WM_TAG_VERSION" val="1.0"/>
  <p:tag name="KSO_WM_BEAUTIFY_FLAG" val="#wm#"/>
</p:tagLst>
</file>

<file path=ppt/tags/tag1669.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43_1*i*7"/>
  <p:tag name="KSO_WM_TEMPLATE_CATEGORY" val="diagram"/>
  <p:tag name="KSO_WM_TEMPLATE_INDEX" val="2019464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1670.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43_1*i*8"/>
  <p:tag name="KSO_WM_TEMPLATE_CATEGORY" val="diagram"/>
  <p:tag name="KSO_WM_TEMPLATE_INDEX" val="20194643"/>
  <p:tag name="KSO_WM_UNIT_LAYERLEVEL" val="1"/>
  <p:tag name="KSO_WM_TAG_VERSION" val="1.0"/>
  <p:tag name="KSO_WM_BEAUTIFY_FLAG" val="#wm#"/>
</p:tagLst>
</file>

<file path=ppt/tags/tag1671.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43_1*i*9"/>
  <p:tag name="KSO_WM_TEMPLATE_CATEGORY" val="diagram"/>
  <p:tag name="KSO_WM_TEMPLATE_INDEX" val="20194643"/>
  <p:tag name="KSO_WM_UNIT_LAYERLEVEL" val="1"/>
  <p:tag name="KSO_WM_TAG_VERSION" val="1.0"/>
  <p:tag name="KSO_WM_BEAUTIFY_FLAG" val="#wm#"/>
</p:tagLst>
</file>

<file path=ppt/tags/tag1672.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643_1*i*2"/>
  <p:tag name="KSO_WM_TEMPLATE_CATEGORY" val="diagram"/>
  <p:tag name="KSO_WM_TEMPLATE_INDEX" val="20194643"/>
  <p:tag name="KSO_WM_UNIT_LAYERLEVEL" val="1"/>
  <p:tag name="KSO_WM_TAG_VERSION" val="1.0"/>
  <p:tag name="KSO_WM_BEAUTIFY_FLAG" val="#wm#"/>
</p:tagLst>
</file>

<file path=ppt/tags/tag1673.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643_1*i*4"/>
  <p:tag name="KSO_WM_TEMPLATE_CATEGORY" val="diagram"/>
  <p:tag name="KSO_WM_TEMPLATE_INDEX" val="20194643"/>
  <p:tag name="KSO_WM_UNIT_LAYERLEVEL" val="1"/>
  <p:tag name="KSO_WM_TAG_VERSION" val="1.0"/>
  <p:tag name="KSO_WM_BEAUTIFY_FLAG" val="#wm#"/>
</p:tagLst>
</file>

<file path=ppt/tags/tag1674.xml><?xml version="1.0" encoding="utf-8"?>
<p:tagLst xmlns:p="http://schemas.openxmlformats.org/presentationml/2006/main">
  <p:tag name="KSO_WM_UNIT_TEXT_PART_ID_V2" val="d-3-2"/>
  <p:tag name="KSO_WM_UNIT_COLOR_SCHEME_SHAPE_ID" val="5"/>
  <p:tag name="KSO_WM_UNIT_COLOR_SCHEME_PARENT_PAGE" val="0_1"/>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3_1*f*1"/>
  <p:tag name="KSO_WM_TEMPLATE_CATEGORY" val="diagram"/>
  <p:tag name="KSO_WM_TEMPLATE_INDEX" val="20194643"/>
  <p:tag name="KSO_WM_UNIT_LAYERLEVEL" val="1"/>
  <p:tag name="KSO_WM_TAG_VERSION" val="1.0"/>
  <p:tag name="KSO_WM_BEAUTIFY_FLAG" val="#wm#"/>
</p:tagLst>
</file>

<file path=ppt/tags/tag1675.xml><?xml version="1.0" encoding="utf-8"?>
<p:tagLst xmlns:p="http://schemas.openxmlformats.org/presentationml/2006/main">
  <p:tag name="KSO_WM_UNIT_TEXT_PART_ID_V2" val="a-1-2"/>
  <p:tag name="KSO_WM_UNIT_COLOR_SCHEME_SHAPE_ID" val="6"/>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3_1*a*1"/>
  <p:tag name="KSO_WM_TEMPLATE_CATEGORY" val="diagram"/>
  <p:tag name="KSO_WM_TEMPLATE_INDEX" val="20194643"/>
  <p:tag name="KSO_WM_UNIT_LAYERLEVEL" val="1"/>
  <p:tag name="KSO_WM_TAG_VERSION" val="1.0"/>
  <p:tag name="KSO_WM_BEAUTIFY_FLAG" val="#wm#"/>
  <p:tag name="KSO_WM_UNIT_PRESET_TEXT" val="单击此处添加标题"/>
</p:tagLst>
</file>

<file path=ppt/tags/tag1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643_1*i*10"/>
  <p:tag name="KSO_WM_TEMPLATE_CATEGORY" val="diagram"/>
  <p:tag name="KSO_WM_TEMPLATE_INDEX" val="20194643"/>
  <p:tag name="KSO_WM_UNIT_LAYERLEVEL" val="1"/>
  <p:tag name="KSO_WM_TAG_VERSION" val="1.0"/>
  <p:tag name="KSO_WM_BEAUTIFY_FLAG" val="#wm#"/>
</p:tagLst>
</file>

<file path=ppt/tags/tag1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643_1*i*11"/>
  <p:tag name="KSO_WM_TEMPLATE_CATEGORY" val="diagram"/>
  <p:tag name="KSO_WM_TEMPLATE_INDEX" val="20194643"/>
  <p:tag name="KSO_WM_UNIT_LAYERLEVEL" val="1"/>
  <p:tag name="KSO_WM_TAG_VERSION" val="1.0"/>
  <p:tag name="KSO_WM_BEAUTIFY_FLAG" val="#wm#"/>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643_1*i*3"/>
  <p:tag name="KSO_WM_TEMPLATE_CATEGORY" val="diagram"/>
  <p:tag name="KSO_WM_TEMPLATE_INDEX" val="20194643"/>
  <p:tag name="KSO_WM_UNIT_LAYERLEVEL" val="1"/>
  <p:tag name="KSO_WM_TAG_VERSION" val="1.0"/>
  <p:tag name="KSO_WM_BEAUTIFY_FLAG" val="#wm#"/>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3_1*i*5"/>
  <p:tag name="KSO_WM_TEMPLATE_CATEGORY" val="diagram"/>
  <p:tag name="KSO_WM_TEMPLATE_INDEX" val="2019464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1680.xml><?xml version="1.0" encoding="utf-8"?>
<p:tagLst xmlns:p="http://schemas.openxmlformats.org/presentationml/2006/main">
  <p:tag name="KSO_WM_BEAUTIFY_FLAG" val="#wm#"/>
  <p:tag name="KSO_WM_TEMPLATE_CATEGORY" val="diagram"/>
  <p:tag name="KSO_WM_TEMPLATE_INDEX" val="20194643"/>
  <p:tag name="KSO_WM_SLIDE_COLORSCHEME_VERSION" val="3.2"/>
  <p:tag name="KSO_WM_SLIDE_ID" val="diagram2019464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6*490"/>
  <p:tag name="KSO_WM_SLIDE_POSITION" val="41*18"/>
  <p:tag name="KSO_WM_TAG_VERSION" val="1.0"/>
  <p:tag name="KSO_WM_SLIDE_LAYOUT" val="a_f"/>
  <p:tag name="KSO_WM_SLIDE_LAYOUT_CNT" val="1_1"/>
</p:tagLst>
</file>

<file path=ppt/tags/tag1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643_1*i*10"/>
  <p:tag name="KSO_WM_TEMPLATE_CATEGORY" val="diagram"/>
  <p:tag name="KSO_WM_TEMPLATE_INDEX" val="20194643"/>
  <p:tag name="KSO_WM_UNIT_LAYERLEVEL" val="1"/>
  <p:tag name="KSO_WM_TAG_VERSION" val="1.0"/>
  <p:tag name="KSO_WM_BEAUTIFY_FLAG" val="#wm#"/>
</p:tagLst>
</file>

<file path=ppt/tags/tag1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643_1*i*11"/>
  <p:tag name="KSO_WM_TEMPLATE_CATEGORY" val="diagram"/>
  <p:tag name="KSO_WM_TEMPLATE_INDEX" val="20194643"/>
  <p:tag name="KSO_WM_UNIT_LAYERLEVEL" val="1"/>
  <p:tag name="KSO_WM_TAG_VERSION" val="1.0"/>
  <p:tag name="KSO_WM_BEAUTIFY_FLAG" val="#wm#"/>
</p:tagLst>
</file>

<file path=ppt/tags/tag1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643_1*i*3"/>
  <p:tag name="KSO_WM_TEMPLATE_CATEGORY" val="diagram"/>
  <p:tag name="KSO_WM_TEMPLATE_INDEX" val="20194643"/>
  <p:tag name="KSO_WM_UNIT_LAYERLEVEL" val="1"/>
  <p:tag name="KSO_WM_TAG_VERSION" val="1.0"/>
  <p:tag name="KSO_WM_BEAUTIFY_FLAG" val="#wm#"/>
</p:tagLst>
</file>

<file path=ppt/tags/tag1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3_1*i*5"/>
  <p:tag name="KSO_WM_TEMPLATE_CATEGORY" val="diagram"/>
  <p:tag name="KSO_WM_TEMPLATE_INDEX" val="20194643"/>
  <p:tag name="KSO_WM_UNIT_LAYERLEVEL" val="1"/>
  <p:tag name="KSO_WM_TAG_VERSION" val="1.0"/>
  <p:tag name="KSO_WM_BEAUTIFY_FLAG" val="#wm#"/>
</p:tagLst>
</file>

<file path=ppt/tags/tag1685.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43_1*i*7"/>
  <p:tag name="KSO_WM_TEMPLATE_CATEGORY" val="diagram"/>
  <p:tag name="KSO_WM_TEMPLATE_INDEX" val="20194643"/>
  <p:tag name="KSO_WM_UNIT_LAYERLEVEL" val="1"/>
  <p:tag name="KSO_WM_TAG_VERSION" val="1.0"/>
  <p:tag name="KSO_WM_BEAUTIFY_FLAG" val="#wm#"/>
</p:tagLst>
</file>

<file path=ppt/tags/tag1686.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43_1*i*8"/>
  <p:tag name="KSO_WM_TEMPLATE_CATEGORY" val="diagram"/>
  <p:tag name="KSO_WM_TEMPLATE_INDEX" val="20194643"/>
  <p:tag name="KSO_WM_UNIT_LAYERLEVEL" val="1"/>
  <p:tag name="KSO_WM_TAG_VERSION" val="1.0"/>
  <p:tag name="KSO_WM_BEAUTIFY_FLAG" val="#wm#"/>
</p:tagLst>
</file>

<file path=ppt/tags/tag1687.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43_1*i*9"/>
  <p:tag name="KSO_WM_TEMPLATE_CATEGORY" val="diagram"/>
  <p:tag name="KSO_WM_TEMPLATE_INDEX" val="20194643"/>
  <p:tag name="KSO_WM_UNIT_LAYERLEVEL" val="1"/>
  <p:tag name="KSO_WM_TAG_VERSION" val="1.0"/>
  <p:tag name="KSO_WM_BEAUTIFY_FLAG" val="#wm#"/>
</p:tagLst>
</file>

<file path=ppt/tags/tag1688.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643_1*i*2"/>
  <p:tag name="KSO_WM_TEMPLATE_CATEGORY" val="diagram"/>
  <p:tag name="KSO_WM_TEMPLATE_INDEX" val="20194643"/>
  <p:tag name="KSO_WM_UNIT_LAYERLEVEL" val="1"/>
  <p:tag name="KSO_WM_TAG_VERSION" val="1.0"/>
  <p:tag name="KSO_WM_BEAUTIFY_FLAG" val="#wm#"/>
</p:tagLst>
</file>

<file path=ppt/tags/tag1689.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643_1*i*4"/>
  <p:tag name="KSO_WM_TEMPLATE_CATEGORY" val="diagram"/>
  <p:tag name="KSO_WM_TEMPLATE_INDEX" val="20194643"/>
  <p:tag name="KSO_WM_UNIT_LAYERLEVEL" val="1"/>
  <p:tag name="KSO_WM_TAG_VERSION" val="1.0"/>
  <p:tag name="KSO_WM_BEAUTIFY_FLAG" val="#wm#"/>
</p:tagLst>
</file>

<file path=ppt/tags/tag169.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1690.xml><?xml version="1.0" encoding="utf-8"?>
<p:tagLst xmlns:p="http://schemas.openxmlformats.org/presentationml/2006/main">
  <p:tag name="KSO_WM_UNIT_RELATE_UNITID" val="diagram790_4*l*1"/>
  <p:tag name="KSO_WM_UNIT_ISCONTENTS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90_4*a*1"/>
  <p:tag name="KSO_WM_TEMPLATE_CATEGORY" val="diagram"/>
  <p:tag name="KSO_WM_TEMPLATE_INDEX" val="790"/>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6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Lst>
</file>

<file path=ppt/tags/tag1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69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6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Lst>
</file>

<file path=ppt/tags/tag1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69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Lst>
</file>

<file path=ppt/tags/tag1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169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70.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1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170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7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Lst>
</file>

<file path=ppt/tags/tag1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1705.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7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71.xml><?xml version="1.0" encoding="utf-8"?>
<p:tagLst xmlns:p="http://schemas.openxmlformats.org/presentationml/2006/main">
  <p:tag name="KSO_WM_BEAUTIFY_FLAG" val="#wm#"/>
  <p:tag name="KSO_WM_TEMPLATE_CATEGORY" val="diagram"/>
  <p:tag name="KSO_WM_TEMPLATE_INDEX" val="20201331"/>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_y"/>
  <p:tag name="KSO_WM_SLIDE_LAYOUT_CNT" val="1_1_1"/>
</p:tagLst>
</file>

<file path=ppt/tags/tag1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711.xml><?xml version="1.0" encoding="utf-8"?>
<p:tagLst xmlns:p="http://schemas.openxmlformats.org/presentationml/2006/main">
  <p:tag name="KSO_WM_BEAUTIFY_FLAG" val="#wm#"/>
  <p:tag name="KSO_WM_TEMPLATE_CATEGORY" val="diagram"/>
  <p:tag name="KSO_WM_TEMPLATE_INDEX" val="790"/>
  <p:tag name="KSO_WM_SLIDE_ID" val="diagram790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81.814*328.5"/>
  <p:tag name="KSO_WM_SLIDE_POSITION" val="90.7179*138"/>
  <p:tag name="KSO_WM_DIAGRAM_GROUP_CODE" val="l1-1"/>
  <p:tag name="KSO_WM_SLIDE_DIAGTYPE" val="l"/>
  <p:tag name="KSO_WM_TAG_VERSION" val="1.0"/>
  <p:tag name="KSO_WM_SLIDE_LAYOUT" val="a_l"/>
  <p:tag name="KSO_WM_SLIDE_LAYOUT_CNT" val="1_1"/>
</p:tagLst>
</file>

<file path=ppt/tags/tag1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13_1*i*1"/>
  <p:tag name="KSO_WM_TEMPLATE_CATEGORY" val="diagram"/>
  <p:tag name="KSO_WM_TEMPLATE_INDEX" val="20196613"/>
  <p:tag name="KSO_WM_UNIT_LAYERLEVEL" val="1"/>
  <p:tag name="KSO_WM_TAG_VERSION" val="1.0"/>
  <p:tag name="KSO_WM_BEAUTIFY_FLAG" val="#wm#"/>
</p:tagLst>
</file>

<file path=ppt/tags/tag1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13_1*i*3"/>
  <p:tag name="KSO_WM_TEMPLATE_CATEGORY" val="diagram"/>
  <p:tag name="KSO_WM_TEMPLATE_INDEX" val="20196613"/>
  <p:tag name="KSO_WM_UNIT_LAYERLEVEL" val="1"/>
  <p:tag name="KSO_WM_TAG_VERSION" val="1.0"/>
  <p:tag name="KSO_WM_BEAUTIFY_FLAG" val="#wm#"/>
</p:tagLst>
</file>

<file path=ppt/tags/tag1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13_1*i*4"/>
  <p:tag name="KSO_WM_TEMPLATE_CATEGORY" val="diagram"/>
  <p:tag name="KSO_WM_TEMPLATE_INDEX" val="20196613"/>
  <p:tag name="KSO_WM_UNIT_LAYERLEVEL" val="1"/>
  <p:tag name="KSO_WM_TAG_VERSION" val="1.0"/>
  <p:tag name="KSO_WM_BEAUTIFY_FLAG" val="#wm#"/>
</p:tagLst>
</file>

<file path=ppt/tags/tag1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13_1*i*5"/>
  <p:tag name="KSO_WM_TEMPLATE_CATEGORY" val="diagram"/>
  <p:tag name="KSO_WM_TEMPLATE_INDEX" val="20196613"/>
  <p:tag name="KSO_WM_UNIT_LAYERLEVEL" val="1"/>
  <p:tag name="KSO_WM_TAG_VERSION" val="1.0"/>
  <p:tag name="KSO_WM_BEAUTIFY_FLAG" val="#wm#"/>
</p:tagLst>
</file>

<file path=ppt/tags/tag1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13_1*i*6"/>
  <p:tag name="KSO_WM_TEMPLATE_CATEGORY" val="diagram"/>
  <p:tag name="KSO_WM_TEMPLATE_INDEX" val="20196613"/>
  <p:tag name="KSO_WM_UNIT_LAYERLEVEL" val="1"/>
  <p:tag name="KSO_WM_TAG_VERSION" val="1.0"/>
  <p:tag name="KSO_WM_BEAUTIFY_FLAG" val="#wm#"/>
</p:tagLst>
</file>

<file path=ppt/tags/tag1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13_1*i*7"/>
  <p:tag name="KSO_WM_TEMPLATE_CATEGORY" val="diagram"/>
  <p:tag name="KSO_WM_TEMPLATE_INDEX" val="20196613"/>
  <p:tag name="KSO_WM_UNIT_LAYERLEVEL" val="1"/>
  <p:tag name="KSO_WM_TAG_VERSION" val="1.0"/>
  <p:tag name="KSO_WM_BEAUTIFY_FLAG" val="#wm#"/>
</p:tagLst>
</file>

<file path=ppt/tags/tag1718.xml><?xml version="1.0" encoding="utf-8"?>
<p:tagLst xmlns:p="http://schemas.openxmlformats.org/presentationml/2006/main">
  <p:tag name="KSO_WM_UNIT_TEXT_PART_ID_V2" val="d-4-2"/>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6613_1*f*1"/>
  <p:tag name="KSO_WM_TEMPLATE_CATEGORY" val="diagram"/>
  <p:tag name="KSO_WM_TEMPLATE_INDEX" val="20196613"/>
  <p:tag name="KSO_WM_UNIT_LAYERLEVEL" val="1"/>
  <p:tag name="KSO_WM_TAG_VERSION" val="1.0"/>
  <p:tag name="KSO_WM_BEAUTIFY_FLAG" val="#wm#"/>
</p:tagLst>
</file>

<file path=ppt/tags/tag1719.xml><?xml version="1.0" encoding="utf-8"?>
<p:tagLst xmlns:p="http://schemas.openxmlformats.org/presentationml/2006/main">
  <p:tag name="KSO_WM_UNIT_TEXT_PART_ID_V2" val="a-4-1"/>
  <p:tag name="KSO_WM_UNIT_ISCONTENTSTITLE" val="0"/>
  <p:tag name="KSO_WM_UNIT_PRESET_TEXT" val="户外拓展训练目的"/>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3_1*a*1"/>
  <p:tag name="KSO_WM_TEMPLATE_CATEGORY" val="diagram"/>
  <p:tag name="KSO_WM_TEMPLATE_INDEX" val="20196613"/>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0"/>
  <p:tag name="KSO_WM_UNIT_ID" val="diagram20205238_1*i*10"/>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USESOURCEFORMAT_APPLY" val="1"/>
</p:tagLst>
</file>

<file path=ppt/tags/tag1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613_1*i*8"/>
  <p:tag name="KSO_WM_TEMPLATE_CATEGORY" val="diagram"/>
  <p:tag name="KSO_WM_TEMPLATE_INDEX" val="20196613"/>
  <p:tag name="KSO_WM_UNIT_LAYERLEVEL" val="1"/>
  <p:tag name="KSO_WM_TAG_VERSION" val="1.0"/>
  <p:tag name="KSO_WM_BEAUTIFY_FLAG" val="#wm#"/>
</p:tagLst>
</file>

<file path=ppt/tags/tag1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613_1*i*9"/>
  <p:tag name="KSO_WM_TEMPLATE_CATEGORY" val="diagram"/>
  <p:tag name="KSO_WM_TEMPLATE_INDEX" val="20196613"/>
  <p:tag name="KSO_WM_UNIT_LAYERLEVEL" val="1"/>
  <p:tag name="KSO_WM_TAG_VERSION" val="1.0"/>
  <p:tag name="KSO_WM_BEAUTIFY_FLAG" val="#wm#"/>
</p:tagLst>
</file>

<file path=ppt/tags/tag1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6613_1*i*10"/>
  <p:tag name="KSO_WM_TEMPLATE_CATEGORY" val="diagram"/>
  <p:tag name="KSO_WM_TEMPLATE_INDEX" val="20196613"/>
  <p:tag name="KSO_WM_UNIT_LAYERLEVEL" val="1"/>
  <p:tag name="KSO_WM_TAG_VERSION" val="1.0"/>
  <p:tag name="KSO_WM_BEAUTIFY_FLAG" val="#wm#"/>
</p:tagLst>
</file>

<file path=ppt/tags/tag1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6613_1*i*11"/>
  <p:tag name="KSO_WM_TEMPLATE_CATEGORY" val="diagram"/>
  <p:tag name="KSO_WM_TEMPLATE_INDEX" val="20196613"/>
  <p:tag name="KSO_WM_UNIT_LAYERLEVEL" val="1"/>
  <p:tag name="KSO_WM_TAG_VERSION" val="1.0"/>
  <p:tag name="KSO_WM_BEAUTIFY_FLAG" val="#wm#"/>
</p:tagLst>
</file>

<file path=ppt/tags/tag1724.xml><?xml version="1.0" encoding="utf-8"?>
<p:tagLst xmlns:p="http://schemas.openxmlformats.org/presentationml/2006/main">
  <p:tag name="KSO_WM_BEAUTIFY_FLAG" val="#wm#"/>
  <p:tag name="KSO_WM_TEMPLATE_CATEGORY" val="diagram"/>
  <p:tag name="KSO_WM_TEMPLATE_INDEX" val="20196613"/>
  <p:tag name="KSO_WM_SLIDE_ID" val="diagram201966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1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13_1*i*1"/>
  <p:tag name="KSO_WM_TEMPLATE_CATEGORY" val="diagram"/>
  <p:tag name="KSO_WM_TEMPLATE_INDEX" val="20196613"/>
  <p:tag name="KSO_WM_UNIT_LAYERLEVEL" val="1"/>
  <p:tag name="KSO_WM_TAG_VERSION" val="1.0"/>
  <p:tag name="KSO_WM_BEAUTIFY_FLAG" val="#wm#"/>
</p:tagLst>
</file>

<file path=ppt/tags/tag1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13_1*i*3"/>
  <p:tag name="KSO_WM_TEMPLATE_CATEGORY" val="diagram"/>
  <p:tag name="KSO_WM_TEMPLATE_INDEX" val="20196613"/>
  <p:tag name="KSO_WM_UNIT_LAYERLEVEL" val="1"/>
  <p:tag name="KSO_WM_TAG_VERSION" val="1.0"/>
  <p:tag name="KSO_WM_BEAUTIFY_FLAG" val="#wm#"/>
</p:tagLst>
</file>

<file path=ppt/tags/tag1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13_1*i*4"/>
  <p:tag name="KSO_WM_TEMPLATE_CATEGORY" val="diagram"/>
  <p:tag name="KSO_WM_TEMPLATE_INDEX" val="20196613"/>
  <p:tag name="KSO_WM_UNIT_LAYERLEVEL" val="1"/>
  <p:tag name="KSO_WM_TAG_VERSION" val="1.0"/>
  <p:tag name="KSO_WM_BEAUTIFY_FLAG" val="#wm#"/>
</p:tagLst>
</file>

<file path=ppt/tags/tag1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13_1*i*5"/>
  <p:tag name="KSO_WM_TEMPLATE_CATEGORY" val="diagram"/>
  <p:tag name="KSO_WM_TEMPLATE_INDEX" val="20196613"/>
  <p:tag name="KSO_WM_UNIT_LAYERLEVEL" val="1"/>
  <p:tag name="KSO_WM_TAG_VERSION" val="1.0"/>
  <p:tag name="KSO_WM_BEAUTIFY_FLAG" val="#wm#"/>
</p:tagLst>
</file>

<file path=ppt/tags/tag1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13_1*i*6"/>
  <p:tag name="KSO_WM_TEMPLATE_CATEGORY" val="diagram"/>
  <p:tag name="KSO_WM_TEMPLATE_INDEX" val="20196613"/>
  <p:tag name="KSO_WM_UNIT_LAYERLEVEL" val="1"/>
  <p:tag name="KSO_WM_TAG_VERSION" val="1.0"/>
  <p:tag name="KSO_WM_BEAUTIFY_FLAG" val="#wm#"/>
</p:tagLst>
</file>

<file path=ppt/tags/tag173.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9"/>
  <p:tag name="KSO_WM_UNIT_ID" val="diagram20205238_1*i*9"/>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13_1*i*7"/>
  <p:tag name="KSO_WM_TEMPLATE_CATEGORY" val="diagram"/>
  <p:tag name="KSO_WM_TEMPLATE_INDEX" val="20196613"/>
  <p:tag name="KSO_WM_UNIT_LAYERLEVEL" val="1"/>
  <p:tag name="KSO_WM_TAG_VERSION" val="1.0"/>
  <p:tag name="KSO_WM_BEAUTIFY_FLAG" val="#wm#"/>
</p:tagLst>
</file>

<file path=ppt/tags/tag1731.xml><?xml version="1.0" encoding="utf-8"?>
<p:tagLst xmlns:p="http://schemas.openxmlformats.org/presentationml/2006/main">
  <p:tag name="KSO_WM_UNIT_TEXT_PART_ID_V2" val="d-4-2"/>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6613_1*f*1"/>
  <p:tag name="KSO_WM_TEMPLATE_CATEGORY" val="diagram"/>
  <p:tag name="KSO_WM_TEMPLATE_INDEX" val="20196613"/>
  <p:tag name="KSO_WM_UNIT_LAYERLEVEL" val="1"/>
  <p:tag name="KSO_WM_TAG_VERSION" val="1.0"/>
  <p:tag name="KSO_WM_BEAUTIFY_FLAG" val="#wm#"/>
</p:tagLst>
</file>

<file path=ppt/tags/tag1732.xml><?xml version="1.0" encoding="utf-8"?>
<p:tagLst xmlns:p="http://schemas.openxmlformats.org/presentationml/2006/main">
  <p:tag name="KSO_WM_UNIT_TEXT_PART_ID_V2" val="a-4-1"/>
  <p:tag name="KSO_WM_UNIT_ISCONTENTSTITLE" val="0"/>
  <p:tag name="KSO_WM_UNIT_PRESET_TEXT" val="户外拓展训练目的"/>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3_1*a*1"/>
  <p:tag name="KSO_WM_TEMPLATE_CATEGORY" val="diagram"/>
  <p:tag name="KSO_WM_TEMPLATE_INDEX" val="20196613"/>
  <p:tag name="KSO_WM_UNIT_LAYERLEVEL" val="1"/>
  <p:tag name="KSO_WM_TAG_VERSION" val="1.0"/>
  <p:tag name="KSO_WM_BEAUTIFY_FLAG" val="#wm#"/>
</p:tagLst>
</file>

<file path=ppt/tags/tag1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613_1*i*8"/>
  <p:tag name="KSO_WM_TEMPLATE_CATEGORY" val="diagram"/>
  <p:tag name="KSO_WM_TEMPLATE_INDEX" val="20196613"/>
  <p:tag name="KSO_WM_UNIT_LAYERLEVEL" val="1"/>
  <p:tag name="KSO_WM_TAG_VERSION" val="1.0"/>
  <p:tag name="KSO_WM_BEAUTIFY_FLAG" val="#wm#"/>
</p:tagLst>
</file>

<file path=ppt/tags/tag1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613_1*i*9"/>
  <p:tag name="KSO_WM_TEMPLATE_CATEGORY" val="diagram"/>
  <p:tag name="KSO_WM_TEMPLATE_INDEX" val="20196613"/>
  <p:tag name="KSO_WM_UNIT_LAYERLEVEL" val="1"/>
  <p:tag name="KSO_WM_TAG_VERSION" val="1.0"/>
  <p:tag name="KSO_WM_BEAUTIFY_FLAG" val="#wm#"/>
</p:tagLst>
</file>

<file path=ppt/tags/tag1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6613_1*i*10"/>
  <p:tag name="KSO_WM_TEMPLATE_CATEGORY" val="diagram"/>
  <p:tag name="KSO_WM_TEMPLATE_INDEX" val="20196613"/>
  <p:tag name="KSO_WM_UNIT_LAYERLEVEL" val="1"/>
  <p:tag name="KSO_WM_TAG_VERSION" val="1.0"/>
  <p:tag name="KSO_WM_BEAUTIFY_FLAG" val="#wm#"/>
</p:tagLst>
</file>

<file path=ppt/tags/tag1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6613_1*i*11"/>
  <p:tag name="KSO_WM_TEMPLATE_CATEGORY" val="diagram"/>
  <p:tag name="KSO_WM_TEMPLATE_INDEX" val="20196613"/>
  <p:tag name="KSO_WM_UNIT_LAYERLEVEL" val="1"/>
  <p:tag name="KSO_WM_TAG_VERSION" val="1.0"/>
  <p:tag name="KSO_WM_BEAUTIFY_FLAG" val="#wm#"/>
</p:tagLst>
</file>

<file path=ppt/tags/tag1737.xml><?xml version="1.0" encoding="utf-8"?>
<p:tagLst xmlns:p="http://schemas.openxmlformats.org/presentationml/2006/main">
  <p:tag name="KSO_WM_BEAUTIFY_FLAG" val="#wm#"/>
  <p:tag name="KSO_WM_TEMPLATE_CATEGORY" val="diagram"/>
  <p:tag name="KSO_WM_TEMPLATE_INDEX" val="20196613"/>
  <p:tag name="KSO_WM_SLIDE_ID" val="diagram201966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1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13_1*i*1"/>
  <p:tag name="KSO_WM_TEMPLATE_CATEGORY" val="diagram"/>
  <p:tag name="KSO_WM_TEMPLATE_INDEX" val="20196613"/>
  <p:tag name="KSO_WM_UNIT_LAYERLEVEL" val="1"/>
  <p:tag name="KSO_WM_TAG_VERSION" val="1.0"/>
  <p:tag name="KSO_WM_BEAUTIFY_FLAG" val="#wm#"/>
</p:tagLst>
</file>

<file path=ppt/tags/tag1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13_1*i*3"/>
  <p:tag name="KSO_WM_TEMPLATE_CATEGORY" val="diagram"/>
  <p:tag name="KSO_WM_TEMPLATE_INDEX" val="20196613"/>
  <p:tag name="KSO_WM_UNIT_LAYERLEVEL" val="1"/>
  <p:tag name="KSO_WM_TAG_VERSION" val="1.0"/>
  <p:tag name="KSO_WM_BEAUTIFY_FLAG" val="#wm#"/>
</p:tagLst>
</file>

<file path=ppt/tags/tag174.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205238_1*i*7"/>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13_1*i*4"/>
  <p:tag name="KSO_WM_TEMPLATE_CATEGORY" val="diagram"/>
  <p:tag name="KSO_WM_TEMPLATE_INDEX" val="20196613"/>
  <p:tag name="KSO_WM_UNIT_LAYERLEVEL" val="1"/>
  <p:tag name="KSO_WM_TAG_VERSION" val="1.0"/>
  <p:tag name="KSO_WM_BEAUTIFY_FLAG" val="#wm#"/>
</p:tagLst>
</file>

<file path=ppt/tags/tag1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13_1*i*5"/>
  <p:tag name="KSO_WM_TEMPLATE_CATEGORY" val="diagram"/>
  <p:tag name="KSO_WM_TEMPLATE_INDEX" val="20196613"/>
  <p:tag name="KSO_WM_UNIT_LAYERLEVEL" val="1"/>
  <p:tag name="KSO_WM_TAG_VERSION" val="1.0"/>
  <p:tag name="KSO_WM_BEAUTIFY_FLAG" val="#wm#"/>
</p:tagLst>
</file>

<file path=ppt/tags/tag1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13_1*i*6"/>
  <p:tag name="KSO_WM_TEMPLATE_CATEGORY" val="diagram"/>
  <p:tag name="KSO_WM_TEMPLATE_INDEX" val="20196613"/>
  <p:tag name="KSO_WM_UNIT_LAYERLEVEL" val="1"/>
  <p:tag name="KSO_WM_TAG_VERSION" val="1.0"/>
  <p:tag name="KSO_WM_BEAUTIFY_FLAG" val="#wm#"/>
</p:tagLst>
</file>

<file path=ppt/tags/tag1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13_1*i*7"/>
  <p:tag name="KSO_WM_TEMPLATE_CATEGORY" val="diagram"/>
  <p:tag name="KSO_WM_TEMPLATE_INDEX" val="20196613"/>
  <p:tag name="KSO_WM_UNIT_LAYERLEVEL" val="1"/>
  <p:tag name="KSO_WM_TAG_VERSION" val="1.0"/>
  <p:tag name="KSO_WM_BEAUTIFY_FLAG" val="#wm#"/>
</p:tagLst>
</file>

<file path=ppt/tags/tag1744.xml><?xml version="1.0" encoding="utf-8"?>
<p:tagLst xmlns:p="http://schemas.openxmlformats.org/presentationml/2006/main">
  <p:tag name="KSO_WM_UNIT_TEXT_PART_ID_V2" val="d-4-2"/>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6613_1*f*1"/>
  <p:tag name="KSO_WM_TEMPLATE_CATEGORY" val="diagram"/>
  <p:tag name="KSO_WM_TEMPLATE_INDEX" val="20196613"/>
  <p:tag name="KSO_WM_UNIT_LAYERLEVEL" val="1"/>
  <p:tag name="KSO_WM_TAG_VERSION" val="1.0"/>
  <p:tag name="KSO_WM_BEAUTIFY_FLAG" val="#wm#"/>
</p:tagLst>
</file>

<file path=ppt/tags/tag1745.xml><?xml version="1.0" encoding="utf-8"?>
<p:tagLst xmlns:p="http://schemas.openxmlformats.org/presentationml/2006/main">
  <p:tag name="KSO_WM_UNIT_TEXT_PART_ID_V2" val="a-4-1"/>
  <p:tag name="KSO_WM_UNIT_ISCONTENTSTITLE" val="0"/>
  <p:tag name="KSO_WM_UNIT_PRESET_TEXT" val="户外拓展训练目的"/>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3_1*a*1"/>
  <p:tag name="KSO_WM_TEMPLATE_CATEGORY" val="diagram"/>
  <p:tag name="KSO_WM_TEMPLATE_INDEX" val="20196613"/>
  <p:tag name="KSO_WM_UNIT_LAYERLEVEL" val="1"/>
  <p:tag name="KSO_WM_TAG_VERSION" val="1.0"/>
  <p:tag name="KSO_WM_BEAUTIFY_FLAG" val="#wm#"/>
</p:tagLst>
</file>

<file path=ppt/tags/tag1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613_1*i*8"/>
  <p:tag name="KSO_WM_TEMPLATE_CATEGORY" val="diagram"/>
  <p:tag name="KSO_WM_TEMPLATE_INDEX" val="20196613"/>
  <p:tag name="KSO_WM_UNIT_LAYERLEVEL" val="1"/>
  <p:tag name="KSO_WM_TAG_VERSION" val="1.0"/>
  <p:tag name="KSO_WM_BEAUTIFY_FLAG" val="#wm#"/>
</p:tagLst>
</file>

<file path=ppt/tags/tag1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613_1*i*9"/>
  <p:tag name="KSO_WM_TEMPLATE_CATEGORY" val="diagram"/>
  <p:tag name="KSO_WM_TEMPLATE_INDEX" val="20196613"/>
  <p:tag name="KSO_WM_UNIT_LAYERLEVEL" val="1"/>
  <p:tag name="KSO_WM_TAG_VERSION" val="1.0"/>
  <p:tag name="KSO_WM_BEAUTIFY_FLAG" val="#wm#"/>
</p:tagLst>
</file>

<file path=ppt/tags/tag1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6613_1*i*10"/>
  <p:tag name="KSO_WM_TEMPLATE_CATEGORY" val="diagram"/>
  <p:tag name="KSO_WM_TEMPLATE_INDEX" val="20196613"/>
  <p:tag name="KSO_WM_UNIT_LAYERLEVEL" val="1"/>
  <p:tag name="KSO_WM_TAG_VERSION" val="1.0"/>
  <p:tag name="KSO_WM_BEAUTIFY_FLAG" val="#wm#"/>
</p:tagLst>
</file>

<file path=ppt/tags/tag1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6613_1*i*11"/>
  <p:tag name="KSO_WM_TEMPLATE_CATEGORY" val="diagram"/>
  <p:tag name="KSO_WM_TEMPLATE_INDEX" val="20196613"/>
  <p:tag name="KSO_WM_UNIT_LAYERLEVEL" val="1"/>
  <p:tag name="KSO_WM_TAG_VERSION" val="1.0"/>
  <p:tag name="KSO_WM_BEAUTIFY_FLAG" val="#wm#"/>
</p:tagLst>
</file>

<file path=ppt/tags/tag175.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205238_1*i*6"/>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750.xml><?xml version="1.0" encoding="utf-8"?>
<p:tagLst xmlns:p="http://schemas.openxmlformats.org/presentationml/2006/main">
  <p:tag name="KSO_WM_BEAUTIFY_FLAG" val="#wm#"/>
  <p:tag name="KSO_WM_TEMPLATE_CATEGORY" val="diagram"/>
  <p:tag name="KSO_WM_TEMPLATE_INDEX" val="20196613"/>
  <p:tag name="KSO_WM_SLIDE_ID" val="diagram201966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1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13_1*i*1"/>
  <p:tag name="KSO_WM_TEMPLATE_CATEGORY" val="diagram"/>
  <p:tag name="KSO_WM_TEMPLATE_INDEX" val="20196613"/>
  <p:tag name="KSO_WM_UNIT_LAYERLEVEL" val="1"/>
  <p:tag name="KSO_WM_TAG_VERSION" val="1.0"/>
  <p:tag name="KSO_WM_BEAUTIFY_FLAG" val="#wm#"/>
</p:tagLst>
</file>

<file path=ppt/tags/tag1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13_1*i*3"/>
  <p:tag name="KSO_WM_TEMPLATE_CATEGORY" val="diagram"/>
  <p:tag name="KSO_WM_TEMPLATE_INDEX" val="20196613"/>
  <p:tag name="KSO_WM_UNIT_LAYERLEVEL" val="1"/>
  <p:tag name="KSO_WM_TAG_VERSION" val="1.0"/>
  <p:tag name="KSO_WM_BEAUTIFY_FLAG" val="#wm#"/>
</p:tagLst>
</file>

<file path=ppt/tags/tag1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13_1*i*4"/>
  <p:tag name="KSO_WM_TEMPLATE_CATEGORY" val="diagram"/>
  <p:tag name="KSO_WM_TEMPLATE_INDEX" val="20196613"/>
  <p:tag name="KSO_WM_UNIT_LAYERLEVEL" val="1"/>
  <p:tag name="KSO_WM_TAG_VERSION" val="1.0"/>
  <p:tag name="KSO_WM_BEAUTIFY_FLAG" val="#wm#"/>
</p:tagLst>
</file>

<file path=ppt/tags/tag1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13_1*i*5"/>
  <p:tag name="KSO_WM_TEMPLATE_CATEGORY" val="diagram"/>
  <p:tag name="KSO_WM_TEMPLATE_INDEX" val="20196613"/>
  <p:tag name="KSO_WM_UNIT_LAYERLEVEL" val="1"/>
  <p:tag name="KSO_WM_TAG_VERSION" val="1.0"/>
  <p:tag name="KSO_WM_BEAUTIFY_FLAG" val="#wm#"/>
</p:tagLst>
</file>

<file path=ppt/tags/tag1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13_1*i*6"/>
  <p:tag name="KSO_WM_TEMPLATE_CATEGORY" val="diagram"/>
  <p:tag name="KSO_WM_TEMPLATE_INDEX" val="20196613"/>
  <p:tag name="KSO_WM_UNIT_LAYERLEVEL" val="1"/>
  <p:tag name="KSO_WM_TAG_VERSION" val="1.0"/>
  <p:tag name="KSO_WM_BEAUTIFY_FLAG" val="#wm#"/>
</p:tagLst>
</file>

<file path=ppt/tags/tag1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13_1*i*7"/>
  <p:tag name="KSO_WM_TEMPLATE_CATEGORY" val="diagram"/>
  <p:tag name="KSO_WM_TEMPLATE_INDEX" val="20196613"/>
  <p:tag name="KSO_WM_UNIT_LAYERLEVEL" val="1"/>
  <p:tag name="KSO_WM_TAG_VERSION" val="1.0"/>
  <p:tag name="KSO_WM_BEAUTIFY_FLAG" val="#wm#"/>
</p:tagLst>
</file>

<file path=ppt/tags/tag1757.xml><?xml version="1.0" encoding="utf-8"?>
<p:tagLst xmlns:p="http://schemas.openxmlformats.org/presentationml/2006/main">
  <p:tag name="KSO_WM_UNIT_TEXT_PART_ID_V2" val="d-4-2"/>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6613_1*f*1"/>
  <p:tag name="KSO_WM_TEMPLATE_CATEGORY" val="diagram"/>
  <p:tag name="KSO_WM_TEMPLATE_INDEX" val="20196613"/>
  <p:tag name="KSO_WM_UNIT_LAYERLEVEL" val="1"/>
  <p:tag name="KSO_WM_TAG_VERSION" val="1.0"/>
  <p:tag name="KSO_WM_BEAUTIFY_FLAG" val="#wm#"/>
</p:tagLst>
</file>

<file path=ppt/tags/tag1758.xml><?xml version="1.0" encoding="utf-8"?>
<p:tagLst xmlns:p="http://schemas.openxmlformats.org/presentationml/2006/main">
  <p:tag name="KSO_WM_UNIT_TEXT_PART_ID_V2" val="a-4-1"/>
  <p:tag name="KSO_WM_UNIT_ISCONTENTSTITLE" val="0"/>
  <p:tag name="KSO_WM_UNIT_PRESET_TEXT" val="户外拓展训练目的"/>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3_1*a*1"/>
  <p:tag name="KSO_WM_TEMPLATE_CATEGORY" val="diagram"/>
  <p:tag name="KSO_WM_TEMPLATE_INDEX" val="20196613"/>
  <p:tag name="KSO_WM_UNIT_LAYERLEVEL" val="1"/>
  <p:tag name="KSO_WM_TAG_VERSION" val="1.0"/>
  <p:tag name="KSO_WM_BEAUTIFY_FLAG" val="#wm#"/>
</p:tagLst>
</file>

<file path=ppt/tags/tag1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613_1*i*8"/>
  <p:tag name="KSO_WM_TEMPLATE_CATEGORY" val="diagram"/>
  <p:tag name="KSO_WM_TEMPLATE_INDEX" val="20196613"/>
  <p:tag name="KSO_WM_UNIT_LAYERLEVEL" val="1"/>
  <p:tag name="KSO_WM_TAG_VERSION" val="1.0"/>
  <p:tag name="KSO_WM_BEAUTIFY_FLAG" val="#wm#"/>
</p:tagLst>
</file>

<file path=ppt/tags/tag176.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5238_1*i*5"/>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613_1*i*9"/>
  <p:tag name="KSO_WM_TEMPLATE_CATEGORY" val="diagram"/>
  <p:tag name="KSO_WM_TEMPLATE_INDEX" val="20196613"/>
  <p:tag name="KSO_WM_UNIT_LAYERLEVEL" val="1"/>
  <p:tag name="KSO_WM_TAG_VERSION" val="1.0"/>
  <p:tag name="KSO_WM_BEAUTIFY_FLAG" val="#wm#"/>
</p:tagLst>
</file>

<file path=ppt/tags/tag1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6613_1*i*10"/>
  <p:tag name="KSO_WM_TEMPLATE_CATEGORY" val="diagram"/>
  <p:tag name="KSO_WM_TEMPLATE_INDEX" val="20196613"/>
  <p:tag name="KSO_WM_UNIT_LAYERLEVEL" val="1"/>
  <p:tag name="KSO_WM_TAG_VERSION" val="1.0"/>
  <p:tag name="KSO_WM_BEAUTIFY_FLAG" val="#wm#"/>
</p:tagLst>
</file>

<file path=ppt/tags/tag1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6613_1*i*11"/>
  <p:tag name="KSO_WM_TEMPLATE_CATEGORY" val="diagram"/>
  <p:tag name="KSO_WM_TEMPLATE_INDEX" val="20196613"/>
  <p:tag name="KSO_WM_UNIT_LAYERLEVEL" val="1"/>
  <p:tag name="KSO_WM_TAG_VERSION" val="1.0"/>
  <p:tag name="KSO_WM_BEAUTIFY_FLAG" val="#wm#"/>
</p:tagLst>
</file>

<file path=ppt/tags/tag1763.xml><?xml version="1.0" encoding="utf-8"?>
<p:tagLst xmlns:p="http://schemas.openxmlformats.org/presentationml/2006/main">
  <p:tag name="KSO_WM_BEAUTIFY_FLAG" val="#wm#"/>
  <p:tag name="KSO_WM_TEMPLATE_CATEGORY" val="diagram"/>
  <p:tag name="KSO_WM_TEMPLATE_INDEX" val="20196613"/>
  <p:tag name="KSO_WM_SLIDE_ID" val="diagram201966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1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13_1*i*1"/>
  <p:tag name="KSO_WM_TEMPLATE_CATEGORY" val="diagram"/>
  <p:tag name="KSO_WM_TEMPLATE_INDEX" val="20196613"/>
  <p:tag name="KSO_WM_UNIT_LAYERLEVEL" val="1"/>
  <p:tag name="KSO_WM_TAG_VERSION" val="1.0"/>
  <p:tag name="KSO_WM_BEAUTIFY_FLAG" val="#wm#"/>
</p:tagLst>
</file>

<file path=ppt/tags/tag1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13_1*i*3"/>
  <p:tag name="KSO_WM_TEMPLATE_CATEGORY" val="diagram"/>
  <p:tag name="KSO_WM_TEMPLATE_INDEX" val="20196613"/>
  <p:tag name="KSO_WM_UNIT_LAYERLEVEL" val="1"/>
  <p:tag name="KSO_WM_TAG_VERSION" val="1.0"/>
  <p:tag name="KSO_WM_BEAUTIFY_FLAG" val="#wm#"/>
</p:tagLst>
</file>

<file path=ppt/tags/tag1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13_1*i*4"/>
  <p:tag name="KSO_WM_TEMPLATE_CATEGORY" val="diagram"/>
  <p:tag name="KSO_WM_TEMPLATE_INDEX" val="20196613"/>
  <p:tag name="KSO_WM_UNIT_LAYERLEVEL" val="1"/>
  <p:tag name="KSO_WM_TAG_VERSION" val="1.0"/>
  <p:tag name="KSO_WM_BEAUTIFY_FLAG" val="#wm#"/>
</p:tagLst>
</file>

<file path=ppt/tags/tag1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13_1*i*5"/>
  <p:tag name="KSO_WM_TEMPLATE_CATEGORY" val="diagram"/>
  <p:tag name="KSO_WM_TEMPLATE_INDEX" val="20196613"/>
  <p:tag name="KSO_WM_UNIT_LAYERLEVEL" val="1"/>
  <p:tag name="KSO_WM_TAG_VERSION" val="1.0"/>
  <p:tag name="KSO_WM_BEAUTIFY_FLAG" val="#wm#"/>
</p:tagLst>
</file>

<file path=ppt/tags/tag1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13_1*i*6"/>
  <p:tag name="KSO_WM_TEMPLATE_CATEGORY" val="diagram"/>
  <p:tag name="KSO_WM_TEMPLATE_INDEX" val="20196613"/>
  <p:tag name="KSO_WM_UNIT_LAYERLEVEL" val="1"/>
  <p:tag name="KSO_WM_TAG_VERSION" val="1.0"/>
  <p:tag name="KSO_WM_BEAUTIFY_FLAG" val="#wm#"/>
</p:tagLst>
</file>

<file path=ppt/tags/tag1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13_1*i*7"/>
  <p:tag name="KSO_WM_TEMPLATE_CATEGORY" val="diagram"/>
  <p:tag name="KSO_WM_TEMPLATE_INDEX" val="20196613"/>
  <p:tag name="KSO_WM_UNIT_LAYERLEVEL" val="1"/>
  <p:tag name="KSO_WM_TAG_VERSION" val="1.0"/>
  <p:tag name="KSO_WM_BEAUTIFY_FLAG" val="#wm#"/>
</p:tagLst>
</file>

<file path=ppt/tags/tag177.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5238_1*i*4"/>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770.xml><?xml version="1.0" encoding="utf-8"?>
<p:tagLst xmlns:p="http://schemas.openxmlformats.org/presentationml/2006/main">
  <p:tag name="KSO_WM_UNIT_TEXT_PART_ID_V2" val="d-4-2"/>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6613_1*f*1"/>
  <p:tag name="KSO_WM_TEMPLATE_CATEGORY" val="diagram"/>
  <p:tag name="KSO_WM_TEMPLATE_INDEX" val="20196613"/>
  <p:tag name="KSO_WM_UNIT_LAYERLEVEL" val="1"/>
  <p:tag name="KSO_WM_TAG_VERSION" val="1.0"/>
  <p:tag name="KSO_WM_BEAUTIFY_FLAG" val="#wm#"/>
</p:tagLst>
</file>

<file path=ppt/tags/tag1771.xml><?xml version="1.0" encoding="utf-8"?>
<p:tagLst xmlns:p="http://schemas.openxmlformats.org/presentationml/2006/main">
  <p:tag name="KSO_WM_UNIT_TEXT_PART_ID_V2" val="a-4-1"/>
  <p:tag name="KSO_WM_UNIT_ISCONTENTSTITLE" val="0"/>
  <p:tag name="KSO_WM_UNIT_PRESET_TEXT" val="户外拓展训练目的"/>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3_1*a*1"/>
  <p:tag name="KSO_WM_TEMPLATE_CATEGORY" val="diagram"/>
  <p:tag name="KSO_WM_TEMPLATE_INDEX" val="20196613"/>
  <p:tag name="KSO_WM_UNIT_LAYERLEVEL" val="1"/>
  <p:tag name="KSO_WM_TAG_VERSION" val="1.0"/>
  <p:tag name="KSO_WM_BEAUTIFY_FLAG" val="#wm#"/>
</p:tagLst>
</file>

<file path=ppt/tags/tag1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613_1*i*8"/>
  <p:tag name="KSO_WM_TEMPLATE_CATEGORY" val="diagram"/>
  <p:tag name="KSO_WM_TEMPLATE_INDEX" val="20196613"/>
  <p:tag name="KSO_WM_UNIT_LAYERLEVEL" val="1"/>
  <p:tag name="KSO_WM_TAG_VERSION" val="1.0"/>
  <p:tag name="KSO_WM_BEAUTIFY_FLAG" val="#wm#"/>
</p:tagLst>
</file>

<file path=ppt/tags/tag1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613_1*i*9"/>
  <p:tag name="KSO_WM_TEMPLATE_CATEGORY" val="diagram"/>
  <p:tag name="KSO_WM_TEMPLATE_INDEX" val="20196613"/>
  <p:tag name="KSO_WM_UNIT_LAYERLEVEL" val="1"/>
  <p:tag name="KSO_WM_TAG_VERSION" val="1.0"/>
  <p:tag name="KSO_WM_BEAUTIFY_FLAG" val="#wm#"/>
</p:tagLst>
</file>

<file path=ppt/tags/tag1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6613_1*i*10"/>
  <p:tag name="KSO_WM_TEMPLATE_CATEGORY" val="diagram"/>
  <p:tag name="KSO_WM_TEMPLATE_INDEX" val="20196613"/>
  <p:tag name="KSO_WM_UNIT_LAYERLEVEL" val="1"/>
  <p:tag name="KSO_WM_TAG_VERSION" val="1.0"/>
  <p:tag name="KSO_WM_BEAUTIFY_FLAG" val="#wm#"/>
</p:tagLst>
</file>

<file path=ppt/tags/tag1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6613_1*i*11"/>
  <p:tag name="KSO_WM_TEMPLATE_CATEGORY" val="diagram"/>
  <p:tag name="KSO_WM_TEMPLATE_INDEX" val="20196613"/>
  <p:tag name="KSO_WM_UNIT_LAYERLEVEL" val="1"/>
  <p:tag name="KSO_WM_TAG_VERSION" val="1.0"/>
  <p:tag name="KSO_WM_BEAUTIFY_FLAG" val="#wm#"/>
</p:tagLst>
</file>

<file path=ppt/tags/tag1776.xml><?xml version="1.0" encoding="utf-8"?>
<p:tagLst xmlns:p="http://schemas.openxmlformats.org/presentationml/2006/main">
  <p:tag name="KSO_WM_BEAUTIFY_FLAG" val="#wm#"/>
  <p:tag name="KSO_WM_TEMPLATE_CATEGORY" val="diagram"/>
  <p:tag name="KSO_WM_TEMPLATE_INDEX" val="20196613"/>
  <p:tag name="KSO_WM_SLIDE_ID" val="diagram201966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1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778.xml><?xml version="1.0" encoding="utf-8"?>
<p:tagLst xmlns:p="http://schemas.openxmlformats.org/presentationml/2006/main">
  <p:tag name="KSO_WM_UNIT_VALUE" val="1150*204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5_5*d*1"/>
  <p:tag name="KSO_WM_TEMPLATE_CATEGORY" val="diagram"/>
  <p:tag name="KSO_WM_TEMPLATE_INDEX" val="20198875"/>
  <p:tag name="KSO_WM_UNIT_SUPPORT_UNIT_TYPE" val="[]"/>
  <p:tag name="KSO_WM_UNIT_LAYERLEVEL" val="1"/>
  <p:tag name="KSO_WM_TAG_VERSION" val="1.0"/>
  <p:tag name="KSO_WM_BEAUTIFY_FLAG" val="#wm#"/>
  <p:tag name="KSO_WM_UNIT_USESOURCEFORMAT_APPLY" val="1"/>
</p:tagLst>
</file>

<file path=ppt/tags/tag1779.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5_5*a*1"/>
  <p:tag name="KSO_WM_TEMPLATE_CATEGORY" val="diagram"/>
  <p:tag name="KSO_WM_TEMPLATE_INDEX" val="20198875"/>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5238_1*i*3"/>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780.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875_5*f*1"/>
  <p:tag name="KSO_WM_TEMPLATE_CATEGORY" val="diagram"/>
  <p:tag name="KSO_WM_TEMPLATE_INDEX" val="20198875"/>
  <p:tag name="KSO_WM_UNIT_LAYERLEVEL" val="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7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875_5*l_h_i*1_1_1"/>
  <p:tag name="KSO_WM_TEMPLATE_CATEGORY" val="diagram"/>
  <p:tag name="KSO_WM_TEMPLATE_INDEX" val="201988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875_5*l_h_i*1_2_1"/>
  <p:tag name="KSO_WM_TEMPLATE_CATEGORY" val="diagram"/>
  <p:tag name="KSO_WM_TEMPLATE_INDEX" val="201988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7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875_5*l_h_i*1_3_1"/>
  <p:tag name="KSO_WM_TEMPLATE_CATEGORY" val="diagram"/>
  <p:tag name="KSO_WM_TEMPLATE_INDEX" val="201988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7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875_5*l_h_i*1_4_1"/>
  <p:tag name="KSO_WM_TEMPLATE_CATEGORY" val="diagram"/>
  <p:tag name="KSO_WM_TEMPLATE_INDEX" val="2019887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785.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5_5*l_h_f*1_1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17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5_5*l_h_i*1_1_2"/>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787.xml><?xml version="1.0" encoding="utf-8"?>
<p:tagLst xmlns:p="http://schemas.openxmlformats.org/presentationml/2006/main">
  <p:tag name="KSO_WM_UNIT_DIAGRAM_MODELTYPE" val="stripeEnum"/>
  <p:tag name="KSO_WM_UNIT_VALUE" val="62*6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75_5*l_h_x*1_1_1"/>
  <p:tag name="KSO_WM_TEMPLATE_CATEGORY" val="diagram"/>
  <p:tag name="KSO_WM_TEMPLATE_INDEX" val="2019887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7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875_5*l_h_i*1_3_2"/>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789.xml><?xml version="1.0" encoding="utf-8"?>
<p:tagLst xmlns:p="http://schemas.openxmlformats.org/presentationml/2006/main">
  <p:tag name="KSO_WM_UNIT_DIAGRAM_MODELTYPE" val="stripeEnum"/>
  <p:tag name="KSO_WM_UNIT_VALUE" val="46*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75_5*l_h_x*1_3_1"/>
  <p:tag name="KSO_WM_TEMPLATE_CATEGORY" val="diagram"/>
  <p:tag name="KSO_WM_TEMPLATE_INDEX" val="2019887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5238_1*i*2"/>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79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5_5*l_h_i*1_2_2"/>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791.xml><?xml version="1.0" encoding="utf-8"?>
<p:tagLst xmlns:p="http://schemas.openxmlformats.org/presentationml/2006/main">
  <p:tag name="KSO_WM_UNIT_DIAGRAM_MODELTYPE" val="stripeEnum"/>
  <p:tag name="KSO_WM_UNIT_VALUE" val="55*6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75_5*l_h_x*1_2_1"/>
  <p:tag name="KSO_WM_TEMPLATE_CATEGORY" val="diagram"/>
  <p:tag name="KSO_WM_TEMPLATE_INDEX" val="2019887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17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5_5*l_h_i*1_4_1"/>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793.xml><?xml version="1.0" encoding="utf-8"?>
<p:tagLst xmlns:p="http://schemas.openxmlformats.org/presentationml/2006/main">
  <p:tag name="KSO_WM_UNIT_DIAGRAM_MODELTYPE" val="stripeEnum"/>
  <p:tag name="KSO_WM_UNIT_VALUE" val="62*6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75_5*l_h_x*1_4_1"/>
  <p:tag name="KSO_WM_TEMPLATE_CATEGORY" val="diagram"/>
  <p:tag name="KSO_WM_TEMPLATE_INDEX" val="2019887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1794.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5_5*l_h_f*1_2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1795.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5_5*l_h_f*1_3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1796.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5_5*l_h_f*1_4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17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875_5*l_h_i*1_5_1"/>
  <p:tag name="KSO_WM_TEMPLATE_CATEGORY" val="diagram"/>
  <p:tag name="KSO_WM_TEMPLATE_INDEX" val="201988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798.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875_5*l_h_f*1_5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179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875_5*l_h_i*1_5_1"/>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80.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5238_1*i*1"/>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800.xml><?xml version="1.0" encoding="utf-8"?>
<p:tagLst xmlns:p="http://schemas.openxmlformats.org/presentationml/2006/main">
  <p:tag name="KSO_WM_UNIT_DIAGRAM_MODELTYPE" val="stripeEnum"/>
  <p:tag name="KSO_WM_UNIT_VALUE" val="65*6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875_5*l_h_x*1_5_1"/>
  <p:tag name="KSO_WM_TEMPLATE_CATEGORY" val="diagram"/>
  <p:tag name="KSO_WM_TEMPLATE_INDEX" val="2019887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18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875_5*l_h_i*1_6_1"/>
  <p:tag name="KSO_WM_TEMPLATE_CATEGORY" val="diagram"/>
  <p:tag name="KSO_WM_TEMPLATE_INDEX" val="2019887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802.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875_5*l_h_f*1_6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18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98875_5*l_h_i*1_6_1"/>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804.xml><?xml version="1.0" encoding="utf-8"?>
<p:tagLst xmlns:p="http://schemas.openxmlformats.org/presentationml/2006/main">
  <p:tag name="KSO_WM_UNIT_DIAGRAM_MODELTYPE" val="stripeEnum"/>
  <p:tag name="KSO_WM_UNIT_VALUE" val="71*71"/>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875_5*l_h_x*1_6_1"/>
  <p:tag name="KSO_WM_TEMPLATE_CATEGORY" val="diagram"/>
  <p:tag name="KSO_WM_TEMPLATE_INDEX" val="20198875"/>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1805.xml><?xml version="1.0" encoding="utf-8"?>
<p:tagLst xmlns:p="http://schemas.openxmlformats.org/presentationml/2006/main">
  <p:tag name="KSO_WM_BEAUTIFY_FLAG" val="#wm#"/>
  <p:tag name="KSO_WM_TEMPLATE_CATEGORY" val="diagram"/>
  <p:tag name="KSO_WM_TEMPLATE_INDEX" val="20198875"/>
  <p:tag name="KSO_WM_TEMPLATE_THUMBS_INDEX" val="1"/>
  <p:tag name="KSO_WM_SLIDE_ID" val="diagram20198875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236.992*322.316"/>
  <p:tag name="KSO_WM_SLIDE_POSITION" val="658.773*141.461"/>
  <p:tag name="KSO_WM_DIAGRAM_GROUP_CODE" val="l1-1"/>
  <p:tag name="KSO_WM_SLIDE_DIAGTYPE" val="l"/>
  <p:tag name="KSO_WM_TAG_VERSION" val="1.0"/>
  <p:tag name="KSO_WM_SLIDE_LAYOUT" val="a_d_f_l"/>
  <p:tag name="KSO_WM_SLIDE_LAYOUT_CNT" val="1_1_1_1"/>
</p:tagLst>
</file>

<file path=ppt/tags/tag1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1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1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181.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205238_1*i*8"/>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81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1811.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1812.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1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1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1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181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1818.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1819.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182.xml><?xml version="1.0" encoding="utf-8"?>
<p:tagLst xmlns:p="http://schemas.openxmlformats.org/presentationml/2006/main">
  <p:tag name="KSO_WM_UNIT_ISCONTENTSTITLE" val="0"/>
  <p:tag name="KSO_WM_UNIT_ISNUMDGMTITLE" val="0"/>
  <p:tag name="KSO_WM_UNIT_PRESET_TEXT" val="单击此处添加&#13;标题内容"/>
  <p:tag name="KSO_WM_UNIT_NOCLEAR" val="0"/>
  <p:tag name="KSO_WM_UNIT_VALUE" val="12"/>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5238_1*a*1"/>
  <p:tag name="KSO_WM_TEMPLATE_CATEGORY" val="diagram"/>
  <p:tag name="KSO_WM_TEMPLATE_INDEX" val="20205238"/>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1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1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182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1825.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1826.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1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1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183.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5238_1*f*1"/>
  <p:tag name="KSO_WM_TEMPLATE_CATEGORY" val="diagram"/>
  <p:tag name="KSO_WM_TEMPLATE_INDEX" val="20205238"/>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183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1832.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1833.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1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1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1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18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26_1*l_h_i*1_3_1"/>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8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98926_1*l_h_i*1_1_5"/>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1"/>
  <p:tag name="KSO_WM_UNIT_ID" val="diagram20205238_1*i*11"/>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26_1*l_h_i*1_4_1"/>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8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98926_1*l_h_i*1_2_5"/>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842.xml><?xml version="1.0" encoding="utf-8"?>
<p:tagLst xmlns:p="http://schemas.openxmlformats.org/presentationml/2006/main">
  <p:tag name="KSO_WM_UNIT_DIAGRAM_MODELTYPE" val="stripeEnum"/>
  <p:tag name="KSO_WM_UNIT_RELATE_UNITID" val="layout_l1"/>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g"/>
  <p:tag name="KSO_WM_UNIT_INDEX" val="1_1"/>
  <p:tag name="KSO_WM_UNIT_ID" val="diagram20198926_1*l_g*1_1"/>
  <p:tag name="KSO_WM_TEMPLATE_CATEGORY" val="diagram"/>
  <p:tag name="KSO_WM_TEMPLATE_INDEX" val="20198926"/>
  <p:tag name="KSO_WM_UNIT_LAYERLEVEL" val="1_1"/>
  <p:tag name="KSO_WM_TAG_VERSION" val="1.0"/>
  <p:tag name="KSO_WM_BEAUTIFY_FLAG" val="#wm#"/>
  <p:tag name="KSO_WM_UNIT_PRESET_TEXT" val="用户：80、90后女性"/>
  <p:tag name="KSO_WM_UNIT_USESOURCEFORMAT_APPLY" val="1"/>
</p:tagLst>
</file>

<file path=ppt/tags/tag1843.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6_1*a*1"/>
  <p:tag name="KSO_WM_TEMPLATE_CATEGORY" val="diagram"/>
  <p:tag name="KSO_WM_TEMPLATE_INDEX" val="20198926"/>
  <p:tag name="KSO_WM_UNIT_LAYERLEVEL" val="1"/>
  <p:tag name="KSO_WM_TAG_VERSION" val="1.0"/>
  <p:tag name="KSO_WM_BEAUTIFY_FLAG" val="#wm#"/>
  <p:tag name="KSO_WM_UNIT_PRESET_TEXT" val="服务范围"/>
  <p:tag name="KSO_WM_UNIT_USESOURCEFORMAT_APPLY" val="1"/>
</p:tagLst>
</file>

<file path=ppt/tags/tag1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6_1*i*2"/>
  <p:tag name="KSO_WM_TEMPLATE_CATEGORY" val="diagram"/>
  <p:tag name="KSO_WM_TEMPLATE_INDEX" val="20198926"/>
  <p:tag name="KSO_WM_UNIT_LAYERLEVEL" val="1"/>
  <p:tag name="KSO_WM_TAG_VERSION" val="1.0"/>
  <p:tag name="KSO_WM_BEAUTIFY_FLAG" val="#wm#"/>
  <p:tag name="KSO_WM_UNIT_FILL_FORE_SCHEMECOLOR_INDEX" val="9"/>
  <p:tag name="KSO_WM_UNIT_FILL_TYPE" val="1"/>
  <p:tag name="KSO_WM_UNIT_USESOURCEFORMAT_APPLY" val="1"/>
</p:tagLst>
</file>

<file path=ppt/tags/tag18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6_1*l_i*1_2"/>
  <p:tag name="KSO_WM_TEMPLATE_CATEGORY" val="diagram"/>
  <p:tag name="KSO_WM_TEMPLATE_INDEX" val="20198926"/>
  <p:tag name="KSO_WM_UNIT_LAYERLEVEL" val="1_1"/>
  <p:tag name="KSO_WM_TAG_VERSION" val="1.0"/>
  <p:tag name="KSO_WM_BEAUTIFY_FLAG" val="#wm#"/>
  <p:tag name="KSO_WM_UNIT_FILL_FORE_SCHEMECOLOR_INDEX" val="9"/>
  <p:tag name="KSO_WM_UNIT_FILL_TYPE" val="1"/>
  <p:tag name="KSO_WM_UNIT_USESOURCEFORMAT_APPLY" val="1"/>
</p:tagLst>
</file>

<file path=ppt/tags/tag18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98926_1*l_i*1_3"/>
  <p:tag name="KSO_WM_TEMPLATE_CATEGORY" val="diagram"/>
  <p:tag name="KSO_WM_TEMPLATE_INDEX" val="20198926"/>
  <p:tag name="KSO_WM_UNIT_LAYERLEVEL" val="1_1"/>
  <p:tag name="KSO_WM_TAG_VERSION" val="1.0"/>
  <p:tag name="KSO_WM_BEAUTIFY_FLAG" val="#wm#"/>
  <p:tag name="KSO_WM_UNIT_FILL_FORE_SCHEMECOLOR_INDEX" val="9"/>
  <p:tag name="KSO_WM_UNIT_FILL_TYPE" val="1"/>
  <p:tag name="KSO_WM_UNIT_USESOURCEFORMAT_APPLY" val="1"/>
</p:tagLst>
</file>

<file path=ppt/tags/tag184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4"/>
  <p:tag name="KSO_WM_UNIT_ID" val="diagram20198926_1*l_h_i*1_1_4"/>
  <p:tag name="KSO_WM_TEMPLATE_CATEGORY" val="diagram"/>
  <p:tag name="KSO_WM_TEMPLATE_INDEX" val="20198926"/>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8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3"/>
  <p:tag name="KSO_WM_UNIT_ID" val="diagram20198926_1*l_h_i*1_1_3"/>
  <p:tag name="KSO_WM_TEMPLATE_CATEGORY" val="diagram"/>
  <p:tag name="KSO_WM_TEMPLATE_INDEX" val="20198926"/>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8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926_1*l_h_i*1_1_2"/>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185.xml><?xml version="1.0" encoding="utf-8"?>
<p:tagLst xmlns:p="http://schemas.openxmlformats.org/presentationml/2006/main">
  <p:tag name="KSO_WM_UNIT_DIAGRAM_MODELTYPE" val="creativeCrop"/>
  <p:tag name="KSO_WM_UNIT_VALUE" val="1157*174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5168_1*ζ_h_d*1_1_1"/>
  <p:tag name="KSO_WM_TEMPLATE_CATEGORY" val="crop"/>
  <p:tag name="KSO_WM_TEMPLATE_INDEX" val="20205168"/>
  <p:tag name="KSO_WM_UNIT_SUPPORT_UNIT_TYPE" val="[&quot;all&quot;]"/>
  <p:tag name="KSO_WM_UNIT_LAYERLEVEL" val="1_1_1"/>
  <p:tag name="KSO_WM_TAG_VERSION" val="1.0"/>
  <p:tag name="KSO_WM_BEAUTIFY_FLAG" val="#wm#"/>
  <p:tag name="KSO_WM_UNIT_USESOURCEFORMAT_APPLY" val="1"/>
</p:tagLst>
</file>

<file path=ppt/tags/tag18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4"/>
  <p:tag name="KSO_WM_UNIT_ID" val="diagram20198926_1*l_h_i*1_2_4"/>
  <p:tag name="KSO_WM_TEMPLATE_CATEGORY" val="diagram"/>
  <p:tag name="KSO_WM_TEMPLATE_INDEX" val="2019892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8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3"/>
  <p:tag name="KSO_WM_UNIT_ID" val="diagram20198926_1*l_h_i*1_2_3"/>
  <p:tag name="KSO_WM_TEMPLATE_CATEGORY" val="diagram"/>
  <p:tag name="KSO_WM_TEMPLATE_INDEX" val="2019892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8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926_1*l_h_i*1_2_2"/>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18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26_1*l_h_i*1_3_2"/>
  <p:tag name="KSO_WM_TEMPLATE_CATEGORY" val="diagram"/>
  <p:tag name="KSO_WM_TEMPLATE_INDEX" val="2019892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8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3"/>
  <p:tag name="KSO_WM_UNIT_ID" val="diagram20198926_1*l_h_i*1_3_3"/>
  <p:tag name="KSO_WM_TEMPLATE_CATEGORY" val="diagram"/>
  <p:tag name="KSO_WM_TEMPLATE_INDEX" val="2019892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8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4"/>
  <p:tag name="KSO_WM_UNIT_ID" val="diagram20198926_1*l_h_i*1_3_4"/>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18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198926_1*l_h_i*1_4_2"/>
  <p:tag name="KSO_WM_TEMPLATE_CATEGORY" val="diagram"/>
  <p:tag name="KSO_WM_TEMPLATE_INDEX" val="20198926"/>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18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3"/>
  <p:tag name="KSO_WM_UNIT_ID" val="diagram20198926_1*l_h_i*1_4_3"/>
  <p:tag name="KSO_WM_TEMPLATE_CATEGORY" val="diagram"/>
  <p:tag name="KSO_WM_TEMPLATE_INDEX" val="20198926"/>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18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4"/>
  <p:tag name="KSO_WM_UNIT_ID" val="diagram20198926_1*l_h_i*1_4_4"/>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1859.xml><?xml version="1.0" encoding="utf-8"?>
<p:tagLst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26_1*l_h_a*1_2_1"/>
  <p:tag name="KSO_WM_TEMPLATE_CATEGORY" val="diagram"/>
  <p:tag name="KSO_WM_TEMPLATE_INDEX" val="20198926"/>
  <p:tag name="KSO_WM_UNIT_LAYERLEVEL" val="1_1_1"/>
  <p:tag name="KSO_WM_TAG_VERSION" val="1.0"/>
  <p:tag name="KSO_WM_BEAUTIFY_FLAG" val="#wm#"/>
  <p:tag name="KSO_WM_UNIT_PRESET_TEXT" val="海外健康母婴商品"/>
  <p:tag name="KSO_WM_UNIT_USESOURCEFORMAT_APPLY" val="1"/>
</p:tagLst>
</file>

<file path=ppt/tags/tag186.xml><?xml version="1.0" encoding="utf-8"?>
<p:tagLst xmlns:p="http://schemas.openxmlformats.org/presentationml/2006/main">
  <p:tag name="KSO_WM_UNIT_DIAGRAM_MODELTYPE" val="creativeCrop"/>
  <p:tag name="KSO_WM_UNIT_VALUE" val="165*4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5168_1*ζ_h_d*1_1_2"/>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60"/>
  <p:tag name="KSO_WM_BLIP_RECT_RIGHT" val="0"/>
  <p:tag name="KSO_WM_BLIP_RECT_TOP" val="-333"/>
  <p:tag name="KSO_WM_BLIP_RECT_BOTTOM" val="-27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TEXT_FILL_FORE_SCHEMECOLOR_INDEX" val="13"/>
  <p:tag name="KSO_WM_UNIT_TEXT_FILL_TYPE" val="1"/>
  <p:tag name="KSO_WM_UNIT_USESOURCEFORMAT_APPLY" val="1"/>
</p:tagLst>
</file>

<file path=ppt/tags/tag1860.xml><?xml version="1.0" encoding="utf-8"?>
<p:tagLst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26_1*l_h_a*1_1_1"/>
  <p:tag name="KSO_WM_TEMPLATE_CATEGORY" val="diagram"/>
  <p:tag name="KSO_WM_TEMPLATE_INDEX" val="20198926"/>
  <p:tag name="KSO_WM_UNIT_LAYERLEVEL" val="1_1_1"/>
  <p:tag name="KSO_WM_TAG_VERSION" val="1.0"/>
  <p:tag name="KSO_WM_BEAUTIFY_FLAG" val="#wm#"/>
  <p:tag name="KSO_WM_UNIT_PRESET_TEXT" val="消费能力强、体量大"/>
  <p:tag name="KSO_WM_UNIT_USESOURCEFORMAT_APPLY" val="1"/>
</p:tagLst>
</file>

<file path=ppt/tags/tag1861.xml><?xml version="1.0" encoding="utf-8"?>
<p:tagLst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26_1*l_h_a*1_3_1"/>
  <p:tag name="KSO_WM_TEMPLATE_CATEGORY" val="diagram"/>
  <p:tag name="KSO_WM_TEMPLATE_INDEX" val="20198926"/>
  <p:tag name="KSO_WM_UNIT_LAYERLEVEL" val="1_1_1"/>
  <p:tag name="KSO_WM_TAG_VERSION" val="1.0"/>
  <p:tag name="KSO_WM_BEAUTIFY_FLAG" val="#wm#"/>
  <p:tag name="KSO_WM_UNIT_PRESET_TEXT" val="提供精神及物质双重满足"/>
  <p:tag name="KSO_WM_UNIT_USESOURCEFORMAT_APPLY" val="1"/>
</p:tagLst>
</file>

<file path=ppt/tags/tag1862.xml><?xml version="1.0" encoding="utf-8"?>
<p:tagLst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26_1*l_h_a*1_4_1"/>
  <p:tag name="KSO_WM_TEMPLATE_CATEGORY" val="diagram"/>
  <p:tag name="KSO_WM_TEMPLATE_INDEX" val="20198926"/>
  <p:tag name="KSO_WM_UNIT_LAYERLEVEL" val="1_1_1"/>
  <p:tag name="KSO_WM_TAG_VERSION" val="1.0"/>
  <p:tag name="KSO_WM_BEAUTIFY_FLAG" val="#wm#"/>
  <p:tag name="KSO_WM_UNIT_PRESET_TEXT" val="新生代消费模式"/>
  <p:tag name="KSO_WM_UNIT_USESOURCEFORMAT_APPLY" val="1"/>
</p:tagLst>
</file>

<file path=ppt/tags/tag1863.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1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1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1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186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1869.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187.xml><?xml version="1.0" encoding="utf-8"?>
<p:tagLst xmlns:p="http://schemas.openxmlformats.org/presentationml/2006/main">
  <p:tag name="KSO_WM_UNIT_DIAGRAM_MODELTYPE" val="creativeCrop"/>
  <p:tag name="KSO_WM_UNIT_VALUE" val="168*4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5168_1*ζ_h_d*1_1_3"/>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0"/>
  <p:tag name="KSO_WM_BLIP_RECT_RIGHT" val="-260"/>
  <p:tag name="KSO_WM_BLIP_RECT_TOP" val="-71"/>
  <p:tag name="KSO_WM_BLIP_RECT_BOTTOM" val="-52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TEXT_FILL_FORE_SCHEMECOLOR_INDEX" val="13"/>
  <p:tag name="KSO_WM_UNIT_TEXT_FILL_TYPE" val="1"/>
  <p:tag name="KSO_WM_UNIT_USESOURCEFORMAT_APPLY" val="1"/>
</p:tagLst>
</file>

<file path=ppt/tags/tag1870.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1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1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1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187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1876.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1877.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1878.xml><?xml version="1.0" encoding="utf-8"?>
<p:tagLst xmlns:p="http://schemas.openxmlformats.org/presentationml/2006/main">
  <p:tag name="KSO_WM_UNIT_ISCONTENTS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45_5*a*1"/>
  <p:tag name="KSO_WM_TEMPLATE_CATEGORY" val="diagram"/>
  <p:tag name="KSO_WM_TEMPLATE_INDEX" val="20198945"/>
  <p:tag name="KSO_WM_UNIT_LAYERLEVEL" val="1"/>
  <p:tag name="KSO_WM_TAG_VERSION" val="1.0"/>
  <p:tag name="KSO_WM_BEAUTIFY_FLAG" val="#wm#"/>
  <p:tag name="KSO_WM_UNIT_PRESET_TEXT" val="单击此处添加标题"/>
  <p:tag name="KSO_WM_UNIT_TEXT_FILL_FORE_SCHEMECOLOR_INDEX" val="5"/>
  <p:tag name="KSO_WM_UNIT_TEXT_FILL_TYPE" val="1"/>
  <p:tag name="KSO_WM_UNIT_USESOURCEFORMAT_APPLY" val="1"/>
</p:tagLst>
</file>

<file path=ppt/tags/tag18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45_5*l_h_i*1_1_2"/>
  <p:tag name="KSO_WM_TEMPLATE_CATEGORY" val="diagram"/>
  <p:tag name="KSO_WM_TEMPLATE_INDEX" val="20198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DIAGRAM_MODELTYPE" val="creativeCrop"/>
  <p:tag name="KSO_WM_UNIT_VALUE" val="133*1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5168_1*ζ_h_d*1_1_4"/>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4557"/>
  <p:tag name="KSO_WM_BLIP_RECT_RIGHT" val="-5411"/>
  <p:tag name="KSO_WM_BLIP_RECT_TOP" val="-627"/>
  <p:tag name="KSO_WM_BLIP_RECT_BOTTOM" val="-147"/>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8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45_5*l_h_i*1_4_2"/>
  <p:tag name="KSO_WM_TEMPLATE_CATEGORY" val="diagram"/>
  <p:tag name="KSO_WM_TEMPLATE_INDEX" val="2019894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18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45_5*l_h_i*1_6_2"/>
  <p:tag name="KSO_WM_TEMPLATE_CATEGORY" val="diagram"/>
  <p:tag name="KSO_WM_TEMPLATE_INDEX" val="20198945"/>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18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45_5*l_h_i*1_3_2"/>
  <p:tag name="KSO_WM_TEMPLATE_CATEGORY" val="diagram"/>
  <p:tag name="KSO_WM_TEMPLATE_INDEX" val="2019894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18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45_5*l_h_i*1_2_2"/>
  <p:tag name="KSO_WM_TEMPLATE_CATEGORY" val="diagram"/>
  <p:tag name="KSO_WM_TEMPLATE_INDEX" val="2019894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18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45_5*l_h_i*1_5_2"/>
  <p:tag name="KSO_WM_TEMPLATE_CATEGORY" val="diagram"/>
  <p:tag name="KSO_WM_TEMPLATE_INDEX" val="2019894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885.xml><?xml version="1.0" encoding="utf-8"?>
<p:tagLst xmlns:p="http://schemas.openxmlformats.org/presentationml/2006/main">
  <p:tag name="KSO_WM_UNIT_VALUE" val="64*9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45_5*l_h_x*1_1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8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45_5*l_h_i*1_1_1"/>
  <p:tag name="KSO_WM_TEMPLATE_CATEGORY" val="diagram"/>
  <p:tag name="KSO_WM_TEMPLATE_INDEX" val="20198945"/>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8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45_5*l_h_i*1_2_1"/>
  <p:tag name="KSO_WM_TEMPLATE_CATEGORY" val="diagram"/>
  <p:tag name="KSO_WM_TEMPLATE_INDEX" val="20198945"/>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18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45_5*l_h_i*1_4_1"/>
  <p:tag name="KSO_WM_TEMPLATE_CATEGORY" val="diagram"/>
  <p:tag name="KSO_WM_TEMPLATE_INDEX" val="20198945"/>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18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45_5*l_h_i*1_3_1"/>
  <p:tag name="KSO_WM_TEMPLATE_CATEGORY" val="diagram"/>
  <p:tag name="KSO_WM_TEMPLATE_INDEX" val="20198945"/>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DIAGRAM_MODELTYPE" val="creativeCrop"/>
  <p:tag name="KSO_WM_UNIT_VALUE" val="699*153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205168_1*ζ_h_d*1_1_5"/>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
  <p:tag name="KSO_WM_BLIP_RECT_RIGHT" val="-12"/>
  <p:tag name="KSO_WM_BLIP_RECT_TOP" val="-1"/>
  <p:tag name="KSO_WM_BLIP_RECT_BOTTOM" val="-65"/>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8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45_5*l_h_i*1_5_1"/>
  <p:tag name="KSO_WM_TEMPLATE_CATEGORY" val="diagram"/>
  <p:tag name="KSO_WM_TEMPLATE_INDEX" val="20198945"/>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18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98945_5*l_h_i*1_6_1"/>
  <p:tag name="KSO_WM_TEMPLATE_CATEGORY" val="diagram"/>
  <p:tag name="KSO_WM_TEMPLATE_INDEX" val="20198945"/>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Lst>
</file>

<file path=ppt/tags/tag18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45_5*l_h_f*1_6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8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45_5*l_h_f*1_5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8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45_5*l_h_f*1_4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89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45_5*l_h_f*1_3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89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45_5*l_h_f*1_2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89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45_5*l_h_f*1_1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898.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45_5*l_h_x*1_2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899.xml><?xml version="1.0" encoding="utf-8"?>
<p:tagLst xmlns:p="http://schemas.openxmlformats.org/presentationml/2006/main">
  <p:tag name="KSO_WM_UNIT_VALUE" val="64*55"/>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45_5*l_h_x*1_4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90.xml><?xml version="1.0" encoding="utf-8"?>
<p:tagLst xmlns:p="http://schemas.openxmlformats.org/presentationml/2006/main">
  <p:tag name="KSO_WM_UNIT_DIAGRAM_MODELTYPE" val="creativeCrop"/>
  <p:tag name="KSO_WM_UNIT_VALUE" val="710*1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205168_1*ζ_h_d*1_1_6"/>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
  <p:tag name="KSO_WM_BLIP_RECT_RIGHT" val="-11"/>
  <p:tag name="KSO_WM_BLIP_RECT_TOP" val="0"/>
  <p:tag name="KSO_WM_BLIP_RECT_BOTTOM" val="-63"/>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900.xml><?xml version="1.0" encoding="utf-8"?>
<p:tagLst xmlns:p="http://schemas.openxmlformats.org/presentationml/2006/main">
  <p:tag name="KSO_WM_UNIT_VALUE" val="64*57"/>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45_5*l_h_x*1_6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901.xml><?xml version="1.0" encoding="utf-8"?>
<p:tagLst xmlns:p="http://schemas.openxmlformats.org/presentationml/2006/main">
  <p:tag name="KSO_WM_UNIT_VALUE" val="64*6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45_5*l_h_x*1_5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902.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45_5*l_h_x*1_3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904.xml><?xml version="1.0" encoding="utf-8"?>
<p:tagLst xmlns:p="http://schemas.openxmlformats.org/presentationml/2006/main">
  <p:tag name="KSO_WM_BEAUTIFY_FLAG" val="#wm#"/>
  <p:tag name="KSO_WM_TEMPLATE_CATEGORY" val="diagram"/>
  <p:tag name="KSO_WM_TEMPLATE_INDEX" val="20198945"/>
  <p:tag name="KSO_WM_SLIDE_ID" val="diagram20198945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901.737*322.446"/>
  <p:tag name="KSO_WM_SLIDE_POSITION" val="29.1313*153.73"/>
  <p:tag name="KSO_WM_DIAGRAM_GROUP_CODE" val="l1-1"/>
  <p:tag name="KSO_WM_SLIDE_DIAGTYPE" val="l"/>
  <p:tag name="KSO_WM_TAG_VERSION" val="1.0"/>
  <p:tag name="KSO_WM_SLIDE_LAYOUT" val="a_l"/>
  <p:tag name="KSO_WM_SLIDE_LAYOUT_CNT" val="1_1"/>
</p:tagLst>
</file>

<file path=ppt/tags/tag1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3_1*i*2"/>
  <p:tag name="KSO_WM_TEMPLATE_CATEGORY" val="diagram"/>
  <p:tag name="KSO_WM_TEMPLATE_INDEX" val="20196643"/>
  <p:tag name="KSO_WM_UNIT_LAYERLEVEL" val="1"/>
  <p:tag name="KSO_WM_TAG_VERSION" val="1.0"/>
  <p:tag name="KSO_WM_BEAUTIFY_FLAG" val="#wm#"/>
  <p:tag name="KSO_WM_UNIT_ADJUSTLAYOUT_ID" val="2"/>
  <p:tag name="KSO_WM_UNIT_PICTURE_CLIP_FLAG" val="1"/>
  <p:tag name="KSO_WM_UNIT_COLOR_SCHEME_SHAPE_ID" val="2"/>
  <p:tag name="KSO_WM_UNIT_COLOR_SCHEME_PARENT_PAGE" val="0_1"/>
</p:tagLst>
</file>

<file path=ppt/tags/tag1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907.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1908.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1909.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191.xml><?xml version="1.0" encoding="utf-8"?>
<p:tagLst xmlns:p="http://schemas.openxmlformats.org/presentationml/2006/main">
  <p:tag name="KSO_WM_UNIT_DIAGRAM_MODELTYPE" val="creativeCrop"/>
  <p:tag name="KSO_WM_UNIT_VALUE" val="219*77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205168_1*ζ_h_d*1_1_7"/>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02"/>
  <p:tag name="KSO_WM_BLIP_RECT_RIGHT" val="-22"/>
  <p:tag name="KSO_WM_BLIP_RECT_TOP" val="-269"/>
  <p:tag name="KSO_WM_BLIP_RECT_BOTTOM" val="-16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3_1*i*2"/>
  <p:tag name="KSO_WM_TEMPLATE_CATEGORY" val="diagram"/>
  <p:tag name="KSO_WM_TEMPLATE_INDEX" val="20196643"/>
  <p:tag name="KSO_WM_UNIT_LAYERLEVEL" val="1"/>
  <p:tag name="KSO_WM_TAG_VERSION" val="1.0"/>
  <p:tag name="KSO_WM_BEAUTIFY_FLAG" val="#wm#"/>
  <p:tag name="KSO_WM_UNIT_ADJUSTLAYOUT_ID" val="2"/>
  <p:tag name="KSO_WM_UNIT_PICTURE_CLIP_FLAG" val="1"/>
  <p:tag name="KSO_WM_UNIT_COLOR_SCHEME_SHAPE_ID" val="2"/>
  <p:tag name="KSO_WM_UNIT_COLOR_SCHEME_PARENT_PAGE" val="0_1"/>
</p:tagLst>
</file>

<file path=ppt/tags/tag1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912.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1913.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1914.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1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3_1*i*2"/>
  <p:tag name="KSO_WM_TEMPLATE_CATEGORY" val="diagram"/>
  <p:tag name="KSO_WM_TEMPLATE_INDEX" val="20196643"/>
  <p:tag name="KSO_WM_UNIT_LAYERLEVEL" val="1"/>
  <p:tag name="KSO_WM_TAG_VERSION" val="1.0"/>
  <p:tag name="KSO_WM_BEAUTIFY_FLAG" val="#wm#"/>
  <p:tag name="KSO_WM_UNIT_ADJUSTLAYOUT_ID" val="2"/>
  <p:tag name="KSO_WM_UNIT_PICTURE_CLIP_FLAG" val="1"/>
  <p:tag name="KSO_WM_UNIT_COLOR_SCHEME_SHAPE_ID" val="2"/>
  <p:tag name="KSO_WM_UNIT_COLOR_SCHEME_PARENT_PAGE" val="0_1"/>
</p:tagLst>
</file>

<file path=ppt/tags/tag1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917.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1918.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1919.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192.xml><?xml version="1.0" encoding="utf-8"?>
<p:tagLst xmlns:p="http://schemas.openxmlformats.org/presentationml/2006/main">
  <p:tag name="KSO_WM_UNIT_DIAGRAM_MODELTYPE" val="creativeCrop"/>
  <p:tag name="KSO_WM_UNIT_VALUE" val="219*78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205168_1*ζ_h_d*1_1_8"/>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3"/>
  <p:tag name="KSO_WM_BLIP_RECT_RIGHT" val="-120"/>
  <p:tag name="KSO_WM_BLIP_RECT_TOP" val="-269"/>
  <p:tag name="KSO_WM_BLIP_RECT_BOTTOM" val="-16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3_1*i*2"/>
  <p:tag name="KSO_WM_TEMPLATE_CATEGORY" val="diagram"/>
  <p:tag name="KSO_WM_TEMPLATE_INDEX" val="20196643"/>
  <p:tag name="KSO_WM_UNIT_LAYERLEVEL" val="1"/>
  <p:tag name="KSO_WM_TAG_VERSION" val="1.0"/>
  <p:tag name="KSO_WM_BEAUTIFY_FLAG" val="#wm#"/>
  <p:tag name="KSO_WM_UNIT_ADJUSTLAYOUT_ID" val="2"/>
  <p:tag name="KSO_WM_UNIT_PICTURE_CLIP_FLAG" val="1"/>
  <p:tag name="KSO_WM_UNIT_COLOR_SCHEME_SHAPE_ID" val="2"/>
  <p:tag name="KSO_WM_UNIT_COLOR_SCHEME_PARENT_PAGE" val="0_1"/>
</p:tagLst>
</file>

<file path=ppt/tags/tag1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922.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1923.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1924.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1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3_1*i*2"/>
  <p:tag name="KSO_WM_TEMPLATE_CATEGORY" val="diagram"/>
  <p:tag name="KSO_WM_TEMPLATE_INDEX" val="20196643"/>
  <p:tag name="KSO_WM_UNIT_LAYERLEVEL" val="1"/>
  <p:tag name="KSO_WM_TAG_VERSION" val="1.0"/>
  <p:tag name="KSO_WM_BEAUTIFY_FLAG" val="#wm#"/>
  <p:tag name="KSO_WM_UNIT_ADJUSTLAYOUT_ID" val="2"/>
  <p:tag name="KSO_WM_UNIT_PICTURE_CLIP_FLAG" val="1"/>
  <p:tag name="KSO_WM_UNIT_COLOR_SCHEME_SHAPE_ID" val="2"/>
  <p:tag name="KSO_WM_UNIT_COLOR_SCHEME_PARENT_PAGE" val="0_1"/>
</p:tagLst>
</file>

<file path=ppt/tags/tag1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927.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1928.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1929.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193.xml><?xml version="1.0" encoding="utf-8"?>
<p:tagLst xmlns:p="http://schemas.openxmlformats.org/presentationml/2006/main">
  <p:tag name="KSO_WM_UNIT_DIAGRAM_MODELTYPE" val="creativeCrop"/>
  <p:tag name="KSO_WM_UNIT_VALUE" val="350*73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9"/>
  <p:tag name="KSO_WM_UNIT_ID" val="crop20205168_1*ζ_h_d*1_1_9"/>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0"/>
  <p:tag name="KSO_WM_BLIP_RECT_RIGHT" val="-128"/>
  <p:tag name="KSO_WM_BLIP_RECT_TOP" val="-131"/>
  <p:tag name="KSO_WM_BLIP_RECT_BOTTOM" val="-10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3_1*i*2"/>
  <p:tag name="KSO_WM_TEMPLATE_CATEGORY" val="diagram"/>
  <p:tag name="KSO_WM_TEMPLATE_INDEX" val="20196643"/>
  <p:tag name="KSO_WM_UNIT_LAYERLEVEL" val="1"/>
  <p:tag name="KSO_WM_TAG_VERSION" val="1.0"/>
  <p:tag name="KSO_WM_BEAUTIFY_FLAG" val="#wm#"/>
  <p:tag name="KSO_WM_UNIT_ADJUSTLAYOUT_ID" val="2"/>
  <p:tag name="KSO_WM_UNIT_PICTURE_CLIP_FLAG" val="1"/>
  <p:tag name="KSO_WM_UNIT_COLOR_SCHEME_SHAPE_ID" val="2"/>
  <p:tag name="KSO_WM_UNIT_COLOR_SCHEME_PARENT_PAGE" val="0_1"/>
</p:tagLst>
</file>

<file path=ppt/tags/tag1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1932.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1933.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1934.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1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720_1*i*5"/>
  <p:tag name="KSO_WM_TEMPLATE_CATEGORY" val="diagram"/>
  <p:tag name="KSO_WM_TEMPLATE_INDEX" val="20194720"/>
  <p:tag name="KSO_WM_UNIT_LAYERLEVEL" val="1"/>
  <p:tag name="KSO_WM_TAG_VERSION" val="1.0"/>
  <p:tag name="KSO_WM_BEAUTIFY_FLAG" val="#wm#"/>
  <p:tag name="KSO_WM_UNIT_TYPE" val="i"/>
  <p:tag name="KSO_WM_UNIT_INDEX" val="5"/>
</p:tagLst>
</file>

<file path=ppt/tags/tag194.xml><?xml version="1.0" encoding="utf-8"?>
<p:tagLst xmlns:p="http://schemas.openxmlformats.org/presentationml/2006/main">
  <p:tag name="KSO_WM_UNIT_DIAGRAM_MODELTYPE" val="creativeCrop"/>
  <p:tag name="KSO_WM_UNIT_VALUE" val="468*66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0"/>
  <p:tag name="KSO_WM_UNIT_ID" val="crop20205168_1*ζ_h_d*1_1_10"/>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1"/>
  <p:tag name="KSO_WM_BLIP_RECT_RIGHT" val="-142"/>
  <p:tag name="KSO_WM_BLIP_RECT_TOP" val="-73"/>
  <p:tag name="KSO_WM_BLIP_RECT_BOTTOM" val="-75"/>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940.xml><?xml version="1.0" encoding="utf-8"?>
<p:tagLst xmlns:p="http://schemas.openxmlformats.org/presentationml/2006/main">
  <p:tag name="KSO_WM_UNIT_TEXT_PART_ID_V2" val="d-2-2"/>
  <p:tag name="KSO_WM_UNIT_PRESET_TEXT" val="单击此处添加小标题:&#13;点击此处添加正文文字是您思想的提炼。&#13;为了最终呈现发布的良好效果，请言简意赅的阐述您的观点，并根据需要酌情增减文字即便信息复杂，需要用更多的文字来表。&#13;述请您尽可能提炼思想的精髓。&#13;恰如其分的表达观点，往往事半功倍。"/>
  <p:tag name="KSO_WM_UNIT_NOCLEAR" val="1"/>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4720_1*f*1"/>
  <p:tag name="KSO_WM_TEMPLATE_CATEGORY" val="diagram"/>
  <p:tag name="KSO_WM_TEMPLATE_INDEX" val="20194720"/>
  <p:tag name="KSO_WM_UNIT_LAYERLEVEL" val="1"/>
  <p:tag name="KSO_WM_TAG_VERSION" val="1.0"/>
  <p:tag name="KSO_WM_BEAUTIFY_FLAG" val="#wm#"/>
  <p:tag name="KSO_WM_UNIT_COLOR_SCHEME_SHAPE_ID" val="3"/>
  <p:tag name="KSO_WM_UNIT_COLOR_SCHEME_PARENT_PAGE" val="0_1"/>
</p:tagLst>
</file>

<file path=ppt/tags/tag1941.xml><?xml version="1.0" encoding="utf-8"?>
<p:tagLst xmlns:p="http://schemas.openxmlformats.org/presentationml/2006/main">
  <p:tag name="KSO_WM_UNIT_TEXT_PART_ID_V2" val="a-3-2"/>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20_1*a*1"/>
  <p:tag name="KSO_WM_TEMPLATE_CATEGORY" val="diagram"/>
  <p:tag name="KSO_WM_TEMPLATE_INDEX" val="20194720"/>
  <p:tag name="KSO_WM_UNIT_LAYERLEVEL" val="1"/>
  <p:tag name="KSO_WM_TAG_VERSION" val="1.0"/>
  <p:tag name="KSO_WM_BEAUTIFY_FLAG" val="#wm#"/>
  <p:tag name="KSO_WM_UNIT_COLOR_SCHEME_SHAPE_ID" val="10"/>
  <p:tag name="KSO_WM_UNIT_COLOR_SCHEME_PARENT_PAGE" val="0_1"/>
</p:tagLst>
</file>

<file path=ppt/tags/tag1942.xml><?xml version="1.0" encoding="utf-8"?>
<p:tagLst xmlns:p="http://schemas.openxmlformats.org/presentationml/2006/main">
  <p:tag name="KSO_WM_BEAUTIFY_FLAG" val="#wm#"/>
  <p:tag name="KSO_WM_TEMPLATE_CATEGORY" val="diagram"/>
  <p:tag name="KSO_WM_TEMPLATE_INDEX" val="20194720"/>
  <p:tag name="KSO_WM_SLIDE_ID" val="diagram20194720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14*485"/>
  <p:tag name="KSO_WM_SLIDE_POSITION" val="45*0"/>
  <p:tag name="KSO_WM_SLIDE_COLORSCHEME_VERSION" val="3.2"/>
  <p:tag name="KSO_WM_TEMPLATE_SUBCATEGORY" val="0"/>
  <p:tag name="KSO_WM_TEMPLATE_MASTER_TYPE" val="0"/>
  <p:tag name="KSO_WM_TEMPLATE_COLOR_TYPE" val="1"/>
</p:tagLst>
</file>

<file path=ppt/tags/tag1943.xml><?xml version="1.0" encoding="utf-8"?>
<p:tagLst xmlns:p="http://schemas.openxmlformats.org/presentationml/2006/main">
  <p:tag name="KSO_WM_UNIT_DIAGRAM_MODELTYPE" val="numdgm"/>
  <p:tag name="KSO_WM_UNIT_PRESET_TEXT" val="完成品产品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0_1*m_h_f*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944.xml><?xml version="1.0" encoding="utf-8"?>
<p:tagLst xmlns:p="http://schemas.openxmlformats.org/presentationml/2006/main">
  <p:tag name="KSO_WM_UNIT_DIAGRAM_MODELTYPE" val="numdgm"/>
  <p:tag name="KSO_WM_UNIT_PRESET_TEXT" val="完成品人物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0_1*m_h_f*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945.xml><?xml version="1.0" encoding="utf-8"?>
<p:tagLst xmlns:p="http://schemas.openxmlformats.org/presentationml/2006/main">
  <p:tag name="KSO_WM_UNIT_DIAGRAM_MODELTYPE" val="numdgm"/>
  <p:tag name="KSO_WM_UNIT_PRESET_TEXT" val="完成品公司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0_1*m_h_f*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946.xml><?xml version="1.0" encoding="utf-8"?>
<p:tagLst xmlns:p="http://schemas.openxmlformats.org/presentationml/2006/main">
  <p:tag name="KSO_WM_UNIT_DIAGRAM_MODELTYPE" val="numdgm"/>
  <p:tag name="KSO_WM_UNIT_PRESET_TEXT" val="完成品流程图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70_1*m_h_f*1_4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9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0_1*m_h_i*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9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0_1*m_h_i*1_1_2"/>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70_1*m_h_i*1_1_3"/>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5.xml><?xml version="1.0" encoding="utf-8"?>
<p:tagLst xmlns:p="http://schemas.openxmlformats.org/presentationml/2006/main">
  <p:tag name="KSO_WM_UNIT_DIAGRAM_MODELTYPE" val="creativeCrop"/>
  <p:tag name="KSO_WM_UNIT_VALUE" val="577*57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1"/>
  <p:tag name="KSO_WM_UNIT_ID" val="crop20205168_1*ζ_h_d*1_1_11"/>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40"/>
  <p:tag name="KSO_WM_BLIP_RECT_RIGHT" val="-163"/>
  <p:tag name="KSO_WM_BLIP_RECT_TOP" val="-40"/>
  <p:tag name="KSO_WM_BLIP_RECT_BOTTOM" val="-61"/>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9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9370_1*m_h_i*1_1_4"/>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9370_1*m_h_i*1_1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0_1*m_h_i*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9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0_1*m_h_i*1_2_2"/>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9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0_1*m_h_i*1_2_3"/>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95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9370_1*m_h_i*1_2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9370_1*m_h_i*1_2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99370_1*m_h_i*1_2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99370_1*m_h_i*1_2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0_1*m_h_i*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96.xml><?xml version="1.0" encoding="utf-8"?>
<p:tagLst xmlns:p="http://schemas.openxmlformats.org/presentationml/2006/main">
  <p:tag name="KSO_WM_UNIT_DIAGRAM_MODELTYPE" val="creativeCrop"/>
  <p:tag name="KSO_WM_UNIT_VALUE" val="663*47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2"/>
  <p:tag name="KSO_WM_UNIT_ID" val="crop20205168_1*ζ_h_d*1_1_12"/>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71"/>
  <p:tag name="KSO_WM_BLIP_RECT_RIGHT" val="-199"/>
  <p:tag name="KSO_WM_BLIP_RECT_TOP" val="-22"/>
  <p:tag name="KSO_WM_BLIP_RECT_BOTTOM" val="-53"/>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9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0_1*m_h_i*1_3_2"/>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9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0_1*m_h_i*1_3_3"/>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9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9370_1*m_h_i*1_3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9370_1*m_h_i*1_3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99370_1*m_h_i*1_3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99370_1*m_h_i*1_3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6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99370_1*m_h_i*1_3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6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99370_1*m_h_i*1_3_9"/>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6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99370_1*m_h_i*1_3_10"/>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6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0_1*m_h_i*1_4_1"/>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97.xml><?xml version="1.0" encoding="utf-8"?>
<p:tagLst xmlns:p="http://schemas.openxmlformats.org/presentationml/2006/main">
  <p:tag name="KSO_WM_UNIT_DIAGRAM_MODELTYPE" val="creativeCrop"/>
  <p:tag name="KSO_WM_UNIT_VALUE" val="734*34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3"/>
  <p:tag name="KSO_WM_UNIT_ID" val="crop20205168_1*ζ_h_d*1_1_13"/>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30"/>
  <p:tag name="KSO_WM_BLIP_RECT_RIGHT" val="-270"/>
  <p:tag name="KSO_WM_BLIP_RECT_TOP" val="-10"/>
  <p:tag name="KSO_WM_BLIP_RECT_BOTTOM" val="-48"/>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97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0_1*m_h_i*1_4_2"/>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97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0_1*m_h_i*1_4_3"/>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9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9370_1*m_h_i*1_4_4"/>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9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9370_1*m_h_i*1_4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7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99370_1*m_h_i*1_4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7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99370_1*m_h_i*1_4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7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99370_1*m_h_i*1_4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99370_1*m_h_i*1_1_6"/>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9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99370_1*m_h_i*1_2_8"/>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97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99370_1*m_h_i*1_3_1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98.xml><?xml version="1.0" encoding="utf-8"?>
<p:tagLst xmlns:p="http://schemas.openxmlformats.org/presentationml/2006/main">
  <p:tag name="KSO_WM_UNIT_DIAGRAM_MODELTYPE" val="creativeCrop"/>
  <p:tag name="KSO_WM_UNIT_VALUE" val="779*22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4"/>
  <p:tag name="KSO_WM_UNIT_ID" val="crop20205168_1*ζ_h_d*1_1_14"/>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65"/>
  <p:tag name="KSO_WM_BLIP_RECT_RIGHT" val="-426"/>
  <p:tag name="KSO_WM_BLIP_RECT_TOP" val="-4"/>
  <p:tag name="KSO_WM_BLIP_RECT_BOTTOM" val="-45"/>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98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99370_1*m_h_i*1_4_9"/>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981.xml><?xml version="1.0" encoding="utf-8"?>
<p:tagLst xmlns:p="http://schemas.openxmlformats.org/presentationml/2006/main">
  <p:tag name="KSO_WM_UNIT_ISCONTENTSTITLE" val="0"/>
  <p:tag name="KSO_WM_UNIT_PRESET_TEXT" val="部门月计划"/>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0_1*a*1"/>
  <p:tag name="KSO_WM_TEMPLATE_CATEGORY" val="diagram"/>
  <p:tag name="KSO_WM_TEMPLATE_INDEX" val="20199370"/>
  <p:tag name="KSO_WM_UNIT_LAYERLEVEL" val="1"/>
  <p:tag name="KSO_WM_TAG_VERSION" val="1.0"/>
  <p:tag name="KSO_WM_BEAUTIFY_FLAG" val="#wm#"/>
  <p:tag name="KSO_WM_UNIT_USESOURCEFORMAT_APPLY" val="1"/>
</p:tagLst>
</file>

<file path=ppt/tags/tag1982.xml><?xml version="1.0" encoding="utf-8"?>
<p:tagLst xmlns:p="http://schemas.openxmlformats.org/presentationml/2006/main">
  <p:tag name="KSO_WM_UNIT_PRESET_TEXT" val="产品部门是公司旗下的一个面向用户的部门，包含设计师在内。"/>
  <p:tag name="KSO_WM_UNIT_NOCLEAR" val="0"/>
  <p:tag name="KSO_WM_UNIT_VALUE" val="54"/>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9370_1*f*1"/>
  <p:tag name="KSO_WM_TEMPLATE_CATEGORY" val="diagram"/>
  <p:tag name="KSO_WM_TEMPLATE_INDEX" val="20199370"/>
  <p:tag name="KSO_WM_UNIT_LAYERLEVEL" val="1"/>
  <p:tag name="KSO_WM_TAG_VERSION" val="1.0"/>
  <p:tag name="KSO_WM_BEAUTIFY_FLAG" val="#wm#"/>
  <p:tag name="KSO_WM_UNIT_USESOURCEFORMAT_APPLY" val="1"/>
</p:tagLst>
</file>

<file path=ppt/tags/tag19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0_1*i*1"/>
  <p:tag name="KSO_WM_TEMPLATE_CATEGORY" val="diagram"/>
  <p:tag name="KSO_WM_TEMPLATE_INDEX" val="2019937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9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0_1*i*2"/>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9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0_1*i*3"/>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9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0_1*i*4"/>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9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0_1*i*5"/>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989.xml><?xml version="1.0" encoding="utf-8"?>
<p:tagLst xmlns:p="http://schemas.openxmlformats.org/presentationml/2006/main">
  <p:tag name="KSO_WM_BEAUTIFY_FLAG" val="#wm#"/>
  <p:tag name="KSO_WM_TEMPLATE_CATEGORY" val="diagram"/>
  <p:tag name="KSO_WM_TEMPLATE_INDEX" val="20199370"/>
  <p:tag name="KSO_WM_SLIDE_ID" val="diagram20199370_1"/>
  <p:tag name="KSO_WM_TEMPLATE_SUBCATEGORY" val="0"/>
  <p:tag name="KSO_WM_SLIDE_ITEM_CNT" val="4"/>
  <p:tag name="KSO_WM_SLIDE_INDEX" val="1"/>
  <p:tag name="KSO_WM_DIAGRAM_GROUP_CODE" val="m1-1"/>
  <p:tag name="KSO_WM_SLIDE_DIAGTYPE" val="m"/>
  <p:tag name="KSO_WM_TAG_VERSION" val="1.0"/>
  <p:tag name="KSO_WM_SLIDE_LAYOUT" val="a_f_m"/>
  <p:tag name="KSO_WM_SLIDE_LAYOUT_CNT" val="1_1_1"/>
  <p:tag name="KSO_WM_SLIDE_TYPE" val="text"/>
  <p:tag name="KSO_WM_SLIDE_SUBTYPE" val="diag"/>
  <p:tag name="KSO_WM_SLIDE_SIZE" val="791.853*292.227"/>
  <p:tag name="KSO_WM_SLIDE_POSITION" val="87.2728*170.738"/>
</p:tagLst>
</file>

<file path=ppt/tags/tag199.xml><?xml version="1.0" encoding="utf-8"?>
<p:tagLst xmlns:p="http://schemas.openxmlformats.org/presentationml/2006/main">
  <p:tag name="KSO_WM_UNIT_DIAGRAM_MODELTYPE" val="creativeCrop"/>
  <p:tag name="KSO_WM_UNIT_VALUE" val="805*8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5"/>
  <p:tag name="KSO_WM_UNIT_ID" val="crop20205168_1*ζ_h_d*1_1_15"/>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860"/>
  <p:tag name="KSO_WM_BLIP_RECT_RIGHT" val="-1123"/>
  <p:tag name="KSO_WM_BLIP_RECT_TOP" val="0"/>
  <p:tag name="KSO_WM_BLIP_RECT_BOTTOM" val="-44"/>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1990.xml><?xml version="1.0" encoding="utf-8"?>
<p:tagLst xmlns:p="http://schemas.openxmlformats.org/presentationml/2006/main">
  <p:tag name="KSO_WM_TEMPLATE_CATEGORY" val="diagram"/>
  <p:tag name="KSO_WM_TEMPLATE_INDEX" val="20188729"/>
  <p:tag name="KSO_WM_UNIT_TYPE" val="n_h_i"/>
  <p:tag name="KSO_WM_UNIT_INDEX" val="1_1_1"/>
  <p:tag name="KSO_WM_UNIT_ID" val="diagram20188729_1*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3"/>
</p:tagLst>
</file>

<file path=ppt/tags/tag1991.xml><?xml version="1.0" encoding="utf-8"?>
<p:tagLst xmlns:p="http://schemas.openxmlformats.org/presentationml/2006/main">
  <p:tag name="KSO_WM_TEMPLATE_CATEGORY" val="diagram"/>
  <p:tag name="KSO_WM_TEMPLATE_INDEX" val="20188729"/>
  <p:tag name="KSO_WM_UNIT_TYPE" val="n_h_i"/>
  <p:tag name="KSO_WM_UNIT_INDEX" val="1_1_2"/>
  <p:tag name="KSO_WM_UNIT_ID" val="diagram20188729_1*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992.xml><?xml version="1.0" encoding="utf-8"?>
<p:tagLst xmlns:p="http://schemas.openxmlformats.org/presentationml/2006/main">
  <p:tag name="KSO_WM_TEMPLATE_CATEGORY" val="diagram"/>
  <p:tag name="KSO_WM_TEMPLATE_INDEX" val="20188729"/>
  <p:tag name="KSO_WM_UNIT_TYPE" val="n_h_i"/>
  <p:tag name="KSO_WM_UNIT_INDEX" val="1_1_3"/>
  <p:tag name="KSO_WM_UNIT_ID" val="diagram20188729_1*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993.xml><?xml version="1.0" encoding="utf-8"?>
<p:tagLst xmlns:p="http://schemas.openxmlformats.org/presentationml/2006/main">
  <p:tag name="KSO_WM_TEMPLATE_CATEGORY" val="diagram"/>
  <p:tag name="KSO_WM_TEMPLATE_INDEX" val="20188729"/>
  <p:tag name="KSO_WM_UNIT_TYPE" val="n_h_i"/>
  <p:tag name="KSO_WM_UNIT_INDEX" val="1_1_4"/>
  <p:tag name="KSO_WM_UNIT_ID" val="diagram20188729_1*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994.xml><?xml version="1.0" encoding="utf-8"?>
<p:tagLst xmlns:p="http://schemas.openxmlformats.org/presentationml/2006/main">
  <p:tag name="KSO_WM_TEMPLATE_CATEGORY" val="diagram"/>
  <p:tag name="KSO_WM_TEMPLATE_INDEX" val="20188729"/>
  <p:tag name="KSO_WM_UNIT_TYPE" val="n_h_i"/>
  <p:tag name="KSO_WM_UNIT_INDEX" val="1_1_5"/>
  <p:tag name="KSO_WM_UNIT_ID" val="diagram20188729_1*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995.xml><?xml version="1.0" encoding="utf-8"?>
<p:tagLst xmlns:p="http://schemas.openxmlformats.org/presentationml/2006/main">
  <p:tag name="KSO_WM_TEMPLATE_CATEGORY" val="diagram"/>
  <p:tag name="KSO_WM_TEMPLATE_INDEX" val="20188729"/>
  <p:tag name="KSO_WM_UNIT_TYPE" val="n_h_i"/>
  <p:tag name="KSO_WM_UNIT_INDEX" val="1_1_6"/>
  <p:tag name="KSO_WM_UNIT_ID" val="diagram20188729_1*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996.xml><?xml version="1.0" encoding="utf-8"?>
<p:tagLst xmlns:p="http://schemas.openxmlformats.org/presentationml/2006/main">
  <p:tag name="KSO_WM_TEMPLATE_CATEGORY" val="diagram"/>
  <p:tag name="KSO_WM_TEMPLATE_INDEX" val="20188729"/>
  <p:tag name="KSO_WM_UNIT_TYPE" val="n_h_i"/>
  <p:tag name="KSO_WM_UNIT_INDEX" val="1_1_7"/>
  <p:tag name="KSO_WM_UNIT_ID" val="diagram20188729_1*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997.xml><?xml version="1.0" encoding="utf-8"?>
<p:tagLst xmlns:p="http://schemas.openxmlformats.org/presentationml/2006/main">
  <p:tag name="KSO_WM_TEMPLATE_CATEGORY" val="diagram"/>
  <p:tag name="KSO_WM_TEMPLATE_INDEX" val="20188729"/>
  <p:tag name="KSO_WM_UNIT_TYPE" val="n_h_i"/>
  <p:tag name="KSO_WM_UNIT_INDEX" val="1_1_8"/>
  <p:tag name="KSO_WM_UNIT_ID" val="diagram20188729_1*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998.xml><?xml version="1.0" encoding="utf-8"?>
<p:tagLst xmlns:p="http://schemas.openxmlformats.org/presentationml/2006/main">
  <p:tag name="KSO_WM_TEMPLATE_CATEGORY" val="diagram"/>
  <p:tag name="KSO_WM_TEMPLATE_INDEX" val="20188729"/>
  <p:tag name="KSO_WM_UNIT_TYPE" val="n_h_i"/>
  <p:tag name="KSO_WM_UNIT_INDEX" val="1_1_9"/>
  <p:tag name="KSO_WM_UNIT_ID" val="diagram20188729_1*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999.xml><?xml version="1.0" encoding="utf-8"?>
<p:tagLst xmlns:p="http://schemas.openxmlformats.org/presentationml/2006/main">
  <p:tag name="KSO_WM_TEMPLATE_CATEGORY" val="diagram"/>
  <p:tag name="KSO_WM_TEMPLATE_INDEX" val="20188729"/>
  <p:tag name="KSO_WM_UNIT_TYPE" val="n_h_i"/>
  <p:tag name="KSO_WM_UNIT_INDEX" val="1_1_10"/>
  <p:tag name="KSO_WM_UNIT_ID" val="diagram20188729_1*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xml><?xml version="1.0" encoding="utf-8"?>
<p:tagLst xmlns:p="http://schemas.openxmlformats.org/presentationml/2006/main">
  <p:tag name="MH" val="20160830110146"/>
  <p:tag name="MH_LIBRARY" val="CONTENTS"/>
  <p:tag name="MH_TYPE" val="OTHERS"/>
  <p:tag name="ID" val="553512"/>
</p:tagLst>
</file>

<file path=ppt/tags/tag20.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200.xml><?xml version="1.0" encoding="utf-8"?>
<p:tagLst xmlns:p="http://schemas.openxmlformats.org/presentationml/2006/main">
  <p:tag name="KSO_WM_UNIT_DIAGRAM_MODELTYPE" val="creativeCrop"/>
  <p:tag name="KSO_WM_UNIT_VALUE" val="805*8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6"/>
  <p:tag name="KSO_WM_UNIT_ID" val="crop20205168_1*ζ_h_d*1_1_16"/>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965"/>
  <p:tag name="KSO_WM_BLIP_RECT_RIGHT" val="-1062"/>
  <p:tag name="KSO_WM_BLIP_RECT_TOP" val="0"/>
  <p:tag name="KSO_WM_BLIP_RECT_BOTTOM" val="-44"/>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00.xml><?xml version="1.0" encoding="utf-8"?>
<p:tagLst xmlns:p="http://schemas.openxmlformats.org/presentationml/2006/main">
  <p:tag name="KSO_WM_TEMPLATE_CATEGORY" val="diagram"/>
  <p:tag name="KSO_WM_TEMPLATE_INDEX" val="20188729"/>
  <p:tag name="KSO_WM_UNIT_TYPE" val="n_h_i"/>
  <p:tag name="KSO_WM_UNIT_INDEX" val="1_1_11"/>
  <p:tag name="KSO_WM_UNIT_ID" val="diagram20188729_1*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01.xml><?xml version="1.0" encoding="utf-8"?>
<p:tagLst xmlns:p="http://schemas.openxmlformats.org/presentationml/2006/main">
  <p:tag name="KSO_WM_TEMPLATE_CATEGORY" val="diagram"/>
  <p:tag name="KSO_WM_TEMPLATE_INDEX" val="20188729"/>
  <p:tag name="KSO_WM_UNIT_TYPE" val="n_h_i"/>
  <p:tag name="KSO_WM_UNIT_INDEX" val="1_1_12"/>
  <p:tag name="KSO_WM_UNIT_ID" val="diagram20188729_1*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02.xml><?xml version="1.0" encoding="utf-8"?>
<p:tagLst xmlns:p="http://schemas.openxmlformats.org/presentationml/2006/main">
  <p:tag name="KSO_WM_TEMPLATE_CATEGORY" val="diagram"/>
  <p:tag name="KSO_WM_TEMPLATE_INDEX" val="20188729"/>
  <p:tag name="KSO_WM_UNIT_TYPE" val="n_h_i"/>
  <p:tag name="KSO_WM_UNIT_INDEX" val="1_1_13"/>
  <p:tag name="KSO_WM_UNIT_ID" val="diagram20188729_1*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03.xml><?xml version="1.0" encoding="utf-8"?>
<p:tagLst xmlns:p="http://schemas.openxmlformats.org/presentationml/2006/main">
  <p:tag name="KSO_WM_TEMPLATE_CATEGORY" val="diagram"/>
  <p:tag name="KSO_WM_TEMPLATE_INDEX" val="20188729"/>
  <p:tag name="KSO_WM_UNIT_TYPE" val="n_h_i"/>
  <p:tag name="KSO_WM_UNIT_INDEX" val="1_1_14"/>
  <p:tag name="KSO_WM_UNIT_ID" val="diagram20188729_1*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04.xml><?xml version="1.0" encoding="utf-8"?>
<p:tagLst xmlns:p="http://schemas.openxmlformats.org/presentationml/2006/main">
  <p:tag name="KSO_WM_TEMPLATE_CATEGORY" val="diagram"/>
  <p:tag name="KSO_WM_TEMPLATE_INDEX" val="20188729"/>
  <p:tag name="KSO_WM_UNIT_TYPE" val="n_h_i"/>
  <p:tag name="KSO_WM_UNIT_INDEX" val="1_1_15"/>
  <p:tag name="KSO_WM_UNIT_ID" val="diagram20188729_1*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05.xml><?xml version="1.0" encoding="utf-8"?>
<p:tagLst xmlns:p="http://schemas.openxmlformats.org/presentationml/2006/main">
  <p:tag name="KSO_WM_TEMPLATE_CATEGORY" val="diagram"/>
  <p:tag name="KSO_WM_TEMPLATE_INDEX" val="20188729"/>
  <p:tag name="KSO_WM_UNIT_TYPE" val="n_h_i"/>
  <p:tag name="KSO_WM_UNIT_INDEX" val="1_1_16"/>
  <p:tag name="KSO_WM_UNIT_ID" val="diagram20188729_1*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06.xml><?xml version="1.0" encoding="utf-8"?>
<p:tagLst xmlns:p="http://schemas.openxmlformats.org/presentationml/2006/main">
  <p:tag name="KSO_WM_TEMPLATE_CATEGORY" val="diagram"/>
  <p:tag name="KSO_WM_TEMPLATE_INDEX" val="20188729"/>
  <p:tag name="KSO_WM_UNIT_TYPE" val="n_h_i"/>
  <p:tag name="KSO_WM_UNIT_INDEX" val="1_1_17"/>
  <p:tag name="KSO_WM_UNIT_ID" val="diagram20188729_1*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07.xml><?xml version="1.0" encoding="utf-8"?>
<p:tagLst xmlns:p="http://schemas.openxmlformats.org/presentationml/2006/main">
  <p:tag name="KSO_WM_TEMPLATE_CATEGORY" val="diagram"/>
  <p:tag name="KSO_WM_TEMPLATE_INDEX" val="20188729"/>
  <p:tag name="KSO_WM_UNIT_TYPE" val="n_h_i"/>
  <p:tag name="KSO_WM_UNIT_INDEX" val="1_1_18"/>
  <p:tag name="KSO_WM_UNIT_ID" val="diagram20188729_1*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08.xml><?xml version="1.0" encoding="utf-8"?>
<p:tagLst xmlns:p="http://schemas.openxmlformats.org/presentationml/2006/main">
  <p:tag name="KSO_WM_TEMPLATE_CATEGORY" val="diagram"/>
  <p:tag name="KSO_WM_TEMPLATE_INDEX" val="20188729"/>
  <p:tag name="KSO_WM_UNIT_TYPE" val="n_h_i"/>
  <p:tag name="KSO_WM_UNIT_INDEX" val="1_1_19"/>
  <p:tag name="KSO_WM_UNIT_ID" val="diagram20188729_1*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09.xml><?xml version="1.0" encoding="utf-8"?>
<p:tagLst xmlns:p="http://schemas.openxmlformats.org/presentationml/2006/main">
  <p:tag name="KSO_WM_TEMPLATE_CATEGORY" val="diagram"/>
  <p:tag name="KSO_WM_TEMPLATE_INDEX" val="20188729"/>
  <p:tag name="KSO_WM_UNIT_TYPE" val="n_h_i"/>
  <p:tag name="KSO_WM_UNIT_INDEX" val="1_1_20"/>
  <p:tag name="KSO_WM_UNIT_ID" val="diagram20188729_1*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1.xml><?xml version="1.0" encoding="utf-8"?>
<p:tagLst xmlns:p="http://schemas.openxmlformats.org/presentationml/2006/main">
  <p:tag name="KSO_WM_UNIT_DIAGRAM_MODELTYPE" val="creativeCrop"/>
  <p:tag name="KSO_WM_UNIT_VALUE" val="779*22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7"/>
  <p:tag name="KSO_WM_UNIT_ID" val="crop20205168_1*ζ_h_d*1_1_17"/>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359"/>
  <p:tag name="KSO_WM_BLIP_RECT_RIGHT" val="-332"/>
  <p:tag name="KSO_WM_BLIP_RECT_TOP" val="-4"/>
  <p:tag name="KSO_WM_BLIP_RECT_BOTTOM" val="-45"/>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10.xml><?xml version="1.0" encoding="utf-8"?>
<p:tagLst xmlns:p="http://schemas.openxmlformats.org/presentationml/2006/main">
  <p:tag name="KSO_WM_TEMPLATE_CATEGORY" val="diagram"/>
  <p:tag name="KSO_WM_TEMPLATE_INDEX" val="20188729"/>
  <p:tag name="KSO_WM_UNIT_TYPE" val="n_h_i"/>
  <p:tag name="KSO_WM_UNIT_INDEX" val="1_1_21"/>
  <p:tag name="KSO_WM_UNIT_ID" val="diagram20188729_1*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11.xml><?xml version="1.0" encoding="utf-8"?>
<p:tagLst xmlns:p="http://schemas.openxmlformats.org/presentationml/2006/main">
  <p:tag name="KSO_WM_TEMPLATE_CATEGORY" val="diagram"/>
  <p:tag name="KSO_WM_TEMPLATE_INDEX" val="20188729"/>
  <p:tag name="KSO_WM_UNIT_TYPE" val="n_h_i"/>
  <p:tag name="KSO_WM_UNIT_INDEX" val="1_1_22"/>
  <p:tag name="KSO_WM_UNIT_ID" val="diagram20188729_1*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12.xml><?xml version="1.0" encoding="utf-8"?>
<p:tagLst xmlns:p="http://schemas.openxmlformats.org/presentationml/2006/main">
  <p:tag name="KSO_WM_TEMPLATE_CATEGORY" val="diagram"/>
  <p:tag name="KSO_WM_TEMPLATE_INDEX" val="20188729"/>
  <p:tag name="KSO_WM_UNIT_TYPE" val="n_h_i"/>
  <p:tag name="KSO_WM_UNIT_INDEX" val="1_1_23"/>
  <p:tag name="KSO_WM_UNIT_ID" val="diagram20188729_1*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13.xml><?xml version="1.0" encoding="utf-8"?>
<p:tagLst xmlns:p="http://schemas.openxmlformats.org/presentationml/2006/main">
  <p:tag name="KSO_WM_TEMPLATE_CATEGORY" val="diagram"/>
  <p:tag name="KSO_WM_TEMPLATE_INDEX" val="20188729"/>
  <p:tag name="KSO_WM_UNIT_TYPE" val="n_h_i"/>
  <p:tag name="KSO_WM_UNIT_INDEX" val="1_1_24"/>
  <p:tag name="KSO_WM_UNIT_ID" val="diagram20188729_1*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14.xml><?xml version="1.0" encoding="utf-8"?>
<p:tagLst xmlns:p="http://schemas.openxmlformats.org/presentationml/2006/main">
  <p:tag name="KSO_WM_TEMPLATE_CATEGORY" val="diagram"/>
  <p:tag name="KSO_WM_TEMPLATE_INDEX" val="20188729"/>
  <p:tag name="KSO_WM_UNIT_TYPE" val="n_h_i"/>
  <p:tag name="KSO_WM_UNIT_INDEX" val="1_1_25"/>
  <p:tag name="KSO_WM_UNIT_ID" val="diagram20188729_1*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15.xml><?xml version="1.0" encoding="utf-8"?>
<p:tagLst xmlns:p="http://schemas.openxmlformats.org/presentationml/2006/main">
  <p:tag name="KSO_WM_TEMPLATE_CATEGORY" val="diagram"/>
  <p:tag name="KSO_WM_TEMPLATE_INDEX" val="20188729"/>
  <p:tag name="KSO_WM_UNIT_TYPE" val="n_h_i"/>
  <p:tag name="KSO_WM_UNIT_INDEX" val="1_1_26"/>
  <p:tag name="KSO_WM_UNIT_ID" val="diagram20188729_1*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16.xml><?xml version="1.0" encoding="utf-8"?>
<p:tagLst xmlns:p="http://schemas.openxmlformats.org/presentationml/2006/main">
  <p:tag name="KSO_WM_TEMPLATE_CATEGORY" val="diagram"/>
  <p:tag name="KSO_WM_TEMPLATE_INDEX" val="20188729"/>
  <p:tag name="KSO_WM_UNIT_TYPE" val="n_h_i"/>
  <p:tag name="KSO_WM_UNIT_INDEX" val="1_1_27"/>
  <p:tag name="KSO_WM_UNIT_ID" val="diagram20188729_1*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17.xml><?xml version="1.0" encoding="utf-8"?>
<p:tagLst xmlns:p="http://schemas.openxmlformats.org/presentationml/2006/main">
  <p:tag name="KSO_WM_TEMPLATE_CATEGORY" val="diagram"/>
  <p:tag name="KSO_WM_TEMPLATE_INDEX" val="20188729"/>
  <p:tag name="KSO_WM_UNIT_TYPE" val="n_h_i"/>
  <p:tag name="KSO_WM_UNIT_INDEX" val="1_1_28"/>
  <p:tag name="KSO_WM_UNIT_ID" val="diagram20188729_1*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18.xml><?xml version="1.0" encoding="utf-8"?>
<p:tagLst xmlns:p="http://schemas.openxmlformats.org/presentationml/2006/main">
  <p:tag name="KSO_WM_TEMPLATE_CATEGORY" val="diagram"/>
  <p:tag name="KSO_WM_TEMPLATE_INDEX" val="20188729"/>
  <p:tag name="KSO_WM_UNIT_TYPE" val="n_h_i"/>
  <p:tag name="KSO_WM_UNIT_INDEX" val="1_1_29"/>
  <p:tag name="KSO_WM_UNIT_ID" val="diagram20188729_1*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19.xml><?xml version="1.0" encoding="utf-8"?>
<p:tagLst xmlns:p="http://schemas.openxmlformats.org/presentationml/2006/main">
  <p:tag name="KSO_WM_TEMPLATE_CATEGORY" val="diagram"/>
  <p:tag name="KSO_WM_TEMPLATE_INDEX" val="20188729"/>
  <p:tag name="KSO_WM_UNIT_TYPE" val="n_h_i"/>
  <p:tag name="KSO_WM_UNIT_INDEX" val="1_1_30"/>
  <p:tag name="KSO_WM_UNIT_ID" val="diagram20188729_1*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2.xml><?xml version="1.0" encoding="utf-8"?>
<p:tagLst xmlns:p="http://schemas.openxmlformats.org/presentationml/2006/main">
  <p:tag name="KSO_WM_UNIT_DIAGRAM_MODELTYPE" val="creativeCrop"/>
  <p:tag name="KSO_WM_UNIT_VALUE" val="734*34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8"/>
  <p:tag name="KSO_WM_UNIT_ID" val="crop20205168_1*ζ_h_d*1_1_18"/>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27"/>
  <p:tag name="KSO_WM_BLIP_RECT_RIGHT" val="-173"/>
  <p:tag name="KSO_WM_BLIP_RECT_TOP" val="-10"/>
  <p:tag name="KSO_WM_BLIP_RECT_BOTTOM" val="-48"/>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20.xml><?xml version="1.0" encoding="utf-8"?>
<p:tagLst xmlns:p="http://schemas.openxmlformats.org/presentationml/2006/main">
  <p:tag name="KSO_WM_TEMPLATE_CATEGORY" val="diagram"/>
  <p:tag name="KSO_WM_TEMPLATE_INDEX" val="20188729"/>
  <p:tag name="KSO_WM_UNIT_TYPE" val="n_h_i"/>
  <p:tag name="KSO_WM_UNIT_INDEX" val="1_1_31"/>
  <p:tag name="KSO_WM_UNIT_ID" val="diagram20188729_1*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21.xml><?xml version="1.0" encoding="utf-8"?>
<p:tagLst xmlns:p="http://schemas.openxmlformats.org/presentationml/2006/main">
  <p:tag name="KSO_WM_TEMPLATE_CATEGORY" val="diagram"/>
  <p:tag name="KSO_WM_TEMPLATE_INDEX" val="20188729"/>
  <p:tag name="KSO_WM_UNIT_TYPE" val="n_h_i"/>
  <p:tag name="KSO_WM_UNIT_INDEX" val="1_1_32"/>
  <p:tag name="KSO_WM_UNIT_ID" val="diagram20188729_1*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22.xml><?xml version="1.0" encoding="utf-8"?>
<p:tagLst xmlns:p="http://schemas.openxmlformats.org/presentationml/2006/main">
  <p:tag name="KSO_WM_TEMPLATE_CATEGORY" val="diagram"/>
  <p:tag name="KSO_WM_TEMPLATE_INDEX" val="20188729"/>
  <p:tag name="KSO_WM_UNIT_TYPE" val="n_h_i"/>
  <p:tag name="KSO_WM_UNIT_INDEX" val="1_1_33"/>
  <p:tag name="KSO_WM_UNIT_ID" val="diagram20188729_1*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23.xml><?xml version="1.0" encoding="utf-8"?>
<p:tagLst xmlns:p="http://schemas.openxmlformats.org/presentationml/2006/main">
  <p:tag name="KSO_WM_TEMPLATE_CATEGORY" val="diagram"/>
  <p:tag name="KSO_WM_TEMPLATE_INDEX" val="20188729"/>
  <p:tag name="KSO_WM_UNIT_TYPE" val="n_h_i"/>
  <p:tag name="KSO_WM_UNIT_INDEX" val="1_1_34"/>
  <p:tag name="KSO_WM_UNIT_ID" val="diagram20188729_1*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24.xml><?xml version="1.0" encoding="utf-8"?>
<p:tagLst xmlns:p="http://schemas.openxmlformats.org/presentationml/2006/main">
  <p:tag name="KSO_WM_TEMPLATE_CATEGORY" val="diagram"/>
  <p:tag name="KSO_WM_TEMPLATE_INDEX" val="20188729"/>
  <p:tag name="KSO_WM_UNIT_TYPE" val="n_h_i"/>
  <p:tag name="KSO_WM_UNIT_INDEX" val="1_1_35"/>
  <p:tag name="KSO_WM_UNIT_ID" val="diagram20188729_1*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2025.xml><?xml version="1.0" encoding="utf-8"?>
<p:tagLst xmlns:p="http://schemas.openxmlformats.org/presentationml/2006/main">
  <p:tag name="KSO_WM_TEMPLATE_CATEGORY" val="diagram"/>
  <p:tag name="KSO_WM_TEMPLATE_INDEX" val="20188729"/>
  <p:tag name="KSO_WM_UNIT_TYPE" val="n_h_i"/>
  <p:tag name="KSO_WM_UNIT_INDEX" val="1_1_36"/>
  <p:tag name="KSO_WM_UNIT_ID" val="diagram20188729_1*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3"/>
</p:tagLst>
</file>

<file path=ppt/tags/tag2026.xml><?xml version="1.0" encoding="utf-8"?>
<p:tagLst xmlns:p="http://schemas.openxmlformats.org/presentationml/2006/main">
  <p:tag name="KSO_WM_TEMPLATE_CATEGORY" val="diagram"/>
  <p:tag name="KSO_WM_TEMPLATE_INDEX" val="20188729"/>
  <p:tag name="KSO_WM_UNIT_TYPE" val="n_h_a"/>
  <p:tag name="KSO_WM_UNIT_INDEX" val="1_1_1"/>
  <p:tag name="KSO_WM_UNIT_ID" val="diagram20188729_1*n_h_a*1_1_1"/>
  <p:tag name="KSO_WM_UNIT_LAYERLEVEL" val="1_1_1"/>
  <p:tag name="KSO_WM_UNIT_VALUE" val="6"/>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3"/>
</p:tagLst>
</file>

<file path=ppt/tags/tag2027.xml><?xml version="1.0" encoding="utf-8"?>
<p:tagLst xmlns:p="http://schemas.openxmlformats.org/presentationml/2006/main">
  <p:tag name="KSO_WM_TEMPLATE_CATEGORY" val="diagram"/>
  <p:tag name="KSO_WM_TEMPLATE_INDEX" val="20188729"/>
  <p:tag name="KSO_WM_UNIT_TYPE" val="n_h_h_i"/>
  <p:tag name="KSO_WM_UNIT_INDEX" val="1_2_1_3"/>
  <p:tag name="KSO_WM_UNIT_ID" val="diagram20188729_1*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3"/>
</p:tagLst>
</file>

<file path=ppt/tags/tag2028.xml><?xml version="1.0" encoding="utf-8"?>
<p:tagLst xmlns:p="http://schemas.openxmlformats.org/presentationml/2006/main">
  <p:tag name="KSO_WM_TEMPLATE_CATEGORY" val="diagram"/>
  <p:tag name="KSO_WM_TEMPLATE_INDEX" val="20188729"/>
  <p:tag name="KSO_WM_UNIT_TYPE" val="n_h_h_x"/>
  <p:tag name="KSO_WM_UNIT_INDEX" val="1_2_1_1"/>
  <p:tag name="KSO_WM_UNIT_ID" val="diagram20188729_1*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2029.xml><?xml version="1.0" encoding="utf-8"?>
<p:tagLst xmlns:p="http://schemas.openxmlformats.org/presentationml/2006/main">
  <p:tag name="KSO_WM_TEMPLATE_CATEGORY" val="diagram"/>
  <p:tag name="KSO_WM_TEMPLATE_INDEX" val="20188729"/>
  <p:tag name="KSO_WM_UNIT_TYPE" val="n_h_h_i"/>
  <p:tag name="KSO_WM_UNIT_INDEX" val="1_2_2_3"/>
  <p:tag name="KSO_WM_UNIT_ID" val="diagram20188729_1*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3"/>
</p:tagLst>
</file>

<file path=ppt/tags/tag203.xml><?xml version="1.0" encoding="utf-8"?>
<p:tagLst xmlns:p="http://schemas.openxmlformats.org/presentationml/2006/main">
  <p:tag name="KSO_WM_UNIT_DIAGRAM_MODELTYPE" val="creativeCrop"/>
  <p:tag name="KSO_WM_UNIT_VALUE" val="664*46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9"/>
  <p:tag name="KSO_WM_UNIT_ID" val="crop20205168_1*ζ_h_d*1_1_19"/>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70"/>
  <p:tag name="KSO_WM_BLIP_RECT_RIGHT" val="-105"/>
  <p:tag name="KSO_WM_BLIP_RECT_TOP" val="-22"/>
  <p:tag name="KSO_WM_BLIP_RECT_BOTTOM" val="-53"/>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30.xml><?xml version="1.0" encoding="utf-8"?>
<p:tagLst xmlns:p="http://schemas.openxmlformats.org/presentationml/2006/main">
  <p:tag name="KSO_WM_TEMPLATE_CATEGORY" val="diagram"/>
  <p:tag name="KSO_WM_TEMPLATE_INDEX" val="20188729"/>
  <p:tag name="KSO_WM_UNIT_TYPE" val="n_h_h_x"/>
  <p:tag name="KSO_WM_UNIT_INDEX" val="1_2_2_1"/>
  <p:tag name="KSO_WM_UNIT_ID" val="diagram20188729_1*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2031.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1*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3"/>
</p:tagLst>
</file>

<file path=ppt/tags/tag2032.xml><?xml version="1.0" encoding="utf-8"?>
<p:tagLst xmlns:p="http://schemas.openxmlformats.org/presentationml/2006/main">
  <p:tag name="KSO_WM_TEMPLATE_CATEGORY" val="diagram"/>
  <p:tag name="KSO_WM_TEMPLATE_INDEX" val="20188729"/>
  <p:tag name="KSO_WM_UNIT_TYPE" val="n_h_h_i"/>
  <p:tag name="KSO_WM_UNIT_INDEX" val="1_2_1_2"/>
  <p:tag name="KSO_WM_UNIT_ID" val="diagram20188729_1*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3"/>
</p:tagLst>
</file>

<file path=ppt/tags/tag2033.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1*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3"/>
</p:tagLst>
</file>

<file path=ppt/tags/tag2034.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1*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3"/>
</p:tagLst>
</file>

<file path=ppt/tags/tag2035.xml><?xml version="1.0" encoding="utf-8"?>
<p:tagLst xmlns:p="http://schemas.openxmlformats.org/presentationml/2006/main">
  <p:tag name="KSO_WM_TEMPLATE_CATEGORY" val="diagram"/>
  <p:tag name="KSO_WM_TEMPLATE_INDEX" val="20188729"/>
  <p:tag name="KSO_WM_UNIT_TYPE" val="n_h_h_i"/>
  <p:tag name="KSO_WM_UNIT_INDEX" val="1_2_2_2"/>
  <p:tag name="KSO_WM_UNIT_ID" val="diagram20188729_1*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3"/>
</p:tagLst>
</file>

<file path=ppt/tags/tag2036.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1*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3"/>
</p:tagLst>
</file>

<file path=ppt/tags/tag2037.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1*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3"/>
</p:tagLst>
</file>

<file path=ppt/tags/tag2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2039.xml><?xml version="1.0" encoding="utf-8"?>
<p:tagLst xmlns:p="http://schemas.openxmlformats.org/presentationml/2006/main">
  <p:tag name="KSO_WM_BEAUTIFY_FLAG" val="#wm#"/>
  <p:tag name="KSO_WM_TEMPLATE_CATEGORY" val="diagram"/>
  <p:tag name="KSO_WM_TEMPLATE_INDEX" val="20188729"/>
  <p:tag name="KSO_WM_TAG_VERSION" val="1.0"/>
  <p:tag name="KSO_WM_SLIDE_INDEX" val="1"/>
  <p:tag name="KSO_WM_SLIDE_ITEM_CNT" val="2"/>
  <p:tag name="KSO_WM_SLIDE_LAYOUT" val="n"/>
  <p:tag name="KSO_WM_SLIDE_LAYOUT_CNT" val="1"/>
  <p:tag name="KSO_WM_SLIDE_TYPE" val="text"/>
  <p:tag name="KSO_WM_SLIDE_SUBTYPE" val="diag"/>
  <p:tag name="KSO_WM_SLIDE_POSITION" val="86.1994*58.3"/>
  <p:tag name="KSO_WM_SLIDE_SIZE" val="787.601*422"/>
  <p:tag name="KSO_WM_DIAGRAM_GROUP_CODE" val="n1-1"/>
  <p:tag name="KSO_WM_SLIDE_ID" val="diagram20188729_1"/>
  <p:tag name="KSO_WM_TEMPLATE_SUBCATEGORY" val="0"/>
  <p:tag name="KSO_WM_SLIDE_DIAGTYPE" val="n"/>
</p:tagLst>
</file>

<file path=ppt/tags/tag204.xml><?xml version="1.0" encoding="utf-8"?>
<p:tagLst xmlns:p="http://schemas.openxmlformats.org/presentationml/2006/main">
  <p:tag name="KSO_WM_UNIT_DIAGRAM_MODELTYPE" val="creativeCrop"/>
  <p:tag name="KSO_WM_UNIT_VALUE" val="577*57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0"/>
  <p:tag name="KSO_WM_UNIT_ID" val="crop20205168_1*ζ_h_d*1_1_20"/>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37"/>
  <p:tag name="KSO_WM_BLIP_RECT_RIGHT" val="-66"/>
  <p:tag name="KSO_WM_BLIP_RECT_TOP" val="-40"/>
  <p:tag name="KSO_WM_BLIP_RECT_BOTTOM" val="-61"/>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20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7487_1*l_i*1_2"/>
  <p:tag name="KSO_WM_TEMPLATE_CATEGORY" val="diagram"/>
  <p:tag name="KSO_WM_TEMPLATE_INDEX" val="20187487"/>
  <p:tag name="KSO_WM_UNIT_LAYERLEVEL" val="1_1"/>
  <p:tag name="KSO_WM_TAG_VERSION" val="1.0"/>
  <p:tag name="KSO_WM_BEAUTIFY_FLAG" val="#wm#"/>
  <p:tag name="KSO_WM_UNIT_FILL_FORE_SCHEMECOLOR_INDEX" val="14"/>
  <p:tag name="KSO_WM_UNIT_FILL_TYPE" val="1"/>
  <p:tag name="KSO_WM_UNIT_TEXT_FILL_FORE_SCHEMECOLOR_INDEX" val="1"/>
  <p:tag name="KSO_WM_UNIT_TEXT_FILL_TYPE" val="1"/>
  <p:tag name="KSO_WM_UNIT_USESOURCEFORMAT_APPLY" val="1"/>
</p:tagLst>
</file>

<file path=ppt/tags/tag20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1*l_h_i*1_1_3"/>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1*l_h_i*1_1_2"/>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44.xml><?xml version="1.0" encoding="utf-8"?>
<p:tagLst xmlns:p="http://schemas.openxmlformats.org/presentationml/2006/main">
  <p:tag name="KSO_WM_UNIT_VALUE" val="140*14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487_1*l_h_x*1_1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045.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87_1*l_h_f*1_1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 name="KSO_WM_UNIT_USESOURCEFORMAT_APPLY" val="1"/>
</p:tagLst>
</file>

<file path=ppt/tags/tag204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1*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5"/>
  <p:tag name="KSO_WM_UNIT_TEXT_FILL_TYPE" val="1"/>
  <p:tag name="KSO_WM_UNIT_USESOURCEFORMAT_APPLY" val="1"/>
</p:tagLst>
</file>

<file path=ppt/tags/tag20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487_1*l_i*1_1"/>
  <p:tag name="KSO_WM_TEMPLATE_CATEGORY" val="diagram"/>
  <p:tag name="KSO_WM_TEMPLATE_INDEX" val="20187487"/>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20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1*l_h_i*1_2_3"/>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0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1*l_h_i*1_2_2"/>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DIAGRAM_MODELTYPE" val="creativeCrop"/>
  <p:tag name="KSO_WM_UNIT_VALUE" val="469*66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1"/>
  <p:tag name="KSO_WM_UNIT_ID" val="crop20205168_1*ζ_h_d*1_1_21"/>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19"/>
  <p:tag name="KSO_WM_BLIP_RECT_RIGHT" val="-43"/>
  <p:tag name="KSO_WM_BLIP_RECT_TOP" val="-72"/>
  <p:tag name="KSO_WM_BLIP_RECT_BOTTOM" val="-75"/>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50.xml><?xml version="1.0" encoding="utf-8"?>
<p:tagLst xmlns:p="http://schemas.openxmlformats.org/presentationml/2006/main">
  <p:tag name="KSO_WM_UNIT_VALUE" val="16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487_1*l_h_x*1_2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051.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87_1*l_h_f*1_2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 name="KSO_WM_UNIT_USESOURCEFORMAT_APPLY" val="1"/>
</p:tagLst>
</file>

<file path=ppt/tags/tag205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1*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6"/>
  <p:tag name="KSO_WM_UNIT_TEXT_FILL_TYPE" val="1"/>
  <p:tag name="KSO_WM_UNIT_USESOURCEFORMAT_APPLY" val="1"/>
</p:tagLst>
</file>

<file path=ppt/tags/tag20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487_1*l_h_i*1_3_3"/>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0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487_1*l_h_i*1_3_2"/>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055.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487_1*l_h_f*1_3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 name="KSO_WM_UNIT_USESOURCEFORMAT_APPLY" val="1"/>
</p:tagLst>
</file>

<file path=ppt/tags/tag205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87_1*l_h_a*1_3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9"/>
  <p:tag name="KSO_WM_UNIT_TEXT_FILL_TYPE" val="1"/>
  <p:tag name="KSO_WM_UNIT_USESOURCEFORMAT_APPLY" val="1"/>
</p:tagLst>
</file>

<file path=ppt/tags/tag2057.xml><?xml version="1.0" encoding="utf-8"?>
<p:tagLst xmlns:p="http://schemas.openxmlformats.org/presentationml/2006/main">
  <p:tag name="KSO_WM_UNIT_VALUE" val="174*17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487_1*l_h_x*1_3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058.xml><?xml version="1.0" encoding="utf-8"?>
<p:tagLst xmlns:p="http://schemas.openxmlformats.org/presentationml/2006/main">
  <p:tag name="KSO_WM_BEAUTIFY_FLAG" val="#wm#"/>
  <p:tag name="KSO_WM_TEMPLATE_CATEGORY" val="diagram"/>
  <p:tag name="KSO_WM_TEMPLATE_INDEX" val="20187487"/>
  <p:tag name="KSO_WM_SLIDE_ID" val="diagram20187487_1"/>
  <p:tag name="KSO_WM_TEMPLATE_SUBCATEGORY" val="0"/>
  <p:tag name="KSO_WM_TEMPLATE_MASTER_TYPE" val="0"/>
  <p:tag name="KSO_WM_TEMPLATE_COLOR_TYPE" val="1"/>
  <p:tag name="KSO_WM_SLIDE_TYPE" val="text"/>
  <p:tag name="KSO_WM_SLIDE_SUBTYPE" val="diag"/>
  <p:tag name="KSO_WM_SLIDE_ITEM_CNT" val="3"/>
  <p:tag name="KSO_WM_SLIDE_INDEX" val="1"/>
  <p:tag name="KSO_WM_SLIDE_SIZE" val="803.5*282.3"/>
  <p:tag name="KSO_WM_SLIDE_POSITION" val="71.1215*145.959"/>
  <p:tag name="KSO_WM_DIAGRAM_GROUP_CODE" val="l1-1"/>
  <p:tag name="KSO_WM_SLIDE_DIAGTYPE" val="l"/>
  <p:tag name="KSO_WM_TAG_VERSION" val="1.0"/>
  <p:tag name="KSO_WM_SLIDE_LAYOUT" val="l"/>
  <p:tag name="KSO_WM_SLIDE_LAYOUT_CNT" val="1"/>
</p:tagLst>
</file>

<file path=ppt/tags/tag2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206.xml><?xml version="1.0" encoding="utf-8"?>
<p:tagLst xmlns:p="http://schemas.openxmlformats.org/presentationml/2006/main">
  <p:tag name="KSO_WM_UNIT_DIAGRAM_MODELTYPE" val="creativeCrop"/>
  <p:tag name="KSO_WM_UNIT_VALUE" val="350*73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2"/>
  <p:tag name="KSO_WM_UNIT_ID" val="crop20205168_1*ζ_h_d*1_1_22"/>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08"/>
  <p:tag name="KSO_WM_BLIP_RECT_RIGHT" val="-30"/>
  <p:tag name="KSO_WM_BLIP_RECT_TOP" val="-131"/>
  <p:tag name="KSO_WM_BLIP_RECT_BOTTOM" val="-10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88127_4*m_i*1_1"/>
  <p:tag name="KSO_WM_TEMPLATE_CATEGORY" val="diagram"/>
  <p:tag name="KSO_WM_TEMPLATE_INDEX" val="20188127"/>
  <p:tag name="KSO_WM_UNIT_LAYERLEVEL" val="1_1"/>
  <p:tag name="KSO_WM_TAG_VERSION" val="1.0"/>
  <p:tag name="KSO_WM_BEAUTIFY_FLAG" val="#wm#"/>
  <p:tag name="KSO_WM_UNIT_LINE_FORE_SCHEMECOLOR_INDEX" val="15"/>
  <p:tag name="KSO_WM_UNIT_LINE_FILL_TYPE" val="2"/>
  <p:tag name="KSO_WM_UNIT_TEXT_FILL_FORE_SCHEMECOLOR_INDEX" val="13"/>
  <p:tag name="KSO_WM_UNIT_TEXT_FILL_TYPE" val="1"/>
  <p:tag name="KSO_WM_UNIT_USESOURCEFORMAT_APPLY" val="1"/>
</p:tagLst>
</file>

<file path=ppt/tags/tag2061.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88127_4*a*1"/>
  <p:tag name="KSO_WM_TEMPLATE_CATEGORY" val="diagram"/>
  <p:tag name="KSO_WM_TEMPLATE_INDEX" val="2018812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062.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88127_4*f*1"/>
  <p:tag name="KSO_WM_TEMPLATE_CATEGORY" val="diagram"/>
  <p:tag name="KSO_WM_TEMPLATE_INDEX" val="20188127"/>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063.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88127_4*m_h_a*1_5_1"/>
  <p:tag name="KSO_WM_TEMPLATE_CATEGORY" val="diagram"/>
  <p:tag name="KSO_WM_TEMPLATE_INDEX" val="20188127"/>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20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8127_4*m_h_i*1_5_1"/>
  <p:tag name="KSO_WM_TEMPLATE_CATEGORY" val="diagram"/>
  <p:tag name="KSO_WM_TEMPLATE_INDEX" val="2018812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065.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188127_4*m_h_x*1_5_1"/>
  <p:tag name="KSO_WM_TEMPLATE_CATEGORY" val="diagram"/>
  <p:tag name="KSO_WM_TEMPLATE_INDEX" val="2018812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66.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8127_4*m_h_a*1_4_1"/>
  <p:tag name="KSO_WM_TEMPLATE_CATEGORY" val="diagram"/>
  <p:tag name="KSO_WM_TEMPLATE_INDEX" val="20188127"/>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20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8127_4*m_h_i*1_4_1"/>
  <p:tag name="KSO_WM_TEMPLATE_CATEGORY" val="diagram"/>
  <p:tag name="KSO_WM_TEMPLATE_INDEX" val="2018812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068.xml><?xml version="1.0" encoding="utf-8"?>
<p:tagLst xmlns:p="http://schemas.openxmlformats.org/presentationml/2006/main">
  <p:tag name="KSO_WM_UNIT_VALUE" val="74*77"/>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188127_4*m_h_x*1_4_1"/>
  <p:tag name="KSO_WM_TEMPLATE_CATEGORY" val="diagram"/>
  <p:tag name="KSO_WM_TEMPLATE_INDEX" val="2018812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69.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8127_4*m_h_a*1_3_1"/>
  <p:tag name="KSO_WM_TEMPLATE_CATEGORY" val="diagram"/>
  <p:tag name="KSO_WM_TEMPLATE_INDEX" val="20188127"/>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Lst>
</file>

<file path=ppt/tags/tag207.xml><?xml version="1.0" encoding="utf-8"?>
<p:tagLst xmlns:p="http://schemas.openxmlformats.org/presentationml/2006/main">
  <p:tag name="KSO_WM_UNIT_DIAGRAM_MODELTYPE" val="creativeCrop"/>
  <p:tag name="KSO_WM_UNIT_VALUE" val="92*9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3"/>
  <p:tag name="KSO_WM_UNIT_ID" val="crop20205168_1*ζ_h_d*1_1_23"/>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814"/>
  <p:tag name="KSO_WM_BLIP_RECT_RIGHT" val="-974"/>
  <p:tag name="KSO_WM_BLIP_RECT_TOP" val="-820"/>
  <p:tag name="KSO_WM_BLIP_RECT_BOTTOM" val="-336"/>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8127_4*m_h_i*1_3_1"/>
  <p:tag name="KSO_WM_TEMPLATE_CATEGORY" val="diagram"/>
  <p:tag name="KSO_WM_TEMPLATE_INDEX" val="2018812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071.xml><?xml version="1.0" encoding="utf-8"?>
<p:tagLst xmlns:p="http://schemas.openxmlformats.org/presentationml/2006/main">
  <p:tag name="KSO_WM_UNIT_VALUE" val="85*75"/>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188127_4*m_h_x*1_3_1"/>
  <p:tag name="KSO_WM_TEMPLATE_CATEGORY" val="diagram"/>
  <p:tag name="KSO_WM_TEMPLATE_INDEX" val="2018812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72.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8127_4*m_h_a*1_2_1"/>
  <p:tag name="KSO_WM_TEMPLATE_CATEGORY" val="diagram"/>
  <p:tag name="KSO_WM_TEMPLATE_INDEX" val="20188127"/>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20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8127_4*m_h_i*1_2_1"/>
  <p:tag name="KSO_WM_TEMPLATE_CATEGORY" val="diagram"/>
  <p:tag name="KSO_WM_TEMPLATE_INDEX" val="2018812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074.xml><?xml version="1.0" encoding="utf-8"?>
<p:tagLst xmlns:p="http://schemas.openxmlformats.org/presentationml/2006/main">
  <p:tag name="KSO_WM_UNIT_VALUE" val="64*7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88127_4*m_h_x*1_2_1"/>
  <p:tag name="KSO_WM_TEMPLATE_CATEGORY" val="diagram"/>
  <p:tag name="KSO_WM_TEMPLATE_INDEX" val="2018812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75.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8127_4*m_h_a*1_1_1"/>
  <p:tag name="KSO_WM_TEMPLATE_CATEGORY" val="diagram"/>
  <p:tag name="KSO_WM_TEMPLATE_INDEX" val="20188127"/>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20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8127_4*m_h_i*1_1_1"/>
  <p:tag name="KSO_WM_TEMPLATE_CATEGORY" val="diagram"/>
  <p:tag name="KSO_WM_TEMPLATE_INDEX" val="20188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77.xml><?xml version="1.0" encoding="utf-8"?>
<p:tagLst xmlns:p="http://schemas.openxmlformats.org/presentationml/2006/main">
  <p:tag name="KSO_WM_UNIT_VALUE" val="83*57"/>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88127_4*m_h_x*1_1_1"/>
  <p:tag name="KSO_WM_TEMPLATE_CATEGORY" val="diagram"/>
  <p:tag name="KSO_WM_TEMPLATE_INDEX" val="2018812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078.xml><?xml version="1.0" encoding="utf-8"?>
<p:tagLst xmlns:p="http://schemas.openxmlformats.org/presentationml/2006/main">
  <p:tag name="KSO_WM_BEAUTIFY_FLAG" val="#wm#"/>
  <p:tag name="KSO_WM_TEMPLATE_CATEGORY" val="diagram"/>
  <p:tag name="KSO_WM_TEMPLATE_INDEX" val="20188127"/>
  <p:tag name="KSO_WM_SLIDE_ID" val="diagram2018812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875.663*445.793"/>
  <p:tag name="KSO_WM_SLIDE_POSITION" val="80.4321*87.5713"/>
  <p:tag name="KSO_WM_DIAGRAM_GROUP_CODE" val="m1-1"/>
  <p:tag name="KSO_WM_SLIDE_DIAGTYPE" val="m"/>
  <p:tag name="KSO_WM_TAG_VERSION" val="1.0"/>
  <p:tag name="KSO_WM_SLIDE_LAYOUT" val="a_f_m"/>
  <p:tag name="KSO_WM_SLIDE_LAYOUT_CNT" val="1_1_1"/>
</p:tagLst>
</file>

<file path=ppt/tags/tag207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0662_1*a*1"/>
  <p:tag name="KSO_WM_TEMPLATE_CATEGORY" val="diagram"/>
  <p:tag name="KSO_WM_TEMPLATE_INDEX" val="20200662"/>
  <p:tag name="KSO_WM_UNIT_LAYERLEVEL" val="1"/>
  <p:tag name="KSO_WM_TAG_VERSION" val="1.0"/>
  <p:tag name="KSO_WM_BEAUTIFY_FLAG" val="#wm#"/>
  <p:tag name="KSO_WM_UNIT_PRESET_TEXT" val="企业&#13;团建活动回顾"/>
</p:tagLst>
</file>

<file path=ppt/tags/tag208.xml><?xml version="1.0" encoding="utf-8"?>
<p:tagLst xmlns:p="http://schemas.openxmlformats.org/presentationml/2006/main">
  <p:tag name="KSO_WM_UNIT_DIAGRAM_MODELTYPE" val="creativeCrop"/>
  <p:tag name="KSO_WM_UNIT_VALUE" val="205*9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4"/>
  <p:tag name="KSO_WM_UNIT_ID" val="crop20205168_1*ζ_h_d*1_1_24"/>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811"/>
  <p:tag name="KSO_WM_BLIP_RECT_RIGHT" val="-977"/>
  <p:tag name="KSO_WM_BLIP_RECT_TOP" val="-465"/>
  <p:tag name="KSO_WM_BLIP_RECT_BOTTOM" val="-1"/>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80.xml><?xml version="1.0" encoding="utf-8"?>
<p:tagLst xmlns:p="http://schemas.openxmlformats.org/presentationml/2006/main">
  <p:tag name="KSO_WM_BEAUTIFY_FLAG" val="#wm#"/>
  <p:tag name="KSO_WM_TEMPLATE_CATEGORY" val="diagram"/>
  <p:tag name="KSO_WM_TEMPLATE_INDEX" val="20204621"/>
</p:tagLst>
</file>

<file path=ppt/tags/tag2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0_1*i*1"/>
  <p:tag name="KSO_WM_TEMPLATE_CATEGORY" val="diagram"/>
  <p:tag name="KSO_WM_TEMPLATE_INDEX" val="20205200"/>
  <p:tag name="KSO_WM_UNIT_LAYERLEVEL" val="1"/>
  <p:tag name="KSO_WM_TAG_VERSION" val="1.0"/>
  <p:tag name="KSO_WM_BEAUTIFY_FLAG" val="#wm#"/>
</p:tagLst>
</file>

<file path=ppt/tags/tag2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0_1*i*2"/>
  <p:tag name="KSO_WM_TEMPLATE_CATEGORY" val="diagram"/>
  <p:tag name="KSO_WM_TEMPLATE_INDEX" val="20205200"/>
  <p:tag name="KSO_WM_UNIT_LAYERLEVEL" val="1"/>
  <p:tag name="KSO_WM_TAG_VERSION" val="1.0"/>
  <p:tag name="KSO_WM_BEAUTIFY_FLAG" val="#wm#"/>
</p:tagLst>
</file>

<file path=ppt/tags/tag2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200_1*i*3"/>
  <p:tag name="KSO_WM_TEMPLATE_CATEGORY" val="diagram"/>
  <p:tag name="KSO_WM_TEMPLATE_INDEX" val="20205200"/>
  <p:tag name="KSO_WM_UNIT_LAYERLEVEL" val="1"/>
  <p:tag name="KSO_WM_TAG_VERSION" val="1.0"/>
  <p:tag name="KSO_WM_BEAUTIFY_FLAG" val="#wm#"/>
</p:tagLst>
</file>

<file path=ppt/tags/tag2084.xml><?xml version="1.0" encoding="utf-8"?>
<p:tagLst xmlns:p="http://schemas.openxmlformats.org/presentationml/2006/main">
  <p:tag name="KSO_WM_UNIT_NOCLEAR" val="0"/>
  <p:tag name="KSO_WM_UNIT_VALUE" val="350"/>
  <p:tag name="KSO_WM_UNIT_HIGHLIGHT" val="0"/>
  <p:tag name="KSO_WM_UNIT_COMPATIBLE" val="0"/>
  <p:tag name="KSO_WM_UNIT_DIAGRAM_ISNUMVISUAL" val="0"/>
  <p:tag name="KSO_WM_UNIT_DIAGRAM_ISREFERUNIT" val="0"/>
  <p:tag name="KSO_WM_UNIT_TYPE" val="f"/>
  <p:tag name="KSO_WM_UNIT_INDEX" val="1"/>
  <p:tag name="KSO_WM_UNIT_ID" val="diagram20205200_1*f*1"/>
  <p:tag name="KSO_WM_TEMPLATE_CATEGORY" val="diagram"/>
  <p:tag name="KSO_WM_TEMPLATE_INDEX" val="2020520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2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0_1*i*4"/>
  <p:tag name="KSO_WM_TEMPLATE_CATEGORY" val="diagram"/>
  <p:tag name="KSO_WM_TEMPLATE_INDEX" val="20205200"/>
  <p:tag name="KSO_WM_UNIT_LAYERLEVEL" val="1"/>
  <p:tag name="KSO_WM_TAG_VERSION" val="1.0"/>
  <p:tag name="KSO_WM_BEAUTIFY_FLAG" val="#wm#"/>
</p:tagLst>
</file>

<file path=ppt/tags/tag2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0_1*i*5"/>
  <p:tag name="KSO_WM_TEMPLATE_CATEGORY" val="diagram"/>
  <p:tag name="KSO_WM_TEMPLATE_INDEX" val="20205200"/>
  <p:tag name="KSO_WM_UNIT_LAYERLEVEL" val="1"/>
  <p:tag name="KSO_WM_TAG_VERSION" val="1.0"/>
  <p:tag name="KSO_WM_BEAUTIFY_FLAG" val="#wm#"/>
</p:tagLst>
</file>

<file path=ppt/tags/tag20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200_1*a*1"/>
  <p:tag name="KSO_WM_TEMPLATE_CATEGORY" val="diagram"/>
  <p:tag name="KSO_WM_TEMPLATE_INDEX" val="20205200"/>
  <p:tag name="KSO_WM_UNIT_LAYERLEVEL" val="1"/>
  <p:tag name="KSO_WM_TAG_VERSION" val="1.0"/>
  <p:tag name="KSO_WM_BEAUTIFY_FLAG" val="#wm#"/>
  <p:tag name="KSO_WM_UNIT_PRESET_TEXT" val="单击此处&#13;添加大标题"/>
</p:tagLst>
</file>

<file path=ppt/tags/tag2088.xml><?xml version="1.0" encoding="utf-8"?>
<p:tagLst xmlns:p="http://schemas.openxmlformats.org/presentationml/2006/main">
  <p:tag name="KSO_WM_BEAUTIFY_FLAG" val="#wm#"/>
  <p:tag name="KSO_WM_TEMPLATE_CATEGORY" val="diagram"/>
  <p:tag name="KSO_WM_TEMPLATE_INDEX" val="20205200"/>
  <p:tag name="KSO_WM_SLIDE_ID" val="diagram20205200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29*44"/>
  <p:tag name="KSO_WM_TAG_VERSION" val="1.0"/>
  <p:tag name="KSO_WM_SLIDE_LAYOUT" val="a_b_f"/>
  <p:tag name="KSO_WM_SLIDE_LAYOUT_CNT" val="1_1_1"/>
</p:tagLst>
</file>

<file path=ppt/tags/tag2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0_1*i*1"/>
  <p:tag name="KSO_WM_TEMPLATE_CATEGORY" val="diagram"/>
  <p:tag name="KSO_WM_TEMPLATE_INDEX" val="20205200"/>
  <p:tag name="KSO_WM_UNIT_LAYERLEVEL" val="1"/>
  <p:tag name="KSO_WM_TAG_VERSION" val="1.0"/>
  <p:tag name="KSO_WM_BEAUTIFY_FLAG" val="#wm#"/>
</p:tagLst>
</file>

<file path=ppt/tags/tag209.xml><?xml version="1.0" encoding="utf-8"?>
<p:tagLst xmlns:p="http://schemas.openxmlformats.org/presentationml/2006/main">
  <p:tag name="KSO_WM_BEAUTIFY_FLAG" val="#wm#"/>
  <p:tag name="KSO_WM_TEMPLATE_CATEGORY" val="diagram"/>
  <p:tag name="KSO_WM_TEMPLATE_INDEX" val="20205238"/>
  <p:tag name="KSO_WM_SLIDE_ID" val="diagram20205238_1"/>
  <p:tag name="KSO_WM_TEMPLATE_SUBCATEGORY" val="5"/>
  <p:tag name="KSO_WM_TEMPLATE_MASTER_TYPE" val="0"/>
  <p:tag name="KSO_WM_TEMPLATE_COLOR_TYPE" val="1"/>
  <p:tag name="KSO_WM_SLIDE_TYPE" val="text"/>
  <p:tag name="KSO_WM_SLIDE_SUBTYPE" val="picTxt"/>
  <p:tag name="KSO_WM_SLIDE_ITEM_CNT" val="1"/>
  <p:tag name="KSO_WM_SLIDE_INDEX" val="1"/>
  <p:tag name="KSO_WM_SLIDE_SIZE" val="494.65*328.356"/>
  <p:tag name="KSO_WM_SLIDE_POSITION" val="453.05*124.472"/>
  <p:tag name="KSO_WM_DIAGRAM_GROUP_CODE" val="ζ1-1"/>
  <p:tag name="KSO_WM_SLIDE_DIAGTYPE" val="ζ"/>
  <p:tag name="KSO_WM_TAG_VERSION" val="1.0"/>
  <p:tag name="KSO_WM_SLIDE_LAYOUT" val="a_f_ζ"/>
  <p:tag name="KSO_WM_SLIDE_LAYOUT_CNT" val="1_1_1"/>
</p:tagLst>
</file>

<file path=ppt/tags/tag2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0_1*i*2"/>
  <p:tag name="KSO_WM_TEMPLATE_CATEGORY" val="diagram"/>
  <p:tag name="KSO_WM_TEMPLATE_INDEX" val="20205200"/>
  <p:tag name="KSO_WM_UNIT_LAYERLEVEL" val="1"/>
  <p:tag name="KSO_WM_TAG_VERSION" val="1.0"/>
  <p:tag name="KSO_WM_BEAUTIFY_FLAG" val="#wm#"/>
</p:tagLst>
</file>

<file path=ppt/tags/tag2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200_1*i*3"/>
  <p:tag name="KSO_WM_TEMPLATE_CATEGORY" val="diagram"/>
  <p:tag name="KSO_WM_TEMPLATE_INDEX" val="20205200"/>
  <p:tag name="KSO_WM_UNIT_LAYERLEVEL" val="1"/>
  <p:tag name="KSO_WM_TAG_VERSION" val="1.0"/>
  <p:tag name="KSO_WM_BEAUTIFY_FLAG" val="#wm#"/>
</p:tagLst>
</file>

<file path=ppt/tags/tag2092.xml><?xml version="1.0" encoding="utf-8"?>
<p:tagLst xmlns:p="http://schemas.openxmlformats.org/presentationml/2006/main">
  <p:tag name="KSO_WM_UNIT_NOCLEAR" val="0"/>
  <p:tag name="KSO_WM_UNIT_VALUE" val="350"/>
  <p:tag name="KSO_WM_UNIT_HIGHLIGHT" val="0"/>
  <p:tag name="KSO_WM_UNIT_COMPATIBLE" val="0"/>
  <p:tag name="KSO_WM_UNIT_DIAGRAM_ISNUMVISUAL" val="0"/>
  <p:tag name="KSO_WM_UNIT_DIAGRAM_ISREFERUNIT" val="0"/>
  <p:tag name="KSO_WM_UNIT_TYPE" val="f"/>
  <p:tag name="KSO_WM_UNIT_INDEX" val="1"/>
  <p:tag name="KSO_WM_UNIT_ID" val="diagram20205200_1*f*1"/>
  <p:tag name="KSO_WM_TEMPLATE_CATEGORY" val="diagram"/>
  <p:tag name="KSO_WM_TEMPLATE_INDEX" val="2020520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2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0_1*i*4"/>
  <p:tag name="KSO_WM_TEMPLATE_CATEGORY" val="diagram"/>
  <p:tag name="KSO_WM_TEMPLATE_INDEX" val="20205200"/>
  <p:tag name="KSO_WM_UNIT_LAYERLEVEL" val="1"/>
  <p:tag name="KSO_WM_TAG_VERSION" val="1.0"/>
  <p:tag name="KSO_WM_BEAUTIFY_FLAG" val="#wm#"/>
</p:tagLst>
</file>

<file path=ppt/tags/tag2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0_1*i*5"/>
  <p:tag name="KSO_WM_TEMPLATE_CATEGORY" val="diagram"/>
  <p:tag name="KSO_WM_TEMPLATE_INDEX" val="20205200"/>
  <p:tag name="KSO_WM_UNIT_LAYERLEVEL" val="1"/>
  <p:tag name="KSO_WM_TAG_VERSION" val="1.0"/>
  <p:tag name="KSO_WM_BEAUTIFY_FLAG" val="#wm#"/>
</p:tagLst>
</file>

<file path=ppt/tags/tag20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200_1*a*1"/>
  <p:tag name="KSO_WM_TEMPLATE_CATEGORY" val="diagram"/>
  <p:tag name="KSO_WM_TEMPLATE_INDEX" val="20205200"/>
  <p:tag name="KSO_WM_UNIT_LAYERLEVEL" val="1"/>
  <p:tag name="KSO_WM_TAG_VERSION" val="1.0"/>
  <p:tag name="KSO_WM_BEAUTIFY_FLAG" val="#wm#"/>
  <p:tag name="KSO_WM_UNIT_PRESET_TEXT" val="单击此处&#13;添加大标题"/>
</p:tagLst>
</file>

<file path=ppt/tags/tag2096.xml><?xml version="1.0" encoding="utf-8"?>
<p:tagLst xmlns:p="http://schemas.openxmlformats.org/presentationml/2006/main">
  <p:tag name="KSO_WM_BEAUTIFY_FLAG" val="#wm#"/>
  <p:tag name="KSO_WM_TEMPLATE_CATEGORY" val="diagram"/>
  <p:tag name="KSO_WM_TEMPLATE_INDEX" val="20205200"/>
  <p:tag name="KSO_WM_SLIDE_ID" val="diagram20205200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29*44"/>
  <p:tag name="KSO_WM_TAG_VERSION" val="1.0"/>
  <p:tag name="KSO_WM_SLIDE_LAYOUT" val="a_b_f"/>
  <p:tag name="KSO_WM_SLIDE_LAYOUT_CNT" val="1_1_1"/>
</p:tagLst>
</file>

<file path=ppt/tags/tag2097.xml><?xml version="1.0" encoding="utf-8"?>
<p:tagLst xmlns:p="http://schemas.openxmlformats.org/presentationml/2006/main">
  <p:tag name="KSO_WM_UNIT_COLOR_SCHEME_SHAPE_ID" val="21"/>
  <p:tag name="KSO_WM_UNIT_COLOR_SCHEME_PARENT_PAGE" val="0_5"/>
  <p:tag name="KSO_WM_UNIT_DECOLORIZATION"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787_5*l_i*1_1"/>
  <p:tag name="KSO_WM_TEMPLATE_CATEGORY" val="diagram"/>
  <p:tag name="KSO_WM_TEMPLATE_INDEX" val="2018778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098.xml><?xml version="1.0" encoding="utf-8"?>
<p:tagLst xmlns:p="http://schemas.openxmlformats.org/presentationml/2006/main">
  <p:tag name="KSO_WM_UNIT_COLOR_SCHEME_SHAPE_ID" val="32"/>
  <p:tag name="KSO_WM_UNIT_COLOR_SCHEME_PARENT_PAGE" val="0_5"/>
  <p:tag name="KSO_WM_UNIT_NOCLEAR" val="0"/>
  <p:tag name="KSO_WM_UNIT_VALUE" val="248"/>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187787_5*l_h_f*1_3_2"/>
  <p:tag name="KSO_WM_TEMPLATE_CATEGORY" val="diagram"/>
  <p:tag name="KSO_WM_TEMPLATE_INDEX" val="20187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099.xml><?xml version="1.0" encoding="utf-8"?>
<p:tagLst xmlns:p="http://schemas.openxmlformats.org/presentationml/2006/main">
  <p:tag name="KSO_WM_UNIT_COLOR_SCHEME_SHAPE_ID" val="33"/>
  <p:tag name="KSO_WM_UNIT_COLOR_SCHEME_PARENT_PAGE" val="0_5"/>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787_5*l_h_a*1_3_1"/>
  <p:tag name="KSO_WM_TEMPLATE_CATEGORY" val="diagram"/>
  <p:tag name="KSO_WM_TEMPLATE_INDEX" val="20187787"/>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Lst>
</file>

<file path=ppt/tags/tag21.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710_1*i*1"/>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100.xml><?xml version="1.0" encoding="utf-8"?>
<p:tagLst xmlns:p="http://schemas.openxmlformats.org/presentationml/2006/main">
  <p:tag name="KSO_WM_UNIT_COLOR_SCHEME_SHAPE_ID" val="22"/>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787_5*l_h_i*1_3_2"/>
  <p:tag name="KSO_WM_TEMPLATE_CATEGORY" val="diagram"/>
  <p:tag name="KSO_WM_TEMPLATE_INDEX" val="20187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101.xml><?xml version="1.0" encoding="utf-8"?>
<p:tagLst xmlns:p="http://schemas.openxmlformats.org/presentationml/2006/main">
  <p:tag name="KSO_WM_UNIT_COLOR_SCHEME_SHAPE_ID" val="23"/>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787_5*l_h_i*1_3_1"/>
  <p:tag name="KSO_WM_TEMPLATE_CATEGORY" val="diagram"/>
  <p:tag name="KSO_WM_TEMPLATE_INDEX" val="201877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102.xml><?xml version="1.0" encoding="utf-8"?>
<p:tagLst xmlns:p="http://schemas.openxmlformats.org/presentationml/2006/main">
  <p:tag name="KSO_WM_UNIT_COLOR_SCHEME_SHAPE_ID" val="36"/>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787_5*l_h_f*1_3_1"/>
  <p:tag name="KSO_WM_TEMPLATE_CATEGORY" val="diagram"/>
  <p:tag name="KSO_WM_TEMPLATE_INDEX" val="20187787"/>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103.xml><?xml version="1.0" encoding="utf-8"?>
<p:tagLst xmlns:p="http://schemas.openxmlformats.org/presentationml/2006/main">
  <p:tag name="KSO_WM_UNIT_COLOR_SCHEME_SHAPE_ID" val="29"/>
  <p:tag name="KSO_WM_UNIT_COLOR_SCHEME_PARENT_PAGE" val="0_5"/>
  <p:tag name="KSO_WM_UNIT_NOCLEAR" val="0"/>
  <p:tag name="KSO_WM_UNIT_VALUE" val="248"/>
  <p:tag name="KSO_WM_UNIT_HIGHLIGHT" val="0"/>
  <p:tag name="KSO_WM_UNIT_COMPATIBLE" val="0"/>
  <p:tag name="KSO_WM_UNIT_DIAGRAM_ISNUMVISUAL" val="0"/>
  <p:tag name="KSO_WM_UNIT_DIAGRAM_ISREFERUNIT" val="0"/>
  <p:tag name="KSO_WM_DIAGRAM_GROUP_CODE" val="l1-1"/>
  <p:tag name="KSO_WM_UNIT_TYPE" val="l_h_f"/>
  <p:tag name="KSO_WM_UNIT_INDEX" val="1_4_2"/>
  <p:tag name="KSO_WM_UNIT_ID" val="diagram20187787_5*l_h_f*1_4_2"/>
  <p:tag name="KSO_WM_TEMPLATE_CATEGORY" val="diagram"/>
  <p:tag name="KSO_WM_TEMPLATE_INDEX" val="20187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104.xml><?xml version="1.0" encoding="utf-8"?>
<p:tagLst xmlns:p="http://schemas.openxmlformats.org/presentationml/2006/main">
  <p:tag name="KSO_WM_UNIT_COLOR_SCHEME_SHAPE_ID" val="31"/>
  <p:tag name="KSO_WM_UNIT_COLOR_SCHEME_PARENT_PAGE" val="0_5"/>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787_5*l_h_a*1_4_1"/>
  <p:tag name="KSO_WM_TEMPLATE_CATEGORY" val="diagram"/>
  <p:tag name="KSO_WM_TEMPLATE_INDEX" val="20187787"/>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2105.xml><?xml version="1.0" encoding="utf-8"?>
<p:tagLst xmlns:p="http://schemas.openxmlformats.org/presentationml/2006/main">
  <p:tag name="KSO_WM_UNIT_COLOR_SCHEME_SHAPE_ID" val="37"/>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787_5*l_h_i*1_4_2"/>
  <p:tag name="KSO_WM_TEMPLATE_CATEGORY" val="diagram"/>
  <p:tag name="KSO_WM_TEMPLATE_INDEX" val="201877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106.xml><?xml version="1.0" encoding="utf-8"?>
<p:tagLst xmlns:p="http://schemas.openxmlformats.org/presentationml/2006/main">
  <p:tag name="KSO_WM_UNIT_COLOR_SCHEME_SHAPE_ID" val="38"/>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787_5*l_h_i*1_4_1"/>
  <p:tag name="KSO_WM_TEMPLATE_CATEGORY" val="diagram"/>
  <p:tag name="KSO_WM_TEMPLATE_INDEX" val="201877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107.xml><?xml version="1.0" encoding="utf-8"?>
<p:tagLst xmlns:p="http://schemas.openxmlformats.org/presentationml/2006/main">
  <p:tag name="KSO_WM_UNIT_COLOR_SCHEME_SHAPE_ID" val="40"/>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787_5*l_h_f*1_4_1"/>
  <p:tag name="KSO_WM_TEMPLATE_CATEGORY" val="diagram"/>
  <p:tag name="KSO_WM_TEMPLATE_INDEX" val="20187787"/>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108.xml><?xml version="1.0" encoding="utf-8"?>
<p:tagLst xmlns:p="http://schemas.openxmlformats.org/presentationml/2006/main">
  <p:tag name="KSO_WM_UNIT_COLOR_SCHEME_SHAPE_ID" val="27"/>
  <p:tag name="KSO_WM_UNIT_COLOR_SCHEME_PARENT_PAGE" val="0_5"/>
  <p:tag name="KSO_WM_UNIT_NOCLEAR" val="0"/>
  <p:tag name="KSO_WM_UNIT_VALUE" val="2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87_5*l_h_f*1_1_1"/>
  <p:tag name="KSO_WM_TEMPLATE_CATEGORY" val="diagram"/>
  <p:tag name="KSO_WM_TEMPLATE_INDEX" val="20187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109.xml><?xml version="1.0" encoding="utf-8"?>
<p:tagLst xmlns:p="http://schemas.openxmlformats.org/presentationml/2006/main">
  <p:tag name="KSO_WM_UNIT_COLOR_SCHEME_SHAPE_ID" val="28"/>
  <p:tag name="KSO_WM_UNIT_COLOR_SCHEME_PARENT_PAGE" val="0_5"/>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87_5*l_h_a*1_1_1"/>
  <p:tag name="KSO_WM_TEMPLATE_CATEGORY" val="diagram"/>
  <p:tag name="KSO_WM_TEMPLATE_INDEX" val="20187787"/>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710_1*i*2"/>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110.xml><?xml version="1.0" encoding="utf-8"?>
<p:tagLst xmlns:p="http://schemas.openxmlformats.org/presentationml/2006/main">
  <p:tag name="KSO_WM_UNIT_COLOR_SCHEME_SHAPE_ID" val="18"/>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787_5*l_h_i*1_1_2"/>
  <p:tag name="KSO_WM_TEMPLATE_CATEGORY" val="diagram"/>
  <p:tag name="KSO_WM_TEMPLATE_INDEX" val="20187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11.xml><?xml version="1.0" encoding="utf-8"?>
<p:tagLst xmlns:p="http://schemas.openxmlformats.org/presentationml/2006/main">
  <p:tag name="KSO_WM_UNIT_COLOR_SCHEME_SHAPE_ID" val="19"/>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87_5*l_h_i*1_1_1"/>
  <p:tag name="KSO_WM_TEMPLATE_CATEGORY" val="diagram"/>
  <p:tag name="KSO_WM_TEMPLATE_INDEX" val="201877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112.xml><?xml version="1.0" encoding="utf-8"?>
<p:tagLst xmlns:p="http://schemas.openxmlformats.org/presentationml/2006/main">
  <p:tag name="KSO_WM_UNIT_COLOR_SCHEME_SHAPE_ID" val="41"/>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87787_5*l_h_f*1_1_2"/>
  <p:tag name="KSO_WM_TEMPLATE_CATEGORY" val="diagram"/>
  <p:tag name="KSO_WM_TEMPLATE_INDEX" val="20187787"/>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113.xml><?xml version="1.0" encoding="utf-8"?>
<p:tagLst xmlns:p="http://schemas.openxmlformats.org/presentationml/2006/main">
  <p:tag name="KSO_WM_UNIT_COLOR_SCHEME_SHAPE_ID" val="20"/>
  <p:tag name="KSO_WM_UNIT_COLOR_SCHEME_PARENT_PAGE" val="0_5"/>
  <p:tag name="KSO_WM_UNIT_NOCLEAR" val="0"/>
  <p:tag name="KSO_WM_UNIT_VALUE" val="248"/>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187787_5*l_h_f*1_2_2"/>
  <p:tag name="KSO_WM_TEMPLATE_CATEGORY" val="diagram"/>
  <p:tag name="KSO_WM_TEMPLATE_INDEX" val="20187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114.xml><?xml version="1.0" encoding="utf-8"?>
<p:tagLst xmlns:p="http://schemas.openxmlformats.org/presentationml/2006/main">
  <p:tag name="KSO_WM_UNIT_COLOR_SCHEME_SHAPE_ID" val="24"/>
  <p:tag name="KSO_WM_UNIT_COLOR_SCHEME_PARENT_PAGE" val="0_5"/>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787_5*l_h_a*1_2_1"/>
  <p:tag name="KSO_WM_TEMPLATE_CATEGORY" val="diagram"/>
  <p:tag name="KSO_WM_TEMPLATE_INDEX" val="20187787"/>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2115.xml><?xml version="1.0" encoding="utf-8"?>
<p:tagLst xmlns:p="http://schemas.openxmlformats.org/presentationml/2006/main">
  <p:tag name="KSO_WM_UNIT_COLOR_SCHEME_SHAPE_ID" val="25"/>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787_5*l_h_i*1_2_2"/>
  <p:tag name="KSO_WM_TEMPLATE_CATEGORY" val="diagram"/>
  <p:tag name="KSO_WM_TEMPLATE_INDEX" val="201877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116.xml><?xml version="1.0" encoding="utf-8"?>
<p:tagLst xmlns:p="http://schemas.openxmlformats.org/presentationml/2006/main">
  <p:tag name="KSO_WM_UNIT_COLOR_SCHEME_SHAPE_ID" val="26"/>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787_5*l_h_i*1_2_1"/>
  <p:tag name="KSO_WM_TEMPLATE_CATEGORY" val="diagram"/>
  <p:tag name="KSO_WM_TEMPLATE_INDEX" val="201877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117.xml><?xml version="1.0" encoding="utf-8"?>
<p:tagLst xmlns:p="http://schemas.openxmlformats.org/presentationml/2006/main">
  <p:tag name="KSO_WM_UNIT_COLOR_SCHEME_SHAPE_ID" val="34"/>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787_5*l_h_f*1_2_1"/>
  <p:tag name="KSO_WM_TEMPLATE_CATEGORY" val="diagram"/>
  <p:tag name="KSO_WM_TEMPLATE_INDEX" val="20187787"/>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118.xml><?xml version="1.0" encoding="utf-8"?>
<p:tagLst xmlns:p="http://schemas.openxmlformats.org/presentationml/2006/main">
  <p:tag name="KSO_WM_UNIT_COLOR_SCHEME_SHAPE_ID" val="35"/>
  <p:tag name="KSO_WM_UNIT_COLOR_SCHEME_PARENT_PAGE" val="0_5"/>
  <p:tag name="KSO_WM_UNIT_NOCLEAR" val="0"/>
  <p:tag name="KSO_WM_UNIT_VALUE" val="248"/>
  <p:tag name="KSO_WM_UNIT_HIGHLIGHT" val="0"/>
  <p:tag name="KSO_WM_UNIT_COMPATIBLE" val="0"/>
  <p:tag name="KSO_WM_UNIT_DIAGRAM_ISNUMVISUAL" val="0"/>
  <p:tag name="KSO_WM_UNIT_DIAGRAM_ISREFERUNIT" val="0"/>
  <p:tag name="KSO_WM_DIAGRAM_GROUP_CODE" val="l1-1"/>
  <p:tag name="KSO_WM_UNIT_TYPE" val="l_h_f"/>
  <p:tag name="KSO_WM_UNIT_INDEX" val="1_5_2"/>
  <p:tag name="KSO_WM_UNIT_ID" val="diagram20187787_5*l_h_f*1_5_2"/>
  <p:tag name="KSO_WM_TEMPLATE_CATEGORY" val="diagram"/>
  <p:tag name="KSO_WM_TEMPLATE_INDEX" val="20187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119.xml><?xml version="1.0" encoding="utf-8"?>
<p:tagLst xmlns:p="http://schemas.openxmlformats.org/presentationml/2006/main">
  <p:tag name="KSO_WM_UNIT_COLOR_SCHEME_SHAPE_ID" val="39"/>
  <p:tag name="KSO_WM_UNIT_COLOR_SCHEME_PARENT_PAGE" val="0_5"/>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787_5*l_h_a*1_5_1"/>
  <p:tag name="KSO_WM_TEMPLATE_CATEGORY" val="diagram"/>
  <p:tag name="KSO_WM_TEMPLATE_INDEX" val="20187787"/>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710_1*i*3"/>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120.xml><?xml version="1.0" encoding="utf-8"?>
<p:tagLst xmlns:p="http://schemas.openxmlformats.org/presentationml/2006/main">
  <p:tag name="KSO_WM_UNIT_COLOR_SCHEME_SHAPE_ID" val="42"/>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87787_5*l_h_i*1_5_2"/>
  <p:tag name="KSO_WM_TEMPLATE_CATEGORY" val="diagram"/>
  <p:tag name="KSO_WM_TEMPLATE_INDEX" val="201877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121.xml><?xml version="1.0" encoding="utf-8"?>
<p:tagLst xmlns:p="http://schemas.openxmlformats.org/presentationml/2006/main">
  <p:tag name="KSO_WM_UNIT_COLOR_SCHEME_SHAPE_ID" val="43"/>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787_5*l_h_i*1_5_1"/>
  <p:tag name="KSO_WM_TEMPLATE_CATEGORY" val="diagram"/>
  <p:tag name="KSO_WM_TEMPLATE_INDEX" val="201877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122.xml><?xml version="1.0" encoding="utf-8"?>
<p:tagLst xmlns:p="http://schemas.openxmlformats.org/presentationml/2006/main">
  <p:tag name="KSO_WM_UNIT_COLOR_SCHEME_SHAPE_ID" val="44"/>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7787_5*l_h_f*1_5_1"/>
  <p:tag name="KSO_WM_TEMPLATE_CATEGORY" val="diagram"/>
  <p:tag name="KSO_WM_TEMPLATE_INDEX" val="20187787"/>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41_4*i*3"/>
  <p:tag name="KSO_WM_TEMPLATE_CATEGORY" val="diagram"/>
  <p:tag name="KSO_WM_TEMPLATE_INDEX" val="20198941"/>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41_4*i*4"/>
  <p:tag name="KSO_WM_TEMPLATE_CATEGORY" val="diagram"/>
  <p:tag name="KSO_WM_TEMPLATE_INDEX" val="20198941"/>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41_4*i*5"/>
  <p:tag name="KSO_WM_TEMPLATE_CATEGORY" val="diagram"/>
  <p:tag name="KSO_WM_TEMPLATE_INDEX" val="20198941"/>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126.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41_4*a*1"/>
  <p:tag name="KSO_WM_TEMPLATE_CATEGORY" val="diagram"/>
  <p:tag name="KSO_WM_TEMPLATE_INDEX" val="20198941"/>
  <p:tag name="KSO_WM_UNIT_LAYERLEVEL" val="1"/>
  <p:tag name="KSO_WM_TAG_VERSION" val="1.0"/>
  <p:tag name="KSO_WM_BEAUTIFY_FLAG" val="#wm#"/>
  <p:tag name="KSO_WM_UNIT_PRESET_TEXT" val="痛点分析"/>
  <p:tag name="KSO_WM_UNIT_TEXT_FILL_FORE_SCHEMECOLOR_INDEX" val="13"/>
  <p:tag name="KSO_WM_UNIT_TEXT_FILL_TYPE" val="1"/>
  <p:tag name="KSO_WM_UNIT_USESOURCEFORMAT_APPLY" val="1"/>
</p:tagLst>
</file>

<file path=ppt/tags/tag2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41_4*i*1"/>
  <p:tag name="KSO_WM_TEMPLATE_CATEGORY" val="diagram"/>
  <p:tag name="KSO_WM_TEMPLATE_INDEX" val="20198941"/>
  <p:tag name="KSO_WM_UNIT_LAYERLEVEL" val="1"/>
  <p:tag name="KSO_WM_TAG_VERSION" val="1.0"/>
  <p:tag name="KSO_WM_BEAUTIFY_FLAG" val="#wm#"/>
  <p:tag name="KSO_WM_UNIT_FILL_FORE_SCHEMECOLOR_INDEX" val="6"/>
  <p:tag name="KSO_WM_UNIT_FILL_TYPE" val="1"/>
  <p:tag name="KSO_WM_UNIT_USESOURCEFORMAT_APPLY" val="1"/>
</p:tagLst>
</file>

<file path=ppt/tags/tag2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41_4*i*2"/>
  <p:tag name="KSO_WM_TEMPLATE_CATEGORY" val="diagram"/>
  <p:tag name="KSO_WM_TEMPLATE_INDEX" val="20198941"/>
  <p:tag name="KSO_WM_UNIT_LAYERLEVEL" val="1"/>
  <p:tag name="KSO_WM_TAG_VERSION" val="1.0"/>
  <p:tag name="KSO_WM_BEAUTIFY_FLAG" val="#wm#"/>
  <p:tag name="KSO_WM_UNIT_FILL_FORE_SCHEMECOLOR_INDEX" val="9"/>
  <p:tag name="KSO_WM_UNIT_FILL_TYPE" val="1"/>
  <p:tag name="KSO_WM_UNIT_USESOURCEFORMAT_APPLY" val="1"/>
</p:tagLst>
</file>

<file path=ppt/tags/tag2129.xml><?xml version="1.0" encoding="utf-8"?>
<p:tagLst xmlns:p="http://schemas.openxmlformats.org/presentationml/2006/main">
  <p:tag name="KSO_WM_BEAUTIFY_FLAG" val="#wm#"/>
  <p:tag name="KSO_WM_TEMPLATE_CATEGORY" val="diagram"/>
  <p:tag name="KSO_WM_TEMPLATE_INDEX" val="20187787"/>
  <p:tag name="KSO_WM_SLIDE_COLORSCHEME_VERSION" val="3.2"/>
  <p:tag name="KSO_WM_SLIDE_ID" val="diagram20187787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877.266*278.251"/>
  <p:tag name="KSO_WM_SLIDE_POSITION" val="43.1198*158.748"/>
  <p:tag name="KSO_WM_DIAGRAM_GROUP_CODE" val="l1-1"/>
  <p:tag name="KSO_WM_SLIDE_DIAGTYPE" val="l"/>
  <p:tag name="KSO_WM_TAG_VERSION" val="1.0"/>
  <p:tag name="KSO_WM_SLIDE_LAYOUT" val="l"/>
  <p:tag name="KSO_WM_SLIDE_LAYOUT_CNT"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710_1*i*4"/>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130.xml><?xml version="1.0" encoding="utf-8"?>
<p:tagLst xmlns:p="http://schemas.openxmlformats.org/presentationml/2006/main">
  <p:tag name="ISPRING_PRESENTATION_TITLE" val="PowerPoint 演示文稿"/>
</p:tagLst>
</file>

<file path=ppt/tags/tag214.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710_1*a*1"/>
  <p:tag name="KSO_WM_TEMPLATE_CATEGORY" val="diagram"/>
  <p:tag name="KSO_WM_TEMPLATE_INDEX" val="20200710"/>
  <p:tag name="KSO_WM_UNIT_LAYERLEVEL" val="1"/>
  <p:tag name="KSO_WM_TAG_VERSION" val="1.0"/>
  <p:tag name="KSO_WM_BEAUTIFY_FLAG" val="#wm#"/>
  <p:tag name="KSO_WM_UNIT_PRESET_TEXT" val="WPS极墨产品部"/>
  <p:tag name="KSO_WM_UNIT_TEXT_FILL_FORE_SCHEMECOLOR_INDEX" val="14"/>
  <p:tag name="KSO_WM_UNIT_TEXT_FILL_TYPE" val="1"/>
  <p:tag name="KSO_WM_UNIT_USESOURCEFORMAT_APPLY" val="1"/>
</p:tagLst>
</file>

<file path=ppt/tags/tag215.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710_1*f*1"/>
  <p:tag name="KSO_WM_TEMPLATE_CATEGORY" val="diagram"/>
  <p:tag name="KSO_WM_TEMPLATE_INDEX" val="20200710"/>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 name="KSO_WM_UNIT_TEXT_FILL_FORE_SCHEMECOLOR_INDEX" val="14"/>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710_1*i*5"/>
  <p:tag name="KSO_WM_TEMPLATE_CATEGORY" val="diagram"/>
  <p:tag name="KSO_WM_TEMPLATE_INDEX" val="20200710"/>
  <p:tag name="KSO_WM_UNIT_LAYERLEVEL" val="1"/>
  <p:tag name="KSO_WM_TAG_VERSION" val="1.0"/>
  <p:tag name="KSO_WM_BEAUTIFY_FLAG" val="#wm#"/>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710_1*i*6"/>
  <p:tag name="KSO_WM_TEMPLATE_CATEGORY" val="diagram"/>
  <p:tag name="KSO_WM_TEMPLATE_INDEX" val="20200710"/>
  <p:tag name="KSO_WM_UNIT_LAYERLEVEL" val="1"/>
  <p:tag name="KSO_WM_TAG_VERSION" val="1.0"/>
  <p:tag name="KSO_WM_BEAUTIFY_FLAG" val="#wm#"/>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200710_1*i*7"/>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19.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710_1*l_h_a*1_1_1"/>
  <p:tag name="KSO_WM_TEMPLATE_CATEGORY" val="diagram"/>
  <p:tag name="KSO_WM_TEMPLATE_INDEX" val="20200710"/>
  <p:tag name="KSO_WM_UNIT_LAYERLEVEL" val="1_1_1"/>
  <p:tag name="KSO_WM_TAG_VERSION" val="1.0"/>
  <p:tag name="KSO_WM_BEAUTIFY_FLAG" val="#wm#"/>
  <p:tag name="KSO_WM_UNIT_PRESET_TEXT" val="5.3亿"/>
  <p:tag name="KSO_WM_UNIT_USESOURCEFORMAT_APPLY" val="1"/>
  <p:tag name="KSO_WM_UNIT_DIAGRAM_SCHEMECOLOR_ID" val="2"/>
</p:tagLst>
</file>

<file path=ppt/tags/tag22.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220.xml><?xml version="1.0" encoding="utf-8"?>
<p:tagLst xmlns:p="http://schemas.openxmlformats.org/presentationml/2006/main">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710_1*l_h_f*1_1_1"/>
  <p:tag name="KSO_WM_TEMPLATE_CATEGORY" val="diagram"/>
  <p:tag name="KSO_WM_TEMPLATE_INDEX" val="20200710"/>
  <p:tag name="KSO_WM_UNIT_LAYERLEVEL" val="1_1_1"/>
  <p:tag name="KSO_WM_TAG_VERSION" val="1.0"/>
  <p:tag name="KSO_WM_BEAUTIFY_FLAG" val="#wm#"/>
  <p:tag name="KSO_WM_UNIT_PRESET_TEXT" val="在此输入小标题"/>
  <p:tag name="KSO_WM_UNIT_USESOURCEFORMAT_APPLY" val="1"/>
  <p:tag name="KSO_WM_UNIT_DIAGRAM_SCHEMECOLOR_ID"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710_1*l_h_i*1_1_1"/>
  <p:tag name="KSO_WM_TEMPLATE_CATEGORY" val="diagram"/>
  <p:tag name="KSO_WM_TEMPLATE_INDEX" val="20200710"/>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2"/>
</p:tagLst>
</file>

<file path=ppt/tags/tag222.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710_1*l_h_a*1_2_1"/>
  <p:tag name="KSO_WM_TEMPLATE_CATEGORY" val="diagram"/>
  <p:tag name="KSO_WM_TEMPLATE_INDEX" val="20200710"/>
  <p:tag name="KSO_WM_UNIT_LAYERLEVEL" val="1_1_1"/>
  <p:tag name="KSO_WM_TAG_VERSION" val="1.0"/>
  <p:tag name="KSO_WM_BEAUTIFY_FLAG" val="#wm#"/>
  <p:tag name="KSO_WM_UNIT_PRESET_TEXT" val="13.1亿"/>
  <p:tag name="KSO_WM_UNIT_USESOURCEFORMAT_APPLY" val="1"/>
  <p:tag name="KSO_WM_UNIT_DIAGRAM_SCHEMECOLOR_ID" val="2"/>
</p:tagLst>
</file>

<file path=ppt/tags/tag22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710_1*l_h_f*1_2_1"/>
  <p:tag name="KSO_WM_TEMPLATE_CATEGORY" val="diagram"/>
  <p:tag name="KSO_WM_TEMPLATE_INDEX" val="20200710"/>
  <p:tag name="KSO_WM_UNIT_LAYERLEVEL" val="1_1_1"/>
  <p:tag name="KSO_WM_TAG_VERSION" val="1.0"/>
  <p:tag name="KSO_WM_BEAUTIFY_FLAG" val="#wm#"/>
  <p:tag name="KSO_WM_UNIT_PRESET_TEXT" val="在此输入小标题"/>
  <p:tag name="KSO_WM_UNIT_USESOURCEFORMAT_APPLY" val="1"/>
  <p:tag name="KSO_WM_UNIT_DIAGRAM_SCHEMECOLOR_ID"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710_1*l_h_i*1_2_1"/>
  <p:tag name="KSO_WM_TEMPLATE_CATEGORY" val="diagram"/>
  <p:tag name="KSO_WM_TEMPLATE_INDEX" val="20200710"/>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2"/>
</p:tagLst>
</file>

<file path=ppt/tags/tag225.xml><?xml version="1.0" encoding="utf-8"?>
<p:tagLst xmlns:p="http://schemas.openxmlformats.org/presentationml/2006/main">
  <p:tag name="KSO_WM_UNIT_VALUE" val="643*48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710_1*d*1"/>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226.xml><?xml version="1.0" encoding="utf-8"?>
<p:tagLst xmlns:p="http://schemas.openxmlformats.org/presentationml/2006/main">
  <p:tag name="KSO_WM_UNIT_VALUE" val="493*489"/>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200710_1*d*2"/>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227.xml><?xml version="1.0" encoding="utf-8"?>
<p:tagLst xmlns:p="http://schemas.openxmlformats.org/presentationml/2006/main">
  <p:tag name="KSO_WM_UNIT_VALUE" val="486*646"/>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200710_1*d*3"/>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228.xml><?xml version="1.0" encoding="utf-8"?>
<p:tagLst xmlns:p="http://schemas.openxmlformats.org/presentationml/2006/main">
  <p:tag name="KSO_WM_UNIT_VALUE" val="323*330"/>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200710_1*d*4"/>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229.xml><?xml version="1.0" encoding="utf-8"?>
<p:tagLst xmlns:p="http://schemas.openxmlformats.org/presentationml/2006/main">
  <p:tag name="KSO_WM_BEAUTIFY_FLAG" val="#wm#"/>
  <p:tag name="KSO_WM_TEMPLATE_CATEGORY" val="diagram"/>
  <p:tag name="KSO_WM_TEMPLATE_INDEX" val="20200710"/>
  <p:tag name="KSO_WM_SLIDE_ID" val="diagram20200710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315.661*65.8376"/>
  <p:tag name="KSO_WM_SLIDE_POSITION" val="543.595*356.035"/>
  <p:tag name="KSO_WM_DIAGRAM_GROUP_CODE" val="l1-1"/>
  <p:tag name="KSO_WM_SLIDE_DIAGTYPE" val="l"/>
  <p:tag name="KSO_WM_TAG_VERSION" val="1.0"/>
  <p:tag name="KSO_WM_SLIDE_LAYOUT" val="a_d_f_l"/>
  <p:tag name="KSO_WM_SLIDE_LAYOUT_CNT" val="1_4_1_1"/>
</p:tagLst>
</file>

<file path=ppt/tags/tag23.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230.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UNIT_ISCONTENTSTITLE" val="0"/>
  <p:tag name="KSO_WM_UNIT_PRESET_TEXT" val="SALES MANAGEMENT"/>
  <p:tag name="KSO_WM_UNIT_NOCLEAR" val="0"/>
  <p:tag name="KSO_WM_UNIT_VALUE" val="62"/>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201396_1*b*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UNIT_ISCONTENTSTITLE" val="0"/>
  <p:tag name="KSO_WM_UNIT_PRESET_TEXT" val="每周召开销售例会"/>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96_1*l_h_a*1_1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33.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96_1*l_h_f*1_1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UNIT_ISCONTENTSTITLE" val="0"/>
  <p:tag name="KSO_WM_UNIT_PRESET_TEXT" val="检查工作进展"/>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96_1*l_h_a*1_2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35.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96_1*l_h_f*1_2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96_1*l_h_i*1_1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96_1*l_h_i*1_1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6_1*l_h_i*1_2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96_1*l_h_i*1_2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4_1*i*1"/>
  <p:tag name="KSO_WM_TEMPLATE_CATEGORY" val="diagram"/>
  <p:tag name="KSO_WM_TEMPLATE_INDEX" val="20200644"/>
  <p:tag name="KSO_WM_UNIT_LAYERLEVEL" val="1"/>
  <p:tag name="KSO_WM_TAG_VERSION" val="1.0"/>
  <p:tag name="KSO_WM_BEAUTIFY_FLAG" val="#wm#"/>
  <p:tag name="KSO_WM_UNIT_USESOURCEFORMAT_APPLY" val="1"/>
</p:tagLst>
</file>

<file path=ppt/tags/tag240.xml><?xml version="1.0" encoding="utf-8"?>
<p:tagLst xmlns:p="http://schemas.openxmlformats.org/presentationml/2006/main">
  <p:tag name="KSO_WM_UNIT_ISCONTENTSTITLE" val="0"/>
  <p:tag name="KSO_WM_UNIT_PRESET_TEXT" val="提出问题解决方案"/>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396_1*l_h_a*1_4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41.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96_1*l_h_f*1_4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96_1*l_h_i*1_4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96_1*l_h_i*1_4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UNIT_ISCONTENTSTITLE" val="0"/>
  <p:tag name="KSO_WM_UNIT_PRESET_TEXT" val="提出上周遇到的问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96_1*l_h_a*1_3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45.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96_1*l_h_f*1_3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6_1*l_h_i*1_3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96_1*l_h_i*1_3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UNIT_ISCONTENTSTITLE" val="0"/>
  <p:tag name="KSO_WM_UNIT_PRESET_TEXT" val="传达本周工作内容"/>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1396_1*l_h_a*1_5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49.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1396_1*l_h_f*1_5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644_1*l_i*1_1"/>
  <p:tag name="KSO_WM_TEMPLATE_CATEGORY" val="diagram"/>
  <p:tag name="KSO_WM_TEMPLATE_INDEX" val="20200644"/>
  <p:tag name="KSO_WM_UNIT_LAYERLEVEL" val="1_1"/>
  <p:tag name="KSO_WM_TAG_VERSION" val="1.0"/>
  <p:tag name="KSO_WM_BEAUTIFY_FLAG" val="#wm#"/>
  <p:tag name="KSO_WM_UNIT_FILL_FORE_SCHEMECOLOR_INDEX" val="13"/>
  <p:tag name="KSO_WM_UNIT_FILL_TYPE" val="1"/>
  <p:tag name="KSO_WM_UNIT_USESOURCEFORMAT_APPLY"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396_1*l_h_i*1_5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1396_1*l_h_i*1_5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UNIT_ISCONTENTSTITLE" val="0"/>
  <p:tag name="KSO_WM_UNIT_PRESET_TEXT" val="确定下周任务目标"/>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1396_1*l_h_a*1_6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53.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01396_1*l_h_f*1_6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396_1*l_h_i*1_6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01396_1*l_h_i*1_6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257.xml><?xml version="1.0" encoding="utf-8"?>
<p:tagLst xmlns:p="http://schemas.openxmlformats.org/presentationml/2006/main">
  <p:tag name="KSO_WM_UNIT_ISCONTENTSTITLE" val="0"/>
  <p:tag name="KSO_WM_UNIT_PRESET_TEXT" val="企业荣誉"/>
  <p:tag name="KSO_WM_UNIT_NOCLEAR" val="0"/>
  <p:tag name="KSO_WM_UNIT_VALUE" val="4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37_1*a*1"/>
  <p:tag name="KSO_WM_TEMPLATE_CATEGORY" val="diagram"/>
  <p:tag name="KSO_WM_TEMPLATE_INDEX" val="2020133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37_1*l_i*1_1"/>
  <p:tag name="KSO_WM_TEMPLATE_CATEGORY" val="diagram"/>
  <p:tag name="KSO_WM_TEMPLATE_INDEX" val="20201337"/>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37_1*l_h_i*1_2_1"/>
  <p:tag name="KSO_WM_TEMPLATE_CATEGORY" val="diagram"/>
  <p:tag name="KSO_WM_TEMPLATE_INDEX" val="202013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4_1*i*3"/>
  <p:tag name="KSO_WM_TEMPLATE_CATEGORY" val="diagram"/>
  <p:tag name="KSO_WM_TEMPLATE_INDEX" val="2020064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37_1*l_h_i*1_4_1"/>
  <p:tag name="KSO_WM_TEMPLATE_CATEGORY" val="diagram"/>
  <p:tag name="KSO_WM_TEMPLATE_INDEX" val="202013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37_1*l_h_i*1_1_1"/>
  <p:tag name="KSO_WM_TEMPLATE_CATEGORY" val="diagram"/>
  <p:tag name="KSO_WM_TEMPLATE_INDEX" val="202013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337_1*l_h_i*1_5_1"/>
  <p:tag name="KSO_WM_TEMPLATE_CATEGORY" val="diagram"/>
  <p:tag name="KSO_WM_TEMPLATE_INDEX" val="202013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37_1*l_h_i*1_3_1"/>
  <p:tag name="KSO_WM_TEMPLATE_CATEGORY" val="diagram"/>
  <p:tag name="KSO_WM_TEMPLATE_INDEX" val="202013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PRESET_TEXT" val="中国最具成长性信托公司&#13;最具投资价值信托产品"/>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37_1*l_h_f*1_4_1"/>
  <p:tag name="KSO_WM_TEMPLATE_CATEGORY" val="diagram"/>
  <p:tag name="KSO_WM_TEMPLATE_INDEX" val="2020133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5.xml><?xml version="1.0" encoding="utf-8"?>
<p:tagLst xmlns:p="http://schemas.openxmlformats.org/presentationml/2006/main">
  <p:tag name="KSO_WM_UNIT_PRESET_TEXT" val="中国最具成长性信托公司"/>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37_1*l_h_f*1_3_1"/>
  <p:tag name="KSO_WM_TEMPLATE_CATEGORY" val="diagram"/>
  <p:tag name="KSO_WM_TEMPLATE_INDEX" val="2020133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UNIT_PRESET_TEXT" val="中国最具区域影响力信托公司&#13;信托业最具成长性奖"/>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37_1*l_h_f*1_2_1"/>
  <p:tag name="KSO_WM_TEMPLATE_CATEGORY" val="diagram"/>
  <p:tag name="KSO_WM_TEMPLATE_INDEX" val="2020133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7.xml><?xml version="1.0" encoding="utf-8"?>
<p:tagLst xmlns:p="http://schemas.openxmlformats.org/presentationml/2006/main">
  <p:tag name="KSO_WM_UNIT_PRESET_TEXT" val="金牛集合信托公司奖&#13;中国优秀信托公司"/>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1337_1*l_h_f*1_5_1"/>
  <p:tag name="KSO_WM_TEMPLATE_CATEGORY" val="diagram"/>
  <p:tag name="KSO_WM_TEMPLATE_INDEX" val="2020133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8.xml><?xml version="1.0" encoding="utf-8"?>
<p:tagLst xmlns:p="http://schemas.openxmlformats.org/presentationml/2006/main">
  <p:tag name="KSO_WM_UNIT_PRESET_TEXT" val="中国优秀风控信托公司&#13;年度最具影响力信托公司&#13;优秀绿色信托计划"/>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37_1*l_h_f*1_1_1"/>
  <p:tag name="KSO_WM_TEMPLATE_CATEGORY" val="diagram"/>
  <p:tag name="KSO_WM_TEMPLATE_INDEX" val="2020133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UNIT_VALUE" val="1047*176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1337_1*d*1"/>
  <p:tag name="KSO_WM_TEMPLATE_CATEGORY" val="diagram"/>
  <p:tag name="KSO_WM_TEMPLATE_INDEX" val="20201337"/>
  <p:tag name="KSO_WM_UNIT_LAYERLEVEL" val="1"/>
  <p:tag name="KSO_WM_TAG_VERSION" val="1.0"/>
  <p:tag name="KSO_WM_BEAUTIFY_FLAG" val="#wm#"/>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4_1*i*2"/>
  <p:tag name="KSO_WM_TEMPLATE_CATEGORY" val="diagram"/>
  <p:tag name="KSO_WM_TEMPLATE_INDEX" val="20200644"/>
  <p:tag name="KSO_WM_UNIT_LAYERLEVEL" val="1"/>
  <p:tag name="KSO_WM_TAG_VERSION" val="1.0"/>
  <p:tag name="KSO_WM_BEAUTIFY_FLAG" val="#wm#"/>
  <p:tag name="KSO_WM_UNIT_FILL_FORE_SCHEMECOLOR_INDEX" val="5"/>
  <p:tag name="KSO_WM_UNIT_FILL_TYPE" val="1"/>
  <p:tag name="KSO_WM_UNIT_USESOURCEFORMAT_APPLY" val="1"/>
</p:tagLst>
</file>

<file path=ppt/tags/tag270.xml><?xml version="1.0" encoding="utf-8"?>
<p:tagLst xmlns:p="http://schemas.openxmlformats.org/presentationml/2006/main">
  <p:tag name="KSO_WM_BEAUTIFY_FLAG" val="#wm#"/>
  <p:tag name="KSO_WM_TEMPLATE_CATEGORY" val="diagram"/>
  <p:tag name="KSO_WM_TEMPLATE_INDEX" val="20201337"/>
  <p:tag name="KSO_WM_SLIDE_ID" val="diagram20201337_1"/>
  <p:tag name="KSO_WM_TEMPLATE_SUBCATEGORY" val="0"/>
  <p:tag name="KSO_WM_SLIDE_TYPE" val="text"/>
  <p:tag name="KSO_WM_SLIDE_SUBTYPE" val="diag"/>
  <p:tag name="KSO_WM_SLIDE_ITEM_CNT" val="5"/>
  <p:tag name="KSO_WM_SLIDE_INDEX" val="1"/>
  <p:tag name="KSO_WM_SLIDE_SIZE" val="907.53*384.723"/>
  <p:tag name="KSO_WM_SLIDE_POSITION" val="12.9554*155.277"/>
  <p:tag name="KSO_WM_DIAGRAM_GROUP_CODE" val="l1-1"/>
  <p:tag name="KSO_WM_SLIDE_DIAGTYPE" val="l"/>
  <p:tag name="KSO_WM_TAG_VERSION" val="1.0"/>
  <p:tag name="KSO_WM_SLIDE_LAYOUT" val="a_b_d_l"/>
  <p:tag name="KSO_WM_SLIDE_LAYOUT_CNT" val="1_1_1_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273.xml><?xml version="1.0" encoding="utf-8"?>
<p:tagLst xmlns:p="http://schemas.openxmlformats.org/presentationml/2006/main">
  <p:tag name="KSO_WM_UNIT_ISCONTENTSTITLE" val="0"/>
  <p:tag name="KSO_WM_UNIT_PRESET_TEXT" val="项目背景"/>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1328_1*a*1"/>
  <p:tag name="KSO_WM_TEMPLATE_CATEGORY" val="diagram"/>
  <p:tag name="KSO_WM_TEMPLATE_INDEX" val="20201328"/>
  <p:tag name="KSO_WM_UNIT_LAYERLEVEL" val="1"/>
  <p:tag name="KSO_WM_TAG_VERSION" val="1.0"/>
  <p:tag name="KSO_WM_BEAUTIFY_FLAG" val="#wm#"/>
</p:tagLst>
</file>

<file path=ppt/tags/tag274.xml><?xml version="1.0" encoding="utf-8"?>
<p:tagLst xmlns:p="http://schemas.openxmlformats.org/presentationml/2006/main">
  <p:tag name="KSO_WM_UNIT_PRESET_TEXT" val="人们可支配收入持续增长，2018年人均可支配收入达到2.8万元，同比增长8.6％，收入是消费的基础和前提，消费规模扩张和消费金额的基础将进一步巩固"/>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1328_1*f*1"/>
  <p:tag name="KSO_WM_TEMPLATE_CATEGORY" val="diagram"/>
  <p:tag name="KSO_WM_TEMPLATE_INDEX" val="20201328"/>
  <p:tag name="KSO_WM_UNIT_LAYERLEVEL" val="1"/>
  <p:tag name="KSO_WM_TAG_VERSION" val="1.0"/>
  <p:tag name="KSO_WM_BEAUTIFY_FLAG" val="#wm#"/>
</p:tagLst>
</file>

<file path=ppt/tags/tag275.xml><?xml version="1.0" encoding="utf-8"?>
<p:tagLst xmlns:p="http://schemas.openxmlformats.org/presentationml/2006/main">
  <p:tag name="KSO_WM_BEAUTIFY_FLAG" val="#wm#"/>
  <p:tag name="KSO_WM_TEMPLATE_CATEGORY" val="diagram"/>
  <p:tag name="KSO_WM_TEMPLATE_INDEX" val="20201328"/>
  <p:tag name="KSO_WM_SLIDE_ID" val="diagram20201328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b_f_y"/>
  <p:tag name="KSO_WM_SLIDE_LAYOUT_CNT" val="1_1_2_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277.xml><?xml version="1.0" encoding="utf-8"?>
<p:tagLst xmlns:p="http://schemas.openxmlformats.org/presentationml/2006/main">
  <p:tag name="KSO_WM_UNIT_ISCONTENTSTITLE" val="0"/>
  <p:tag name="KSO_WM_UNIT_PRESET_TEXT" val="项目背景"/>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1328_1*a*1"/>
  <p:tag name="KSO_WM_TEMPLATE_CATEGORY" val="diagram"/>
  <p:tag name="KSO_WM_TEMPLATE_INDEX" val="20201328"/>
  <p:tag name="KSO_WM_UNIT_LAYERLEVEL" val="1"/>
  <p:tag name="KSO_WM_TAG_VERSION" val="1.0"/>
  <p:tag name="KSO_WM_BEAUTIFY_FLAG" val="#wm#"/>
</p:tagLst>
</file>

<file path=ppt/tags/tag278.xml><?xml version="1.0" encoding="utf-8"?>
<p:tagLst xmlns:p="http://schemas.openxmlformats.org/presentationml/2006/main">
  <p:tag name="KSO_WM_UNIT_PRESET_TEXT" val="人们可支配收入持续增长，2018年人均可支配收入达到2.8万元，同比增长8.6％，收入是消费的基础和前提，消费规模扩张和消费金额的基础将进一步巩固"/>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1328_1*f*1"/>
  <p:tag name="KSO_WM_TEMPLATE_CATEGORY" val="diagram"/>
  <p:tag name="KSO_WM_TEMPLATE_INDEX" val="20201328"/>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2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4_1*a*1"/>
  <p:tag name="KSO_WM_TEMPLATE_CATEGORY" val="diagram"/>
  <p:tag name="KSO_WM_TEMPLATE_INDEX" val="20200644"/>
  <p:tag name="KSO_WM_UNIT_LAYERLEVEL" val="1"/>
  <p:tag name="KSO_WM_TAG_VERSION" val="1.0"/>
  <p:tag name="KSO_WM_BEAUTIFY_FLAG" val="#wm#"/>
  <p:tag name="KSO_WM_UNIT_PRESET_TEXT" val="高尔夫&#13;比赛活动召集"/>
  <p:tag name="KSO_WM_UNIT_TEXT_FILL_FORE_SCHEMECOLOR_INDEX" val="14"/>
  <p:tag name="KSO_WM_UNIT_TEXT_FILL_TYPE" val="1"/>
  <p:tag name="KSO_WM_UNIT_USESOURCEFORMAT_APPLY" val="1"/>
</p:tagLst>
</file>

<file path=ppt/tags/tag280.xml><?xml version="1.0" encoding="utf-8"?>
<p:tagLst xmlns:p="http://schemas.openxmlformats.org/presentationml/2006/main">
  <p:tag name="KSO_WM_BEAUTIFY_FLAG" val="#wm#"/>
  <p:tag name="KSO_WM_TEMPLATE_CATEGORY" val="diagram"/>
  <p:tag name="KSO_WM_TEMPLATE_INDEX" val="20201328"/>
  <p:tag name="KSO_WM_SLIDE_ID" val="diagram20201328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b_f_y"/>
  <p:tag name="KSO_WM_SLIDE_LAYOUT_CNT" val="1_1_2_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282.xml><?xml version="1.0" encoding="utf-8"?>
<p:tagLst xmlns:p="http://schemas.openxmlformats.org/presentationml/2006/main">
  <p:tag name="KSO_WM_UNIT_ISCONTENTSTITLE" val="0"/>
  <p:tag name="KSO_WM_UNIT_PRESET_TEXT" val="项目背景"/>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1328_1*a*1"/>
  <p:tag name="KSO_WM_TEMPLATE_CATEGORY" val="diagram"/>
  <p:tag name="KSO_WM_TEMPLATE_INDEX" val="20201328"/>
  <p:tag name="KSO_WM_UNIT_LAYERLEVEL" val="1"/>
  <p:tag name="KSO_WM_TAG_VERSION" val="1.0"/>
  <p:tag name="KSO_WM_BEAUTIFY_FLAG" val="#wm#"/>
</p:tagLst>
</file>

<file path=ppt/tags/tag283.xml><?xml version="1.0" encoding="utf-8"?>
<p:tagLst xmlns:p="http://schemas.openxmlformats.org/presentationml/2006/main">
  <p:tag name="KSO_WM_UNIT_PRESET_TEXT" val="人们可支配收入持续增长，2018年人均可支配收入达到2.8万元，同比增长8.6％，收入是消费的基础和前提，消费规模扩张和消费金额的基础将进一步巩固"/>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1328_1*f*1"/>
  <p:tag name="KSO_WM_TEMPLATE_CATEGORY" val="diagram"/>
  <p:tag name="KSO_WM_TEMPLATE_INDEX" val="20201328"/>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285.xml><?xml version="1.0" encoding="utf-8"?>
<p:tagLst xmlns:p="http://schemas.openxmlformats.org/presentationml/2006/main">
  <p:tag name="KSO_WM_BEAUTIFY_FLAG" val="#wm#"/>
  <p:tag name="KSO_WM_TEMPLATE_CATEGORY" val="diagram"/>
  <p:tag name="KSO_WM_TEMPLATE_INDEX" val="20201328"/>
  <p:tag name="KSO_WM_SLIDE_ID" val="diagram20201328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b_f_y"/>
  <p:tag name="KSO_WM_SLIDE_LAYOUT_CNT" val="1_1_2_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287.xml><?xml version="1.0" encoding="utf-8"?>
<p:tagLst xmlns:p="http://schemas.openxmlformats.org/presentationml/2006/main">
  <p:tag name="KSO_WM_UNIT_PRESET_TEXT" val="人们可支配收入持续增长，2018年人均可支配收入达到2.8万元，同比增长8.6％，收入是消费的基础和前提，消费规模扩张和消费金额的基础将进一步巩固"/>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1328_1*f*1"/>
  <p:tag name="KSO_WM_TEMPLATE_CATEGORY" val="diagram"/>
  <p:tag name="KSO_WM_TEMPLATE_INDEX" val="20201328"/>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289.xml><?xml version="1.0" encoding="utf-8"?>
<p:tagLst xmlns:p="http://schemas.openxmlformats.org/presentationml/2006/main">
  <p:tag name="KSO_WM_BEAUTIFY_FLAG" val="#wm#"/>
  <p:tag name="KSO_WM_TEMPLATE_CATEGORY" val="diagram"/>
  <p:tag name="KSO_WM_TEMPLATE_INDEX" val="20201328"/>
  <p:tag name="KSO_WM_SLIDE_ID" val="diagram20201328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b_f_y"/>
  <p:tag name="KSO_WM_SLIDE_LAYOUT_CNT" val="1_1_2_1"/>
</p:tagLst>
</file>

<file path=ppt/tags/tag29.xml><?xml version="1.0" encoding="utf-8"?>
<p:tagLst xmlns:p="http://schemas.openxmlformats.org/presentationml/2006/main">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644_1*f*1"/>
  <p:tag name="KSO_WM_TEMPLATE_CATEGORY" val="diagram"/>
  <p:tag name="KSO_WM_TEMPLATE_INDEX" val="2020064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d*1_1"/>
  <p:tag name="KSO_WM_TEMPLATE_CATEGORY" val="diagram"/>
  <p:tag name="KSO_WM_TEMPLATE_INDEX" val="20201341"/>
  <p:tag name="KSO_WM_UNIT_LAYERLEVEL" val="1_1"/>
  <p:tag name="KSO_WM_TAG_VERSION" val="1.0"/>
  <p:tag name="KSO_WM_BEAUTIFY_FLAG" val="#wm#"/>
  <p:tag name="KSO_WM_UNIT_VALUE" val="600*600"/>
  <p:tag name="KSO_WM_DIAGRAM_GROUP_CODE" val="m1-1"/>
  <p:tag name="KSO_WM_UNIT_TYPE" val="m_d"/>
  <p:tag name="KSO_WM_UNIT_INDEX" val="1_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1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92"/>
  <p:tag name="KSO_WM_UNIT_TEXT_FILL_FORE_SCHEMECOLOR_INDEX" val="13"/>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1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1_1"/>
  <p:tag name="KSO_WM_UNIT_TEXT_FILL_FORE_SCHEMECOLOR_INDEX" val="2"/>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1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2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2_1"/>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VALUE" val="207"/>
  <p:tag name="KSO_WM_UNIT_TEXT_FILL_FORE_SCHEMECOLOR_INDEX" val="13"/>
  <p:tag name="KSO_WM_UNIT_TEX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2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2_1"/>
  <p:tag name="KSO_WM_UNIT_TEXT_FILL_FORE_SCHEMECOLOR_INDEX" val="2"/>
  <p:tag name="KSO_WM_UNIT_TEXT_FILL_TYPE" val="1"/>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2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3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66"/>
  <p:tag name="KSO_WM_UNIT_TEXT_FILL_FORE_SCHEMECOLOR_INDEX" val="13"/>
  <p:tag name="KSO_WM_UNIT_TEXT_FILL_TYPE" val="1"/>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3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3_1"/>
  <p:tag name="KSO_WM_UNIT_TEXT_FILL_FORE_SCHEMECOLOR_INDEX" val="2"/>
  <p:tag name="KSO_WM_UNIT_TEXT_FILL_TYPE" val="1"/>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3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3.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4_1*l_h_i*1_1_1"/>
  <p:tag name="KSO_WM_TEMPLATE_CATEGORY" val="diagram"/>
  <p:tag name="KSO_WM_TEMPLATE_INDEX" val="20200644"/>
  <p:tag name="KSO_WM_UNIT_LAYERLEVEL" val="1_1_1"/>
  <p:tag name="KSO_WM_TAG_VERSION" val="1.0"/>
  <p:tag name="KSO_WM_BEAUTIFY_FLAG" val="#wm#"/>
  <p:tag name="KSO_WM_UNIT_FILL_FORE_SCHEMECOLOR_INDEX" val="13"/>
  <p:tag name="KSO_WM_UNIT_FILL_TYPE" val="1"/>
  <p:tag name="KSO_WM_UNIT_TEXT_FILL_FORE_SCHEMECOLOR_INDEX" val="15"/>
  <p:tag name="KSO_WM_UNIT_TEXT_FILL_TYPE" val="1"/>
  <p:tag name="KSO_WM_UNIT_USESOURCEFORMAT_APPLY"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4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88"/>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4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4_1"/>
  <p:tag name="KSO_WM_UNIT_TEXT_FILL_FORE_SCHEMECOLOR_INDEX" val="2"/>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4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4_2"/>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5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5_1"/>
  <p:tag name="KSO_WM_UNIT_PRESET_TEXT" val="单击此处添加文本具体内容，简明扼要的阐述您的观点。根据需要可酌情增减文字，以便观者准确的理解您传达的思想。"/>
  <p:tag name="KSO_WM_UNIT_VALUE" val="66"/>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5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5_2"/>
  <p:tag name="KSO_WM_UNIT_TEXT_FILL_FORE_SCHEMECOLOR_INDEX" val="2"/>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5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5_1"/>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6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6_1"/>
  <p:tag name="KSO_WM_UNIT_PRESET_TEXT" val="单击此处添加文本具体内容，简明扼要的阐述您的观点。根据需要可酌情增减文字，以便观者准确的理解您传达的思想。"/>
  <p:tag name="KSO_WM_UNIT_VALUE" val="66"/>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6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6_1"/>
  <p:tag name="KSO_WM_UNIT_TEXT_FILL_FORE_SCHEMECOLOR_INDEX" val="2"/>
  <p:tag name="KSO_WM_UNIT_TEXT_FILL_TYPE" val="1"/>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6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6_2"/>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7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7_1"/>
  <p:tag name="KSO_WM_UNIT_PRESET_TEXT" val="单击此处添加文本具体内容，简明扼要的阐述您的观点。根据需要可酌情增减文字，以便观者准确的理解您传达的思想。"/>
  <p:tag name="KSO_WM_UNIT_VALUE" val="88"/>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4_1*l_h_f*1_1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7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7_1"/>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7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7_2"/>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a*1"/>
  <p:tag name="KSO_WM_TEMPLATE_CATEGORY" val="diagram"/>
  <p:tag name="KSO_WM_TEMPLATE_INDEX" val="20201341"/>
  <p:tag name="KSO_WM_UNIT_LAYERLEVEL" val="1"/>
  <p:tag name="KSO_WM_TAG_VERSION" val="1.0"/>
  <p:tag name="KSO_WM_BEAUTIFY_FLAG" val="#wm#"/>
  <p:tag name="KSO_WM_UNIT_ISCONTENTSTITLE" val="0"/>
  <p:tag name="KSO_WM_UNIT_PRESET_TEXT" val="添加标题"/>
  <p:tag name="KSO_WM_UNIT_NOCLEAR" val="0"/>
  <p:tag name="KSO_WM_UNIT_VALUE" val="43"/>
  <p:tag name="KSO_WM_DIAGRAM_GROUP_CODE" val="m1-1"/>
  <p:tag name="KSO_WM_UNIT_TYPE" val="a"/>
  <p:tag name="KSO_WM_UNIT_INDEX" val="1"/>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BEAUTIFY_FLAG" val="#wm#"/>
  <p:tag name="KSO_WM_TEMPLATE_CATEGORY" val="diagram"/>
  <p:tag name="KSO_WM_TEMPLATE_INDEX" val="20201341"/>
  <p:tag name="KSO_WM_SLIDE_ID" val="diagram20201341_1"/>
  <p:tag name="KSO_WM_TEMPLATE_SUBCATEGORY" val="0"/>
  <p:tag name="KSO_WM_SLIDE_TYPE" val="text"/>
  <p:tag name="KSO_WM_SLIDE_SUBTYPE" val="diag"/>
  <p:tag name="KSO_WM_SLIDE_ITEM_CNT" val="7"/>
  <p:tag name="KSO_WM_SLIDE_INDEX" val="1"/>
  <p:tag name="KSO_WM_SLIDE_SIZE" val="876.45*376.093"/>
  <p:tag name="KSO_WM_SLIDE_POSITION" val="41.775*123.107"/>
  <p:tag name="KSO_WM_TAG_VERSION" val="1.0"/>
  <p:tag name="KSO_WM_DIAGRAM_GROUP_CODE" val="m1-1"/>
  <p:tag name="KSO_WM_SLIDE_DIAGTYPE" val="m"/>
  <p:tag name="KSO_WM_SLIDE_LAYOUT" val="a_f_m"/>
  <p:tag name="KSO_WM_SLIDE_LAYOUT_CNT" val="1_1_1"/>
</p:tagLst>
</file>

<file path=ppt/tags/tag31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3*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31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31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1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4*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31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31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4_1*l_h_i*1_2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32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4*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32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32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2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4*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32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32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2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4*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32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32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2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4*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4_1*l_h_i*1_3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33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BEAUTIFY_FLAG" val="#wm#"/>
  <p:tag name="KSO_WM_TEMPLATE_CATEGORY" val="diagram"/>
  <p:tag name="KSO_WM_TEMPLATE_INDEX" val="160193"/>
  <p:tag name="KSO_WM_SLIDE_ID" val="diagram160193_3"/>
  <p:tag name="KSO_WM_SLIDE_INDEX" val="3"/>
  <p:tag name="KSO_WM_SLIDE_ITEM_CNT" val="5"/>
  <p:tag name="KSO_WM_SLIDE_LAYOUT" val="a_m"/>
  <p:tag name="KSO_WM_SLIDE_LAYOUT_CNT" val="1_1"/>
  <p:tag name="KSO_WM_SLIDE_TYPE" val="text"/>
  <p:tag name="KSO_WM_SLIDE_POSITION" val="197.709*156.048"/>
  <p:tag name="KSO_WM_SLIDE_SIZE" val="592.914*303.722"/>
  <p:tag name="KSO_WM_DIAGRAM_GROUP_CODE" val="m1-1"/>
  <p:tag name="KSO_WM_TAG_VERSION" val="1.0"/>
  <p:tag name="KSO_WM_TEMPLATE_SUBCATEGORY" val="0"/>
  <p:tag name="KSO_WM_SLIDE_DIAGTYPE" val="m"/>
  <p:tag name="KSO_WM_SLIDE_SUBTYPE" val="diag"/>
</p:tagLst>
</file>

<file path=ppt/tags/tag338.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339.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34.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200644_1*b*1"/>
  <p:tag name="KSO_WM_TEMPLATE_CATEGORY" val="diagram"/>
  <p:tag name="KSO_WM_TEMPLATE_INDEX" val="20200644"/>
  <p:tag name="KSO_WM_UNIT_LAYERLEVEL" val="1"/>
  <p:tag name="KSO_WM_TAG_VERSION" val="1.0"/>
  <p:tag name="KSO_WM_BEAUTIFY_FLAG" val="#wm#"/>
  <p:tag name="KSO_WM_UNIT_PRESET_TEXT" val="WPS office"/>
  <p:tag name="KSO_WM_UNIT_TEXT_FILL_FORE_SCHEMECOLOR_INDEX" val="14"/>
  <p:tag name="KSO_WM_UNIT_TEXT_FILL_TYPE" val="1"/>
  <p:tag name="KSO_WM_UNIT_USESOURCEFORMAT_APPLY"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35.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44_1*l_h_f*1_2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350.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355.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35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357.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358.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36.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44_1*l_h_f*1_3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363.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364.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365.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366.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4_1*i*1"/>
  <p:tag name="KSO_WM_TEMPLATE_CATEGORY" val="diagram"/>
  <p:tag name="KSO_WM_TEMPLATE_INDEX" val="20200644"/>
  <p:tag name="KSO_WM_UNIT_LAYERLEVEL" val="1"/>
  <p:tag name="KSO_WM_TAG_VERSION" val="1.0"/>
  <p:tag name="KSO_WM_BEAUTIFY_FLAG" val="#wm#"/>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644_1*l_i*1_1"/>
  <p:tag name="KSO_WM_TEMPLATE_CATEGORY" val="diagram"/>
  <p:tag name="KSO_WM_TEMPLATE_INDEX" val="20200644"/>
  <p:tag name="KSO_WM_UNIT_LAYERLEVEL" val="1_1"/>
  <p:tag name="KSO_WM_TAG_VERSION" val="1.0"/>
  <p:tag name="KSO_WM_BEAUTIFY_FLAG" val="#wm#"/>
  <p:tag name="KSO_WM_UNIT_FILL_FORE_SCHEMECOLOR_INDEX" val="13"/>
  <p:tag name="KSO_WM_UNI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4_1*i*3"/>
  <p:tag name="KSO_WM_TEMPLATE_CATEGORY" val="diagram"/>
  <p:tag name="KSO_WM_TEMPLATE_INDEX" val="2020064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7.xml><?xml version="1.0" encoding="utf-8"?>
<p:tagLst xmlns:p="http://schemas.openxmlformats.org/presentationml/2006/main">
  <p:tag name="KSO_WM_BEAUTIFY_FLAG" val="#wm#"/>
  <p:tag name="KSO_WM_TEMPLATE_CATEGORY" val="diagram"/>
  <p:tag name="KSO_WM_TEMPLATE_INDEX" val="20200644"/>
  <p:tag name="KSO_WM_SLIDE_ID" val="diagram2020064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57.568*540"/>
  <p:tag name="KSO_WM_SLIDE_POSITION" val="602.368*0.540787"/>
  <p:tag name="KSO_WM_DIAGRAM_GROUP_CODE" val="l1-1"/>
  <p:tag name="KSO_WM_SLIDE_DIAGTYPE" val="l"/>
  <p:tag name="KSO_WM_TAG_VERSION" val="1.0"/>
  <p:tag name="KSO_WM_SLIDE_LAYOUT" val="a_b_f_l"/>
  <p:tag name="KSO_WM_SLIDE_LAYOUT_CNT" val="1_1_1_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4_1*i*2"/>
  <p:tag name="KSO_WM_TEMPLATE_CATEGORY" val="diagram"/>
  <p:tag name="KSO_WM_TEMPLATE_INDEX" val="20200644"/>
  <p:tag name="KSO_WM_UNIT_LAYERLEVEL" val="1"/>
  <p:tag name="KSO_WM_TAG_VERSION" val="1.0"/>
  <p:tag name="KSO_WM_BEAUTIFY_FLAG" val="#wm#"/>
  <p:tag name="KSO_WM_UNIT_FILL_FORE_SCHEMECOLOR_INDEX" val="5"/>
  <p:tag name="KSO_WM_UNIT_FILL_TYPE" val="1"/>
  <p:tag name="KSO_WM_UNIT_USESOURCEFORMAT_APPLY" val="1"/>
</p:tagLst>
</file>

<file path=ppt/tags/tag37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4_1*a*1"/>
  <p:tag name="KSO_WM_TEMPLATE_CATEGORY" val="diagram"/>
  <p:tag name="KSO_WM_TEMPLATE_INDEX" val="20200644"/>
  <p:tag name="KSO_WM_UNIT_LAYERLEVEL" val="1"/>
  <p:tag name="KSO_WM_TAG_VERSION" val="1.0"/>
  <p:tag name="KSO_WM_BEAUTIFY_FLAG" val="#wm#"/>
  <p:tag name="KSO_WM_UNIT_PRESET_TEXT" val="高尔夫&#13;比赛活动召集"/>
  <p:tag name="KSO_WM_UNIT_TEXT_FILL_FORE_SCHEMECOLOR_INDEX" val="14"/>
  <p:tag name="KSO_WM_UNIT_TEXT_FILL_TYPE" val="1"/>
  <p:tag name="KSO_WM_UNIT_USESOURCEFORMAT_APPLY" val="1"/>
</p:tagLst>
</file>

<file path=ppt/tags/tag372.xml><?xml version="1.0" encoding="utf-8"?>
<p:tagLst xmlns:p="http://schemas.openxmlformats.org/presentationml/2006/main">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644_1*f*1"/>
  <p:tag name="KSO_WM_TEMPLATE_CATEGORY" val="diagram"/>
  <p:tag name="KSO_WM_TEMPLATE_INDEX" val="2020064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373.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4_1*l_h_f*1_1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374.xml><?xml version="1.0" encoding="utf-8"?>
<p:tagLst xmlns:p="http://schemas.openxmlformats.org/presentationml/2006/main">
  <p:tag name="KSO_WM_BEAUTIFY_FLAG" val="#wm#"/>
  <p:tag name="KSO_WM_TEMPLATE_CATEGORY" val="diagram"/>
  <p:tag name="KSO_WM_TEMPLATE_INDEX" val="20200644"/>
  <p:tag name="KSO_WM_SLIDE_ID" val="diagram2020064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57.568*540"/>
  <p:tag name="KSO_WM_SLIDE_POSITION" val="602.368*0.540787"/>
  <p:tag name="KSO_WM_DIAGRAM_GROUP_CODE" val="l1-1"/>
  <p:tag name="KSO_WM_SLIDE_DIAGTYPE" val="l"/>
  <p:tag name="KSO_WM_TAG_VERSION" val="1.0"/>
  <p:tag name="KSO_WM_SLIDE_LAYOUT" val="a_b_f_l"/>
  <p:tag name="KSO_WM_SLIDE_LAYOUT_CNT" val="1_1_1_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379_1*m_h_i*1_1_4"/>
  <p:tag name="KSO_WM_TEMPLATE_CATEGORY" val="diagram"/>
  <p:tag name="KSO_WM_TEMPLATE_INDEX" val="2020137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379_1*m_h_i*1_1_3"/>
  <p:tag name="KSO_WM_TEMPLATE_CATEGORY" val="diagram"/>
  <p:tag name="KSO_WM_TEMPLATE_INDEX" val="20201379"/>
  <p:tag name="KSO_WM_UNIT_LAYERLEVEL" val="1_1_1"/>
  <p:tag name="KSO_WM_TAG_VERSION" val="1.0"/>
  <p:tag name="KSO_WM_BEAUTIFY_FLAG" val="#wm#"/>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379_1*m_h_i*1_2_4"/>
  <p:tag name="KSO_WM_TEMPLATE_CATEGORY" val="diagram"/>
  <p:tag name="KSO_WM_TEMPLATE_INDEX" val="2020137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379_1*m_h_i*1_2_3"/>
  <p:tag name="KSO_WM_TEMPLATE_CATEGORY" val="diagram"/>
  <p:tag name="KSO_WM_TEMPLATE_INDEX" val="20201379"/>
  <p:tag name="KSO_WM_UNIT_LAYERLEVEL" val="1_1_1"/>
  <p:tag name="KSO_WM_TAG_VERSION" val="1.0"/>
  <p:tag name="KSO_WM_BEAUTIFY_FLAG" val="#wm#"/>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379_1*m_h_i*1_3_4"/>
  <p:tag name="KSO_WM_TEMPLATE_CATEGORY" val="diagram"/>
  <p:tag name="KSO_WM_TEMPLATE_INDEX" val="2020137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8_1*i*1"/>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379_1*m_h_i*1_3_3"/>
  <p:tag name="KSO_WM_TEMPLATE_CATEGORY" val="diagram"/>
  <p:tag name="KSO_WM_TEMPLATE_INDEX" val="20201379"/>
  <p:tag name="KSO_WM_UNIT_LAYERLEVEL" val="1_1_1"/>
  <p:tag name="KSO_WM_TAG_VERSION" val="1.0"/>
  <p:tag name="KSO_WM_BEAUTIFY_FLAG" val="#wm#"/>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379_1*m_h_i*1_4_4"/>
  <p:tag name="KSO_WM_TEMPLATE_CATEGORY" val="diagram"/>
  <p:tag name="KSO_WM_TEMPLATE_INDEX" val="2020137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379_1*m_h_i*1_4_3"/>
  <p:tag name="KSO_WM_TEMPLATE_CATEGORY" val="diagram"/>
  <p:tag name="KSO_WM_TEMPLATE_INDEX" val="20201379"/>
  <p:tag name="KSO_WM_UNIT_LAYERLEVEL" val="1_1_1"/>
  <p:tag name="KSO_WM_TAG_VERSION" val="1.0"/>
  <p:tag name="KSO_WM_BEAUTIFY_FLAG" val="#wm#"/>
  <p:tag name="KSO_WM_UNIT_USESOURCEFORMAT_APPLY" val="1"/>
</p:tagLst>
</file>

<file path=ppt/tags/tag383.xml><?xml version="1.0" encoding="utf-8"?>
<p:tagLst xmlns:p="http://schemas.openxmlformats.org/presentationml/2006/main">
  <p:tag name="KSO_WM_UNIT_ISCONTENTSTITLE" val="0"/>
  <p:tag name="KSO_WM_UNIT_PRESET_TEXT" val="整理材料"/>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79_1*m_h_a*1_3_1"/>
  <p:tag name="KSO_WM_TEMPLATE_CATEGORY" val="diagram"/>
  <p:tag name="KSO_WM_TEMPLATE_INDEX" val="2020137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84.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79_1*m_h_f*1_3_1"/>
  <p:tag name="KSO_WM_TEMPLATE_CATEGORY" val="diagram"/>
  <p:tag name="KSO_WM_TEMPLATE_INDEX" val="2020137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85.xml><?xml version="1.0" encoding="utf-8"?>
<p:tagLst xmlns:p="http://schemas.openxmlformats.org/presentationml/2006/main">
  <p:tag name="KSO_WM_UNIT_ISCONTENTSTITLE" val="0"/>
  <p:tag name="KSO_WM_UNIT_PRESET_TEXT" val="收集信息"/>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379_1*m_h_a*1_1_1"/>
  <p:tag name="KSO_WM_TEMPLATE_CATEGORY" val="diagram"/>
  <p:tag name="KSO_WM_TEMPLATE_INDEX" val="2020137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86.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79_1*m_h_f*1_1_1"/>
  <p:tag name="KSO_WM_TEMPLATE_CATEGORY" val="diagram"/>
  <p:tag name="KSO_WM_TEMPLATE_INDEX" val="2020137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UNIT_ISCONTENTSTITLE" val="0"/>
  <p:tag name="KSO_WM_UNIT_PRESET_TEXT" val="业务确认"/>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79_1*m_h_a*1_2_1"/>
  <p:tag name="KSO_WM_TEMPLATE_CATEGORY" val="diagram"/>
  <p:tag name="KSO_WM_TEMPLATE_INDEX" val="2020137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88.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79_1*m_h_f*1_2_1"/>
  <p:tag name="KSO_WM_TEMPLATE_CATEGORY" val="diagram"/>
  <p:tag name="KSO_WM_TEMPLATE_INDEX" val="2020137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UNIT_ISCONTENTSTITLE" val="0"/>
  <p:tag name="KSO_WM_UNIT_PRESET_TEXT" val="项目汇报"/>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79_1*m_h_a*1_4_1"/>
  <p:tag name="KSO_WM_TEMPLATE_CATEGORY" val="diagram"/>
  <p:tag name="KSO_WM_TEMPLATE_INDEX" val="2020137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8_1*i*2"/>
  <p:tag name="KSO_WM_TEMPLATE_CATEGORY" val="diagram"/>
  <p:tag name="KSO_WM_TEMPLATE_INDEX" val="20200648"/>
  <p:tag name="KSO_WM_UNIT_LAYERLEVEL" val="1"/>
  <p:tag name="KSO_WM_TAG_VERSION" val="1.0"/>
  <p:tag name="KSO_WM_BEAUTIFY_FLAG" val="#wm#"/>
  <p:tag name="KSO_WM_UNIT_USESOURCEFORMAT_APPLY" val="1"/>
</p:tagLst>
</file>

<file path=ppt/tags/tag390.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79_1*m_h_f*1_4_1"/>
  <p:tag name="KSO_WM_TEMPLATE_CATEGORY" val="diagram"/>
  <p:tag name="KSO_WM_TEMPLATE_INDEX" val="2020137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UNIT_ISCONTENTSTITLE" val="0"/>
  <p:tag name="KSO_WM_UNIT_PRESET_TEXT" val="事务清单"/>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379_1*a*1"/>
  <p:tag name="KSO_WM_TEMPLATE_CATEGORY" val="diagram"/>
  <p:tag name="KSO_WM_TEMPLATE_INDEX" val="2020137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KSO_WM_UNIT_ISCONTENTSTITLE" val="0"/>
  <p:tag name="KSO_WM_UNIT_PRESET_TEXT" val="THE TRANSACTION LIST"/>
  <p:tag name="KSO_WM_UNIT_NOCLEAR" val="0"/>
  <p:tag name="KSO_WM_UNIT_VALUE" val="62"/>
  <p:tag name="KSO_WM_UNIT_HIGHLIGHT" val="0"/>
  <p:tag name="KSO_WM_UNIT_COMPATIBLE" val="0"/>
  <p:tag name="KSO_WM_UNIT_DIAGRAM_ISNUMVISUAL" val="0"/>
  <p:tag name="KSO_WM_UNIT_DIAGRAM_ISREFERUNIT" val="0"/>
  <p:tag name="KSO_WM_DIAGRAM_GROUP_CODE" val="m1-1"/>
  <p:tag name="KSO_WM_UNIT_TYPE" val="b"/>
  <p:tag name="KSO_WM_UNIT_INDEX" val="1"/>
  <p:tag name="KSO_WM_UNIT_ID" val="diagram20201379_1*b*1"/>
  <p:tag name="KSO_WM_TEMPLATE_CATEGORY" val="diagram"/>
  <p:tag name="KSO_WM_TEMPLATE_INDEX" val="2020137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379_1*m_h_i*1_1_2"/>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79_1*m_h_i*1_1_1"/>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79_1*m_h_i*1_2_2"/>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79_1*m_h_i*1_2_1"/>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79_1*m_h_i*1_3_2"/>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79_1*m_h_i*1_3_1"/>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79_1*m_h_i*1_4_2"/>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4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8_1*a*1"/>
  <p:tag name="KSO_WM_TEMPLATE_CATEGORY" val="diagram"/>
  <p:tag name="KSO_WM_TEMPLATE_INDEX" val="20200648"/>
  <p:tag name="KSO_WM_UNIT_LAYERLEVEL" val="1"/>
  <p:tag name="KSO_WM_TAG_VERSION" val="1.0"/>
  <p:tag name="KSO_WM_BEAUTIFY_FLAG" val="#wm#"/>
  <p:tag name="KSO_WM_UNIT_PRESET_TEXT" val="高尔夫比赛焦点"/>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79_1*m_h_i*1_4_1"/>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401.xml><?xml version="1.0" encoding="utf-8"?>
<p:tagLst xmlns:p="http://schemas.openxmlformats.org/presentationml/2006/main">
  <p:tag name="KSO_WM_BEAUTIFY_FLAG" val="#wm#"/>
  <p:tag name="KSO_WM_TEMPLATE_CATEGORY" val="diagram"/>
  <p:tag name="KSO_WM_TEMPLATE_INDEX" val="20201379"/>
  <p:tag name="KSO_WM_SLIDE_ID" val="diagram20201379_1"/>
  <p:tag name="KSO_WM_TEMPLATE_SUBCATEGORY" val="0"/>
  <p:tag name="KSO_WM_SLIDE_TYPE" val="text"/>
  <p:tag name="KSO_WM_SLIDE_SUBTYPE" val="diag"/>
  <p:tag name="KSO_WM_SLIDE_ITEM_CNT" val="4"/>
  <p:tag name="KSO_WM_SLIDE_INDEX" val="1"/>
  <p:tag name="KSO_WM_SLIDE_SIZE" val="836.236*301.761"/>
  <p:tag name="KSO_WM_SLIDE_POSITION" val="62.4821*199.679"/>
  <p:tag name="KSO_WM_DIAGRAM_GROUP_CODE" val="m1-1"/>
  <p:tag name="KSO_WM_SLIDE_DIAGTYPE" val="m"/>
  <p:tag name="KSO_WM_TAG_VERSION" val="1.0"/>
  <p:tag name="KSO_WM_SLIDE_LAYOUT" val="a_b_m"/>
  <p:tag name="KSO_WM_SLIDE_LAYOUT_CNT" val="1_1_1"/>
</p:tagLst>
</file>

<file path=ppt/tags/tag402.xml><?xml version="1.0" encoding="utf-8"?>
<p:tagLst xmlns:p="http://schemas.openxmlformats.org/presentationml/2006/main">
  <p:tag name="KSO_WM_UNIT_VALUE" val="962*1695"/>
  <p:tag name="KSO_WM_UNIT_HIGHLIGHT" val="0"/>
  <p:tag name="KSO_WM_UNIT_COMPATIBLE" val="0"/>
  <p:tag name="KSO_WM_UNIT_DIAGRAM_ISNUMVISUAL" val="0"/>
  <p:tag name="KSO_WM_UNIT_DIAGRAM_ISREFERUNIT" val="0"/>
  <p:tag name="KSO_WM_UNIT_TYPE" val="d"/>
  <p:tag name="KSO_WM_UNIT_INDEX" val="1"/>
  <p:tag name="KSO_WM_UNIT_ID" val="diagram20200637_1*d*1"/>
  <p:tag name="KSO_WM_TEMPLATE_CATEGORY" val="diagram"/>
  <p:tag name="KSO_WM_TEMPLATE_INDEX" val="20200637"/>
  <p:tag name="KSO_WM_UNIT_LAYERLEVEL" val="1"/>
  <p:tag name="KSO_WM_TAG_VERSION" val="1.0"/>
  <p:tag name="KSO_WM_BEAUTIFY_FLAG" val="#wm#"/>
  <p:tag name="KSO_WM_UNIT_SUPPORT_UNIT_TYPE" val="[&quot;all&quot;]"/>
</p:tagLst>
</file>

<file path=ppt/tags/tag403.xml><?xml version="1.0" encoding="utf-8"?>
<p:tagLst xmlns:p="http://schemas.openxmlformats.org/presentationml/2006/main">
  <p:tag name="KSO_WM_UNIT_VALUE" val="962*1695"/>
  <p:tag name="KSO_WM_UNIT_HIGHLIGHT" val="0"/>
  <p:tag name="KSO_WM_UNIT_COMPATIBLE" val="0"/>
  <p:tag name="KSO_WM_UNIT_DIAGRAM_ISNUMVISUAL" val="0"/>
  <p:tag name="KSO_WM_UNIT_DIAGRAM_ISREFERUNIT" val="0"/>
  <p:tag name="KSO_WM_UNIT_TYPE" val="d"/>
  <p:tag name="KSO_WM_UNIT_INDEX" val="2"/>
  <p:tag name="KSO_WM_UNIT_ID" val="diagram20200637_1*d*2"/>
  <p:tag name="KSO_WM_TEMPLATE_CATEGORY" val="diagram"/>
  <p:tag name="KSO_WM_TEMPLATE_INDEX" val="20200637"/>
  <p:tag name="KSO_WM_UNIT_LAYERLEVEL" val="1"/>
  <p:tag name="KSO_WM_TAG_VERSION" val="1.0"/>
  <p:tag name="KSO_WM_BEAUTIFY_FLAG" val="#wm#"/>
  <p:tag name="KSO_WM_UNIT_SUPPORT_UNIT_TYPE" val="[&quot;all&quot;]"/>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7_1*i*1"/>
  <p:tag name="KSO_WM_TEMPLATE_CATEGORY" val="diagram"/>
  <p:tag name="KSO_WM_TEMPLATE_INDEX" val="20200637"/>
  <p:tag name="KSO_WM_UNIT_LAYERLEVEL" val="1"/>
  <p:tag name="KSO_WM_TAG_VERSION" val="1.0"/>
  <p:tag name="KSO_WM_BEAUTIFY_FLAG" val="#wm#"/>
</p:tagLst>
</file>

<file path=ppt/tags/tag405.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138"/>
  <p:tag name="KSO_WM_UNIT_HIGHLIGHT" val="0"/>
  <p:tag name="KSO_WM_UNIT_COMPATIBLE" val="0"/>
  <p:tag name="KSO_WM_UNIT_DIAGRAM_ISNUMVISUAL" val="0"/>
  <p:tag name="KSO_WM_UNIT_DIAGRAM_ISREFERUNIT" val="0"/>
  <p:tag name="KSO_WM_UNIT_TYPE" val="h_f"/>
  <p:tag name="KSO_WM_UNIT_INDEX" val="2_1"/>
  <p:tag name="KSO_WM_UNIT_ID" val="diagram20200637_1*h_f*2_1"/>
  <p:tag name="KSO_WM_TEMPLATE_CATEGORY" val="diagram"/>
  <p:tag name="KSO_WM_TEMPLATE_INDEX" val="20200637"/>
  <p:tag name="KSO_WM_UNIT_LAYERLEVEL" val="1_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7_1*h_i*1_1"/>
  <p:tag name="KSO_WM_TEMPLATE_CATEGORY" val="diagram"/>
  <p:tag name="KSO_WM_TEMPLATE_INDEX" val="20200637"/>
  <p:tag name="KSO_WM_UNIT_LAYERLEVEL" val="1_1"/>
  <p:tag name="KSO_WM_TAG_VERSION" val="1.0"/>
  <p:tag name="KSO_WM_BEAUTIFY_FLAG" val="#wm#"/>
</p:tagLst>
</file>

<file path=ppt/tags/tag407.xml><?xml version="1.0" encoding="utf-8"?>
<p:tagLst xmlns:p="http://schemas.openxmlformats.org/presentationml/2006/main">
  <p:tag name="KSO_WM_UNIT_ISCONTENTSTITLE" val="0"/>
  <p:tag name="KSO_WM_UNIT_PRESET_TEXT" val="交流分享&#13;团队协作"/>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diagram20200637_1*h_a*1_1"/>
  <p:tag name="KSO_WM_TEMPLATE_CATEGORY" val="diagram"/>
  <p:tag name="KSO_WM_TEMPLATE_INDEX" val="20200637"/>
  <p:tag name="KSO_WM_UNIT_LAYERLEVEL" val="1_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7_1*i*2"/>
  <p:tag name="KSO_WM_TEMPLATE_CATEGORY" val="diagram"/>
  <p:tag name="KSO_WM_TEMPLATE_INDEX" val="20200637"/>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37_1*h_i*1_2"/>
  <p:tag name="KSO_WM_TEMPLATE_CATEGORY" val="diagram"/>
  <p:tag name="KSO_WM_TEMPLATE_INDEX" val="20200637"/>
  <p:tag name="KSO_WM_UNIT_LAYERLEVEL" val="1_1"/>
  <p:tag name="KSO_WM_TAG_VERSION" val="1.0"/>
  <p:tag name="KSO_WM_BEAUTIFY_FLAG" val="#wm#"/>
</p:tagLst>
</file>

<file path=ppt/tags/tag41.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8_1*l_h_f*1_1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BEAUTIFY_FLAG" val="#wm#"/>
  <p:tag name="KSO_WM_TEMPLATE_CATEGORY" val="diagram"/>
  <p:tag name="KSO_WM_TEMPLATE_INDEX" val="20200637"/>
  <p:tag name="KSO_WM_SLIDE_ID" val="diagram20200637_1"/>
  <p:tag name="KSO_WM_TEMPLATE_SUBCATEGORY" val="0"/>
  <p:tag name="KSO_WM_SLIDE_TYPE" val="text"/>
  <p:tag name="KSO_WM_SLIDE_SUBTYPE" val="picTxt"/>
  <p:tag name="KSO_WM_SLIDE_ITEM_CNT" val="0"/>
  <p:tag name="KSO_WM_SLIDE_INDEX" val="1"/>
  <p:tag name="KSO_WM_SLIDE_SIZE" val="799.057*395.349"/>
  <p:tag name="KSO_WM_SLIDE_POSITION" val="91.098*74.2068"/>
  <p:tag name="KSO_WM_TAG_VERSION" val="1.0"/>
  <p:tag name="KSO_WM_SLIDE_LAYOUT" val="d_h"/>
  <p:tag name="KSO_WM_SLIDE_LAYOUT_CNT" val="2_2"/>
  <p:tag name="KSO_WM_TEMPLATE_MASTER_TYPE" val="0"/>
  <p:tag name="KSO_WM_TEMPLATE_COLOR_TYPE" val="0"/>
</p:tagLst>
</file>

<file path=ppt/tags/tag411.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656_1*a*1"/>
  <p:tag name="KSO_WM_TEMPLATE_CATEGORY" val="diagram"/>
  <p:tag name="KSO_WM_TEMPLATE_INDEX" val="20200656"/>
  <p:tag name="KSO_WM_UNIT_LAYERLEVEL" val="1"/>
  <p:tag name="KSO_WM_TAG_VERSION" val="1.0"/>
  <p:tag name="KSO_WM_BEAUTIFY_FLAG" val="#wm#"/>
  <p:tag name="KSO_WM_UNIT_PRESET_TEXT" val="企业学习分享会"/>
</p:tagLst>
</file>

<file path=ppt/tags/tag412.xml><?xml version="1.0" encoding="utf-8"?>
<p:tagLst xmlns:p="http://schemas.openxmlformats.org/presentationml/2006/main">
  <p:tag name="KSO_WM_UNIT_VALUE" val="778*1383"/>
  <p:tag name="KSO_WM_UNIT_HIGHLIGHT" val="0"/>
  <p:tag name="KSO_WM_UNIT_COMPATIBLE" val="0"/>
  <p:tag name="KSO_WM_UNIT_DIAGRAM_ISNUMVISUAL" val="0"/>
  <p:tag name="KSO_WM_UNIT_DIAGRAM_ISREFERUNIT" val="0"/>
  <p:tag name="KSO_WM_UNIT_TYPE" val="d"/>
  <p:tag name="KSO_WM_UNIT_INDEX" val="2"/>
  <p:tag name="KSO_WM_UNIT_ID" val="diagram20200656_1*d*2"/>
  <p:tag name="KSO_WM_TEMPLATE_CATEGORY" val="diagram"/>
  <p:tag name="KSO_WM_TEMPLATE_INDEX" val="20200656"/>
  <p:tag name="KSO_WM_UNIT_SUPPORT_UNIT_TYPE" val="[&quot;all&quot;]"/>
  <p:tag name="KSO_WM_UNIT_LAYERLEVEL" val="1"/>
  <p:tag name="KSO_WM_TAG_VERSION" val="1.0"/>
  <p:tag name="KSO_WM_BEAUTIFY_FLAG" val="#wm#"/>
</p:tagLst>
</file>

<file path=ppt/tags/tag413.xml><?xml version="1.0" encoding="utf-8"?>
<p:tagLst xmlns:p="http://schemas.openxmlformats.org/presentationml/2006/main">
  <p:tag name="KSO_WM_UNIT_VALUE" val="771*1371"/>
  <p:tag name="KSO_WM_UNIT_HIGHLIGHT" val="0"/>
  <p:tag name="KSO_WM_UNIT_COMPATIBLE" val="0"/>
  <p:tag name="KSO_WM_UNIT_DIAGRAM_ISNUMVISUAL" val="0"/>
  <p:tag name="KSO_WM_UNIT_DIAGRAM_ISREFERUNIT" val="0"/>
  <p:tag name="KSO_WM_UNIT_TYPE" val="d"/>
  <p:tag name="KSO_WM_UNIT_INDEX" val="1"/>
  <p:tag name="KSO_WM_UNIT_ID" val="diagram20200656_1*d*1"/>
  <p:tag name="KSO_WM_TEMPLATE_CATEGORY" val="diagram"/>
  <p:tag name="KSO_WM_TEMPLATE_INDEX" val="20200656"/>
  <p:tag name="KSO_WM_UNIT_SUPPORT_UNIT_TYPE" val="[&quot;all&quot;]"/>
  <p:tag name="KSO_WM_UNIT_LAYERLEVEL" val="1"/>
  <p:tag name="KSO_WM_TAG_VERSION" val="1.0"/>
  <p:tag name="KSO_WM_BEAUTIFY_FLAG" val="#wm#"/>
</p:tagLst>
</file>

<file path=ppt/tags/tag414.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UNIT_TYPE" val="h_f"/>
  <p:tag name="KSO_WM_UNIT_INDEX" val="2_1"/>
  <p:tag name="KSO_WM_UNIT_ID" val="diagram20200656_1*h_f*2_1"/>
  <p:tag name="KSO_WM_TEMPLATE_CATEGORY" val="diagram"/>
  <p:tag name="KSO_WM_TEMPLATE_INDEX" val="20200656"/>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415.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UNIT_TYPE" val="h_f"/>
  <p:tag name="KSO_WM_UNIT_INDEX" val="1_1"/>
  <p:tag name="KSO_WM_UNIT_ID" val="diagram20200656_1*h_f*1_1"/>
  <p:tag name="KSO_WM_TEMPLATE_CATEGORY" val="diagram"/>
  <p:tag name="KSO_WM_TEMPLATE_INDEX" val="20200656"/>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56_1*i*1"/>
  <p:tag name="KSO_WM_TEMPLATE_CATEGORY" val="diagram"/>
  <p:tag name="KSO_WM_TEMPLATE_INDEX" val="20200656"/>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56_1*h_i*1_1"/>
  <p:tag name="KSO_WM_TEMPLATE_CATEGORY" val="diagram"/>
  <p:tag name="KSO_WM_TEMPLATE_INDEX" val="20200656"/>
  <p:tag name="KSO_WM_UNIT_LAYERLEVEL" val="1_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56_1*h_i*1_2"/>
  <p:tag name="KSO_WM_TEMPLATE_CATEGORY" val="diagram"/>
  <p:tag name="KSO_WM_TEMPLATE_INDEX" val="20200656"/>
  <p:tag name="KSO_WM_UNIT_LAYERLEVEL" val="1_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6_1*i*2"/>
  <p:tag name="KSO_WM_TEMPLATE_CATEGORY" val="diagram"/>
  <p:tag name="KSO_WM_TEMPLATE_INDEX" val="20200656"/>
  <p:tag name="KSO_WM_UNIT_LAYERLEVEL" val="1"/>
  <p:tag name="KSO_WM_TAG_VERSION" val="1.0"/>
  <p:tag name="KSO_WM_BEAUTIFY_FLAG" val="#wm#"/>
</p:tagLst>
</file>

<file path=ppt/tags/tag42.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48_1*l_h_a*1_1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200656_1*h_i*2_1"/>
  <p:tag name="KSO_WM_TEMPLATE_CATEGORY" val="diagram"/>
  <p:tag name="KSO_WM_TEMPLATE_INDEX" val="20200656"/>
  <p:tag name="KSO_WM_UNIT_LAYERLEVEL" val="1_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20200656_1*h_i*2_2"/>
  <p:tag name="KSO_WM_TEMPLATE_CATEGORY" val="diagram"/>
  <p:tag name="KSO_WM_TEMPLATE_INDEX" val="20200656"/>
  <p:tag name="KSO_WM_UNIT_LAYERLEVEL" val="1_1"/>
  <p:tag name="KSO_WM_TAG_VERSION" val="1.0"/>
  <p:tag name="KSO_WM_BEAUTIFY_FLAG" val="#wm#"/>
</p:tagLst>
</file>

<file path=ppt/tags/tag422.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h_a"/>
  <p:tag name="KSO_WM_UNIT_INDEX" val="1_1"/>
  <p:tag name="KSO_WM_UNIT_ID" val="diagram20200656_1*h_a*1_1"/>
  <p:tag name="KSO_WM_TEMPLATE_CATEGORY" val="diagram"/>
  <p:tag name="KSO_WM_TEMPLATE_INDEX" val="20200656"/>
  <p:tag name="KSO_WM_UNIT_LAYERLEVEL" val="1_1"/>
  <p:tag name="KSO_WM_TAG_VERSION" val="1.0"/>
  <p:tag name="KSO_WM_BEAUTIFY_FLAG" val="#wm#"/>
  <p:tag name="KSO_WM_UNIT_PRESET_TEXT" val="单击此处添加标题"/>
</p:tagLst>
</file>

<file path=ppt/tags/tag423.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h_a"/>
  <p:tag name="KSO_WM_UNIT_INDEX" val="2_1"/>
  <p:tag name="KSO_WM_UNIT_ID" val="diagram20200656_1*h_a*2_1"/>
  <p:tag name="KSO_WM_TEMPLATE_CATEGORY" val="diagram"/>
  <p:tag name="KSO_WM_TEMPLATE_INDEX" val="20200656"/>
  <p:tag name="KSO_WM_UNIT_LAYERLEVEL" val="1_1"/>
  <p:tag name="KSO_WM_TAG_VERSION" val="1.0"/>
  <p:tag name="KSO_WM_BEAUTIFY_FLAG" val="#wm#"/>
  <p:tag name="KSO_WM_UNIT_PRESET_TEXT" val="单击此处添加标题"/>
</p:tagLst>
</file>

<file path=ppt/tags/tag424.xml><?xml version="1.0" encoding="utf-8"?>
<p:tagLst xmlns:p="http://schemas.openxmlformats.org/presentationml/2006/main">
  <p:tag name="KSO_WM_BEAUTIFY_FLAG" val="#wm#"/>
  <p:tag name="KSO_WM_TEMPLATE_CATEGORY" val="diagram"/>
  <p:tag name="KSO_WM_TEMPLATE_INDEX" val="20200656"/>
  <p:tag name="KSO_WM_SLIDE_ID" val="diagram20200656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31.174*152.024"/>
  <p:tag name="KSO_WM_SLIDE_POSITION" val="60.6701*327.616"/>
  <p:tag name="KSO_WM_TAG_VERSION" val="1.0"/>
  <p:tag name="KSO_WM_SLIDE_LAYOUT" val="a_b_d_h"/>
  <p:tag name="KSO_WM_SLIDE_LAYOUT_CNT" val="1_1_2_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d*1"/>
  <p:tag name="KSO_WM_TEMPLATE_CATEGORY" val="diagram"/>
  <p:tag name="KSO_WM_TEMPLATE_INDEX" val="20201353"/>
  <p:tag name="KSO_WM_UNIT_LAYERLEVEL" val="1"/>
  <p:tag name="KSO_WM_TAG_VERSION" val="1.0"/>
  <p:tag name="KSO_WM_BEAUTIFY_FLAG" val="#wm#"/>
  <p:tag name="KSO_WM_UNIT_VALUE" val="1082*3384"/>
  <p:tag name="KSO_WM_DIAGRAM_GROUP_CODE" val="l1-1"/>
  <p:tag name="KSO_WM_UNIT_TYPE" val="d"/>
  <p:tag name="KSO_WM_UNIT_INDEX" val="1"/>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i*1"/>
  <p:tag name="KSO_WM_TEMPLATE_CATEGORY" val="diagram"/>
  <p:tag name="KSO_WM_TEMPLATE_INDEX" val="20201353"/>
  <p:tag name="KSO_WM_UNIT_LAYERLEVEL" val="1"/>
  <p:tag name="KSO_WM_TAG_VERSION" val="1.0"/>
  <p:tag name="KSO_WM_BEAUTIFY_FLAG" val="#wm#"/>
  <p:tag name="KSO_WM_DIAGRAM_GROUP_CODE" val="l1-1"/>
  <p:tag name="KSO_WM_UNIT_TYPE" val="i"/>
  <p:tag name="KSO_WM_UNIT_INDEX" val="1"/>
  <p:tag name="KSO_WM_UNIT_FILL_FORE_SCHEMECOLOR_INDEX" val="15"/>
  <p:tag name="KSO_WM_UNIT_FILL_TYPE" val="1"/>
  <p:tag name="KSO_WM_UNIT_TEXT_FILL_FORE_SCHEMECOLOR_INDEX" val="2"/>
  <p:tag name="KSO_WM_UNIT_TEXT_FILL_TYPE" val="1"/>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i*1_1_1"/>
  <p:tag name="KSO_WM_TEMPLATE_CATEGORY" val="diagram"/>
  <p:tag name="KSO_WM_TEMPLATE_INDEX" val="20201353"/>
  <p:tag name="KSO_WM_UNIT_LAYERLEVEL" val="1_1_1"/>
  <p:tag name="KSO_WM_TAG_VERSION" val="1.0"/>
  <p:tag name="KSO_WM_BEAUTIFY_FLAG" val="#wm#"/>
  <p:tag name="KSO_WM_DIAGRAM_GROUP_CODE" val="l1-1"/>
  <p:tag name="KSO_WM_UNIT_TYPE" val="l_h_i"/>
  <p:tag name="KSO_WM_UNIT_INDEX" val="1_1_1"/>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i*1_2_1"/>
  <p:tag name="KSO_WM_TEMPLATE_CATEGORY" val="diagram"/>
  <p:tag name="KSO_WM_TEMPLATE_INDEX" val="20201353"/>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i*1_3_1"/>
  <p:tag name="KSO_WM_TEMPLATE_CATEGORY" val="diagram"/>
  <p:tag name="KSO_WM_TEMPLATE_INDEX" val="20201353"/>
  <p:tag name="KSO_WM_UNIT_LAYERLEVEL" val="1_1_1"/>
  <p:tag name="KSO_WM_TAG_VERSION" val="1.0"/>
  <p:tag name="KSO_WM_BEAUTIFY_FLAG" val="#wm#"/>
  <p:tag name="KSO_WM_DIAGRAM_GROUP_CODE" val="l1-1"/>
  <p:tag name="KSO_WM_UNIT_TYPE" val="l_h_i"/>
  <p:tag name="KSO_WM_UNIT_INDEX" val="1_3_1"/>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8_1*l_h_i*1_1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a*1"/>
  <p:tag name="KSO_WM_TEMPLATE_CATEGORY" val="diagram"/>
  <p:tag name="KSO_WM_TEMPLATE_INDEX" val="20201353"/>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DIAGRAM_GROUP_CODE" val="l1-1"/>
  <p:tag name="KSO_WM_UNIT_TYPE" val="a"/>
  <p:tag name="KSO_WM_UNIT_INDEX" val="1"/>
  <p:tag name="KSO_WM_UNIT_TEXT_FILL_FORE_SCHEMECOLOR_INDEX" val="14"/>
  <p:tag name="KSO_WM_UNIT_TEXT_FILL_TYPE" val="1"/>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b*1"/>
  <p:tag name="KSO_WM_TEMPLATE_CATEGORY" val="diagram"/>
  <p:tag name="KSO_WM_TEMPLATE_INDEX" val="20201353"/>
  <p:tag name="KSO_WM_UNIT_LAYERLEVEL" val="1"/>
  <p:tag name="KSO_WM_TAG_VERSION" val="1.0"/>
  <p:tag name="KSO_WM_BEAUTIFY_FLAG" val="#wm#"/>
  <p:tag name="KSO_WM_UNIT_ISCONTENTSTITLE" val="0"/>
  <p:tag name="KSO_WM_UNIT_PRESET_TEXT" val="单击此处添加标题"/>
  <p:tag name="KSO_WM_UNIT_NOCLEAR" val="0"/>
  <p:tag name="KSO_WM_UNIT_VALUE" val="48"/>
  <p:tag name="KSO_WM_DIAGRAM_GROUP_CODE" val="l1-1"/>
  <p:tag name="KSO_WM_UNIT_TYPE" val="b"/>
  <p:tag name="KSO_WM_UNIT_INDEX" val="1"/>
  <p:tag name="KSO_WM_UNIT_TEXT_FILL_FORE_SCHEMECOLOR_INDEX" val="14"/>
  <p:tag name="KSO_WM_UNIT_TEXT_FILL_TYPE" val="1"/>
  <p:tag name="KSO_WM_UNIT_USESOURCEFORMAT_APPLY"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f*1_1_1"/>
  <p:tag name="KSO_WM_TEMPLATE_CATEGORY" val="diagram"/>
  <p:tag name="KSO_WM_TEMPLATE_INDEX" val="20201353"/>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简明扼要的阐述您的观点。根据需要可酌情增减文字，以便观者准确的理解您传达的思想。"/>
  <p:tag name="KSO_WM_UNIT_VALUE" val="112"/>
  <p:tag name="KSO_WM_UNIT_TEXT_FILL_FORE_SCHEMECOLOR_INDEX" val="13"/>
  <p:tag name="KSO_WM_UNIT_TEXT_FILL_TYPE" val="1"/>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f*1_2_1"/>
  <p:tag name="KSO_WM_TEMPLATE_CATEGORY" val="diagram"/>
  <p:tag name="KSO_WM_TEMPLATE_INDEX" val="20201353"/>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简明扼要的阐述您的观点。根据需要可酌情增减文字，以便观者准确的理解您传达的思想。"/>
  <p:tag name="KSO_WM_UNIT_VALUE" val="112"/>
  <p:tag name="KSO_WM_UNIT_TEXT_FILL_FORE_SCHEMECOLOR_INDEX" val="16"/>
  <p:tag name="KSO_WM_UNIT_TEX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f*1_3_1"/>
  <p:tag name="KSO_WM_TEMPLATE_CATEGORY" val="diagram"/>
  <p:tag name="KSO_WM_TEMPLATE_INDEX" val="20201353"/>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简明扼要的阐述您的观点。根据需要可酌情增减文字，以便观者准确的理解您传达的思想。"/>
  <p:tag name="KSO_WM_UNIT_VALUE" val="112"/>
  <p:tag name="KSO_WM_UNIT_TEXT_FILL_FORE_SCHEMECOLOR_INDEX" val="13"/>
  <p:tag name="KSO_WM_UNIT_TEXT_FILL_TYPE" val="1"/>
  <p:tag name="KSO_WM_UNIT_USESOURCEFORMAT_APPLY" val="1"/>
</p:tagLst>
</file>

<file path=ppt/tags/tag435.xml><?xml version="1.0" encoding="utf-8"?>
<p:tagLst xmlns:p="http://schemas.openxmlformats.org/presentationml/2006/main">
  <p:tag name="KSO_WM_BEAUTIFY_FLAG" val="#wm#"/>
  <p:tag name="KSO_WM_TEMPLATE_CATEGORY" val="diagram"/>
  <p:tag name="KSO_WM_TEMPLATE_INDEX" val="20201353"/>
  <p:tag name="KSO_WM_SLIDE_ID" val="diagram20201353_1"/>
  <p:tag name="KSO_WM_TEMPLATE_SUBCATEGORY" val="0"/>
  <p:tag name="KSO_WM_SLIDE_TYPE" val="text"/>
  <p:tag name="KSO_WM_SLIDE_SUBTYPE" val="diag"/>
  <p:tag name="KSO_WM_SLIDE_ITEM_CNT" val="3"/>
  <p:tag name="KSO_WM_SLIDE_INDEX" val="1"/>
  <p:tag name="KSO_WM_SLIDE_SIZE" val="761.775*215.942"/>
  <p:tag name="KSO_WM_SLIDE_POSITION" val="99.1126*150.09"/>
  <p:tag name="KSO_WM_TAG_VERSION" val="1.0"/>
  <p:tag name="KSO_WM_DIAGRAM_GROUP_CODE" val="l1-1"/>
  <p:tag name="KSO_WM_SLIDE_DIAGTYPE" val="l"/>
  <p:tag name="KSO_WM_SLIDE_LAYOUT" val="a_b_d_f_l"/>
  <p:tag name="KSO_WM_SLIDE_LAYOUT_CNT" val="1_1_1_1_1"/>
</p:tagLst>
</file>

<file path=ppt/tags/tag436.xml><?xml version="1.0" encoding="utf-8"?>
<p:tagLst xmlns:p="http://schemas.openxmlformats.org/presentationml/2006/main">
  <p:tag name="PA" val="v3.0.1"/>
</p:tagLst>
</file>

<file path=ppt/tags/tag437.xml><?xml version="1.0" encoding="utf-8"?>
<p:tagLst xmlns:p="http://schemas.openxmlformats.org/presentationml/2006/main">
  <p:tag name="KSO_WM_UNIT_ISCONTENTSTITLE" val="0"/>
  <p:tag name="KSO_WM_UNIT_PRESET_TEXT" val="创意人物轮廓裁剪"/>
  <p:tag name="KSO_WM_UNIT_NOCLEAR" val="0"/>
  <p:tag name="KSO_WM_UNIT_VALUE" val="17"/>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0563_1*a*1"/>
  <p:tag name="KSO_WM_TEMPLATE_CATEGORY" val="diagram"/>
  <p:tag name="KSO_WM_TEMPLATE_INDEX" val="202005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0563_1*i*2"/>
  <p:tag name="KSO_WM_TEMPLATE_CATEGORY" val="diagram"/>
  <p:tag name="KSO_WM_TEMPLATE_INDEX" val="20200563"/>
  <p:tag name="KSO_WM_UNIT_LAYERLEVEL" val="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39.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66"/>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0563_1*f*1"/>
  <p:tag name="KSO_WM_TEMPLATE_CATEGORY" val="diagram"/>
  <p:tag name="KSO_WM_TEMPLATE_INDEX" val="202005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VALUE" val="126*7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48_1*l_h_x*1_1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UNIT_ISCONTENTSTITLE" val="0"/>
  <p:tag name="KSO_WM_UNIT_PRESET_TEXT" val="单击此处添加副标题"/>
  <p:tag name="KSO_WM_UNIT_NOCLEAR" val="0"/>
  <p:tag name="KSO_WM_UNIT_VALUE" val="17"/>
  <p:tag name="KSO_WM_UNIT_HIGHLIGHT" val="0"/>
  <p:tag name="KSO_WM_UNIT_COMPATIBLE" val="0"/>
  <p:tag name="KSO_WM_UNIT_DIAGRAM_ISNUMVISUAL" val="0"/>
  <p:tag name="KSO_WM_UNIT_DIAGRAM_ISREFERUNIT" val="0"/>
  <p:tag name="KSO_WM_DIAGRAM_GROUP_CODE" val="ζ1-1"/>
  <p:tag name="KSO_WM_UNIT_TYPE" val="b"/>
  <p:tag name="KSO_WM_UNIT_INDEX" val="1"/>
  <p:tag name="KSO_WM_UNIT_ID" val="diagram20200563_1*b*1"/>
  <p:tag name="KSO_WM_TEMPLATE_CATEGORY" val="diagram"/>
  <p:tag name="KSO_WM_TEMPLATE_INDEX" val="202005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5006_1*i*1"/>
  <p:tag name="KSO_WM_TEMPLATE_CATEGORY" val="crop"/>
  <p:tag name="KSO_WM_TEMPLATE_INDEX" val="20195006"/>
  <p:tag name="KSO_WM_UNIT_LAYERLEVEL" val="1"/>
  <p:tag name="KSO_WM_TAG_VERSION" val="1.0"/>
  <p:tag name="KSO_WM_BEAUTIFY_FLAG" val="#wm#"/>
  <p:tag name="KSO_WM_UNIT_TYPE" val="i"/>
  <p:tag name="KSO_WM_UNIT_INDEX" val="1"/>
  <p:tag name="KSO_WM_UNIT_USESOURCEFORMAT_APPLY" val="1"/>
</p:tagLst>
</file>

<file path=ppt/tags/tag442.xml><?xml version="1.0" encoding="utf-8"?>
<p:tagLst xmlns:p="http://schemas.openxmlformats.org/presentationml/2006/main">
  <p:tag name="PA" val="v5.2.2"/>
  <p:tag name="PICTUREFILLRANGE" val="730dfa16-fa39-4d3c-9c81-c533f9d69bf9"/>
  <p:tag name="KSO_WM_UNIT_VALUE" val="1*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5006_1*ζ_h_d*1_1_1"/>
  <p:tag name="KSO_WM_TEMPLATE_CATEGORY" val="crop"/>
  <p:tag name="KSO_WM_TEMPLATE_INDEX" val="20195006"/>
  <p:tag name="KSO_WM_UNIT_LAYERLEVEL" val="1_1_1"/>
  <p:tag name="KSO_WM_TAG_VERSION" val="1.0"/>
  <p:tag name="KSO_WM_BEAUTIFY_FLAG" val="#wm#"/>
  <p:tag name="KSO_WM_UNIT_DIAGRAM_MODELTYPE" val="creativeCrop"/>
  <p:tag name="KSO_WM_CREATIVE_CROP_ORG_LEFT" val="164.4"/>
  <p:tag name="KSO_WM_CREATIVE_CROP_ORG_TOP" val="211.7"/>
  <p:tag name="KSO_WM_CREATIVE_CROP_ORG_WIDTH" val="631.2"/>
  <p:tag name="KSO_WM_CREATIVE_CROP_ORG_HEIGHT" val="328.3"/>
  <p:tag name="KSO_WM_CREATIVE_CROP_SHAPE_LEFT" val="247.663"/>
  <p:tag name="KSO_WM_CREATIVE_CROP_SHAPE_TOP" val="353.664"/>
  <p:tag name="KSO_WM_CREATIVE_CROP_SHAPE_WIDTH" val="0.000314961"/>
  <p:tag name="KSO_WM_CREATIVE_CROP_SHAPE_HEIGHT" val="0.343386"/>
  <p:tag name="KSO_WM_UNIT_TEXT_FILL_FORE_SCHEMECOLOR_INDEX" val="2"/>
  <p:tag name="KSO_WM_UNIT_TEXT_FILL_TYPE" val="1"/>
  <p:tag name="KSO_WM_UNIT_USESOURCEFORMAT_APPLY" val="1"/>
</p:tagLst>
</file>

<file path=ppt/tags/tag443.xml><?xml version="1.0" encoding="utf-8"?>
<p:tagLst xmlns:p="http://schemas.openxmlformats.org/presentationml/2006/main">
  <p:tag name="PA" val="v5.2.2"/>
  <p:tag name="PICTUREFILLRANGE" val="730dfa16-fa39-4d3c-9c81-c533f9d69bf9"/>
  <p:tag name="KSO_WM_UNIT_VALUE" val="892*7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5006_1*ζ_h_d*1_1_2"/>
  <p:tag name="KSO_WM_TEMPLATE_CATEGORY" val="crop"/>
  <p:tag name="KSO_WM_TEMPLATE_INDEX" val="20195006"/>
  <p:tag name="KSO_WM_UNIT_LAYERLEVEL" val="1_1_1"/>
  <p:tag name="KSO_WM_TAG_VERSION" val="1.0"/>
  <p:tag name="KSO_WM_BEAUTIFY_FLAG" val="#wm#"/>
  <p:tag name="KSO_WM_UNIT_DIAGRAM_MODELTYPE" val="creativeCrop"/>
  <p:tag name="KSO_WM_CREATIVE_CROP_ORG_LEFT" val="164.4"/>
  <p:tag name="KSO_WM_CREATIVE_CROP_ORG_TOP" val="211.7"/>
  <p:tag name="KSO_WM_CREATIVE_CROP_ORG_WIDTH" val="631.2"/>
  <p:tag name="KSO_WM_CREATIVE_CROP_ORG_HEIGHT" val="328.3"/>
  <p:tag name="KSO_WM_CREATIVE_CROP_SHAPE_LEFT" val="573.021"/>
  <p:tag name="KSO_WM_CREATIVE_CROP_SHAPE_TOP" val="286.523"/>
  <p:tag name="KSO_WM_CREATIVE_CROP_SHAPE_WIDTH" val="222.579"/>
  <p:tag name="KSO_WM_CREATIVE_CROP_SHAPE_HEIGHT" val="252.929"/>
  <p:tag name="KSO_WM_UNIT_TEXT_FILL_FORE_SCHEMECOLOR_INDEX" val="2"/>
  <p:tag name="KSO_WM_UNIT_TEXT_FILL_TYPE" val="1"/>
  <p:tag name="KSO_WM_UNIT_USESOURCEFORMAT_APPLY" val="1"/>
</p:tagLst>
</file>

<file path=ppt/tags/tag444.xml><?xml version="1.0" encoding="utf-8"?>
<p:tagLst xmlns:p="http://schemas.openxmlformats.org/presentationml/2006/main">
  <p:tag name="PA" val="v5.2.2"/>
  <p:tag name="PICTUREFILLRANGE" val="730dfa16-fa39-4d3c-9c81-c533f9d69bf9"/>
  <p:tag name="KSO_WM_UNIT_VALUE" val="1123*69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5006_1*ζ_h_d*1_1_3"/>
  <p:tag name="KSO_WM_TEMPLATE_CATEGORY" val="crop"/>
  <p:tag name="KSO_WM_TEMPLATE_INDEX" val="20195006"/>
  <p:tag name="KSO_WM_UNIT_LAYERLEVEL" val="1_1_1"/>
  <p:tag name="KSO_WM_TAG_VERSION" val="1.0"/>
  <p:tag name="KSO_WM_BEAUTIFY_FLAG" val="#wm#"/>
  <p:tag name="KSO_WM_UNIT_DIAGRAM_MODELTYPE" val="creativeCrop"/>
  <p:tag name="KSO_WM_CREATIVE_CROP_ORG_LEFT" val="164.4"/>
  <p:tag name="KSO_WM_CREATIVE_CROP_ORG_TOP" val="211.7"/>
  <p:tag name="KSO_WM_CREATIVE_CROP_ORG_WIDTH" val="631.2"/>
  <p:tag name="KSO_WM_CREATIVE_CROP_ORG_HEIGHT" val="328.3"/>
  <p:tag name="KSO_WM_CREATIVE_CROP_SHAPE_LEFT" val="164.4"/>
  <p:tag name="KSO_WM_CREATIVE_CROP_SHAPE_TOP" val="220.963"/>
  <p:tag name="KSO_WM_CREATIVE_CROP_SHAPE_WIDTH" val="197.883"/>
  <p:tag name="KSO_WM_CREATIVE_CROP_SHAPE_HEIGHT" val="318.489"/>
  <p:tag name="KSO_WM_UNIT_TEXT_FILL_FORE_SCHEMECOLOR_INDEX" val="2"/>
  <p:tag name="KSO_WM_UNIT_TEXT_FILL_TYPE" val="1"/>
  <p:tag name="KSO_WM_UNIT_USESOURCEFORMAT_APPLY" val="1"/>
</p:tagLst>
</file>

<file path=ppt/tags/tag445.xml><?xml version="1.0" encoding="utf-8"?>
<p:tagLst xmlns:p="http://schemas.openxmlformats.org/presentationml/2006/main">
  <p:tag name="PA" val="v5.2.2"/>
  <p:tag name="PICTUREFILLRANGE" val="730dfa16-fa39-4d3c-9c81-c533f9d69bf9"/>
  <p:tag name="KSO_WM_UNIT_VALUE" val="838*41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5006_1*ζ_h_d*1_1_4"/>
  <p:tag name="KSO_WM_TEMPLATE_CATEGORY" val="crop"/>
  <p:tag name="KSO_WM_TEMPLATE_INDEX" val="20195006"/>
  <p:tag name="KSO_WM_UNIT_LAYERLEVEL" val="1_1_1"/>
  <p:tag name="KSO_WM_TAG_VERSION" val="1.0"/>
  <p:tag name="KSO_WM_BEAUTIFY_FLAG" val="#wm#"/>
  <p:tag name="KSO_WM_UNIT_DIAGRAM_MODELTYPE" val="creativeCrop"/>
  <p:tag name="KSO_WM_CREATIVE_CROP_ORG_LEFT" val="164.4"/>
  <p:tag name="KSO_WM_CREATIVE_CROP_ORG_TOP" val="211.7"/>
  <p:tag name="KSO_WM_CREATIVE_CROP_ORG_WIDTH" val="631.2"/>
  <p:tag name="KSO_WM_CREATIVE_CROP_ORG_HEIGHT" val="328.3"/>
  <p:tag name="KSO_WM_CREATIVE_CROP_SHAPE_LEFT" val="557.881"/>
  <p:tag name="KSO_WM_CREATIVE_CROP_SHAPE_TOP" val="301.838"/>
  <p:tag name="KSO_WM_CREATIVE_CROP_SHAPE_WIDTH" val="117.149"/>
  <p:tag name="KSO_WM_CREATIVE_CROP_SHAPE_HEIGHT" val="237.756"/>
  <p:tag name="KSO_WM_UNIT_TEXT_FILL_FORE_SCHEMECOLOR_INDEX" val="2"/>
  <p:tag name="KSO_WM_UNIT_TEXT_FILL_TYPE" val="1"/>
  <p:tag name="KSO_WM_UNIT_USESOURCEFORMAT_APPLY" val="1"/>
</p:tagLst>
</file>

<file path=ppt/tags/tag446.xml><?xml version="1.0" encoding="utf-8"?>
<p:tagLst xmlns:p="http://schemas.openxmlformats.org/presentationml/2006/main">
  <p:tag name="PA" val="v5.2.2"/>
  <p:tag name="PICTUREFILLRANGE" val="730dfa16-fa39-4d3c-9c81-c533f9d69bf9"/>
  <p:tag name="KSO_WM_UNIT_VALUE" val="1155*54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5006_1*ζ_h_d*1_1_5"/>
  <p:tag name="KSO_WM_TEMPLATE_CATEGORY" val="crop"/>
  <p:tag name="KSO_WM_TEMPLATE_INDEX" val="20195006"/>
  <p:tag name="KSO_WM_UNIT_LAYERLEVEL" val="1_1_1"/>
  <p:tag name="KSO_WM_TAG_VERSION" val="1.0"/>
  <p:tag name="KSO_WM_BEAUTIFY_FLAG" val="#wm#"/>
  <p:tag name="KSO_WM_UNIT_DIAGRAM_MODELTYPE" val="creativeCrop"/>
  <p:tag name="KSO_WM_CREATIVE_CROP_ORG_LEFT" val="164.4"/>
  <p:tag name="KSO_WM_CREATIVE_CROP_ORG_TOP" val="211.7"/>
  <p:tag name="KSO_WM_CREATIVE_CROP_ORG_WIDTH" val="631.2"/>
  <p:tag name="KSO_WM_CREATIVE_CROP_ORG_HEIGHT" val="328.3"/>
  <p:tag name="KSO_WM_CREATIVE_CROP_SHAPE_LEFT" val="413.787"/>
  <p:tag name="KSO_WM_CREATIVE_CROP_SHAPE_TOP" val="211.718"/>
  <p:tag name="KSO_WM_CREATIVE_CROP_SHAPE_WIDTH" val="155.821"/>
  <p:tag name="KSO_WM_CREATIVE_CROP_SHAPE_HEIGHT" val="327.734"/>
  <p:tag name="KSO_WM_UNIT_TEXT_FILL_FORE_SCHEMECOLOR_INDEX" val="2"/>
  <p:tag name="KSO_WM_UNIT_TEXT_FILL_TYPE" val="1"/>
  <p:tag name="KSO_WM_UNIT_USESOURCEFORMAT_APPLY" val="1"/>
</p:tagLst>
</file>

<file path=ppt/tags/tag447.xml><?xml version="1.0" encoding="utf-8"?>
<p:tagLst xmlns:p="http://schemas.openxmlformats.org/presentationml/2006/main">
  <p:tag name="PA" val="v5.2.2"/>
  <p:tag name="PICTUREFILLRANGE" val="730dfa16-fa39-4d3c-9c81-c533f9d69bf9"/>
  <p:tag name="KSO_WM_UNIT_VALUE" val="863*52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5006_1*ζ_h_d*1_1_6"/>
  <p:tag name="KSO_WM_TEMPLATE_CATEGORY" val="crop"/>
  <p:tag name="KSO_WM_TEMPLATE_INDEX" val="20195006"/>
  <p:tag name="KSO_WM_UNIT_LAYERLEVEL" val="1_1_1"/>
  <p:tag name="KSO_WM_TAG_VERSION" val="1.0"/>
  <p:tag name="KSO_WM_BEAUTIFY_FLAG" val="#wm#"/>
  <p:tag name="KSO_WM_UNIT_DIAGRAM_MODELTYPE" val="creativeCrop"/>
  <p:tag name="KSO_WM_CREATIVE_CROP_ORG_LEFT" val="164.4"/>
  <p:tag name="KSO_WM_CREATIVE_CROP_ORG_TOP" val="211.7"/>
  <p:tag name="KSO_WM_CREATIVE_CROP_ORG_WIDTH" val="631.2"/>
  <p:tag name="KSO_WM_CREATIVE_CROP_ORG_HEIGHT" val="328.3"/>
  <p:tag name="KSO_WM_CREATIVE_CROP_SHAPE_LEFT" val="337.736"/>
  <p:tag name="KSO_WM_CREATIVE_CROP_SHAPE_TOP" val="295.028"/>
  <p:tag name="KSO_WM_CREATIVE_CROP_SHAPE_WIDTH" val="149.4"/>
  <p:tag name="KSO_WM_CREATIVE_CROP_SHAPE_HEIGHT" val="244.954"/>
  <p:tag name="KSO_WM_UNIT_TEXT_FILL_FORE_SCHEMECOLOR_INDEX" val="2"/>
  <p:tag name="KSO_WM_UNIT_TEXT_FILL_TYPE" val="1"/>
  <p:tag name="KSO_WM_UNIT_USESOURCEFORMAT_APPLY" val="1"/>
</p:tagLst>
</file>

<file path=ppt/tags/tag448.xml><?xml version="1.0" encoding="utf-8"?>
<p:tagLst xmlns:p="http://schemas.openxmlformats.org/presentationml/2006/main">
  <p:tag name="KSO_WM_BEAUTIFY_FLAG" val="#wm#"/>
  <p:tag name="KSO_WM_TEMPLATE_CATEGORY" val="diagram"/>
  <p:tag name="KSO_WM_TEMPLATE_INDEX" val="20200563"/>
  <p:tag name="KSO_WM_SLIDE_ID" val="diagram20200563_1"/>
  <p:tag name="KSO_WM_TEMPLATE_SUBCATEGORY" val="5"/>
  <p:tag name="KSO_WM_SLIDE_TYPE" val="text"/>
  <p:tag name="KSO_WM_SLIDE_SUBTYPE" val="picTxt"/>
  <p:tag name="KSO_WM_SLIDE_ITEM_CNT" val="1"/>
  <p:tag name="KSO_WM_SLIDE_INDEX" val="1"/>
  <p:tag name="KSO_WM_SLIDE_SIZE" val="631.2*328.264"/>
  <p:tag name="KSO_WM_SLIDE_POSITION" val="164.4*211.718"/>
  <p:tag name="KSO_WM_DIAGRAM_GROUP_CODE" val="ζ1-1"/>
  <p:tag name="KSO_WM_SLIDE_DIAGTYPE" val="ζ"/>
  <p:tag name="KSO_WM_TAG_VERSION" val="1.0"/>
  <p:tag name="KSO_WM_SLIDE_LAYOUT" val="a_b_f_ζ"/>
  <p:tag name="KSO_WM_SLIDE_LAYOUT_CNT" val="1_1_1_1"/>
</p:tagLst>
</file>

<file path=ppt/tags/tag449.xml><?xml version="1.0" encoding="utf-8"?>
<p:tagLst xmlns:p="http://schemas.openxmlformats.org/presentationml/2006/main">
  <p:tag name="KSO_WM_UNIT_VALUE" val="1142*338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64_1*d*1"/>
  <p:tag name="KSO_WM_TEMPLATE_CATEGORY" val="diagram"/>
  <p:tag name="KSO_WM_TEMPLATE_INDEX" val="20200664"/>
  <p:tag name="KSO_WM_UNIT_SUPPORT_UNIT_TYPE" val="[&quot;all&quot;]"/>
  <p:tag name="KSO_WM_UNIT_LAYERLEVEL" val="1"/>
  <p:tag name="KSO_WM_TAG_VERSION" val="1.0"/>
  <p:tag name="KSO_WM_BEAUTIFY_FLAG" val="#wm#"/>
  <p:tag name="KSO_WM_UNIT_USESOURCEFORMAT_APPLY" val="1"/>
</p:tagLst>
</file>

<file path=ppt/tags/tag45.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48_1*l_h_f*1_2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50.xml><?xml version="1.0" encoding="utf-8"?>
<p:tagLst xmlns:p="http://schemas.openxmlformats.org/presentationml/2006/main">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64_1*l_h_f*1_1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64_1*l_h_a*1_1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64_1*l_h_f*1_2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53.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64_1*l_h_a*1_2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54.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64_1*l_h_f*1_3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55.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64_1*l_h_a*1_3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y"/>
  <p:tag name="KSO_WM_UNIT_INDEX" val="1"/>
  <p:tag name="KSO_WM_UNIT_ID" val="diagram20200664_1*y*1"/>
  <p:tag name="KSO_WM_TEMPLATE_CATEGORY" val="diagram"/>
  <p:tag name="KSO_WM_TEMPLATE_INDEX" val="20200664"/>
  <p:tag name="KSO_WM_UNIT_LAYERLEVEL" val="1"/>
  <p:tag name="KSO_WM_TAG_VERSION" val="1.0"/>
  <p:tag name="KSO_WM_BEAUTIFY_FLAG" val="#wm#"/>
  <p:tag name="KSO_WM_UNIT_FILL_FORE_SCHEMECOLOR_INDEX" val="5"/>
  <p:tag name="KSO_WM_UNIT_FILL_TYPE" val="1"/>
  <p:tag name="KSO_WM_UNIT_LINE_FORE_SCHEMECOLOR_INDEX" val="14"/>
  <p:tag name="KSO_WM_UNIT_LINE_FILL_TYPE" val="2"/>
  <p:tag name="KSO_WM_UNIT_USESOURCEFORMAT_APPLY" val="1"/>
</p:tagLst>
</file>

<file path=ppt/tags/tag457.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64_1*a*1"/>
  <p:tag name="KSO_WM_TEMPLATE_CATEGORY" val="diagram"/>
  <p:tag name="KSO_WM_TEMPLATE_INDEX" val="20200664"/>
  <p:tag name="KSO_WM_UNIT_LAYERLEVEL" val="1"/>
  <p:tag name="KSO_WM_TAG_VERSION" val="1.0"/>
  <p:tag name="KSO_WM_BEAUTIFY_FLAG" val="#wm#"/>
  <p:tag name="KSO_WM_UNIT_PRESET_TEXT" val="企业团建活动介绍"/>
  <p:tag name="KSO_WM_UNIT_TEXT_FILL_FORE_SCHEMECOLOR_INDEX" val="14"/>
  <p:tag name="KSO_WM_UNIT_TEXT_FILL_TYPE" val="1"/>
  <p:tag name="KSO_WM_UNIT_USESOURCEFORMAT_APPLY" val="1"/>
</p:tagLst>
</file>

<file path=ppt/tags/tag458.xml><?xml version="1.0" encoding="utf-8"?>
<p:tagLst xmlns:p="http://schemas.openxmlformats.org/presentationml/2006/main">
  <p:tag name="KSO_WM_UNIT_VALUE" val="193*19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64_1*l_h_x*1_1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459.xml><?xml version="1.0" encoding="utf-8"?>
<p:tagLst xmlns:p="http://schemas.openxmlformats.org/presentationml/2006/main">
  <p:tag name="KSO_WM_UNIT_VALUE" val="225*2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64_1*l_h_x*1_2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46.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48_1*l_h_a*1_2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60.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64_1*l_h_x*1_3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461.xml><?xml version="1.0" encoding="utf-8"?>
<p:tagLst xmlns:p="http://schemas.openxmlformats.org/presentationml/2006/main">
  <p:tag name="KSO_WM_BEAUTIFY_FLAG" val="#wm#"/>
  <p:tag name="KSO_WM_TEMPLATE_CATEGORY" val="diagram"/>
  <p:tag name="KSO_WM_TEMPLATE_INDEX" val="20200664"/>
  <p:tag name="KSO_WM_SLIDE_ID" val="diagram2020066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837.15*94.0427"/>
  <p:tag name="KSO_WM_SLIDE_POSITION" val="52.8998*403.547"/>
  <p:tag name="KSO_WM_DIAGRAM_GROUP_CODE" val="l1-1"/>
  <p:tag name="KSO_WM_SLIDE_DIAGTYPE" val="l"/>
  <p:tag name="KSO_WM_TAG_VERSION" val="1.0"/>
  <p:tag name="KSO_WM_SLIDE_LAYOUT" val="a_d_y_l"/>
  <p:tag name="KSO_WM_SLIDE_LAYOUT_CNT" val="1_1_1_1"/>
</p:tagLst>
</file>

<file path=ppt/tags/tag462.xml><?xml version="1.0" encoding="utf-8"?>
<p:tagLst xmlns:p="http://schemas.openxmlformats.org/presentationml/2006/main">
  <p:tag name="KSO_WM_UNIT_VALUE" val="1142*338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64_1*d*1"/>
  <p:tag name="KSO_WM_TEMPLATE_CATEGORY" val="diagram"/>
  <p:tag name="KSO_WM_TEMPLATE_INDEX" val="20200664"/>
  <p:tag name="KSO_WM_UNIT_SUPPORT_UNIT_TYPE" val="[&quot;all&quot;]"/>
  <p:tag name="KSO_WM_UNIT_LAYERLEVEL" val="1"/>
  <p:tag name="KSO_WM_TAG_VERSION" val="1.0"/>
  <p:tag name="KSO_WM_BEAUTIFY_FLAG" val="#wm#"/>
  <p:tag name="KSO_WM_UNIT_USESOURCEFORMAT_APPLY" val="1"/>
</p:tagLst>
</file>

<file path=ppt/tags/tag463.xml><?xml version="1.0" encoding="utf-8"?>
<p:tagLst xmlns:p="http://schemas.openxmlformats.org/presentationml/2006/main">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64_1*l_h_f*1_1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64.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64_1*l_h_a*1_1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65.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64_1*l_h_f*1_2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66.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64_1*l_h_a*1_2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64_1*l_h_f*1_3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64_1*l_h_a*1_3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y"/>
  <p:tag name="KSO_WM_UNIT_INDEX" val="1"/>
  <p:tag name="KSO_WM_UNIT_ID" val="diagram20200664_1*y*1"/>
  <p:tag name="KSO_WM_TEMPLATE_CATEGORY" val="diagram"/>
  <p:tag name="KSO_WM_TEMPLATE_INDEX" val="20200664"/>
  <p:tag name="KSO_WM_UNIT_LAYERLEVEL" val="1"/>
  <p:tag name="KSO_WM_TAG_VERSION" val="1.0"/>
  <p:tag name="KSO_WM_BEAUTIFY_FLAG" val="#wm#"/>
  <p:tag name="KSO_WM_UNIT_FILL_FORE_SCHEMECOLOR_INDEX" val="5"/>
  <p:tag name="KSO_WM_UNIT_FILL_TYPE" val="1"/>
  <p:tag name="KSO_WM_UNIT_LINE_FORE_SCHEMECOLOR_INDEX" val="14"/>
  <p:tag name="KSO_WM_UNIT_LINE_FILL_TYPE" val="2"/>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8_1*l_h_i*1_2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0.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64_1*a*1"/>
  <p:tag name="KSO_WM_TEMPLATE_CATEGORY" val="diagram"/>
  <p:tag name="KSO_WM_TEMPLATE_INDEX" val="20200664"/>
  <p:tag name="KSO_WM_UNIT_LAYERLEVEL" val="1"/>
  <p:tag name="KSO_WM_TAG_VERSION" val="1.0"/>
  <p:tag name="KSO_WM_BEAUTIFY_FLAG" val="#wm#"/>
  <p:tag name="KSO_WM_UNIT_PRESET_TEXT" val="企业团建活动介绍"/>
  <p:tag name="KSO_WM_UNIT_TEXT_FILL_FORE_SCHEMECOLOR_INDEX" val="14"/>
  <p:tag name="KSO_WM_UNIT_TEXT_FILL_TYPE" val="1"/>
  <p:tag name="KSO_WM_UNIT_USESOURCEFORMAT_APPLY" val="1"/>
</p:tagLst>
</file>

<file path=ppt/tags/tag471.xml><?xml version="1.0" encoding="utf-8"?>
<p:tagLst xmlns:p="http://schemas.openxmlformats.org/presentationml/2006/main">
  <p:tag name="KSO_WM_UNIT_VALUE" val="193*19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64_1*l_h_x*1_1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472.xml><?xml version="1.0" encoding="utf-8"?>
<p:tagLst xmlns:p="http://schemas.openxmlformats.org/presentationml/2006/main">
  <p:tag name="KSO_WM_UNIT_VALUE" val="225*2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64_1*l_h_x*1_2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473.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64_1*l_h_x*1_3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474.xml><?xml version="1.0" encoding="utf-8"?>
<p:tagLst xmlns:p="http://schemas.openxmlformats.org/presentationml/2006/main">
  <p:tag name="KSO_WM_BEAUTIFY_FLAG" val="#wm#"/>
  <p:tag name="KSO_WM_TEMPLATE_CATEGORY" val="diagram"/>
  <p:tag name="KSO_WM_TEMPLATE_INDEX" val="20200664"/>
  <p:tag name="KSO_WM_SLIDE_ID" val="diagram2020066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837.15*94.0427"/>
  <p:tag name="KSO_WM_SLIDE_POSITION" val="52.8998*403.547"/>
  <p:tag name="KSO_WM_DIAGRAM_GROUP_CODE" val="l1-1"/>
  <p:tag name="KSO_WM_SLIDE_DIAGTYPE" val="l"/>
  <p:tag name="KSO_WM_TAG_VERSION" val="1.0"/>
  <p:tag name="KSO_WM_SLIDE_LAYOUT" val="a_d_y_l"/>
  <p:tag name="KSO_WM_SLIDE_LAYOUT_CNT" val="1_1_1_1"/>
</p:tagLst>
</file>

<file path=ppt/tags/tag475.xml><?xml version="1.0" encoding="utf-8"?>
<p:tagLst xmlns:p="http://schemas.openxmlformats.org/presentationml/2006/main">
  <p:tag name="KSO_WM_UNIT_ISCONTENTSTITLE" val="0"/>
  <p:tag name="KSO_WM_UNIT_ISNUMDGMTITLE" val="0"/>
  <p:tag name="KSO_WM_UNIT_PRESET_TEXT" val="单击&#13;此处编辑大标题"/>
  <p:tag name="KSO_WM_UNIT_NOCLEAR" val="0"/>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5215_1*a*1"/>
  <p:tag name="KSO_WM_TEMPLATE_CATEGORY" val="diagram"/>
  <p:tag name="KSO_WM_TEMPLATE_INDEX" val="20205215"/>
  <p:tag name="KSO_WM_UNIT_LAYERLEVEL" val="1"/>
  <p:tag name="KSO_WM_TAG_VERSION" val="1.0"/>
  <p:tag name="KSO_WM_BEAUTIFY_FLAG" val="#wm#"/>
  <p:tag name="KSO_WM_UNIT_VALUE" val="16"/>
  <p:tag name="KSO_WM_UNIT_TEXT_FILL_FORE_SCHEMECOLOR_INDEX" val="13"/>
  <p:tag name="KSO_WM_UNIT_TEXT_FILL_TYPE" val="1"/>
  <p:tag name="KSO_WM_UNIT_USESOURCEFORMAT_APPLY" val="1"/>
</p:tagLst>
</file>

<file path=ppt/tags/tag47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2"/>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5215_1*f*1"/>
  <p:tag name="KSO_WM_TEMPLATE_CATEGORY" val="diagram"/>
  <p:tag name="KSO_WM_TEMPLATE_INDEX" val="2020521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5215_1*i*2"/>
  <p:tag name="KSO_WM_TEMPLATE_CATEGORY" val="diagram"/>
  <p:tag name="KSO_WM_TEMPLATE_INDEX" val="20205215"/>
  <p:tag name="KSO_WM_UNIT_LAYERLEVEL" val="1"/>
  <p:tag name="KSO_WM_TAG_VERSION" val="1.0"/>
  <p:tag name="KSO_WM_BEAUTIFY_FLAG" val="#wm#"/>
  <p:tag name="KSO_WM_UNIT_FILL_FORE_SCHEMECOLOR_INDEX" val="5"/>
  <p:tag name="KSO_WM_UNIT_FILL_TYPE" val="1"/>
  <p:tag name="KSO_WM_UNIT_USESOURCEFORMAT_APPLY"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5215_1*i*3"/>
  <p:tag name="KSO_WM_TEMPLATE_CATEGORY" val="diagram"/>
  <p:tag name="KSO_WM_TEMPLATE_INDEX" val="20205215"/>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5215_1*i*1"/>
  <p:tag name="KSO_WM_TEMPLATE_CATEGORY" val="diagram"/>
  <p:tag name="KSO_WM_TEMPLATE_INDEX" val="20205215"/>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48_1*l_h_x*1_2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5215_1*i*4"/>
  <p:tag name="KSO_WM_TEMPLATE_CATEGORY" val="diagram"/>
  <p:tag name="KSO_WM_TEMPLATE_INDEX" val="20205215"/>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5215_1*i*5"/>
  <p:tag name="KSO_WM_TEMPLATE_CATEGORY" val="diagram"/>
  <p:tag name="KSO_WM_TEMPLATE_INDEX" val="20205215"/>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205215_1*i*6"/>
  <p:tag name="KSO_WM_TEMPLATE_CATEGORY" val="diagram"/>
  <p:tag name="KSO_WM_TEMPLATE_INDEX" val="20205215"/>
  <p:tag name="KSO_WM_UNIT_LAYERLEVEL" val="1"/>
  <p:tag name="KSO_WM_TAG_VERSION" val="1.0"/>
  <p:tag name="KSO_WM_BEAUTIFY_FLAG" val="#wm#"/>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205215_1*i*7"/>
  <p:tag name="KSO_WM_TEMPLATE_CATEGORY" val="diagram"/>
  <p:tag name="KSO_WM_TEMPLATE_INDEX" val="20205215"/>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205215_1*i*8"/>
  <p:tag name="KSO_WM_TEMPLATE_CATEGORY" val="diagram"/>
  <p:tag name="KSO_WM_TEMPLATE_INDEX" val="20205215"/>
  <p:tag name="KSO_WM_UNIT_LAYERLEVEL" val="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9"/>
  <p:tag name="KSO_WM_UNIT_ID" val="diagram20205215_1*i*9"/>
  <p:tag name="KSO_WM_TEMPLATE_CATEGORY" val="diagram"/>
  <p:tag name="KSO_WM_TEMPLATE_INDEX" val="20205215"/>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86.xml><?xml version="1.0" encoding="utf-8"?>
<p:tagLst xmlns:p="http://schemas.openxmlformats.org/presentationml/2006/main">
  <p:tag name="KSO_WM_UNIT_DIAGRAM_MODELTYPE" val="creativeCrop"/>
  <p:tag name="KSO_WM_UNIT_VALUE" val="1501*174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5160_1*ζ_h_d*1_1_1"/>
  <p:tag name="KSO_WM_TEMPLATE_CATEGORY" val="crop"/>
  <p:tag name="KSO_WM_TEMPLATE_INDEX" val="20205160"/>
  <p:tag name="KSO_WM_UNIT_SUPPORT_UNIT_TYPE" val="[&quot;all&quot;]"/>
  <p:tag name="KSO_WM_UNIT_LAYERLEVEL" val="1_1_1"/>
  <p:tag name="KSO_WM_TAG_VERSION" val="1.0"/>
  <p:tag name="KSO_WM_BEAUTIFY_FLAG" val="#wm#"/>
  <p:tag name="KSO_WM_UNIT_USESOURCEFORMAT_APPLY" val="1"/>
</p:tagLst>
</file>

<file path=ppt/tags/tag487.xml><?xml version="1.0" encoding="utf-8"?>
<p:tagLst xmlns:p="http://schemas.openxmlformats.org/presentationml/2006/main">
  <p:tag name="KSO_WM_UNIT_DIAGRAM_MODELTYPE" val="creativeCrop"/>
  <p:tag name="KSO_WM_UNIT_VALUE" val="1501*149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5160_1*ζ_h_d*1_1_2"/>
  <p:tag name="KSO_WM_TEMPLATE_CATEGORY" val="crop"/>
  <p:tag name="KSO_WM_TEMPLATE_INDEX" val="20205160"/>
  <p:tag name="KSO_WM_UNIT_SUPPORT_UNIT_TYPE" val="[&quot;all&quot;]"/>
  <p:tag name="KSO_WM_UNIT_LAYERLEVEL" val="1_1_1"/>
  <p:tag name="KSO_WM_TAG_VERSION" val="1.0"/>
  <p:tag name="KSO_WM_BEAUTIFY_FLAG" val="#wm#"/>
  <p:tag name="PICTUREFILLRANGE" val="426ceeec-077f-415e-8ee4-b29da1b3cb64"/>
  <p:tag name="KSO_WM_CREATIVE_CROP_ORG_LEFT" val="0.15"/>
  <p:tag name="KSO_WM_CREATIVE_CROP_ORG_TOP" val="31.15"/>
  <p:tag name="KSO_WM_CREATIVE_CROP_ORG_WIDTH" val="493.9"/>
  <p:tag name="KSO_WM_CREATIVE_CROP_ORG_HEIGHT" val="477.7"/>
  <p:tag name="KSO_WM_CREATIVE_CROP_SHAPE_LEFT" val="68.8472"/>
  <p:tag name="KSO_WM_CREATIVE_CROP_SHAPE_TOP" val="57.0393"/>
  <p:tag name="KSO_WM_CREATIVE_CROP_SHAPE_WIDTH" val="425.203"/>
  <p:tag name="KSO_WM_CREATIVE_CROP_SHAPE_HEIGHT" val="425.921"/>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UNIT_DIAGRAM_MODELTYPE" val="creativeCrop"/>
  <p:tag name="KSO_WM_UNIT_VALUE" val="484*109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5160_1*ζ_h_d*1_1_3"/>
  <p:tag name="KSO_WM_TEMPLATE_CATEGORY" val="crop"/>
  <p:tag name="KSO_WM_TEMPLATE_INDEX" val="20205160"/>
  <p:tag name="KSO_WM_UNIT_SUPPORT_UNIT_TYPE" val="[&quot;all&quot;]"/>
  <p:tag name="KSO_WM_UNIT_LAYERLEVEL" val="1_1_1"/>
  <p:tag name="KSO_WM_TAG_VERSION" val="1.0"/>
  <p:tag name="KSO_WM_BEAUTIFY_FLAG" val="#wm#"/>
  <p:tag name="PICTUREFILLRANGE" val="426ceeec-077f-415e-8ee4-b29da1b3cb64"/>
  <p:tag name="KSO_WM_CREATIVE_CROP_ORG_LEFT" val="0.15"/>
  <p:tag name="KSO_WM_CREATIVE_CROP_ORG_TOP" val="31.15"/>
  <p:tag name="KSO_WM_CREATIVE_CROP_ORG_WIDTH" val="493.9"/>
  <p:tag name="KSO_WM_CREATIVE_CROP_ORG_HEIGHT" val="477.7"/>
  <p:tag name="KSO_WM_CREATIVE_CROP_SHAPE_LEFT" val="0.15"/>
  <p:tag name="KSO_WM_CREATIVE_CROP_SHAPE_TOP" val="127.63"/>
  <p:tag name="KSO_WM_CREATIVE_CROP_SHAPE_WIDTH" val="310.663"/>
  <p:tag name="KSO_WM_CREATIVE_CROP_SHAPE_HEIGHT" val="137.207"/>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DIAGRAM_MODELTYPE" val="creativeCrop"/>
  <p:tag name="KSO_WM_UNIT_VALUE" val="494*134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5160_1*ζ_h_d*1_1_4"/>
  <p:tag name="KSO_WM_TEMPLATE_CATEGORY" val="crop"/>
  <p:tag name="KSO_WM_TEMPLATE_INDEX" val="20205160"/>
  <p:tag name="KSO_WM_UNIT_SUPPORT_UNIT_TYPE" val="[&quot;all&quot;]"/>
  <p:tag name="KSO_WM_UNIT_LAYERLEVEL" val="1_1_1"/>
  <p:tag name="KSO_WM_TAG_VERSION" val="1.0"/>
  <p:tag name="KSO_WM_BEAUTIFY_FLAG" val="#wm#"/>
  <p:tag name="PICTUREFILLRANGE" val="426ceeec-077f-415e-8ee4-b29da1b3cb64"/>
  <p:tag name="KSO_WM_CREATIVE_CROP_ORG_LEFT" val="0.15"/>
  <p:tag name="KSO_WM_CREATIVE_CROP_ORG_TOP" val="31.15"/>
  <p:tag name="KSO_WM_CREATIVE_CROP_ORG_WIDTH" val="493.9"/>
  <p:tag name="KSO_WM_CREATIVE_CROP_ORG_HEIGHT" val="477.7"/>
  <p:tag name="KSO_WM_CREATIVE_CROP_SHAPE_LEFT" val="95.6028"/>
  <p:tag name="KSO_WM_CREATIVE_CROP_SHAPE_TOP" val="316.768"/>
  <p:tag name="KSO_WM_CREATIVE_CROP_SHAPE_WIDTH" val="381.811"/>
  <p:tag name="KSO_WM_CREATIVE_CROP_SHAPE_HEIGHT" val="140.16"/>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48_1*l_h_a*1_3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90.xml><?xml version="1.0" encoding="utf-8"?>
<p:tagLst xmlns:p="http://schemas.openxmlformats.org/presentationml/2006/main">
  <p:tag name="KSO_WM_BEAUTIFY_FLAG" val="#wm#"/>
  <p:tag name="KSO_WM_TEMPLATE_CATEGORY" val="diagram"/>
  <p:tag name="KSO_WM_TEMPLATE_INDEX" val="20205215"/>
  <p:tag name="KSO_WM_SLIDE_ID" val="diagram20205215_1"/>
  <p:tag name="KSO_WM_TEMPLATE_SUBCATEGORY" val="5"/>
  <p:tag name="KSO_WM_TEMPLATE_MASTER_TYPE" val="0"/>
  <p:tag name="KSO_WM_TEMPLATE_COLOR_TYPE" val="1"/>
  <p:tag name="KSO_WM_SLIDE_TYPE" val="text"/>
  <p:tag name="KSO_WM_SLIDE_SUBTYPE" val="picTxt"/>
  <p:tag name="KSO_WM_SLIDE_ITEM_CNT" val="1"/>
  <p:tag name="KSO_WM_SLIDE_INDEX" val="1"/>
  <p:tag name="KSO_WM_SLIDE_SIZE" val="493.9*425.921"/>
  <p:tag name="KSO_WM_SLIDE_POSITION" val="0.15*57.0393"/>
  <p:tag name="KSO_WM_DIAGRAM_GROUP_CODE" val="ζ1-1"/>
  <p:tag name="KSO_WM_SLIDE_DIAGTYPE" val="ζ"/>
  <p:tag name="KSO_WM_TAG_VERSION" val="1.0"/>
  <p:tag name="KSO_WM_SLIDE_LAYOUT" val="a_f_ζ"/>
  <p:tag name="KSO_WM_SLIDE_LAYOUT_CNT" val="1_1_1"/>
</p:tagLst>
</file>

<file path=ppt/tags/tag491.xml><?xml version="1.0" encoding="utf-8"?>
<p:tagLst xmlns:p="http://schemas.openxmlformats.org/presentationml/2006/main">
  <p:tag name="KSO_WM_UNIT_PRESET_TEXT" val="介绍成功经验以及总结的失败教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4_1*m_h_f*1_4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UNIT_ISCONTENTSTITLE" val="0"/>
  <p:tag name="KSO_WM_UNIT_PRESET_TEXT" val="销售培训流程"/>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394_1*a*1"/>
  <p:tag name="KSO_WM_TEMPLATE_CATEGORY" val="diagram"/>
  <p:tag name="KSO_WM_TEMPLATE_INDEX" val="2020139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394_1*m_i*1_1"/>
  <p:tag name="KSO_WM_TEMPLATE_CATEGORY" val="diagram"/>
  <p:tag name="KSO_WM_TEMPLATE_INDEX" val="20201394"/>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394_1*m_h_i*1_1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394_1*m_h_i*1_2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394_1*m_h_i*1_3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4_1*m_h_i*1_4_1"/>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1394_1*m_h_i*1_5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4_1*m_h_i*1_1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50.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48_1*l_h_f*1_3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394_1*m_h_i*1_1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394_1*m_h_i*1_1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4_1*m_h_i*1_3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4_1*m_h_i*1_3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394_1*m_h_i*1_3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394_1*m_h_i*1_5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1394_1*m_h_i*1_5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1394_1*m_h_i*1_5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4_1*m_h_i*1_2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4_1*m_h_i*1_2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8_1*l_h_i*1_3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394_1*m_h_i*1_2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4_1*m_h_i*1_4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394_1*m_h_i*1_4_3"/>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394_1*m_h_i*1_4_4"/>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514.xml><?xml version="1.0" encoding="utf-8"?>
<p:tagLst xmlns:p="http://schemas.openxmlformats.org/presentationml/2006/main">
  <p:tag name="KSO_WM_UNIT_PRESET_TEXT" val="组织邀请各产品负责人进行一到两次培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4_1*m_h_f*1_1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15.xml><?xml version="1.0" encoding="utf-8"?>
<p:tagLst xmlns:p="http://schemas.openxmlformats.org/presentationml/2006/main">
  <p:tag name="KSO_WM_UNIT_PRESET_TEXT" val="销售人员轮流讲解培训内容"/>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4_1*m_h_f*1_2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16.xml><?xml version="1.0" encoding="utf-8"?>
<p:tagLst xmlns:p="http://schemas.openxmlformats.org/presentationml/2006/main">
  <p:tag name="KSO_WM_UNIT_PRESET_TEXT" val="其他人员扮演客户角色进行提问"/>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4_1*m_h_f*1_3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17.xml><?xml version="1.0" encoding="utf-8"?>
<p:tagLst xmlns:p="http://schemas.openxmlformats.org/presentationml/2006/main">
  <p:tag name="KSO_WM_UNIT_PRESET_TEXT" val="参与整个项目执行熟悉各个环节流程"/>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394_1*m_h_f*1_5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18.xml><?xml version="1.0" encoding="utf-8"?>
<p:tagLst xmlns:p="http://schemas.openxmlformats.org/presentationml/2006/main">
  <p:tag name="KSO_WM_UNIT_ISCONTENTSTITLE" val="0"/>
  <p:tag name="KSO_WM_UNIT_PRESET_TEXT" val="内部培训"/>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394_1*m_h_a*1_1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19.xml><?xml version="1.0" encoding="utf-8"?>
<p:tagLst xmlns:p="http://schemas.openxmlformats.org/presentationml/2006/main">
  <p:tag name="KSO_WM_UNIT_ISCONTENTSTITLE" val="0"/>
  <p:tag name="KSO_WM_UNIT_PRESET_TEXT" val="模拟演练"/>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4_1*m_h_a*1_2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648_1*i*5"/>
  <p:tag name="KSO_WM_TEMPLATE_CATEGORY" val="diagram"/>
  <p:tag name="KSO_WM_TEMPLATE_INDEX" val="2020064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20.xml><?xml version="1.0" encoding="utf-8"?>
<p:tagLst xmlns:p="http://schemas.openxmlformats.org/presentationml/2006/main">
  <p:tag name="KSO_WM_UNIT_ISCONTENTSTITLE" val="0"/>
  <p:tag name="KSO_WM_UNIT_PRESET_TEXT" val="客户提问"/>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4_1*m_h_a*1_3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21.xml><?xml version="1.0" encoding="utf-8"?>
<p:tagLst xmlns:p="http://schemas.openxmlformats.org/presentationml/2006/main">
  <p:tag name="KSO_WM_UNIT_ISCONTENTSTITLE" val="0"/>
  <p:tag name="KSO_WM_UNIT_PRESET_TEXT" val="案例分析"/>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4_1*m_h_a*1_4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22.xml><?xml version="1.0" encoding="utf-8"?>
<p:tagLst xmlns:p="http://schemas.openxmlformats.org/presentationml/2006/main">
  <p:tag name="KSO_WM_UNIT_ISCONTENTSTITLE" val="0"/>
  <p:tag name="KSO_WM_UNIT_PRESET_TEXT" val="项目执行"/>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394_1*m_h_a*1_5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23.xml><?xml version="1.0" encoding="utf-8"?>
<p:tagLst xmlns:p="http://schemas.openxmlformats.org/presentationml/2006/main">
  <p:tag name="KSO_WM_BEAUTIFY_FLAG" val="#wm#"/>
  <p:tag name="KSO_WM_TEMPLATE_CATEGORY" val="diagram"/>
  <p:tag name="KSO_WM_TEMPLATE_INDEX" val="20201394"/>
  <p:tag name="KSO_WM_SLIDE_ID" val="diagram20201394_1"/>
  <p:tag name="KSO_WM_TEMPLATE_SUBCATEGORY" val="0"/>
  <p:tag name="KSO_WM_SLIDE_TYPE" val="text"/>
  <p:tag name="KSO_WM_SLIDE_SUBTYPE" val="diag"/>
  <p:tag name="KSO_WM_SLIDE_ITEM_CNT" val="5"/>
  <p:tag name="KSO_WM_SLIDE_INDEX" val="1"/>
  <p:tag name="KSO_WM_SLIDE_SIZE" val="839.166*325.819"/>
  <p:tag name="KSO_WM_SLIDE_POSITION" val="71.7658*160.024"/>
  <p:tag name="KSO_WM_DIAGRAM_GROUP_CODE" val="m1-1"/>
  <p:tag name="KSO_WM_SLIDE_DIAGTYPE" val="m"/>
  <p:tag name="KSO_WM_TAG_VERSION" val="1.0"/>
  <p:tag name="KSO_WM_SLIDE_LAYOUT" val="a_b_m"/>
  <p:tag name="KSO_WM_SLIDE_LAYOUT_CNT" val="1_1_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36_1*i*1"/>
  <p:tag name="KSO_WM_TEMPLATE_CATEGORY" val="diagram"/>
  <p:tag name="KSO_WM_TEMPLATE_INDEX" val="20203736"/>
  <p:tag name="KSO_WM_UNIT_LAYERLEVEL" val="1"/>
  <p:tag name="KSO_WM_TAG_VERSION" val="1.0"/>
  <p:tag name="KSO_WM_BEAUTIFY_FLAG" val="#wm#"/>
  <p:tag name="KSO_WM_DIAGRAM_GROUP_CODE" val="ζ1-1"/>
  <p:tag name="KSO_WM_UNIT_FILL_FORE_SCHEMECOLOR_INDEX" val="5"/>
  <p:tag name="KSO_WM_UNIT_FILL_TYPE" val="1"/>
  <p:tag name="KSO_WM_UNIT_TEXT_FILL_FORE_SCHEMECOLOR_INDEX" val="2"/>
  <p:tag name="KSO_WM_UNIT_TEXT_FILL_TYPE" val="1"/>
  <p:tag name="KSO_WM_UNIT_USESOURCEFORMAT_APPLY" val="1"/>
</p:tagLst>
</file>

<file path=ppt/tags/tag525.xml><?xml version="1.0" encoding="utf-8"?>
<p:tagLst xmlns:p="http://schemas.openxmlformats.org/presentationml/2006/main">
  <p:tag name="KSO_WM_UNIT_ISCONTENTSTITLE" val="0"/>
  <p:tag name="KSO_WM_UNIT_PRESET_TEXT" val="单击此处&#13;添加标题内容"/>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36_1*a*1"/>
  <p:tag name="KSO_WM_TEMPLATE_CATEGORY" val="diagram"/>
  <p:tag name="KSO_WM_TEMPLATE_INDEX" val="20203736"/>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526.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45"/>
  <p:tag name="KSO_WM_UNIT_HIGHLIGHT" val="0"/>
  <p:tag name="KSO_WM_UNIT_COMPATIBLE" val="0"/>
  <p:tag name="KSO_WM_UNIT_DIAGRAM_ISNUMVISUAL" val="0"/>
  <p:tag name="KSO_WM_UNIT_DIAGRAM_ISREFERUNIT" val="0"/>
  <p:tag name="KSO_WM_UNIT_TYPE" val="f"/>
  <p:tag name="KSO_WM_UNIT_INDEX" val="1"/>
  <p:tag name="KSO_WM_UNIT_ID" val="diagram20203736_1*f*1"/>
  <p:tag name="KSO_WM_TEMPLATE_CATEGORY" val="diagram"/>
  <p:tag name="KSO_WM_TEMPLATE_INDEX" val="20203736"/>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527.xml><?xml version="1.0" encoding="utf-8"?>
<p:tagLst xmlns:p="http://schemas.openxmlformats.org/presentationml/2006/main">
  <p:tag name="PA" val="v5.2.6"/>
  <p:tag name="RESOURCELIBID_SHAPE" val="376965"/>
  <p:tag name="RESOURCELIB_SHAPETYPE" val="4"/>
  <p:tag name="PAMAINTYPE" val="4"/>
  <p:tag name="PATYPE" val="140"/>
  <p:tag name="PASUBTYPE" val="145"/>
  <p:tag name="KSO_WM_UNIT_HIGHLIGHT" val="0"/>
  <p:tag name="KSO_WM_UNIT_COMPATIBLE" val="0"/>
  <p:tag name="KSO_WM_UNIT_DIAGRAM_ISNUMVISUAL" val="0"/>
  <p:tag name="KSO_WM_UNIT_DIAGRAM_ISREFERUNIT" val="0"/>
  <p:tag name="KSO_WM_UNIT_TYPE" val="i"/>
  <p:tag name="KSO_WM_UNIT_INDEX" val="2"/>
  <p:tag name="KSO_WM_UNIT_ID" val="diagram20203736_1*i*2"/>
  <p:tag name="KSO_WM_TEMPLATE_CATEGORY" val="diagram"/>
  <p:tag name="KSO_WM_TEMPLATE_INDEX" val="20203736"/>
  <p:tag name="KSO_WM_UNIT_LAYERLEVEL" val="1"/>
  <p:tag name="KSO_WM_TAG_VERSION" val="1.0"/>
  <p:tag name="KSO_WM_BEAUTIFY_FLAG" val="#wm#"/>
  <p:tag name="KSO_WM_DIAGRAM_GROUP_CODE" val="ζ1-1"/>
  <p:tag name="KSO_WM_UNIT_FILL_FORE_SCHEMECOLOR_INDEX" val="6"/>
  <p:tag name="KSO_WM_UNIT_FILL_TYPE" val="1"/>
  <p:tag name="KSO_WM_UNIT_USESOURCEFORMAT_APPLY" val="1"/>
</p:tagLst>
</file>

<file path=ppt/tags/tag528.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UNIT_TYPE" val="i"/>
  <p:tag name="KSO_WM_UNIT_INDEX" val="3"/>
  <p:tag name="KSO_WM_UNIT_ID" val="diagram20203736_1*i*3"/>
  <p:tag name="KSO_WM_TEMPLATE_CATEGORY" val="diagram"/>
  <p:tag name="KSO_WM_TEMPLATE_INDEX" val="20203736"/>
  <p:tag name="KSO_WM_UNIT_LAYERLEVEL" val="1"/>
  <p:tag name="KSO_WM_TAG_VERSION" val="1.0"/>
  <p:tag name="KSO_WM_BEAUTIFY_FLAG" val="#wm#"/>
  <p:tag name="KSO_WM_DIAGRAM_GROUP_CODE" val="ζ1-1"/>
  <p:tag name="KSO_WM_UNIT_FILL_FORE_SCHEMECOLOR_INDEX" val="6"/>
  <p:tag name="KSO_WM_UNIT_FILL_TYPE" val="1"/>
  <p:tag name="KSO_WM_UNIT_TEXT_FILL_FORE_SCHEMECOLOR_INDEX" val="13"/>
  <p:tag name="KSO_WM_UNIT_TEXT_FILL_TYPE" val="1"/>
  <p:tag name="KSO_WM_UNIT_USESOURCEFORMAT_APPLY" val="1"/>
</p:tagLst>
</file>

<file path=ppt/tags/tag529.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UNIT_TYPE" val="i"/>
  <p:tag name="KSO_WM_UNIT_INDEX" val="4"/>
  <p:tag name="KSO_WM_UNIT_ID" val="diagram20203736_1*i*4"/>
  <p:tag name="KSO_WM_TEMPLATE_CATEGORY" val="diagram"/>
  <p:tag name="KSO_WM_TEMPLATE_INDEX" val="20203736"/>
  <p:tag name="KSO_WM_UNIT_LAYERLEVEL" val="1"/>
  <p:tag name="KSO_WM_TAG_VERSION" val="1.0"/>
  <p:tag name="KSO_WM_BEAUTIFY_FLAG" val="#wm#"/>
  <p:tag name="KSO_WM_DIAGRAM_GROUP_CODE" val="ζ1-1"/>
  <p:tag name="KSO_WM_UNIT_FILL_FORE_SCHEMECOLOR_INDEX" val="6"/>
  <p:tag name="KSO_WM_UNIT_FILL_TYPE" val="1"/>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VALUE" val="69*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48_1*l_h_x*1_3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rop1011_6*ζ_h_d*1_1_1"/>
  <p:tag name="KSO_WM_TEMPLATE_CATEGORY" val="crop"/>
  <p:tag name="KSO_WM_TEMPLATE_INDEX" val="1011"/>
  <p:tag name="KSO_WM_UNIT_LAYERLEVEL" val="1_1_1"/>
  <p:tag name="KSO_WM_TAG_VERSION" val="1.0"/>
  <p:tag name="KSO_WM_BEAUTIFY_FLAG" val="#wm#"/>
  <p:tag name="KSO_WM_UNIT_DIAGRAM_MODELTYPE" val="creativeCrop"/>
  <p:tag name="KSO_WM_UNIT_VALUE" val="1692*1608"/>
  <p:tag name="KSO_WM_DIAGRAM_GROUP_CODE" val="ζ1-1"/>
  <p:tag name="KSO_WM_UNIT_TYPE" val="ζ_h_d"/>
  <p:tag name="KSO_WM_UNIT_INDEX" val="1_1_1"/>
  <p:tag name="KSO_WM_UNIT_SUPPORT_UNIT_TYPE" val="[&quot;all&quot;]"/>
  <p:tag name="KSO_WM_BLIP_RECT_LEFT" val="-29"/>
  <p:tag name="KSO_WM_BLIP_RECT_RIGHT" val="-29"/>
  <p:tag name="KSO_WM_BLIP_RECT_TOP" val="0"/>
  <p:tag name="KSO_WM_BLIP_RECT_BOTTOM" val="0"/>
  <p:tag name="KSO_WM_CREATIVE_CROP_ORG_LEFT" val="120"/>
  <p:tag name="KSO_WM_CREATIVE_CROP_ORG_TOP" val="30"/>
  <p:tag name="KSO_WM_CREATIVE_CROP_ORG_WIDTH" val="720"/>
  <p:tag name="KSO_WM_CREATIVE_CROP_ORG_HEIGHT" val="480"/>
  <p:tag name="KSO_WM_CREATIVE_CROP_SHAPE_LEFT" val="251.974"/>
  <p:tag name="KSO_WM_CREATIVE_CROP_SHAPE_TOP" val="30"/>
  <p:tag name="KSO_WM_CREATIVE_CROP_SHAPE_WIDTH" val="456.053"/>
  <p:tag name="KSO_WM_CREATIVE_CROP_SHAPE_HEIGHT" val="480"/>
  <p:tag name="KSO_WM_UNIT_TEXT_FILL_FORE_SCHEMECOLOR_INDEX" val="2"/>
  <p:tag name="KSO_WM_UNIT_TEXT_FILL_TYPE" val="1"/>
  <p:tag name="KSO_WM_UNIT_USESOURCEFORMAT_APPLY" val="1"/>
</p:tagLst>
</file>

<file path=ppt/tags/tag531.xml><?xml version="1.0" encoding="utf-8"?>
<p:tagLst xmlns:p="http://schemas.openxmlformats.org/presentationml/2006/main">
  <p:tag name="KSO_WM_BEAUTIFY_FLAG" val="#wm#"/>
  <p:tag name="KSO_WM_TEMPLATE_CATEGORY" val="diagram"/>
  <p:tag name="KSO_WM_TEMPLATE_INDEX" val="20203736"/>
  <p:tag name="KSO_WM_SLIDE_ID" val="diagram20203736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56.053*480"/>
  <p:tag name="KSO_WM_SLIDE_POSITION" val="473.874*30"/>
  <p:tag name="KSO_WM_TAG_VERSION" val="1.0"/>
  <p:tag name="KSO_WM_SLIDE_LAYOUT" val="a_f_ζ"/>
  <p:tag name="KSO_WM_SLIDE_LAYOUT_CNT" val="1_1_1"/>
  <p:tag name="KSO_WM_DIAGRAM_GROUP_CODE" val="ζ1-1"/>
  <p:tag name="KSO_WM_SLIDE_DIAGTYPE" val="ζ"/>
</p:tagLst>
</file>

<file path=ppt/tags/tag532.xml><?xml version="1.0" encoding="utf-8"?>
<p:tagLst xmlns:p="http://schemas.openxmlformats.org/presentationml/2006/main">
  <p:tag name="KSO_WM_UNIT_ISCONTENTSTITLE" val="0"/>
  <p:tag name="KSO_WM_UNIT_PRESET_TEXT" val="单击此处&#13;添加标题内容"/>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39_1*a*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1"/>
  <p:tag name="KSO_WM_UNIT_HIGHLIGHT" val="0"/>
  <p:tag name="KSO_WM_UNIT_COMPATIBLE" val="0"/>
  <p:tag name="KSO_WM_UNIT_DIAGRAM_ISNUMVISUAL" val="0"/>
  <p:tag name="KSO_WM_UNIT_DIAGRAM_ISREFERUNIT" val="0"/>
  <p:tag name="KSO_WM_UNIT_TYPE" val="f"/>
  <p:tag name="KSO_WM_UNIT_INDEX" val="1"/>
  <p:tag name="KSO_WM_UNIT_ID" val="diagram20203739_1*f*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39_1*i*1"/>
  <p:tag name="KSO_WM_TEMPLATE_CATEGORY" val="diagram"/>
  <p:tag name="KSO_WM_TEMPLATE_INDEX" val="20203739"/>
  <p:tag name="KSO_WM_UNIT_LAYERLEVEL" val="1"/>
  <p:tag name="KSO_WM_TAG_VERSION" val="1.0"/>
  <p:tag name="KSO_WM_BEAUTIFY_FLAG" val="#wm#"/>
  <p:tag name="KSO_WM_DIAGRAM_GROUP_CODE" val="ζ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39_1*i*2"/>
  <p:tag name="KSO_WM_TEMPLATE_CATEGORY" val="diagram"/>
  <p:tag name="KSO_WM_TEMPLATE_INDEX" val="20203739"/>
  <p:tag name="KSO_WM_UNIT_LAYERLEVEL" val="1"/>
  <p:tag name="KSO_WM_TAG_VERSION" val="1.0"/>
  <p:tag name="KSO_WM_BEAUTIFY_FLAG" val="#wm#"/>
  <p:tag name="KSO_WM_DIAGRAM_GROUP_CODE" val="ζ1-1"/>
  <p:tag name="KSO_WM_UNIT_LINE_FORE_SCHEMECOLOR_INDEX" val="5"/>
  <p:tag name="KSO_WM_UNIT_LINE_FILL_TYPE" val="2"/>
  <p:tag name="KSO_WM_UNIT_TEXT_FILL_FORE_SCHEMECOLOR_INDEX" val="2"/>
  <p:tag name="KSO_WM_UNIT_TEXT_FILL_TYPE" val="1"/>
  <p:tag name="KSO_WM_UNIT_USESOURCEFORMAT_APPLY" val="1"/>
</p:tagLst>
</file>

<file path=ppt/tags/tag536.xml><?xml version="1.0" encoding="utf-8"?>
<p:tagLst xmlns:p="http://schemas.openxmlformats.org/presentationml/2006/main">
  <p:tag name="PICTUREFILLRANGE" val="6406fcd8-83f5-44e9-a313-da4346f5d540"/>
  <p:tag name="KSO_WM_UNIT_HIGHLIGHT" val="0"/>
  <p:tag name="KSO_WM_UNIT_COMPATIBLE" val="0"/>
  <p:tag name="KSO_WM_UNIT_DIAGRAM_ISNUMVISUAL" val="0"/>
  <p:tag name="KSO_WM_UNIT_DIAGRAM_ISREFERUNIT" val="0"/>
  <p:tag name="KSO_WM_UNIT_ID" val="crop1011_9*ζ_h_d*1_1_1"/>
  <p:tag name="KSO_WM_TEMPLATE_CATEGORY" val="crop"/>
  <p:tag name="KSO_WM_TEMPLATE_INDEX" val="1011"/>
  <p:tag name="KSO_WM_UNIT_LAYERLEVEL" val="1_1_1"/>
  <p:tag name="KSO_WM_TAG_VERSION" val="1.0"/>
  <p:tag name="KSO_WM_BEAUTIFY_FLAG" val="#wm#"/>
  <p:tag name="KSO_WM_UNIT_DIAGRAM_MODELTYPE" val="creativeCrop"/>
  <p:tag name="KSO_WM_UNIT_VALUE" val="1911*1728"/>
  <p:tag name="KSO_WM_DIAGRAM_GROUP_CODE" val="ζ1-1"/>
  <p:tag name="KSO_WM_UNIT_TYPE" val="ζ_h_d"/>
  <p:tag name="KSO_WM_UNIT_INDEX" val="1_1_1"/>
  <p:tag name="KSO_WM_UNIT_SUPPORT_UNIT_TYPE" val="[&quot;all&quot;]"/>
  <p:tag name="KSO_WM_CREATIVE_CROP_ROTATION" val="180"/>
  <p:tag name="KSO_WM_BLIP_RECT_LEFT" val="-34"/>
  <p:tag name="KSO_WM_BLIP_RECT_RIGHT" val="-34"/>
  <p:tag name="KSO_WM_BLIP_RECT_TOP" val="0"/>
  <p:tag name="KSO_WM_BLIP_RECT_BOTTOM" val="0"/>
  <p:tag name="KSO_WM_CREATIVE_CROP_ORG_LEFT" val="84"/>
  <p:tag name="KSO_WM_CREATIVE_CROP_ORG_TOP" val="6"/>
  <p:tag name="KSO_WM_CREATIVE_CROP_ORG_WIDTH" val="792"/>
  <p:tag name="KSO_WM_CREATIVE_CROP_ORG_HEIGHT" val="528"/>
  <p:tag name="KSO_WM_CREATIVE_CROP_SHAPE_LEFT" val="243.101"/>
  <p:tag name="KSO_WM_CREATIVE_CROP_SHAPE_TOP" val="6"/>
  <p:tag name="KSO_WM_CREATIVE_CROP_SHAPE_WIDTH" val="473.797"/>
  <p:tag name="KSO_WM_CREATIVE_CROP_SHAPE_HEIGHT" val="528"/>
  <p:tag name="KSO_WM_UNIT_TEXT_FILL_FORE_SCHEMECOLOR_INDEX" val="2"/>
  <p:tag name="KSO_WM_UNIT_TEXT_FILL_TYPE" val="1"/>
  <p:tag name="KSO_WM_UNIT_USESOURCEFORMAT_APPLY" val="1"/>
</p:tagLst>
</file>

<file path=ppt/tags/tag537.xml><?xml version="1.0" encoding="utf-8"?>
<p:tagLst xmlns:p="http://schemas.openxmlformats.org/presentationml/2006/main">
  <p:tag name="KSO_WM_BEAUTIFY_FLAG" val="#wm#"/>
  <p:tag name="KSO_WM_TEMPLATE_CATEGORY" val="diagram"/>
  <p:tag name="KSO_WM_TEMPLATE_INDEX" val="20203739"/>
  <p:tag name="KSO_WM_SLIDE_ID" val="diagram20203739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876.755*542"/>
  <p:tag name="KSO_WM_SLIDE_POSITION" val="82.6453*-2.2"/>
  <p:tag name="KSO_WM_TAG_VERSION" val="1.0"/>
  <p:tag name="KSO_WM_SLIDE_LAYOUT" val="a_f_h_ζ"/>
  <p:tag name="KSO_WM_SLIDE_LAYOUT_CNT" val="1_1_2_1"/>
  <p:tag name="KSO_WM_DIAGRAM_GROUP_CODE" val="ζ1-1"/>
  <p:tag name="KSO_WM_SLIDE_DIAGTYPE" val="ζ"/>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5217_1*i*1"/>
  <p:tag name="KSO_WM_TEMPLATE_CATEGORY" val="diagram"/>
  <p:tag name="KSO_WM_TEMPLATE_INDEX" val="20205217"/>
  <p:tag name="KSO_WM_UNIT_LAYERLEVEL" val="1"/>
  <p:tag name="KSO_WM_TAG_VERSION" val="1.0"/>
  <p:tag name="KSO_WM_BEAUTIFY_FLAG" val="#wm#"/>
  <p:tag name="KSO_WM_UNIT_USESOURCEFORMAT_APPLY" val="1"/>
</p:tagLst>
</file>

<file path=ppt/tags/tag539.xml><?xml version="1.0" encoding="utf-8"?>
<p:tagLst xmlns:p="http://schemas.openxmlformats.org/presentationml/2006/main">
  <p:tag name="KSO_WM_UNIT_ISCONTENTSTITLE" val="0"/>
  <p:tag name="KSO_WM_UNIT_ISNUMDGMTITLE" val="0"/>
  <p:tag name="KSO_WM_UNIT_PRESET_TEXT" val="单击&#13;此处输入大标题"/>
  <p:tag name="KSO_WM_UNIT_NOCLEAR" val="0"/>
  <p:tag name="KSO_WM_UNIT_VALUE" val="18"/>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5217_1*a*1"/>
  <p:tag name="KSO_WM_TEMPLATE_CATEGORY" val="diagram"/>
  <p:tag name="KSO_WM_TEMPLATE_INDEX" val="2020521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VALUE" val="69*56"/>
  <p:tag name="KSO_WM_UNIT_HIGHLIGHT" val="0"/>
  <p:tag name="KSO_WM_UNIT_COMPATIBLE" val="0"/>
  <p:tag name="KSO_WM_UNIT_DIAGRAM_ISNUMVISUAL" val="0"/>
  <p:tag name="KSO_WM_UNIT_DIAGRAM_ISREFERUNIT" val="0"/>
  <p:tag name="KSO_WM_DIAGRAM_GROUP_CODE" val="l1-1"/>
  <p:tag name="KSO_WM_UNIT_TYPE" val="l_h_x"/>
  <p:tag name="KSO_WM_UNIT_INDEX" val="1_3_2"/>
  <p:tag name="KSO_WM_UNIT_ID" val="diagram20200648_1*l_h_x*1_3_2"/>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4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6"/>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5217_1*f*1"/>
  <p:tag name="KSO_WM_TEMPLATE_CATEGORY" val="diagram"/>
  <p:tag name="KSO_WM_TEMPLATE_INDEX" val="2020521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5217_1*i*2"/>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5217_1*i*3"/>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5217_1*i*4"/>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5217_1*i*5"/>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205217_1*i*6"/>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205217_1*i*7"/>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205217_1*i*8"/>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9"/>
  <p:tag name="KSO_WM_UNIT_ID" val="diagram20205217_1*i*9"/>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549.xml><?xml version="1.0" encoding="utf-8"?>
<p:tagLst xmlns:p="http://schemas.openxmlformats.org/presentationml/2006/main">
  <p:tag name="PICTUREFILLRANGE" val="0181e11f-3b36-4893-a116-acdf8555c780"/>
  <p:tag name="KSO_WM_UNIT_DIAGRAM_MODELTYPE" val="creativeCrop"/>
  <p:tag name="KSO_WM_UNIT_VALUE" val="821*107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5139_1*ζ_h_d*1_1_1"/>
  <p:tag name="KSO_WM_TEMPLATE_CATEGORY" val="crop"/>
  <p:tag name="KSO_WM_TEMPLATE_INDEX" val="20205139"/>
  <p:tag name="KSO_WM_UNIT_SUPPORT_UNIT_TYPE" val="[&quot;all&quot;]"/>
  <p:tag name="KSO_WM_UNIT_LAYERLEVEL" val="1_1_1"/>
  <p:tag name="KSO_WM_TAG_VERSION" val="1.0"/>
  <p:tag name="KSO_WM_BEAUTIFY_FLAG" val="#wm#"/>
  <p:tag name="KSO_WM_CREATIVE_CROP_ORG_LEFT" val="597.85"/>
  <p:tag name="KSO_WM_CREATIVE_CROP_ORG_TOP" val="0.05"/>
  <p:tag name="KSO_WM_CREATIVE_CROP_ORG_WIDTH" val="303.45"/>
  <p:tag name="KSO_WM_CREATIVE_CROP_ORG_HEIGHT" val="539.75"/>
  <p:tag name="KSO_WM_CREATIVE_CROP_SHAPE_LEFT" val="597.85"/>
  <p:tag name="KSO_WM_CREATIVE_CROP_SHAPE_TOP" val="153.451"/>
  <p:tag name="KSO_WM_CREATIVE_CROP_SHAPE_WIDTH" val="303.45"/>
  <p:tag name="KSO_WM_CREATIVE_CROP_SHAPE_HEIGHT" val="232.948"/>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VALUE" val="86*47"/>
  <p:tag name="KSO_WM_UNIT_HIGHLIGHT" val="0"/>
  <p:tag name="KSO_WM_UNIT_COMPATIBLE" val="0"/>
  <p:tag name="KSO_WM_UNIT_DIAGRAM_ISNUMVISUAL" val="0"/>
  <p:tag name="KSO_WM_UNIT_DIAGRAM_ISREFERUNIT" val="0"/>
  <p:tag name="KSO_WM_DIAGRAM_GROUP_CODE" val="l1-1"/>
  <p:tag name="KSO_WM_UNIT_TYPE" val="l_h_x"/>
  <p:tag name="KSO_WM_UNIT_INDEX" val="1_3_3"/>
  <p:tag name="KSO_WM_UNIT_ID" val="diagram20200648_1*l_h_x*1_3_3"/>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50.xml><?xml version="1.0" encoding="utf-8"?>
<p:tagLst xmlns:p="http://schemas.openxmlformats.org/presentationml/2006/main">
  <p:tag name="KSO_WM_BEAUTIFY_FLAG" val="#wm#"/>
  <p:tag name="KSO_WM_TEMPLATE_CATEGORY" val="diagram"/>
  <p:tag name="KSO_WM_TEMPLATE_INDEX" val="20205217"/>
  <p:tag name="KSO_WM_SLIDE_ID" val="diagram20205217_1"/>
  <p:tag name="KSO_WM_TEMPLATE_SUBCATEGORY" val="5"/>
  <p:tag name="KSO_WM_TEMPLATE_MASTER_TYPE" val="0"/>
  <p:tag name="KSO_WM_TEMPLATE_COLOR_TYPE" val="1"/>
  <p:tag name="KSO_WM_SLIDE_TYPE" val="text"/>
  <p:tag name="KSO_WM_SLIDE_SUBTYPE" val="picTxt"/>
  <p:tag name="KSO_WM_SLIDE_ITEM_CNT" val="1"/>
  <p:tag name="KSO_WM_SLIDE_INDEX" val="1"/>
  <p:tag name="KSO_WM_SLIDE_SIZE" val="303.45*232.948"/>
  <p:tag name="KSO_WM_SLIDE_POSITION" val="597.85*153.451"/>
  <p:tag name="KSO_WM_DIAGRAM_GROUP_CODE" val="ζ1-1"/>
  <p:tag name="KSO_WM_SLIDE_DIAGTYPE" val="ζ"/>
  <p:tag name="KSO_WM_TAG_VERSION" val="1.0"/>
  <p:tag name="KSO_WM_SLIDE_LAYOUT" val="a_f_ζ"/>
  <p:tag name="KSO_WM_SLIDE_LAYOUT_CNT" val="1_1_1"/>
</p:tagLst>
</file>

<file path=ppt/tags/tag55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41_1*a*1"/>
  <p:tag name="KSO_WM_TEMPLATE_CATEGORY" val="diagram"/>
  <p:tag name="KSO_WM_TEMPLATE_INDEX" val="20203741"/>
  <p:tag name="KSO_WM_UNIT_LAYERLEVEL" val="1"/>
  <p:tag name="KSO_WM_TAG_VERSION" val="1.0"/>
  <p:tag name="KSO_WM_BEAUTIFY_FLAG" val="#wm#"/>
  <p:tag name="KSO_WM_UNIT_PRESET_TEXT" val="单击&#13;此处添加标题"/>
  <p:tag name="KSO_WM_DIAGRAM_GROUP_CODE" val="ζ1-1"/>
  <p:tag name="KSO_WM_UNIT_TEXT_FILL_FORE_SCHEMECOLOR_INDEX" val="13"/>
  <p:tag name="KSO_WM_UNIT_TEXT_FILL_TYPE" val="1"/>
  <p:tag name="KSO_WM_UNIT_USESOURCEFORMAT_APPLY" val="1"/>
</p:tagLst>
</file>

<file path=ppt/tags/tag552.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3741_1*f*1"/>
  <p:tag name="KSO_WM_TEMPLATE_CATEGORY" val="diagram"/>
  <p:tag name="KSO_WM_TEMPLATE_INDEX" val="20203741"/>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DIAGRAM_GROUP_CODE" val="ζ1-1"/>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3741_1*i*8"/>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USESOURCEFORMAT_APPLY"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3741_1*i*9"/>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3741_1*i*10"/>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556.xml><?xml version="1.0" encoding="utf-8"?>
<p:tagLst xmlns:p="http://schemas.openxmlformats.org/presentationml/2006/main">
  <p:tag name="PICTUREFILLRANGE" val="6157443c-8763-4717-a837-8efbdde71cf3"/>
  <p:tag name="KSO_WM_UNIT_HIGHLIGHT" val="0"/>
  <p:tag name="KSO_WM_UNIT_COMPATIBLE" val="0"/>
  <p:tag name="KSO_WM_UNIT_DIAGRAM_ISNUMVISUAL" val="0"/>
  <p:tag name="KSO_WM_UNIT_DIAGRAM_ISREFERUNIT" val="0"/>
  <p:tag name="KSO_WM_UNIT_ID" val="crop20203663_1*ζ_h_d*1_1_1"/>
  <p:tag name="KSO_WM_TEMPLATE_CATEGORY" val="crop"/>
  <p:tag name="KSO_WM_TEMPLATE_INDEX" val="20203663"/>
  <p:tag name="KSO_WM_UNIT_LAYERLEVEL" val="1_1_1"/>
  <p:tag name="KSO_WM_TAG_VERSION" val="1.0"/>
  <p:tag name="KSO_WM_BEAUTIFY_FLAG" val="#wm#"/>
  <p:tag name="KSO_WM_UNIT_DIAGRAM_MODELTYPE" val="creativeCrop"/>
  <p:tag name="KSO_WM_UNIT_VALUE" val="1911*1604"/>
  <p:tag name="KSO_WM_DIAGRAM_GROUP_CODE" val="ζ1-1"/>
  <p:tag name="KSO_WM_UNIT_TYPE" val="ζ_h_d"/>
  <p:tag name="KSO_WM_UNIT_INDEX" val="1_1_1"/>
  <p:tag name="KSO_WM_UNIT_SUPPORT_UNIT_TYPE" val="[&quot;all&quot;]"/>
  <p:tag name="KSO_WM_BLIP_RECT_LEFT" val="-8"/>
  <p:tag name="KSO_WM_BLIP_RECT_RIGHT" val="-8"/>
  <p:tag name="KSO_WM_BLIP_RECT_TOP" val="0"/>
  <p:tag name="KSO_WM_BLIP_RECT_BOTTOM" val="0"/>
  <p:tag name="KSO_WM_CREATIVE_CROP_ORG_LEFT" val="37.4"/>
  <p:tag name="KSO_WM_CREATIVE_CROP_ORG_TOP" val="6"/>
  <p:tag name="KSO_WM_CREATIVE_CROP_ORG_WIDTH" val="502.1"/>
  <p:tag name="KSO_WM_CREATIVE_CROP_ORG_HEIGHT" val="528"/>
  <p:tag name="KSO_WM_CREATIVE_CROP_SHAPE_LEFT" val="71.3833"/>
  <p:tag name="KSO_WM_CREATIVE_CROP_SHAPE_TOP" val="6"/>
  <p:tag name="KSO_WM_CREATIVE_CROP_SHAPE_WIDTH" val="434.133"/>
  <p:tag name="KSO_WM_CREATIVE_CROP_SHAPE_HEIGHT" val="528"/>
  <p:tag name="KSO_WM_UNIT_TEXT_FILL_FORE_SCHEMECOLOR_INDEX" val="2"/>
  <p:tag name="KSO_WM_UNIT_TEXT_FILL_TYPE" val="1"/>
  <p:tag name="KSO_WM_UNIT_USESOURCEFORMAT_APPLY" val="1"/>
</p:tagLst>
</file>

<file path=ppt/tags/tag557.xml><?xml version="1.0" encoding="utf-8"?>
<p:tagLst xmlns:p="http://schemas.openxmlformats.org/presentationml/2006/main">
  <p:tag name="KSO_WM_BEAUTIFY_FLAG" val="#wm#"/>
  <p:tag name="KSO_WM_TEMPLATE_CATEGORY" val="diagram"/>
  <p:tag name="KSO_WM_TEMPLATE_INDEX" val="20203741"/>
  <p:tag name="KSO_WM_SLIDE_ID" val="diagram20203741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55.15*542"/>
  <p:tag name="KSO_WM_SLIDE_POSITION" val="-1*-1"/>
  <p:tag name="KSO_WM_TAG_VERSION" val="1.0"/>
  <p:tag name="KSO_WM_SLIDE_LAYOUT" val="a_f_ζ"/>
  <p:tag name="KSO_WM_SLIDE_LAYOUT_CNT" val="1_1_1"/>
  <p:tag name="KSO_WM_DIAGRAM_GROUP_CODE" val="ζ1-1"/>
  <p:tag name="KSO_WM_SLIDE_DIAGTYPE" val="ζ"/>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VALUE" val="1452*108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48_1*d*1"/>
  <p:tag name="KSO_WM_TEMPLATE_CATEGORY" val="diagram"/>
  <p:tag name="KSO_WM_TEMPLATE_INDEX" val="20200648"/>
  <p:tag name="KSO_WM_UNIT_SUPPORT_UNIT_TYPE" val="[&quot;all&quot;]"/>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5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566.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567.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568.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569.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8_1*i*3"/>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570.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572.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573.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575.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577.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h_i*1_1"/>
  <p:tag name="KSO_WM_TEMPLATE_CATEGORY" val="diagram"/>
  <p:tag name="KSO_WM_TEMPLATE_INDEX" val="20201640"/>
  <p:tag name="KSO_WM_UNIT_LAYERLEVEL" val="1_1"/>
  <p:tag name="KSO_WM_TAG_VERSION" val="1.0"/>
  <p:tag name="KSO_WM_BEAUTIFY_FLAG" val="#wm#"/>
  <p:tag name="KSO_WM_UNIT_TYPE" val="h_i"/>
  <p:tag name="KSO_WM_UNIT_INDEX" val="1_1"/>
</p:tagLst>
</file>

<file path=ppt/tags/tag57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1640_1*h_f*1_1"/>
  <p:tag name="KSO_WM_TEMPLATE_CATEGORY" val="diagram"/>
  <p:tag name="KSO_WM_TEMPLATE_INDEX" val="20201640"/>
  <p:tag name="KSO_WM_UNIT_LAYERLEVEL" val="1_1"/>
  <p:tag name="KSO_WM_TAG_VERSION" val="1.0"/>
  <p:tag name="KSO_WM_BEAUTIFY_FLAG" val="#wm#"/>
  <p:tag name="KSO_WM_UNIT_PRESET_TEXT" val="此处添加习题答案，文字是您思想的提炼，为了演示发布的良好效果，请言简意赅的阐述您的观点。此处添加习题答案，文字是您思想的提炼，为了演示发布的良好效果，请言简意赅的阐述您的观点。&#13;此处添加习题答案，文字是您思想的提炼，为了演示发布的良好效果，请言简意赅的阐述您的观点。此处添加习题答案，文字是您思想的提炼，为了演示发布的良好效果，请言简意赅的阐述您的观点。"/>
  <p:tag name="KSO_WM_UNIT_VALUE" val="572"/>
  <p:tag name="KSO_WM_UNIT_TYPE" val="h_f"/>
  <p:tag name="KSO_WM_UNIT_INDEX" val="1_1"/>
</p:tagLst>
</file>

<file path=ppt/tags/tag58.xml><?xml version="1.0" encoding="utf-8"?>
<p:tagLst xmlns:p="http://schemas.openxmlformats.org/presentationml/2006/main">
  <p:tag name="KSO_WM_BEAUTIFY_FLAG" val="#wm#"/>
  <p:tag name="KSO_WM_TEMPLATE_CATEGORY" val="diagram"/>
  <p:tag name="KSO_WM_TEMPLATE_INDEX" val="20200648"/>
  <p:tag name="KSO_WM_SLIDE_ID" val="diagram20200648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74.224*258.134"/>
  <p:tag name="KSO_WM_SLIDE_POSITION" val="59.3387*183.614"/>
  <p:tag name="KSO_WM_DIAGRAM_GROUP_CODE" val="l1-1"/>
  <p:tag name="KSO_WM_SLIDE_DIAGTYPE" val="l"/>
  <p:tag name="KSO_WM_TAG_VERSION" val="1.0"/>
  <p:tag name="KSO_WM_SLIDE_LAYOUT" val="a_b_d_k_l"/>
  <p:tag name="KSO_WM_SLIDE_LAYOUT_CNT" val="1_1_1_1_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a*1"/>
  <p:tag name="KSO_WM_TEMPLATE_CATEGORY" val="diagram"/>
  <p:tag name="KSO_WM_TEMPLATE_INDEX" val="20201640"/>
  <p:tag name="KSO_WM_UNIT_LAYERLEVEL" val="1"/>
  <p:tag name="KSO_WM_TAG_VERSION" val="1.0"/>
  <p:tag name="KSO_WM_BEAUTIFY_FLAG" val="#wm#"/>
  <p:tag name="KSO_WM_UNIT_ISCONTENTSTITLE" val="0"/>
  <p:tag name="KSO_WM_UNIT_NOCLEAR" val="0"/>
  <p:tag name="KSO_WM_UNIT_PRESET_TEXT" val="练习题"/>
  <p:tag name="KSO_WM_UNIT_VALUE" val="10"/>
  <p:tag name="KSO_WM_UNIT_TYPE" val="a"/>
  <p:tag name="KSO_WM_UNIT_INDEX"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i*21"/>
  <p:tag name="KSO_WM_TEMPLATE_CATEGORY" val="diagram"/>
  <p:tag name="KSO_WM_TEMPLATE_INDEX" val="20201640"/>
  <p:tag name="KSO_WM_UNIT_LAYERLEVEL" val="1"/>
  <p:tag name="KSO_WM_TAG_VERSION" val="1.0"/>
  <p:tag name="KSO_WM_BEAUTIFY_FLAG" val="#wm#"/>
  <p:tag name="KSO_WM_UNIT_TYPE" val="i"/>
  <p:tag name="KSO_WM_UNIT_INDEX" val="2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640_1*i*1"/>
  <p:tag name="KSO_WM_TEMPLATE_CATEGORY" val="diagram"/>
  <p:tag name="KSO_WM_TEMPLATE_INDEX" val="20201640"/>
  <p:tag name="KSO_WM_UNIT_LAYERLEVEL" val="1"/>
  <p:tag name="KSO_WM_TAG_VERSION" val="1.0"/>
  <p:tag name="KSO_WM_BEAUTIFY_FLAG" val="#w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640_1*i*2"/>
  <p:tag name="KSO_WM_TEMPLATE_CATEGORY" val="diagram"/>
  <p:tag name="KSO_WM_TEMPLATE_INDEX" val="20201640"/>
  <p:tag name="KSO_WM_UNIT_LAYERLEVEL" val="1"/>
  <p:tag name="KSO_WM_TAG_VERSION" val="1.0"/>
  <p:tag name="KSO_WM_BEAUTIFY_FLAG" val="#wm#"/>
</p:tagLst>
</file>

<file path=ppt/tags/tag584.xml><?xml version="1.0" encoding="utf-8"?>
<p:tagLst xmlns:p="http://schemas.openxmlformats.org/presentationml/2006/main">
  <p:tag name="KSO_WM_BEAUTIFY_FLAG" val="#wm#"/>
  <p:tag name="KSO_WM_TEMPLATE_CATEGORY" val="diagram"/>
  <p:tag name="KSO_WM_TEMPLATE_INDEX" val="20201640"/>
  <p:tag name="KSO_WM_TAG_VERSION" val="1.0"/>
  <p:tag name="KSO_WM_SLIDE_ID" val="diagram20201640_1"/>
  <p:tag name="KSO_WM_SLIDE_INDEX" val="1"/>
  <p:tag name="KSO_WM_SLIDE_ITEM_CNT" val="0"/>
  <p:tag name="KSO_WM_SLIDE_LAYOUT" val="a_h"/>
  <p:tag name="KSO_WM_SLIDE_LAYOUT_CNT" val="1_1"/>
  <p:tag name="KSO_WM_SLIDE_TYPE" val="text"/>
  <p:tag name="KSO_WM_SLIDE_SUBTYPE" val="pureTxt"/>
  <p:tag name="KSO_WM_SLIDE_POSITION" val="41.1031*138.853"/>
  <p:tag name="KSO_WM_SLIDE_SIZE" val="881.397*350.489"/>
  <p:tag name="KSO_WM_TEMPLATE_SUBCATEGORY" val="0"/>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h_i*1_1"/>
  <p:tag name="KSO_WM_TEMPLATE_CATEGORY" val="diagram"/>
  <p:tag name="KSO_WM_TEMPLATE_INDEX" val="20201640"/>
  <p:tag name="KSO_WM_UNIT_LAYERLEVEL" val="1_1"/>
  <p:tag name="KSO_WM_TAG_VERSION" val="1.0"/>
  <p:tag name="KSO_WM_BEAUTIFY_FLAG" val="#wm#"/>
  <p:tag name="KSO_WM_UNIT_TYPE" val="h_i"/>
  <p:tag name="KSO_WM_UNIT_INDEX" val="1_1"/>
</p:tagLst>
</file>

<file path=ppt/tags/tag58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1640_1*h_f*1_1"/>
  <p:tag name="KSO_WM_TEMPLATE_CATEGORY" val="diagram"/>
  <p:tag name="KSO_WM_TEMPLATE_INDEX" val="20201640"/>
  <p:tag name="KSO_WM_UNIT_LAYERLEVEL" val="1_1"/>
  <p:tag name="KSO_WM_TAG_VERSION" val="1.0"/>
  <p:tag name="KSO_WM_BEAUTIFY_FLAG" val="#wm#"/>
  <p:tag name="KSO_WM_UNIT_PRESET_TEXT" val="此处添加习题答案，文字是您思想的提炼，为了演示发布的良好效果，请言简意赅的阐述您的观点。此处添加习题答案，文字是您思想的提炼，为了演示发布的良好效果，请言简意赅的阐述您的观点。&#13;此处添加习题答案，文字是您思想的提炼，为了演示发布的良好效果，请言简意赅的阐述您的观点。此处添加习题答案，文字是您思想的提炼，为了演示发布的良好效果，请言简意赅的阐述您的观点。"/>
  <p:tag name="KSO_WM_UNIT_VALUE" val="572"/>
  <p:tag name="KSO_WM_UNIT_TYPE" val="h_f"/>
  <p:tag name="KSO_WM_UNIT_INDEX" val="1_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a*1"/>
  <p:tag name="KSO_WM_TEMPLATE_CATEGORY" val="diagram"/>
  <p:tag name="KSO_WM_TEMPLATE_INDEX" val="20201640"/>
  <p:tag name="KSO_WM_UNIT_LAYERLEVEL" val="1"/>
  <p:tag name="KSO_WM_TAG_VERSION" val="1.0"/>
  <p:tag name="KSO_WM_BEAUTIFY_FLAG" val="#wm#"/>
  <p:tag name="KSO_WM_UNIT_ISCONTENTSTITLE" val="0"/>
  <p:tag name="KSO_WM_UNIT_NOCLEAR" val="0"/>
  <p:tag name="KSO_WM_UNIT_PRESET_TEXT" val="练习题"/>
  <p:tag name="KSO_WM_UNIT_VALUE" val="10"/>
  <p:tag name="KSO_WM_UNIT_TYPE" val="a"/>
  <p:tag name="KSO_WM_UNIT_INDEX"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i*21"/>
  <p:tag name="KSO_WM_TEMPLATE_CATEGORY" val="diagram"/>
  <p:tag name="KSO_WM_TEMPLATE_INDEX" val="20201640"/>
  <p:tag name="KSO_WM_UNIT_LAYERLEVEL" val="1"/>
  <p:tag name="KSO_WM_TAG_VERSION" val="1.0"/>
  <p:tag name="KSO_WM_BEAUTIFY_FLAG" val="#wm#"/>
  <p:tag name="KSO_WM_UNIT_TYPE" val="i"/>
  <p:tag name="KSO_WM_UNIT_INDEX" val="2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640_1*i*1"/>
  <p:tag name="KSO_WM_TEMPLATE_CATEGORY" val="diagram"/>
  <p:tag name="KSO_WM_TEMPLATE_INDEX" val="20201640"/>
  <p:tag name="KSO_WM_UNIT_LAYERLEVEL" val="1"/>
  <p:tag name="KSO_WM_TAG_VERSION" val="1.0"/>
  <p:tag name="KSO_WM_BEAUTIFY_FLAG" val="#wm#"/>
</p:tagLst>
</file>

<file path=ppt/tags/tag5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3*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640_1*i*2"/>
  <p:tag name="KSO_WM_TEMPLATE_CATEGORY" val="diagram"/>
  <p:tag name="KSO_WM_TEMPLATE_INDEX" val="20201640"/>
  <p:tag name="KSO_WM_UNIT_LAYERLEVEL" val="1"/>
  <p:tag name="KSO_WM_TAG_VERSION" val="1.0"/>
  <p:tag name="KSO_WM_BEAUTIFY_FLAG" val="#wm#"/>
</p:tagLst>
</file>

<file path=ppt/tags/tag591.xml><?xml version="1.0" encoding="utf-8"?>
<p:tagLst xmlns:p="http://schemas.openxmlformats.org/presentationml/2006/main">
  <p:tag name="KSO_WM_BEAUTIFY_FLAG" val="#wm#"/>
  <p:tag name="KSO_WM_TEMPLATE_CATEGORY" val="diagram"/>
  <p:tag name="KSO_WM_TEMPLATE_INDEX" val="20201640"/>
  <p:tag name="KSO_WM_TAG_VERSION" val="1.0"/>
  <p:tag name="KSO_WM_SLIDE_ID" val="diagram20201640_1"/>
  <p:tag name="KSO_WM_SLIDE_INDEX" val="1"/>
  <p:tag name="KSO_WM_SLIDE_ITEM_CNT" val="0"/>
  <p:tag name="KSO_WM_SLIDE_LAYOUT" val="a_h"/>
  <p:tag name="KSO_WM_SLIDE_LAYOUT_CNT" val="1_1"/>
  <p:tag name="KSO_WM_SLIDE_TYPE" val="text"/>
  <p:tag name="KSO_WM_SLIDE_SUBTYPE" val="pureTxt"/>
  <p:tag name="KSO_WM_SLIDE_POSITION" val="41.1031*138.853"/>
  <p:tag name="KSO_WM_SLIDE_SIZE" val="881.397*350.489"/>
  <p:tag name="KSO_WM_TEMPLATE_SUBCATEGORY" val="0"/>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4_1*i*1"/>
  <p:tag name="KSO_WM_TEMPLATE_CATEGORY" val="diagram"/>
  <p:tag name="KSO_WM_TEMPLATE_INDEX" val="20200644"/>
  <p:tag name="KSO_WM_UNIT_LAYERLEVEL" val="1"/>
  <p:tag name="KSO_WM_TAG_VERSION" val="1.0"/>
  <p:tag name="KSO_WM_BEAUTIFY_FLAG" val="#wm#"/>
  <p:tag name="KSO_WM_UNIT_USESOURCEFORMAT_APPLY"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644_1*l_i*1_1"/>
  <p:tag name="KSO_WM_TEMPLATE_CATEGORY" val="diagram"/>
  <p:tag name="KSO_WM_TEMPLATE_INDEX" val="20200644"/>
  <p:tag name="KSO_WM_UNIT_LAYERLEVEL" val="1_1"/>
  <p:tag name="KSO_WM_TAG_VERSION" val="1.0"/>
  <p:tag name="KSO_WM_BEAUTIFY_FLAG" val="#wm#"/>
  <p:tag name="KSO_WM_UNIT_FILL_FORE_SCHEMECOLOR_INDEX" val="13"/>
  <p:tag name="KSO_WM_UNIT_FILL_TYPE" val="1"/>
  <p:tag name="KSO_WM_UNIT_USESOURCEFORMAT_APPLY"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4_1*i*3"/>
  <p:tag name="KSO_WM_TEMPLATE_CATEGORY" val="diagram"/>
  <p:tag name="KSO_WM_TEMPLATE_INDEX" val="2020064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4_1*i*2"/>
  <p:tag name="KSO_WM_TEMPLATE_CATEGORY" val="diagram"/>
  <p:tag name="KSO_WM_TEMPLATE_INDEX" val="20200644"/>
  <p:tag name="KSO_WM_UNIT_LAYERLEVEL" val="1"/>
  <p:tag name="KSO_WM_TAG_VERSION" val="1.0"/>
  <p:tag name="KSO_WM_BEAUTIFY_FLAG" val="#wm#"/>
  <p:tag name="KSO_WM_UNIT_FILL_FORE_SCHEMECOLOR_INDEX" val="5"/>
  <p:tag name="KSO_WM_UNIT_FILL_TYPE" val="1"/>
  <p:tag name="KSO_WM_UNIT_USESOURCEFORMAT_APPLY" val="1"/>
</p:tagLst>
</file>

<file path=ppt/tags/tag59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4_1*a*1"/>
  <p:tag name="KSO_WM_TEMPLATE_CATEGORY" val="diagram"/>
  <p:tag name="KSO_WM_TEMPLATE_INDEX" val="20200644"/>
  <p:tag name="KSO_WM_UNIT_LAYERLEVEL" val="1"/>
  <p:tag name="KSO_WM_TAG_VERSION" val="1.0"/>
  <p:tag name="KSO_WM_BEAUTIFY_FLAG" val="#wm#"/>
  <p:tag name="KSO_WM_UNIT_PRESET_TEXT" val="高尔夫&#13;比赛活动召集"/>
  <p:tag name="KSO_WM_UNIT_TEXT_FILL_FORE_SCHEMECOLOR_INDEX" val="14"/>
  <p:tag name="KSO_WM_UNIT_TEXT_FILL_TYPE" val="1"/>
  <p:tag name="KSO_WM_UNIT_USESOURCEFORMAT_APPLY" val="1"/>
</p:tagLst>
</file>

<file path=ppt/tags/tag597.xml><?xml version="1.0" encoding="utf-8"?>
<p:tagLst xmlns:p="http://schemas.openxmlformats.org/presentationml/2006/main">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644_1*f*1"/>
  <p:tag name="KSO_WM_TEMPLATE_CATEGORY" val="diagram"/>
  <p:tag name="KSO_WM_TEMPLATE_INDEX" val="2020064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4_1*l_h_i*1_1_1"/>
  <p:tag name="KSO_WM_TEMPLATE_CATEGORY" val="diagram"/>
  <p:tag name="KSO_WM_TEMPLATE_INDEX" val="20200644"/>
  <p:tag name="KSO_WM_UNIT_LAYERLEVEL" val="1_1_1"/>
  <p:tag name="KSO_WM_TAG_VERSION" val="1.0"/>
  <p:tag name="KSO_WM_BEAUTIFY_FLAG" val="#wm#"/>
  <p:tag name="KSO_WM_UNIT_FILL_FORE_SCHEMECOLOR_INDEX" val="13"/>
  <p:tag name="KSO_WM_UNIT_FILL_TYPE" val="1"/>
  <p:tag name="KSO_WM_UNIT_TEXT_FILL_FORE_SCHEMECOLOR_INDEX" val="15"/>
  <p:tag name="KSO_WM_UNIT_TEXT_FILL_TYPE" val="1"/>
  <p:tag name="KSO_WM_UNIT_USESOURCEFORMAT_APPLY" val="1"/>
</p:tagLst>
</file>

<file path=ppt/tags/tag599.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4_1*l_h_f*1_1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6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1_1"/>
  <p:tag name="KSO_WM_UNIT_ID" val="diagram160193_4*m_h_f*1_1_1"/>
  <p:tag name="KSO_WM_UNIT_LAYERLEVEL" val="1_1_1"/>
  <p:tag name="KSO_WM_UNIT_VALUE" val="17"/>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4_1*l_h_i*1_2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4_1*l_h_i*1_3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602.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44_1*l_h_f*1_2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603.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44_1*l_h_f*1_3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604.xml><?xml version="1.0" encoding="utf-8"?>
<p:tagLst xmlns:p="http://schemas.openxmlformats.org/presentationml/2006/main">
  <p:tag name="KSO_WM_BEAUTIFY_FLAG" val="#wm#"/>
  <p:tag name="KSO_WM_TEMPLATE_CATEGORY" val="diagram"/>
  <p:tag name="KSO_WM_TEMPLATE_INDEX" val="20200644"/>
  <p:tag name="KSO_WM_SLIDE_ID" val="diagram2020064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57.568*540"/>
  <p:tag name="KSO_WM_SLIDE_POSITION" val="602.368*0.540787"/>
  <p:tag name="KSO_WM_DIAGRAM_GROUP_CODE" val="l1-1"/>
  <p:tag name="KSO_WM_SLIDE_DIAGTYPE" val="l"/>
  <p:tag name="KSO_WM_TAG_VERSION" val="1.0"/>
  <p:tag name="KSO_WM_SLIDE_LAYOUT" val="a_b_f_l"/>
  <p:tag name="KSO_WM_SLIDE_LAYOUT_CNT" val="1_1_1_1"/>
</p:tagLst>
</file>

<file path=ppt/tags/tag605.xml><?xml version="1.0" encoding="utf-8"?>
<p:tagLst xmlns:p="http://schemas.openxmlformats.org/presentationml/2006/main">
  <p:tag name="KSO_WM_UNIT_VALUE" val="952*1692"/>
  <p:tag name="KSO_WM_UNIT_HIGHLIGHT" val="0"/>
  <p:tag name="KSO_WM_UNIT_COMPATIBLE" val="0"/>
  <p:tag name="KSO_WM_UNIT_DIAGRAM_ISNUMVISUAL" val="0"/>
  <p:tag name="KSO_WM_UNIT_DIAGRAM_ISREFERUNIT" val="0"/>
  <p:tag name="KSO_WM_UNIT_TYPE" val="h_d"/>
  <p:tag name="KSO_WM_UNIT_INDEX" val="2_1"/>
  <p:tag name="KSO_WM_UNIT_ID" val="diagram20200655_1*h_d*2_1"/>
  <p:tag name="KSO_WM_TEMPLATE_CATEGORY" val="diagram"/>
  <p:tag name="KSO_WM_TEMPLATE_INDEX" val="20200655"/>
  <p:tag name="KSO_WM_UNIT_SUPPORT_UNIT_TYPE" val="[&quot;all&quot;]"/>
  <p:tag name="KSO_WM_UNIT_LAYERLEVEL" val="1_1"/>
  <p:tag name="KSO_WM_TAG_VERSION" val="1.0"/>
  <p:tag name="KSO_WM_BEAUTIFY_FLAG" val="#wm#"/>
</p:tagLst>
</file>

<file path=ppt/tags/tag606.xml><?xml version="1.0" encoding="utf-8"?>
<p:tagLst xmlns:p="http://schemas.openxmlformats.org/presentationml/2006/main">
  <p:tag name="KSO_WM_UNIT_VALUE" val="952*1692"/>
  <p:tag name="KSO_WM_UNIT_HIGHLIGHT" val="0"/>
  <p:tag name="KSO_WM_UNIT_COMPATIBLE" val="0"/>
  <p:tag name="KSO_WM_UNIT_DIAGRAM_ISNUMVISUAL" val="0"/>
  <p:tag name="KSO_WM_UNIT_DIAGRAM_ISREFERUNIT" val="0"/>
  <p:tag name="KSO_WM_UNIT_TYPE" val="h_d"/>
  <p:tag name="KSO_WM_UNIT_INDEX" val="1_1"/>
  <p:tag name="KSO_WM_UNIT_ID" val="diagram20200655_1*h_d*1_1"/>
  <p:tag name="KSO_WM_TEMPLATE_CATEGORY" val="diagram"/>
  <p:tag name="KSO_WM_TEMPLATE_INDEX" val="20200655"/>
  <p:tag name="KSO_WM_UNIT_SUPPORT_UNIT_TYPE" val="[&quot;all&quot;]"/>
  <p:tag name="KSO_WM_UNIT_LAYERLEVEL" val="1_1"/>
  <p:tag name="KSO_WM_TAG_VERSION" val="1.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y"/>
  <p:tag name="KSO_WM_UNIT_INDEX" val="2_1"/>
  <p:tag name="KSO_WM_UNIT_ID" val="diagram20200655_1*h_y*2_1"/>
  <p:tag name="KSO_WM_TEMPLATE_CATEGORY" val="diagram"/>
  <p:tag name="KSO_WM_TEMPLATE_INDEX" val="20200655"/>
  <p:tag name="KSO_WM_UNIT_LAYERLEVEL" val="1_1"/>
  <p:tag name="KSO_WM_TAG_VERSION" val="1.0"/>
  <p:tag name="KSO_WM_BEAUTIFY_FLAG" val="#wm#"/>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y"/>
  <p:tag name="KSO_WM_UNIT_INDEX" val="1_1"/>
  <p:tag name="KSO_WM_UNIT_ID" val="diagram20200655_1*h_y*1_1"/>
  <p:tag name="KSO_WM_TEMPLATE_CATEGORY" val="diagram"/>
  <p:tag name="KSO_WM_TEMPLATE_INDEX" val="20200655"/>
  <p:tag name="KSO_WM_UNIT_LAYERLEVEL" val="1_1"/>
  <p:tag name="KSO_WM_TAG_VERSION" val="1.0"/>
  <p:tag name="KSO_WM_BEAUTIFY_FLAG" val="#wm#"/>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55_1*h_i*1_2"/>
  <p:tag name="KSO_WM_TEMPLATE_CATEGORY" val="diagram"/>
  <p:tag name="KSO_WM_TEMPLATE_INDEX" val="20200655"/>
  <p:tag name="KSO_WM_UNIT_LAYERLEVEL" val="1_1"/>
  <p:tag name="KSO_WM_TAG_VERSION" val="1.0"/>
  <p:tag name="KSO_WM_BEAUTIFY_FLAG" val="#wm#"/>
</p:tagLst>
</file>

<file path=ppt/tags/tag6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200655_1*h_i*2_1"/>
  <p:tag name="KSO_WM_TEMPLATE_CATEGORY" val="diagram"/>
  <p:tag name="KSO_WM_TEMPLATE_INDEX" val="20200655"/>
  <p:tag name="KSO_WM_UNIT_LAYERLEVEL" val="1_1"/>
  <p:tag name="KSO_WM_TAG_VERSION" val="1.0"/>
  <p:tag name="KSO_WM_BEAUTIFY_FLAG" val="#w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20200655_1*h_i*2_2"/>
  <p:tag name="KSO_WM_TEMPLATE_CATEGORY" val="diagram"/>
  <p:tag name="KSO_WM_TEMPLATE_INDEX" val="20200655"/>
  <p:tag name="KSO_WM_UNIT_LAYERLEVEL" val="1_1"/>
  <p:tag name="KSO_WM_TAG_VERSION" val="1.0"/>
  <p:tag name="KSO_WM_BEAUTIFY_FLAG" val="#wm#"/>
</p:tagLst>
</file>

<file path=ppt/tags/tag612.xml><?xml version="1.0" encoding="utf-8"?>
<p:tagLst xmlns:p="http://schemas.openxmlformats.org/presentationml/2006/main">
  <p:tag name="KSO_WM_UNIT_NOCLEAR" val="0"/>
  <p:tag name="KSO_WM_UNIT_VALUE" val="150"/>
  <p:tag name="KSO_WM_UNIT_HIGHLIGHT" val="0"/>
  <p:tag name="KSO_WM_UNIT_COMPATIBLE" val="0"/>
  <p:tag name="KSO_WM_UNIT_DIAGRAM_ISNUMVISUAL" val="0"/>
  <p:tag name="KSO_WM_UNIT_DIAGRAM_ISREFERUNIT" val="0"/>
  <p:tag name="KSO_WM_UNIT_TYPE" val="h_f"/>
  <p:tag name="KSO_WM_UNIT_INDEX" val="2_1"/>
  <p:tag name="KSO_WM_UNIT_ID" val="diagram20200655_1*h_f*2_1"/>
  <p:tag name="KSO_WM_TEMPLATE_CATEGORY" val="diagram"/>
  <p:tag name="KSO_WM_TEMPLATE_INDEX" val="20200655"/>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61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2_1"/>
  <p:tag name="KSO_WM_UNIT_ID" val="diagram20200655_1*h_a*2_1"/>
  <p:tag name="KSO_WM_TEMPLATE_CATEGORY" val="diagram"/>
  <p:tag name="KSO_WM_TEMPLATE_INDEX" val="20200655"/>
  <p:tag name="KSO_WM_UNIT_LAYERLEVEL" val="1_1"/>
  <p:tag name="KSO_WM_TAG_VERSION" val="1.0"/>
  <p:tag name="KSO_WM_BEAUTIFY_FLAG" val="#wm#"/>
  <p:tag name="KSO_WM_UNIT_PRESET_TEXT" val="城市运动会活动"/>
</p:tagLst>
</file>

<file path=ppt/tags/tag614.xml><?xml version="1.0" encoding="utf-8"?>
<p:tagLst xmlns:p="http://schemas.openxmlformats.org/presentationml/2006/main">
  <p:tag name="KSO_WM_UNIT_NOCLEAR" val="0"/>
  <p:tag name="KSO_WM_UNIT_VALUE" val="150"/>
  <p:tag name="KSO_WM_UNIT_HIGHLIGHT" val="0"/>
  <p:tag name="KSO_WM_UNIT_COMPATIBLE" val="0"/>
  <p:tag name="KSO_WM_UNIT_DIAGRAM_ISNUMVISUAL" val="0"/>
  <p:tag name="KSO_WM_UNIT_DIAGRAM_ISREFERUNIT" val="0"/>
  <p:tag name="KSO_WM_UNIT_TYPE" val="h_f"/>
  <p:tag name="KSO_WM_UNIT_INDEX" val="1_1"/>
  <p:tag name="KSO_WM_UNIT_ID" val="diagram20200655_1*h_f*1_1"/>
  <p:tag name="KSO_WM_TEMPLATE_CATEGORY" val="diagram"/>
  <p:tag name="KSO_WM_TEMPLATE_INDEX" val="20200655"/>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615.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1_1"/>
  <p:tag name="KSO_WM_UNIT_ID" val="diagram20200655_1*h_a*1_1"/>
  <p:tag name="KSO_WM_TEMPLATE_CATEGORY" val="diagram"/>
  <p:tag name="KSO_WM_TEMPLATE_INDEX" val="20200655"/>
  <p:tag name="KSO_WM_UNIT_LAYERLEVEL" val="1_1"/>
  <p:tag name="KSO_WM_TAG_VERSION" val="1.0"/>
  <p:tag name="KSO_WM_BEAUTIFY_FLAG" val="#wm#"/>
  <p:tag name="KSO_WM_UNIT_PRESET_TEXT" val="城市运动会活动"/>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55_1*h_i*1_1"/>
  <p:tag name="KSO_WM_TEMPLATE_CATEGORY" val="diagram"/>
  <p:tag name="KSO_WM_TEMPLATE_INDEX" val="20200655"/>
  <p:tag name="KSO_WM_UNIT_LAYERLEVEL" val="1_1"/>
  <p:tag name="KSO_WM_TAG_VERSION" val="1.0"/>
  <p:tag name="KSO_WM_BEAUTIFY_FLAG" val="#wm#"/>
</p:tagLst>
</file>

<file path=ppt/tags/tag617.xml><?xml version="1.0" encoding="utf-8"?>
<p:tagLst xmlns:p="http://schemas.openxmlformats.org/presentationml/2006/main">
  <p:tag name="KSO_WM_BEAUTIFY_FLAG" val="#wm#"/>
  <p:tag name="KSO_WM_TEMPLATE_CATEGORY" val="diagram"/>
  <p:tag name="KSO_WM_TEMPLATE_INDEX" val="20200655"/>
  <p:tag name="KSO_WM_SLIDE_ID" val="diagram20200655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60.149*540"/>
  <p:tag name="KSO_WM_SLIDE_POSITION" val="-0.410079*0"/>
  <p:tag name="KSO_WM_TAG_VERSION" val="1.0"/>
  <p:tag name="KSO_WM_SLIDE_LAYOUT" val="h"/>
  <p:tag name="KSO_WM_SLIDE_LAYOUT_CNT" val="2"/>
</p:tagLst>
</file>

<file path=ppt/tags/tag618.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ISCONTENTSTITLE" val="0"/>
  <p:tag name="KSO_WM_UNIT_PRESET_TEXT" val="SALES MANAGEMENT"/>
  <p:tag name="KSO_WM_UNIT_NOCLEAR" val="0"/>
  <p:tag name="KSO_WM_UNIT_VALUE" val="62"/>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201396_1*b*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620.xml><?xml version="1.0" encoding="utf-8"?>
<p:tagLst xmlns:p="http://schemas.openxmlformats.org/presentationml/2006/main">
  <p:tag name="KSO_WM_UNIT_ISCONTENTSTITLE" val="0"/>
  <p:tag name="KSO_WM_UNIT_PRESET_TEXT" val="每周召开销售例会"/>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96_1*l_h_a*1_1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21.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96_1*l_h_f*1_1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UNIT_ISCONTENTSTITLE" val="0"/>
  <p:tag name="KSO_WM_UNIT_PRESET_TEXT" val="检查工作进展"/>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96_1*l_h_a*1_2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23.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96_1*l_h_f*1_2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96_1*l_h_i*1_1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96_1*l_h_i*1_1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6_1*l_h_i*1_2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96_1*l_h_i*1_2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628.xml><?xml version="1.0" encoding="utf-8"?>
<p:tagLst xmlns:p="http://schemas.openxmlformats.org/presentationml/2006/main">
  <p:tag name="KSO_WM_UNIT_ISCONTENTSTITLE" val="0"/>
  <p:tag name="KSO_WM_UNIT_PRESET_TEXT" val="提出问题解决方案"/>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396_1*l_h_a*1_4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29.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96_1*l_h_f*1_4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4*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96_1*l_h_i*1_4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96_1*l_h_i*1_4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UNIT_ISCONTENTSTITLE" val="0"/>
  <p:tag name="KSO_WM_UNIT_PRESET_TEXT" val="提出上周遇到的问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96_1*l_h_a*1_3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33.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96_1*l_h_f*1_3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6_1*l_h_i*1_3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96_1*l_h_i*1_3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636.xml><?xml version="1.0" encoding="utf-8"?>
<p:tagLst xmlns:p="http://schemas.openxmlformats.org/presentationml/2006/main">
  <p:tag name="KSO_WM_UNIT_ISCONTENTSTITLE" val="0"/>
  <p:tag name="KSO_WM_UNIT_PRESET_TEXT" val="传达本周工作内容"/>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1396_1*l_h_a*1_5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37.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1396_1*l_h_f*1_5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396_1*l_h_i*1_5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1396_1*l_h_i*1_5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2_1"/>
  <p:tag name="KSO_WM_UNIT_ID" val="diagram160193_4*m_h_f*1_2_1"/>
  <p:tag name="KSO_WM_UNIT_LAYERLEVEL" val="1_1_1"/>
  <p:tag name="KSO_WM_UNIT_VALUE" val="17"/>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640.xml><?xml version="1.0" encoding="utf-8"?>
<p:tagLst xmlns:p="http://schemas.openxmlformats.org/presentationml/2006/main">
  <p:tag name="KSO_WM_UNIT_ISCONTENTSTITLE" val="0"/>
  <p:tag name="KSO_WM_UNIT_PRESET_TEXT" val="确定下周任务目标"/>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1396_1*l_h_a*1_6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41.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01396_1*l_h_f*1_6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396_1*l_h_i*1_6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01396_1*l_h_i*1_6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644.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646.xml><?xml version="1.0" encoding="utf-8"?>
<p:tagLst xmlns:p="http://schemas.openxmlformats.org/presentationml/2006/main">
  <p:tag name="KSO_WM_UNIT_VALUE" val="1205*2136"/>
  <p:tag name="KSO_WM_UNIT_HIGHLIGHT" val="0"/>
  <p:tag name="KSO_WM_UNIT_COMPATIBLE" val="0"/>
  <p:tag name="KSO_WM_UNIT_DIAGRAM_ISNUMVISUAL" val="0"/>
  <p:tag name="KSO_WM_UNIT_DIAGRAM_ISREFERUNIT" val="0"/>
  <p:tag name="KSO_WM_UNIT_TYPE" val="d"/>
  <p:tag name="KSO_WM_UNIT_INDEX" val="1"/>
  <p:tag name="KSO_WM_UNIT_ID" val="diagram20201370_1*d*1"/>
  <p:tag name="KSO_WM_TEMPLATE_CATEGORY" val="diagram"/>
  <p:tag name="KSO_WM_TEMPLATE_INDEX" val="20201370"/>
  <p:tag name="KSO_WM_UNIT_SUPPORT_UNIT_TYPE" val="[]"/>
  <p:tag name="KSO_WM_UNIT_LAYERLEVEL" val="1"/>
  <p:tag name="KSO_WM_TAG_VERSION" val="1.0"/>
  <p:tag name="KSO_WM_BEAUTIFY_FLAG" val="#wm#"/>
</p:tagLst>
</file>

<file path=ppt/tags/tag647.xml><?xml version="1.0" encoding="utf-8"?>
<p:tagLst xmlns:p="http://schemas.openxmlformats.org/presentationml/2006/main">
  <p:tag name="KSO_WM_UNIT_PRESET_TEXT" val="简明扼要的阐述您的观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1"/>
  <p:tag name="KSO_WM_UNIT_ID" val="diagram20201370_1*f*1"/>
  <p:tag name="KSO_WM_TEMPLATE_CATEGORY" val="diagram"/>
  <p:tag name="KSO_WM_TEMPLATE_INDEX" val="20201370"/>
  <p:tag name="KSO_WM_UNIT_LAYERLEVEL" val="1"/>
  <p:tag name="KSO_WM_TAG_VERSION" val="1.0"/>
  <p:tag name="KSO_WM_BEAUTIFY_FLAG" val="#wm#"/>
</p:tagLst>
</file>

<file path=ppt/tags/tag648.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649.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6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65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651.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652.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653.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4"/>
  <p:tag name="KSO_WM_UNIT_ID" val="diagram20201370_1*i*4"/>
  <p:tag name="KSO_WM_TEMPLATE_CATEGORY" val="diagram"/>
  <p:tag name="KSO_WM_TEMPLATE_INDEX" val="20201370"/>
  <p:tag name="KSO_WM_UNIT_LAYERLEVEL" val="1"/>
  <p:tag name="KSO_WM_TAG_VERSION" val="1.0"/>
  <p:tag name="KSO_WM_BEAUTIFY_FLAG" val="#wm#"/>
</p:tagLst>
</file>

<file path=ppt/tags/tag654.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5"/>
  <p:tag name="KSO_WM_UNIT_ID" val="diagram20201370_1*i*5"/>
  <p:tag name="KSO_WM_TEMPLATE_CATEGORY" val="diagram"/>
  <p:tag name="KSO_WM_TEMPLATE_INDEX" val="20201370"/>
  <p:tag name="KSO_WM_UNIT_LAYERLEVEL" val="1"/>
  <p:tag name="KSO_WM_TAG_VERSION" val="1.0"/>
  <p:tag name="KSO_WM_BEAUTIFY_FLAG" val="#wm#"/>
</p:tagLst>
</file>

<file path=ppt/tags/tag655.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6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665.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66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66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66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66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6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4*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67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671.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672.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673.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674.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675.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676.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677.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678.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679.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6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680.xml><?xml version="1.0" encoding="utf-8"?>
<p:tagLst xmlns:p="http://schemas.openxmlformats.org/presentationml/2006/main">
  <p:tag name="KSO_WM_UNIT_VALUE" val="1535*1151"/>
  <p:tag name="KSO_WM_UNIT_HIGHLIGHT" val="0"/>
  <p:tag name="KSO_WM_UNIT_COMPATIBLE" val="0"/>
  <p:tag name="KSO_WM_UNIT_DIAGRAM_ISNUMVISUAL" val="0"/>
  <p:tag name="KSO_WM_UNIT_DIAGRAM_ISREFERUNIT" val="0"/>
  <p:tag name="KSO_WM_UNIT_TYPE" val="d"/>
  <p:tag name="KSO_WM_UNIT_INDEX" val="1"/>
  <p:tag name="KSO_WM_UNIT_ID" val="diagram20200653_1*d*1"/>
  <p:tag name="KSO_WM_TEMPLATE_CATEGORY" val="diagram"/>
  <p:tag name="KSO_WM_TEMPLATE_INDEX" val="20200653"/>
  <p:tag name="KSO_WM_UNIT_SUPPORT_UNIT_TYPE" val="[&quot;all&quot;]"/>
  <p:tag name="KSO_WM_UNIT_LAYERLEVEL" val="1"/>
  <p:tag name="KSO_WM_TAG_VERSION" val="1.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53_1*i*4"/>
  <p:tag name="KSO_WM_TEMPLATE_CATEGORY" val="diagram"/>
  <p:tag name="KSO_WM_TEMPLATE_INDEX" val="20200653"/>
  <p:tag name="KSO_WM_UNIT_LAYERLEVEL" val="1"/>
  <p:tag name="KSO_WM_TAG_VERSION" val="1.0"/>
  <p:tag name="KSO_WM_BEAUTIFY_FLAG" val="#wm#"/>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3_1*i*9"/>
  <p:tag name="KSO_WM_TEMPLATE_CATEGORY" val="diagram"/>
  <p:tag name="KSO_WM_TEMPLATE_INDEX" val="20200653"/>
  <p:tag name="KSO_WM_UNIT_LAYERLEVEL" val="1"/>
  <p:tag name="KSO_WM_TAG_VERSION" val="1.0"/>
  <p:tag name="KSO_WM_BEAUTIFY_FLAG" val="#wm#"/>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0653_1*y*1"/>
  <p:tag name="KSO_WM_TEMPLATE_CATEGORY" val="diagram"/>
  <p:tag name="KSO_WM_TEMPLATE_INDEX" val="20200653"/>
  <p:tag name="KSO_WM_UNIT_LAYERLEVEL" val="1"/>
  <p:tag name="KSO_WM_TAG_VERSION" val="1.0"/>
  <p:tag name="KSO_WM_BEAUTIFY_FLAG" val="#wm#"/>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3_1*i*8"/>
  <p:tag name="KSO_WM_TEMPLATE_CATEGORY" val="diagram"/>
  <p:tag name="KSO_WM_TEMPLATE_INDEX" val="20200653"/>
  <p:tag name="KSO_WM_UNIT_LAYERLEVEL" val="1"/>
  <p:tag name="KSO_WM_TAG_VERSION" val="1.0"/>
  <p:tag name="KSO_WM_BEAUTIFY_FLAG" val="#wm#"/>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3_1*i*2"/>
  <p:tag name="KSO_WM_TEMPLATE_CATEGORY" val="diagram"/>
  <p:tag name="KSO_WM_TEMPLATE_INDEX" val="20200653"/>
  <p:tag name="KSO_WM_UNIT_LAYERLEVEL" val="1"/>
  <p:tag name="KSO_WM_TAG_VERSION" val="1.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53_1*i*3"/>
  <p:tag name="KSO_WM_TEMPLATE_CATEGORY" val="diagram"/>
  <p:tag name="KSO_WM_TEMPLATE_INDEX" val="20200653"/>
  <p:tag name="KSO_WM_UNIT_LAYERLEVEL" val="1"/>
  <p:tag name="KSO_WM_TAG_VERSION" val="1.0"/>
  <p:tag name="KSO_WM_BEAUTIFY_FLAG" val="#wm#"/>
</p:tagLst>
</file>

<file path=ppt/tags/tag687.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692_1*a*1"/>
  <p:tag name="KSO_WM_TEMPLATE_CATEGORY" val="diagram"/>
  <p:tag name="KSO_WM_TEMPLATE_INDEX" val="20200692"/>
  <p:tag name="KSO_WM_UNIT_LAYERLEVEL" val="1"/>
  <p:tag name="KSO_WM_TAG_VERSION" val="1.0"/>
  <p:tag name="KSO_WM_BEAUTIFY_FLAG" val="#wm#"/>
  <p:tag name="KSO_WM_UNIT_PRESET_TEXT" val="活动礼品&#13;宣传海报展示"/>
</p:tagLst>
</file>

<file path=ppt/tags/tag688.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UNIT_TYPE" val="f"/>
  <p:tag name="KSO_WM_UNIT_INDEX" val="2"/>
  <p:tag name="KSO_WM_UNIT_ID" val="diagram20200692_1*f*2"/>
  <p:tag name="KSO_WM_TEMPLATE_CATEGORY" val="diagram"/>
  <p:tag name="KSO_WM_TEMPLATE_INDEX" val="2020069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68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2"/>
  <p:tag name="KSO_WM_UNIT_ID" val="diagram20200692_1*i*2"/>
  <p:tag name="KSO_WM_TEMPLATE_CATEGORY" val="diagram"/>
  <p:tag name="KSO_WM_TEMPLATE_INDEX" val="20200692"/>
  <p:tag name="KSO_WM_UNIT_LAYERLEVEL" val="1"/>
  <p:tag name="KSO_WM_TAG_VERSION" val="1.0"/>
  <p:tag name="KSO_WM_BEAUTIFY_FLAG" val="#wm#"/>
</p:tagLst>
</file>

<file path=ppt/tags/tag6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2_1*i*1"/>
  <p:tag name="KSO_WM_TEMPLATE_CATEGORY" val="diagram"/>
  <p:tag name="KSO_WM_TEMPLATE_INDEX" val="20200692"/>
  <p:tag name="KSO_WM_UNIT_LAYERLEVEL" val="1"/>
  <p:tag name="KSO_WM_TAG_VERSION" val="1.0"/>
  <p:tag name="KSO_WM_BEAUTIFY_FLAG" val="#wm#"/>
</p:tagLst>
</file>

<file path=ppt/tags/tag691.xml><?xml version="1.0" encoding="utf-8"?>
<p:tagLst xmlns:p="http://schemas.openxmlformats.org/presentationml/2006/main">
  <p:tag name="KSO_WM_BEAUTIFY_FLAG" val="#wm#"/>
  <p:tag name="KSO_WM_TEMPLATE_CATEGORY" val="diagram"/>
  <p:tag name="KSO_WM_TEMPLATE_INDEX" val="20200653"/>
  <p:tag name="KSO_WM_SLIDE_ID" val="diagram202006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11*539"/>
  <p:tag name="KSO_WM_SLIDE_POSITION" val="0*0"/>
  <p:tag name="KSO_WM_TAG_VERSION" val="1.0"/>
  <p:tag name="KSO_WM_SLIDE_LAYOUT" val="a_d_f_y"/>
  <p:tag name="KSO_WM_SLIDE_LAYOUT_CNT" val="1_1_1_1"/>
</p:tagLst>
</file>

<file path=ppt/tags/tag692.xml><?xml version="1.0" encoding="utf-8"?>
<p:tagLst xmlns:p="http://schemas.openxmlformats.org/presentationml/2006/main">
  <p:tag name="KSO_WM_UNIT_VALUE" val="1535*1151"/>
  <p:tag name="KSO_WM_UNIT_HIGHLIGHT" val="0"/>
  <p:tag name="KSO_WM_UNIT_COMPATIBLE" val="0"/>
  <p:tag name="KSO_WM_UNIT_DIAGRAM_ISNUMVISUAL" val="0"/>
  <p:tag name="KSO_WM_UNIT_DIAGRAM_ISREFERUNIT" val="0"/>
  <p:tag name="KSO_WM_UNIT_TYPE" val="d"/>
  <p:tag name="KSO_WM_UNIT_INDEX" val="1"/>
  <p:tag name="KSO_WM_UNIT_ID" val="diagram20200653_1*d*1"/>
  <p:tag name="KSO_WM_TEMPLATE_CATEGORY" val="diagram"/>
  <p:tag name="KSO_WM_TEMPLATE_INDEX" val="20200653"/>
  <p:tag name="KSO_WM_UNIT_SUPPORT_UNIT_TYPE" val="[&quot;all&quot;]"/>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53_1*i*4"/>
  <p:tag name="KSO_WM_TEMPLATE_CATEGORY" val="diagram"/>
  <p:tag name="KSO_WM_TEMPLATE_INDEX" val="20200653"/>
  <p:tag name="KSO_WM_UNIT_LAYERLEVEL" val="1"/>
  <p:tag name="KSO_WM_TAG_VERSION" val="1.0"/>
  <p:tag name="KSO_WM_BEAUTIFY_FLAG" val="#wm#"/>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3_1*i*9"/>
  <p:tag name="KSO_WM_TEMPLATE_CATEGORY" val="diagram"/>
  <p:tag name="KSO_WM_TEMPLATE_INDEX" val="20200653"/>
  <p:tag name="KSO_WM_UNIT_LAYERLEVEL" val="1"/>
  <p:tag name="KSO_WM_TAG_VERSION" val="1.0"/>
  <p:tag name="KSO_WM_BEAUTIFY_FLAG" val="#wm#"/>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0653_1*y*1"/>
  <p:tag name="KSO_WM_TEMPLATE_CATEGORY" val="diagram"/>
  <p:tag name="KSO_WM_TEMPLATE_INDEX" val="20200653"/>
  <p:tag name="KSO_WM_UNIT_LAYERLEVEL" val="1"/>
  <p:tag name="KSO_WM_TAG_VERSION" val="1.0"/>
  <p:tag name="KSO_WM_BEAUTIFY_FLAG" val="#wm#"/>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3_1*i*8"/>
  <p:tag name="KSO_WM_TEMPLATE_CATEGORY" val="diagram"/>
  <p:tag name="KSO_WM_TEMPLATE_INDEX" val="20200653"/>
  <p:tag name="KSO_WM_UNIT_LAYERLEVEL" val="1"/>
  <p:tag name="KSO_WM_TAG_VERSION" val="1.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3_1*i*2"/>
  <p:tag name="KSO_WM_TEMPLATE_CATEGORY" val="diagram"/>
  <p:tag name="KSO_WM_TEMPLATE_INDEX" val="20200653"/>
  <p:tag name="KSO_WM_UNIT_LAYERLEVEL" val="1"/>
  <p:tag name="KSO_WM_TAG_VERSION" val="1.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53_1*i*3"/>
  <p:tag name="KSO_WM_TEMPLATE_CATEGORY" val="diagram"/>
  <p:tag name="KSO_WM_TEMPLATE_INDEX" val="20200653"/>
  <p:tag name="KSO_WM_UNIT_LAYERLEVEL" val="1"/>
  <p:tag name="KSO_WM_TAG_VERSION" val="1.0"/>
  <p:tag name="KSO_WM_BEAUTIFY_FLAG" val="#wm#"/>
</p:tagLst>
</file>

<file path=ppt/tags/tag699.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692_1*a*1"/>
  <p:tag name="KSO_WM_TEMPLATE_CATEGORY" val="diagram"/>
  <p:tag name="KSO_WM_TEMPLATE_INDEX" val="20200692"/>
  <p:tag name="KSO_WM_UNIT_LAYERLEVEL" val="1"/>
  <p:tag name="KSO_WM_TAG_VERSION" val="1.0"/>
  <p:tag name="KSO_WM_BEAUTIFY_FLAG" val="#wm#"/>
  <p:tag name="KSO_WM_UNIT_PRESET_TEXT" val="活动礼品&#13;宣传海报展示"/>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7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4*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700.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UNIT_TYPE" val="f"/>
  <p:tag name="KSO_WM_UNIT_INDEX" val="2"/>
  <p:tag name="KSO_WM_UNIT_ID" val="diagram20200692_1*f*2"/>
  <p:tag name="KSO_WM_TEMPLATE_CATEGORY" val="diagram"/>
  <p:tag name="KSO_WM_TEMPLATE_INDEX" val="2020069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70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2"/>
  <p:tag name="KSO_WM_UNIT_ID" val="diagram20200692_1*i*2"/>
  <p:tag name="KSO_WM_TEMPLATE_CATEGORY" val="diagram"/>
  <p:tag name="KSO_WM_TEMPLATE_INDEX" val="20200692"/>
  <p:tag name="KSO_WM_UNIT_LAYERLEVEL" val="1"/>
  <p:tag name="KSO_WM_TAG_VERSION" val="1.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2_1*i*1"/>
  <p:tag name="KSO_WM_TEMPLATE_CATEGORY" val="diagram"/>
  <p:tag name="KSO_WM_TEMPLATE_INDEX" val="20200692"/>
  <p:tag name="KSO_WM_UNIT_LAYERLEVEL" val="1"/>
  <p:tag name="KSO_WM_TAG_VERSION" val="1.0"/>
  <p:tag name="KSO_WM_BEAUTIFY_FLAG" val="#wm#"/>
</p:tagLst>
</file>

<file path=ppt/tags/tag703.xml><?xml version="1.0" encoding="utf-8"?>
<p:tagLst xmlns:p="http://schemas.openxmlformats.org/presentationml/2006/main">
  <p:tag name="KSO_WM_BEAUTIFY_FLAG" val="#wm#"/>
  <p:tag name="KSO_WM_TEMPLATE_CATEGORY" val="diagram"/>
  <p:tag name="KSO_WM_TEMPLATE_INDEX" val="20200653"/>
  <p:tag name="KSO_WM_SLIDE_ID" val="diagram202006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11*539"/>
  <p:tag name="KSO_WM_SLIDE_POSITION" val="0*0"/>
  <p:tag name="KSO_WM_TAG_VERSION" val="1.0"/>
  <p:tag name="KSO_WM_SLIDE_LAYOUT" val="a_d_f_y"/>
  <p:tag name="KSO_WM_SLIDE_LAYOUT_CNT" val="1_1_1_1"/>
</p:tagLst>
</file>

<file path=ppt/tags/tag704.xml><?xml version="1.0" encoding="utf-8"?>
<p:tagLst xmlns:p="http://schemas.openxmlformats.org/presentationml/2006/main">
  <p:tag name="KSO_WM_UNIT_VALUE" val="1535*1151"/>
  <p:tag name="KSO_WM_UNIT_HIGHLIGHT" val="0"/>
  <p:tag name="KSO_WM_UNIT_COMPATIBLE" val="0"/>
  <p:tag name="KSO_WM_UNIT_DIAGRAM_ISNUMVISUAL" val="0"/>
  <p:tag name="KSO_WM_UNIT_DIAGRAM_ISREFERUNIT" val="0"/>
  <p:tag name="KSO_WM_UNIT_TYPE" val="d"/>
  <p:tag name="KSO_WM_UNIT_INDEX" val="1"/>
  <p:tag name="KSO_WM_UNIT_ID" val="diagram20200653_1*d*1"/>
  <p:tag name="KSO_WM_TEMPLATE_CATEGORY" val="diagram"/>
  <p:tag name="KSO_WM_TEMPLATE_INDEX" val="20200653"/>
  <p:tag name="KSO_WM_UNIT_SUPPORT_UNIT_TYPE" val="[&quot;all&quot;]"/>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53_1*i*4"/>
  <p:tag name="KSO_WM_TEMPLATE_CATEGORY" val="diagram"/>
  <p:tag name="KSO_WM_TEMPLATE_INDEX" val="20200653"/>
  <p:tag name="KSO_WM_UNIT_LAYERLEVEL" val="1"/>
  <p:tag name="KSO_WM_TAG_VERSION" val="1.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3_1*i*9"/>
  <p:tag name="KSO_WM_TEMPLATE_CATEGORY" val="diagram"/>
  <p:tag name="KSO_WM_TEMPLATE_INDEX" val="20200653"/>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0653_1*y*1"/>
  <p:tag name="KSO_WM_TEMPLATE_CATEGORY" val="diagram"/>
  <p:tag name="KSO_WM_TEMPLATE_INDEX" val="20200653"/>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3_1*i*8"/>
  <p:tag name="KSO_WM_TEMPLATE_CATEGORY" val="diagram"/>
  <p:tag name="KSO_WM_TEMPLATE_INDEX" val="20200653"/>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3_1*i*2"/>
  <p:tag name="KSO_WM_TEMPLATE_CATEGORY" val="diagram"/>
  <p:tag name="KSO_WM_TEMPLATE_INDEX" val="20200653"/>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3_1"/>
  <p:tag name="KSO_WM_UNIT_ID" val="diagram160193_4*m_h_f*1_3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53_1*i*3"/>
  <p:tag name="KSO_WM_TEMPLATE_CATEGORY" val="diagram"/>
  <p:tag name="KSO_WM_TEMPLATE_INDEX" val="20200653"/>
  <p:tag name="KSO_WM_UNIT_LAYERLEVEL" val="1"/>
  <p:tag name="KSO_WM_TAG_VERSION" val="1.0"/>
  <p:tag name="KSO_WM_BEAUTIFY_FLAG" val="#wm#"/>
</p:tagLst>
</file>

<file path=ppt/tags/tag711.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692_1*a*1"/>
  <p:tag name="KSO_WM_TEMPLATE_CATEGORY" val="diagram"/>
  <p:tag name="KSO_WM_TEMPLATE_INDEX" val="20200692"/>
  <p:tag name="KSO_WM_UNIT_LAYERLEVEL" val="1"/>
  <p:tag name="KSO_WM_TAG_VERSION" val="1.0"/>
  <p:tag name="KSO_WM_BEAUTIFY_FLAG" val="#wm#"/>
  <p:tag name="KSO_WM_UNIT_PRESET_TEXT" val="活动礼品&#13;宣传海报展示"/>
</p:tagLst>
</file>

<file path=ppt/tags/tag712.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UNIT_TYPE" val="f"/>
  <p:tag name="KSO_WM_UNIT_INDEX" val="2"/>
  <p:tag name="KSO_WM_UNIT_ID" val="diagram20200692_1*f*2"/>
  <p:tag name="KSO_WM_TEMPLATE_CATEGORY" val="diagram"/>
  <p:tag name="KSO_WM_TEMPLATE_INDEX" val="2020069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71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2"/>
  <p:tag name="KSO_WM_UNIT_ID" val="diagram20200692_1*i*2"/>
  <p:tag name="KSO_WM_TEMPLATE_CATEGORY" val="diagram"/>
  <p:tag name="KSO_WM_TEMPLATE_INDEX" val="20200692"/>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2_1*i*1"/>
  <p:tag name="KSO_WM_TEMPLATE_CATEGORY" val="diagram"/>
  <p:tag name="KSO_WM_TEMPLATE_INDEX" val="20200692"/>
  <p:tag name="KSO_WM_UNIT_LAYERLEVEL" val="1"/>
  <p:tag name="KSO_WM_TAG_VERSION" val="1.0"/>
  <p:tag name="KSO_WM_BEAUTIFY_FLAG" val="#wm#"/>
</p:tagLst>
</file>

<file path=ppt/tags/tag715.xml><?xml version="1.0" encoding="utf-8"?>
<p:tagLst xmlns:p="http://schemas.openxmlformats.org/presentationml/2006/main">
  <p:tag name="KSO_WM_BEAUTIFY_FLAG" val="#wm#"/>
  <p:tag name="KSO_WM_TEMPLATE_CATEGORY" val="diagram"/>
  <p:tag name="KSO_WM_TEMPLATE_INDEX" val="20200653"/>
  <p:tag name="KSO_WM_SLIDE_ID" val="diagram202006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11*539"/>
  <p:tag name="KSO_WM_SLIDE_POSITION" val="0*0"/>
  <p:tag name="KSO_WM_TAG_VERSION" val="1.0"/>
  <p:tag name="KSO_WM_SLIDE_LAYOUT" val="a_d_f_y"/>
  <p:tag name="KSO_WM_SLIDE_LAYOUT_CNT" val="1_1_1_1"/>
</p:tagLst>
</file>

<file path=ppt/tags/tag716.xml><?xml version="1.0" encoding="utf-8"?>
<p:tagLst xmlns:p="http://schemas.openxmlformats.org/presentationml/2006/main">
  <p:tag name="KSO_WM_UNIT_VALUE" val="1535*1151"/>
  <p:tag name="KSO_WM_UNIT_HIGHLIGHT" val="0"/>
  <p:tag name="KSO_WM_UNIT_COMPATIBLE" val="0"/>
  <p:tag name="KSO_WM_UNIT_DIAGRAM_ISNUMVISUAL" val="0"/>
  <p:tag name="KSO_WM_UNIT_DIAGRAM_ISREFERUNIT" val="0"/>
  <p:tag name="KSO_WM_UNIT_TYPE" val="d"/>
  <p:tag name="KSO_WM_UNIT_INDEX" val="1"/>
  <p:tag name="KSO_WM_UNIT_ID" val="diagram20200653_1*d*1"/>
  <p:tag name="KSO_WM_TEMPLATE_CATEGORY" val="diagram"/>
  <p:tag name="KSO_WM_TEMPLATE_INDEX" val="20200653"/>
  <p:tag name="KSO_WM_UNIT_SUPPORT_UNIT_TYPE" val="[&quot;all&quot;]"/>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53_1*i*4"/>
  <p:tag name="KSO_WM_TEMPLATE_CATEGORY" val="diagram"/>
  <p:tag name="KSO_WM_TEMPLATE_INDEX" val="20200653"/>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3_1*i*9"/>
  <p:tag name="KSO_WM_TEMPLATE_CATEGORY" val="diagram"/>
  <p:tag name="KSO_WM_TEMPLATE_INDEX" val="20200653"/>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0653_1*y*1"/>
  <p:tag name="KSO_WM_TEMPLATE_CATEGORY" val="diagram"/>
  <p:tag name="KSO_WM_TEMPLATE_INDEX" val="20200653"/>
  <p:tag name="KSO_WM_UNIT_LAYERLEVEL" val="1"/>
  <p:tag name="KSO_WM_TAG_VERSION" val="1.0"/>
  <p:tag name="KSO_WM_BEAUTIFY_FLAG" val="#wm#"/>
</p:tagLst>
</file>

<file path=ppt/tags/tag7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3_1*i*8"/>
  <p:tag name="KSO_WM_TEMPLATE_CATEGORY" val="diagram"/>
  <p:tag name="KSO_WM_TEMPLATE_INDEX" val="20200653"/>
  <p:tag name="KSO_WM_UNIT_LAYERLEVEL" val="1"/>
  <p:tag name="KSO_WM_TAG_VERSION" val="1.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3_1*i*2"/>
  <p:tag name="KSO_WM_TEMPLATE_CATEGORY" val="diagram"/>
  <p:tag name="KSO_WM_TEMPLATE_INDEX" val="20200653"/>
  <p:tag name="KSO_WM_UNIT_LAYERLEVEL" val="1"/>
  <p:tag name="KSO_WM_TAG_VERSION" val="1.0"/>
  <p:tag name="KSO_WM_BEAUTIFY_FLAG" val="#wm#"/>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53_1*i*3"/>
  <p:tag name="KSO_WM_TEMPLATE_CATEGORY" val="diagram"/>
  <p:tag name="KSO_WM_TEMPLATE_INDEX" val="20200653"/>
  <p:tag name="KSO_WM_UNIT_LAYERLEVEL" val="1"/>
  <p:tag name="KSO_WM_TAG_VERSION" val="1.0"/>
  <p:tag name="KSO_WM_BEAUTIFY_FLAG" val="#wm#"/>
</p:tagLst>
</file>

<file path=ppt/tags/tag723.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692_1*a*1"/>
  <p:tag name="KSO_WM_TEMPLATE_CATEGORY" val="diagram"/>
  <p:tag name="KSO_WM_TEMPLATE_INDEX" val="20200692"/>
  <p:tag name="KSO_WM_UNIT_LAYERLEVEL" val="1"/>
  <p:tag name="KSO_WM_TAG_VERSION" val="1.0"/>
  <p:tag name="KSO_WM_BEAUTIFY_FLAG" val="#wm#"/>
  <p:tag name="KSO_WM_UNIT_PRESET_TEXT" val="活动礼品&#13;宣传海报展示"/>
</p:tagLst>
</file>

<file path=ppt/tags/tag724.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UNIT_TYPE" val="f"/>
  <p:tag name="KSO_WM_UNIT_INDEX" val="2"/>
  <p:tag name="KSO_WM_UNIT_ID" val="diagram20200692_1*f*2"/>
  <p:tag name="KSO_WM_TEMPLATE_CATEGORY" val="diagram"/>
  <p:tag name="KSO_WM_TEMPLATE_INDEX" val="2020069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72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2"/>
  <p:tag name="KSO_WM_UNIT_ID" val="diagram20200692_1*i*2"/>
  <p:tag name="KSO_WM_TEMPLATE_CATEGORY" val="diagram"/>
  <p:tag name="KSO_WM_TEMPLATE_INDEX" val="20200692"/>
  <p:tag name="KSO_WM_UNIT_LAYERLEVEL" val="1"/>
  <p:tag name="KSO_WM_TAG_VERSION" val="1.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2_1*i*1"/>
  <p:tag name="KSO_WM_TEMPLATE_CATEGORY" val="diagram"/>
  <p:tag name="KSO_WM_TEMPLATE_INDEX" val="20200692"/>
  <p:tag name="KSO_WM_UNIT_LAYERLEVEL" val="1"/>
  <p:tag name="KSO_WM_TAG_VERSION" val="1.0"/>
  <p:tag name="KSO_WM_BEAUTIFY_FLAG" val="#wm#"/>
</p:tagLst>
</file>

<file path=ppt/tags/tag727.xml><?xml version="1.0" encoding="utf-8"?>
<p:tagLst xmlns:p="http://schemas.openxmlformats.org/presentationml/2006/main">
  <p:tag name="KSO_WM_BEAUTIFY_FLAG" val="#wm#"/>
  <p:tag name="KSO_WM_TEMPLATE_CATEGORY" val="diagram"/>
  <p:tag name="KSO_WM_TEMPLATE_INDEX" val="20200653"/>
  <p:tag name="KSO_WM_SLIDE_ID" val="diagram202006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11*539"/>
  <p:tag name="KSO_WM_SLIDE_POSITION" val="0*0"/>
  <p:tag name="KSO_WM_TAG_VERSION" val="1.0"/>
  <p:tag name="KSO_WM_SLIDE_LAYOUT" val="a_d_f_y"/>
  <p:tag name="KSO_WM_SLIDE_LAYOUT_CNT" val="1_1_1_1"/>
</p:tagLst>
</file>

<file path=ppt/tags/tag72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3*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72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73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73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4*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73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73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73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4*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73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73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73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4*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73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73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4*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74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4*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74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74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74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4*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74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74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74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74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74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74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4_1"/>
  <p:tag name="KSO_WM_UNIT_ID" val="diagram160193_4*m_h_f*1_4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75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751.xml><?xml version="1.0" encoding="utf-8"?>
<p:tagLst xmlns:p="http://schemas.openxmlformats.org/presentationml/2006/main">
  <p:tag name="KSO_WM_BEAUTIFY_FLAG" val="#wm#"/>
  <p:tag name="KSO_WM_TEMPLATE_CATEGORY" val="diagram"/>
  <p:tag name="KSO_WM_TEMPLATE_INDEX" val="160193"/>
  <p:tag name="KSO_WM_SLIDE_ID" val="diagram160193_3"/>
  <p:tag name="KSO_WM_SLIDE_INDEX" val="3"/>
  <p:tag name="KSO_WM_SLIDE_ITEM_CNT" val="5"/>
  <p:tag name="KSO_WM_SLIDE_LAYOUT" val="a_m"/>
  <p:tag name="KSO_WM_SLIDE_LAYOUT_CNT" val="1_1"/>
  <p:tag name="KSO_WM_SLIDE_TYPE" val="text"/>
  <p:tag name="KSO_WM_SLIDE_POSITION" val="197.709*156.048"/>
  <p:tag name="KSO_WM_SLIDE_SIZE" val="592.914*303.722"/>
  <p:tag name="KSO_WM_DIAGRAM_GROUP_CODE" val="m1-1"/>
  <p:tag name="KSO_WM_TAG_VERSION" val="1.0"/>
  <p:tag name="KSO_WM_TEMPLATE_SUBCATEGORY" val="0"/>
  <p:tag name="KSO_WM_SLIDE_DIAGTYPE" val="m"/>
  <p:tag name="KSO_WM_SLIDE_SUBTYPE" val="diag"/>
</p:tagLst>
</file>

<file path=ppt/tags/tag752.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75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764.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769.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7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770.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771.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772.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777.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778.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779.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7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4*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780.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785.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78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787.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788.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200699_1*h_i*2_1"/>
  <p:tag name="KSO_WM_TEMPLATE_CATEGORY" val="diagram"/>
  <p:tag name="KSO_WM_TEMPLATE_INDEX" val="20200699"/>
  <p:tag name="KSO_WM_UNIT_LAYERLEVEL" val="1_1"/>
  <p:tag name="KSO_WM_TAG_VERSION" val="1.0"/>
  <p:tag name="KSO_WM_BEAUTIFY_FLAG" val="#wm#"/>
</p:tagLst>
</file>

<file path=ppt/tags/tag7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5_1"/>
  <p:tag name="KSO_WM_UNIT_ID" val="diagram160193_4*m_h_f*1_5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99_1*h_i*1_1"/>
  <p:tag name="KSO_WM_TEMPLATE_CATEGORY" val="diagram"/>
  <p:tag name="KSO_WM_TEMPLATE_INDEX" val="20200699"/>
  <p:tag name="KSO_WM_UNIT_LAYERLEVEL" val="1_1"/>
  <p:tag name="KSO_WM_TAG_VERSION" val="1.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99_1*h_i*1_2"/>
  <p:tag name="KSO_WM_TEMPLATE_CATEGORY" val="diagram"/>
  <p:tag name="KSO_WM_TEMPLATE_INDEX" val="20200699"/>
  <p:tag name="KSO_WM_UNIT_LAYERLEVEL" val="1_1"/>
  <p:tag name="KSO_WM_TAG_VERSION" val="1.0"/>
  <p:tag name="KSO_WM_BEAUTIFY_FLAG" val="#wm#"/>
</p:tagLst>
</file>

<file path=ppt/tags/tag792.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h_a"/>
  <p:tag name="KSO_WM_UNIT_INDEX" val="1_1"/>
  <p:tag name="KSO_WM_UNIT_ID" val="diagram20200699_1*h_a*1_1"/>
  <p:tag name="KSO_WM_TEMPLATE_CATEGORY" val="diagram"/>
  <p:tag name="KSO_WM_TEMPLATE_INDEX" val="20200699"/>
  <p:tag name="KSO_WM_UNIT_LAYERLEVEL" val="1_1"/>
  <p:tag name="KSO_WM_TAG_VERSION" val="1.0"/>
  <p:tag name="KSO_WM_BEAUTIFY_FLAG" val="#wm#"/>
  <p:tag name="KSO_WM_UNIT_PRESET_TEXT" val="WPS极墨产品部"/>
</p:tagLst>
</file>

<file path=ppt/tags/tag793.xml><?xml version="1.0" encoding="utf-8"?>
<p:tagLst xmlns:p="http://schemas.openxmlformats.org/presentationml/2006/main">
  <p:tag name="KSO_WM_UNIT_NOCLEAR" val="0"/>
  <p:tag name="KSO_WM_UNIT_VALUE" val="242"/>
  <p:tag name="KSO_WM_UNIT_HIGHLIGHT" val="0"/>
  <p:tag name="KSO_WM_UNIT_COMPATIBLE" val="0"/>
  <p:tag name="KSO_WM_UNIT_DIAGRAM_ISNUMVISUAL" val="0"/>
  <p:tag name="KSO_WM_UNIT_DIAGRAM_ISREFERUNIT" val="0"/>
  <p:tag name="KSO_WM_UNIT_TYPE" val="h_f"/>
  <p:tag name="KSO_WM_UNIT_INDEX" val="1_1"/>
  <p:tag name="KSO_WM_UNIT_ID" val="diagram20200699_1*h_f*1_1"/>
  <p:tag name="KSO_WM_TEMPLATE_CATEGORY" val="diagram"/>
  <p:tag name="KSO_WM_TEMPLATE_INDEX" val="20200699"/>
  <p:tag name="KSO_WM_UNIT_LAYERLEVEL" val="1_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794.xml><?xml version="1.0" encoding="utf-8"?>
<p:tagLst xmlns:p="http://schemas.openxmlformats.org/presentationml/2006/main">
  <p:tag name="KSO_WM_UNIT_VALUE" val="769*771"/>
  <p:tag name="KSO_WM_UNIT_HIGHLIGHT" val="0"/>
  <p:tag name="KSO_WM_UNIT_COMPATIBLE" val="0"/>
  <p:tag name="KSO_WM_UNIT_DIAGRAM_ISNUMVISUAL" val="0"/>
  <p:tag name="KSO_WM_UNIT_DIAGRAM_ISREFERUNIT" val="0"/>
  <p:tag name="KSO_WM_UNIT_TYPE" val="d"/>
  <p:tag name="KSO_WM_UNIT_INDEX" val="1"/>
  <p:tag name="KSO_WM_UNIT_ID" val="diagram20200699_1*d*1"/>
  <p:tag name="KSO_WM_TEMPLATE_CATEGORY" val="diagram"/>
  <p:tag name="KSO_WM_TEMPLATE_INDEX" val="20200699"/>
  <p:tag name="KSO_WM_UNIT_SUPPORT_UNIT_TYPE" val="[&quot;all&quot;]"/>
  <p:tag name="KSO_WM_UNIT_LAYERLEVEL" val="1"/>
  <p:tag name="KSO_WM_TAG_VERSION" val="1.0"/>
  <p:tag name="KSO_WM_BEAUTIFY_FLAG" val="#wm#"/>
</p:tagLst>
</file>

<file path=ppt/tags/tag795.xml><?xml version="1.0" encoding="utf-8"?>
<p:tagLst xmlns:p="http://schemas.openxmlformats.org/presentationml/2006/main">
  <p:tag name="KSO_WM_UNIT_VALUE" val="769*771"/>
  <p:tag name="KSO_WM_UNIT_HIGHLIGHT" val="0"/>
  <p:tag name="KSO_WM_UNIT_COMPATIBLE" val="0"/>
  <p:tag name="KSO_WM_UNIT_DIAGRAM_ISNUMVISUAL" val="0"/>
  <p:tag name="KSO_WM_UNIT_DIAGRAM_ISREFERUNIT" val="0"/>
  <p:tag name="KSO_WM_UNIT_TYPE" val="d"/>
  <p:tag name="KSO_WM_UNIT_INDEX" val="3"/>
  <p:tag name="KSO_WM_UNIT_ID" val="diagram20200699_1*d*3"/>
  <p:tag name="KSO_WM_TEMPLATE_CATEGORY" val="diagram"/>
  <p:tag name="KSO_WM_TEMPLATE_INDEX" val="20200699"/>
  <p:tag name="KSO_WM_UNIT_SUPPORT_UNIT_TYPE" val="[&quot;all&quot;]"/>
  <p:tag name="KSO_WM_UNIT_LAYERLEVEL" val="1"/>
  <p:tag name="KSO_WM_TAG_VERSION" val="1.0"/>
  <p:tag name="KSO_WM_BEAUTIFY_FLAG" val="#wm#"/>
</p:tagLst>
</file>

<file path=ppt/tags/tag796.xml><?xml version="1.0" encoding="utf-8"?>
<p:tagLst xmlns:p="http://schemas.openxmlformats.org/presentationml/2006/main">
  <p:tag name="KSO_WM_UNIT_VALUE" val="768*771"/>
  <p:tag name="KSO_WM_UNIT_HIGHLIGHT" val="0"/>
  <p:tag name="KSO_WM_UNIT_COMPATIBLE" val="0"/>
  <p:tag name="KSO_WM_UNIT_DIAGRAM_ISNUMVISUAL" val="0"/>
  <p:tag name="KSO_WM_UNIT_DIAGRAM_ISREFERUNIT" val="0"/>
  <p:tag name="KSO_WM_UNIT_TYPE" val="d"/>
  <p:tag name="KSO_WM_UNIT_INDEX" val="2"/>
  <p:tag name="KSO_WM_UNIT_ID" val="diagram20200699_1*d*2"/>
  <p:tag name="KSO_WM_TEMPLATE_CATEGORY" val="diagram"/>
  <p:tag name="KSO_WM_TEMPLATE_INDEX" val="20200699"/>
  <p:tag name="KSO_WM_UNIT_SUPPORT_UNIT_TYPE" val="[&quot;all&quot;]"/>
  <p:tag name="KSO_WM_UNIT_LAYERLEVEL" val="1"/>
  <p:tag name="KSO_WM_TAG_VERSION" val="1.0"/>
  <p:tag name="KSO_WM_BEAUTIFY_FLAG" val="#wm#"/>
</p:tagLst>
</file>

<file path=ppt/tags/tag797.xml><?xml version="1.0" encoding="utf-8"?>
<p:tagLst xmlns:p="http://schemas.openxmlformats.org/presentationml/2006/main">
  <p:tag name="KSO_WM_BEAUTIFY_FLAG" val="#wm#"/>
  <p:tag name="KSO_WM_TEMPLATE_CATEGORY" val="diagram"/>
  <p:tag name="KSO_WM_TEMPLATE_INDEX" val="20200699"/>
  <p:tag name="KSO_WM_SLIDE_ID" val="diagram2020069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56.25*442.25"/>
  <p:tag name="KSO_WM_SLIDE_POSITION" val="51.875*48.875"/>
  <p:tag name="KSO_WM_TAG_VERSION" val="1.0"/>
  <p:tag name="KSO_WM_SLIDE_LAYOUT" val="d_h"/>
  <p:tag name="KSO_WM_SLIDE_LAYOUT_CNT" val="3_2"/>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799.xml><?xml version="1.0" encoding="utf-8"?>
<p:tagLst xmlns:p="http://schemas.openxmlformats.org/presentationml/2006/main">
  <p:tag name="KSO_WM_UNIT_VALUE" val="1205*2136"/>
  <p:tag name="KSO_WM_UNIT_HIGHLIGHT" val="0"/>
  <p:tag name="KSO_WM_UNIT_COMPATIBLE" val="0"/>
  <p:tag name="KSO_WM_UNIT_DIAGRAM_ISNUMVISUAL" val="0"/>
  <p:tag name="KSO_WM_UNIT_DIAGRAM_ISREFERUNIT" val="0"/>
  <p:tag name="KSO_WM_UNIT_TYPE" val="d"/>
  <p:tag name="KSO_WM_UNIT_INDEX" val="1"/>
  <p:tag name="KSO_WM_UNIT_ID" val="diagram20201370_1*d*1"/>
  <p:tag name="KSO_WM_TEMPLATE_CATEGORY" val="diagram"/>
  <p:tag name="KSO_WM_TEMPLATE_INDEX" val="20201370"/>
  <p:tag name="KSO_WM_UNIT_SUPPORT_UNIT_TYPE" val="[]"/>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8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00.xml><?xml version="1.0" encoding="utf-8"?>
<p:tagLst xmlns:p="http://schemas.openxmlformats.org/presentationml/2006/main">
  <p:tag name="KSO_WM_UNIT_PRESET_TEXT" val="简明扼要的阐述您的观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1"/>
  <p:tag name="KSO_WM_UNIT_ID" val="diagram20201370_1*f*1"/>
  <p:tag name="KSO_WM_TEMPLATE_CATEGORY" val="diagram"/>
  <p:tag name="KSO_WM_TEMPLATE_INDEX" val="20201370"/>
  <p:tag name="KSO_WM_UNIT_LAYERLEVEL" val="1"/>
  <p:tag name="KSO_WM_TAG_VERSION" val="1.0"/>
  <p:tag name="KSO_WM_BEAUTIFY_FLAG" val="#wm#"/>
</p:tagLst>
</file>

<file path=ppt/tags/tag801.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802.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803.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804.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805.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806.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4"/>
  <p:tag name="KSO_WM_UNIT_ID" val="diagram20201370_1*i*4"/>
  <p:tag name="KSO_WM_TEMPLATE_CATEGORY" val="diagram"/>
  <p:tag name="KSO_WM_TEMPLATE_INDEX" val="20201370"/>
  <p:tag name="KSO_WM_UNIT_LAYERLEVEL" val="1"/>
  <p:tag name="KSO_WM_TAG_VERSION" val="1.0"/>
  <p:tag name="KSO_WM_BEAUTIFY_FLAG" val="#wm#"/>
</p:tagLst>
</file>

<file path=ppt/tags/tag807.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5"/>
  <p:tag name="KSO_WM_UNIT_ID" val="diagram20201370_1*i*5"/>
  <p:tag name="KSO_WM_TEMPLATE_CATEGORY" val="diagram"/>
  <p:tag name="KSO_WM_TEMPLATE_INDEX" val="20201370"/>
  <p:tag name="KSO_WM_UNIT_LAYERLEVEL" val="1"/>
  <p:tag name="KSO_WM_TAG_VERSION" val="1.0"/>
  <p:tag name="KSO_WM_BEAUTIFY_FLAG" val="#wm#"/>
</p:tagLst>
</file>

<file path=ppt/tags/tag808.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6"/>
  <p:tag name="KSO_WM_UNIT_ID" val="diagram20201370_1*i*6"/>
  <p:tag name="KSO_WM_TEMPLATE_CATEGORY" val="diagram"/>
  <p:tag name="KSO_WM_TEMPLATE_INDEX" val="20201370"/>
  <p:tag name="KSO_WM_UNIT_LAYERLEVEL" val="1"/>
  <p:tag name="KSO_WM_TAG_VERSION" val="1.0"/>
  <p:tag name="KSO_WM_BEAUTIFY_FLAG" val="#wm#"/>
</p:tagLst>
</file>

<file path=ppt/tags/tag809.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8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819.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8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2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2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8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8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8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8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8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8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8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3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35.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3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3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3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3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84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84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44.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845.xml><?xml version="1.0" encoding="utf-8"?>
<p:tagLst xmlns:p="http://schemas.openxmlformats.org/presentationml/2006/main">
  <p:tag name="KSO_WM_UNIT_ISCONTENTSTITLE" val="0"/>
  <p:tag name="KSO_WM_UNIT_PRESET_TEXT" val="销售培训流程"/>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394_1*a*1"/>
  <p:tag name="KSO_WM_TEMPLATE_CATEGORY" val="diagram"/>
  <p:tag name="KSO_WM_TEMPLATE_INDEX" val="2020139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846.xml><?xml version="1.0" encoding="utf-8"?>
<p:tagLst xmlns:p="http://schemas.openxmlformats.org/presentationml/2006/main">
  <p:tag name="KSO_WM_UNIT_ISCONTENTSTITLE" val="0"/>
  <p:tag name="KSO_WM_UNIT_PRESET_TEXT" val="SALES TRAINING"/>
  <p:tag name="KSO_WM_UNIT_NOCLEAR" val="0"/>
  <p:tag name="KSO_WM_UNIT_VALUE" val="62"/>
  <p:tag name="KSO_WM_UNIT_HIGHLIGHT" val="0"/>
  <p:tag name="KSO_WM_UNIT_COMPATIBLE" val="0"/>
  <p:tag name="KSO_WM_UNIT_DIAGRAM_ISNUMVISUAL" val="0"/>
  <p:tag name="KSO_WM_UNIT_DIAGRAM_ISREFERUNIT" val="0"/>
  <p:tag name="KSO_WM_DIAGRAM_GROUP_CODE" val="m1-1"/>
  <p:tag name="KSO_WM_UNIT_TYPE" val="b"/>
  <p:tag name="KSO_WM_UNIT_INDEX" val="1"/>
  <p:tag name="KSO_WM_UNIT_ID" val="diagram20201394_1*b*1"/>
  <p:tag name="KSO_WM_TEMPLATE_CATEGORY" val="diagram"/>
  <p:tag name="KSO_WM_TEMPLATE_INDEX" val="2020139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394_1*m_i*1_1"/>
  <p:tag name="KSO_WM_TEMPLATE_CATEGORY" val="diagram"/>
  <p:tag name="KSO_WM_TEMPLATE_INDEX" val="20201394"/>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394_1*m_h_i*1_1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394_1*m_h_i*1_2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394_1*m_h_i*1_3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4_1*m_h_i*1_4_1"/>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1394_1*m_h_i*1_5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4_1*m_h_i*1_1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394_1*m_h_i*1_1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394_1*m_h_i*1_1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4_1*m_h_i*1_3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4_1*m_h_i*1_3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394_1*m_h_i*1_3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394_1*m_h_i*1_5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1394_1*m_h_i*1_5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1394_1*m_h_i*1_5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4_1*m_h_i*1_2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4_1*m_h_i*1_2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394_1*m_h_i*1_2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4_1*m_h_i*1_4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394_1*m_h_i*1_4_3"/>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394_1*m_h_i*1_4_4"/>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868.xml><?xml version="1.0" encoding="utf-8"?>
<p:tagLst xmlns:p="http://schemas.openxmlformats.org/presentationml/2006/main">
  <p:tag name="KSO_WM_UNIT_PRESET_TEXT" val="组织邀请各产品负责人进行一到两次培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4_1*m_h_f*1_1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69.xml><?xml version="1.0" encoding="utf-8"?>
<p:tagLst xmlns:p="http://schemas.openxmlformats.org/presentationml/2006/main">
  <p:tag name="KSO_WM_UNIT_PRESET_TEXT" val="销售人员轮流讲解培训内容"/>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4_1*m_h_f*1_2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BEAUTIFY_FLAG" val="#wm#"/>
  <p:tag name="KSO_WM_TEMPLATE_CATEGORY" val="diagram"/>
  <p:tag name="KSO_WM_TEMPLATE_INDEX" val="160193"/>
  <p:tag name="KSO_WM_SLIDE_ID" val="diagram160193_3"/>
  <p:tag name="KSO_WM_SLIDE_INDEX" val="3"/>
  <p:tag name="KSO_WM_SLIDE_ITEM_CNT" val="5"/>
  <p:tag name="KSO_WM_SLIDE_LAYOUT" val="a_m"/>
  <p:tag name="KSO_WM_SLIDE_LAYOUT_CNT" val="1_1"/>
  <p:tag name="KSO_WM_SLIDE_TYPE" val="text"/>
  <p:tag name="KSO_WM_SLIDE_POSITION" val="197.709*156.048"/>
  <p:tag name="KSO_WM_SLIDE_SIZE" val="592.914*303.722"/>
  <p:tag name="KSO_WM_DIAGRAM_GROUP_CODE" val="m1-1"/>
  <p:tag name="KSO_WM_TAG_VERSION" val="1.0"/>
  <p:tag name="KSO_WM_TEMPLATE_SUBCATEGORY" val="0"/>
  <p:tag name="KSO_WM_SLIDE_DIAGTYPE" val="m"/>
  <p:tag name="KSO_WM_SLIDE_SUBTYPE" val="diag"/>
</p:tagLst>
</file>

<file path=ppt/tags/tag870.xml><?xml version="1.0" encoding="utf-8"?>
<p:tagLst xmlns:p="http://schemas.openxmlformats.org/presentationml/2006/main">
  <p:tag name="KSO_WM_UNIT_PRESET_TEXT" val="其他人员扮演客户角色进行提问"/>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4_1*m_h_f*1_3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71.xml><?xml version="1.0" encoding="utf-8"?>
<p:tagLst xmlns:p="http://schemas.openxmlformats.org/presentationml/2006/main">
  <p:tag name="KSO_WM_UNIT_PRESET_TEXT" val="介绍成功经验以及总结的失败教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4_1*m_h_f*1_4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72.xml><?xml version="1.0" encoding="utf-8"?>
<p:tagLst xmlns:p="http://schemas.openxmlformats.org/presentationml/2006/main">
  <p:tag name="KSO_WM_UNIT_PRESET_TEXT" val="参与整个项目执行熟悉各个环节流程"/>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394_1*m_h_f*1_5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73.xml><?xml version="1.0" encoding="utf-8"?>
<p:tagLst xmlns:p="http://schemas.openxmlformats.org/presentationml/2006/main">
  <p:tag name="KSO_WM_UNIT_ISCONTENTSTITLE" val="0"/>
  <p:tag name="KSO_WM_UNIT_PRESET_TEXT" val="内部培训"/>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394_1*m_h_a*1_1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74.xml><?xml version="1.0" encoding="utf-8"?>
<p:tagLst xmlns:p="http://schemas.openxmlformats.org/presentationml/2006/main">
  <p:tag name="KSO_WM_UNIT_ISCONTENTSTITLE" val="0"/>
  <p:tag name="KSO_WM_UNIT_PRESET_TEXT" val="模拟演练"/>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4_1*m_h_a*1_2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75.xml><?xml version="1.0" encoding="utf-8"?>
<p:tagLst xmlns:p="http://schemas.openxmlformats.org/presentationml/2006/main">
  <p:tag name="KSO_WM_UNIT_ISCONTENTSTITLE" val="0"/>
  <p:tag name="KSO_WM_UNIT_PRESET_TEXT" val="客户提问"/>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4_1*m_h_a*1_3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76.xml><?xml version="1.0" encoding="utf-8"?>
<p:tagLst xmlns:p="http://schemas.openxmlformats.org/presentationml/2006/main">
  <p:tag name="KSO_WM_UNIT_ISCONTENTSTITLE" val="0"/>
  <p:tag name="KSO_WM_UNIT_PRESET_TEXT" val="案例分析"/>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4_1*m_h_a*1_4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77.xml><?xml version="1.0" encoding="utf-8"?>
<p:tagLst xmlns:p="http://schemas.openxmlformats.org/presentationml/2006/main">
  <p:tag name="KSO_WM_UNIT_ISCONTENTSTITLE" val="0"/>
  <p:tag name="KSO_WM_UNIT_PRESET_TEXT" val="项目执行"/>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394_1*m_h_a*1_5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78.xml><?xml version="1.0" encoding="utf-8"?>
<p:tagLst xmlns:p="http://schemas.openxmlformats.org/presentationml/2006/main">
  <p:tag name="KSO_WM_BEAUTIFY_FLAG" val="#wm#"/>
  <p:tag name="KSO_WM_TEMPLATE_CATEGORY" val="diagram"/>
  <p:tag name="KSO_WM_TEMPLATE_INDEX" val="20201394"/>
  <p:tag name="KSO_WM_SLIDE_ID" val="diagram20201394_1"/>
  <p:tag name="KSO_WM_TEMPLATE_SUBCATEGORY" val="0"/>
  <p:tag name="KSO_WM_SLIDE_TYPE" val="text"/>
  <p:tag name="KSO_WM_SLIDE_SUBTYPE" val="diag"/>
  <p:tag name="KSO_WM_SLIDE_ITEM_CNT" val="5"/>
  <p:tag name="KSO_WM_SLIDE_INDEX" val="1"/>
  <p:tag name="KSO_WM_SLIDE_SIZE" val="839.166*325.819"/>
  <p:tag name="KSO_WM_SLIDE_POSITION" val="71.7658*160.024"/>
  <p:tag name="KSO_WM_DIAGRAM_GROUP_CODE" val="m1-1"/>
  <p:tag name="KSO_WM_SLIDE_DIAGTYPE" val="m"/>
  <p:tag name="KSO_WM_TAG_VERSION" val="1.0"/>
  <p:tag name="KSO_WM_SLIDE_LAYOUT" val="a_b_m"/>
  <p:tag name="KSO_WM_SLIDE_LAYOUT_CNT" val="1_1_1"/>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22_4*m_i*1_1"/>
  <p:tag name="KSO_WM_TEMPLATE_CATEGORY" val="diagram"/>
  <p:tag name="KSO_WM_TEMPLATE_INDEX" val="160122"/>
  <p:tag name="KSO_WM_UNIT_LAYERLEVEL" val="1_1"/>
  <p:tag name="KSO_WM_TAG_VERSION" val="1.0"/>
  <p:tag name="KSO_WM_BEAUTIFY_FLAG" val="#wm#"/>
  <p:tag name="KSO_WM_UNIT_LINE_FORE_SCHEMECOLOR_INDEX" val="13"/>
  <p:tag name="KSO_WM_UNIT_LINE_FILL_TYPE" val="2"/>
  <p:tag name="KSO_WM_UNIT_USESOURCEFORMAT_APPLY" val="1"/>
</p:tagLst>
</file>

<file path=ppt/tags/tag8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880.xml><?xml version="1.0" encoding="utf-8"?>
<p:tagLst xmlns:p="http://schemas.openxmlformats.org/presentationml/2006/main">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122_4*m_h_f*1_1_1"/>
  <p:tag name="KSO_WM_TEMPLATE_CATEGORY" val="diagram"/>
  <p:tag name="KSO_WM_TEMPLATE_INDEX" val="160122"/>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 name="KSO_WM_UNIT_USESOURCEFORMAT_APPLY" val="1"/>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122_4*m_h_i*1_1_3"/>
  <p:tag name="KSO_WM_TEMPLATE_CATEGORY" val="diagram"/>
  <p:tag name="KSO_WM_TEMPLATE_INDEX" val="16012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22_4*m_h_i*1_1_2"/>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122_4*m_h_i*1_1_1"/>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1"/>
</p:tagLst>
</file>

<file path=ppt/tags/tag88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122_4*m_h_a*1_1_1"/>
  <p:tag name="KSO_WM_TEMPLATE_CATEGORY" val="diagram"/>
  <p:tag name="KSO_WM_TEMPLATE_INDEX" val="16012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885.xml><?xml version="1.0" encoding="utf-8"?>
<p:tagLst xmlns:p="http://schemas.openxmlformats.org/presentationml/2006/main">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122_4*m_h_f*1_2_1"/>
  <p:tag name="KSO_WM_TEMPLATE_CATEGORY" val="diagram"/>
  <p:tag name="KSO_WM_TEMPLATE_INDEX" val="160122"/>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 name="KSO_WM_UNIT_USESOURCEFORMAT_APPLY" val="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122_4*m_h_i*1_2_3"/>
  <p:tag name="KSO_WM_TEMPLATE_CATEGORY" val="diagram"/>
  <p:tag name="KSO_WM_TEMPLATE_INDEX" val="160122"/>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22_4*m_h_i*1_2_2"/>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122_4*m_h_i*1_2_1"/>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1"/>
</p:tagLst>
</file>

<file path=ppt/tags/tag889.xml><?xml version="1.0" encoding="utf-8"?>
<p:tagLst xmlns:p="http://schemas.openxmlformats.org/presentationml/2006/main">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122_4*m_h_f*1_3_1"/>
  <p:tag name="KSO_WM_TEMPLATE_CATEGORY" val="diagram"/>
  <p:tag name="KSO_WM_TEMPLATE_INDEX" val="160122"/>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122_4*m_h_i*1_3_2"/>
  <p:tag name="KSO_WM_TEMPLATE_CATEGORY" val="diagram"/>
  <p:tag name="KSO_WM_TEMPLATE_INDEX" val="160122"/>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122_4*m_h_i*1_3_1"/>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122_4*m_h_i*1_3_3"/>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1"/>
</p:tagLst>
</file>

<file path=ppt/tags/tag893.xml><?xml version="1.0" encoding="utf-8"?>
<p:tagLst xmlns:p="http://schemas.openxmlformats.org/presentationml/2006/main">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122_4*m_h_f*1_4_1"/>
  <p:tag name="KSO_WM_TEMPLATE_CATEGORY" val="diagram"/>
  <p:tag name="KSO_WM_TEMPLATE_INDEX" val="160122"/>
  <p:tag name="KSO_WM_UNIT_LAYERLEVEL" val="1_1_1"/>
  <p:tag name="KSO_WM_TAG_VERSION" val="1.0"/>
  <p:tag name="KSO_WM_BEAUTIFY_FLAG" val="#wm#"/>
  <p:tag name="KSO_WM_UNIT_PRESET_TEXT" val="单击此处添加文本具体内容"/>
  <p:tag name="KSO_WM_UNIT_FILL_FORE_SCHEMECOLOR_INDEX" val="8"/>
  <p:tag name="KSO_WM_UNIT_FILL_TYPE" val="1"/>
  <p:tag name="KSO_WM_UNIT_TEXT_FILL_FORE_SCHEMECOLOR_INDEX" val="13"/>
  <p:tag name="KSO_WM_UNIT_TEXT_FILL_TYPE" val="1"/>
  <p:tag name="KSO_WM_UNIT_USESOURCEFORMAT_APPLY" val="1"/>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122_4*m_h_i*1_4_3"/>
  <p:tag name="KSO_WM_TEMPLATE_CATEGORY" val="diagram"/>
  <p:tag name="KSO_WM_TEMPLATE_INDEX" val="160122"/>
  <p:tag name="KSO_WM_UNIT_LAYERLEVEL" val="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122_4*m_h_i*1_4_2"/>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122_4*m_h_i*1_4_1"/>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1"/>
</p:tagLst>
</file>

<file path=ppt/tags/tag897.xml><?xml version="1.0" encoding="utf-8"?>
<p:tagLst xmlns:p="http://schemas.openxmlformats.org/presentationml/2006/main">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122_4*m_h_f*1_5_1"/>
  <p:tag name="KSO_WM_TEMPLATE_CATEGORY" val="diagram"/>
  <p:tag name="KSO_WM_TEMPLATE_INDEX" val="160122"/>
  <p:tag name="KSO_WM_UNIT_LAYERLEVEL" val="1_1_1"/>
  <p:tag name="KSO_WM_TAG_VERSION" val="1.0"/>
  <p:tag name="KSO_WM_BEAUTIFY_FLAG" val="#wm#"/>
  <p:tag name="KSO_WM_UNIT_PRESET_TEXT" val="单击此处添加文本具体内容"/>
  <p:tag name="KSO_WM_UNIT_FILL_FORE_SCHEMECOLOR_INDEX" val="9"/>
  <p:tag name="KSO_WM_UNIT_FILL_TYPE" val="1"/>
  <p:tag name="KSO_WM_UNIT_TEXT_FILL_FORE_SCHEMECOLOR_INDEX" val="13"/>
  <p:tag name="KSO_WM_UNIT_TEXT_FILL_TYPE" val="1"/>
  <p:tag name="KSO_WM_UNIT_USESOURCEFORMAT_APPLY" val="1"/>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122_4*m_h_i*1_5_3"/>
  <p:tag name="KSO_WM_TEMPLATE_CATEGORY" val="diagram"/>
  <p:tag name="KSO_WM_TEMPLATE_INDEX" val="160122"/>
  <p:tag name="KSO_WM_UNIT_LAYERLEVEL" val="1_1_1"/>
  <p:tag name="KSO_WM_TAG_VERSION" val="1.0"/>
  <p:tag name="KSO_WM_BEAUTIFY_FLAG" val="#wm#"/>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122_4*m_h_i*1_5_2"/>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9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122_4*m_h_i*1_5_1"/>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1"/>
</p:tagLst>
</file>

<file path=ppt/tags/tag90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122_4*m_h_a*1_2_1"/>
  <p:tag name="KSO_WM_TEMPLATE_CATEGORY" val="diagram"/>
  <p:tag name="KSO_WM_TEMPLATE_INDEX" val="16012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90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122_4*m_h_a*1_3_1"/>
  <p:tag name="KSO_WM_TEMPLATE_CATEGORY" val="diagram"/>
  <p:tag name="KSO_WM_TEMPLATE_INDEX" val="16012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90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122_4*m_h_a*1_4_1"/>
  <p:tag name="KSO_WM_TEMPLATE_CATEGORY" val="diagram"/>
  <p:tag name="KSO_WM_TEMPLATE_INDEX" val="16012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90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122_4*m_h_a*1_5_1"/>
  <p:tag name="KSO_WM_TEMPLATE_CATEGORY" val="diagram"/>
  <p:tag name="KSO_WM_TEMPLATE_INDEX" val="16012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905.xml><?xml version="1.0" encoding="utf-8"?>
<p:tagLst xmlns:p="http://schemas.openxmlformats.org/presentationml/2006/main">
  <p:tag name="KSO_WM_UNIT_RELATE_UNITID" val="diagram160433_4*m*1"/>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160122_4*a*1"/>
  <p:tag name="KSO_WM_TEMPLATE_CATEGORY" val="diagram"/>
  <p:tag name="KSO_WM_TEMPLATE_INDEX" val="16012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906.xml><?xml version="1.0" encoding="utf-8"?>
<p:tagLst xmlns:p="http://schemas.openxmlformats.org/presentationml/2006/main">
  <p:tag name="KSO_WM_BEAUTIFY_FLAG" val="#wm#"/>
  <p:tag name="KSO_WM_TEMPLATE_CATEGORY" val="diagram"/>
  <p:tag name="KSO_WM_TEMPLATE_INDEX" val="160122"/>
  <p:tag name="KSO_WM_SLIDE_ID" val="diagram160122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884.856*269.583"/>
  <p:tag name="KSO_WM_SLIDE_POSITION" val="38.3515*132.008"/>
  <p:tag name="KSO_WM_DIAGRAM_GROUP_CODE" val="m1-1"/>
  <p:tag name="KSO_WM_SLIDE_DIAGTYPE" val="m"/>
  <p:tag name="KSO_WM_TAG_VERSION" val="1.0"/>
  <p:tag name="KSO_WM_SLIDE_LAYOUT" val="a_m"/>
  <p:tag name="KSO_WM_SLIDE_LAYOUT_CNT" val="1_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4848_1*y*1"/>
  <p:tag name="KSO_WM_TEMPLATE_CATEGORY" val="diagram"/>
  <p:tag name="KSO_WM_TEMPLATE_INDEX" val="20194848"/>
  <p:tag name="KSO_WM_UNIT_LAYERLEVEL" val="1"/>
  <p:tag name="KSO_WM_TAG_VERSION" val="1.0"/>
  <p:tag name="KSO_WM_BEAUTIFY_FLAG" val="#wm#"/>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848_1*i*8"/>
  <p:tag name="KSO_WM_TEMPLATE_CATEGORY" val="diagram"/>
  <p:tag name="KSO_WM_TEMPLATE_INDEX" val="20194848"/>
  <p:tag name="KSO_WM_UNIT_LAYERLEVEL" val="1"/>
  <p:tag name="KSO_WM_TAG_VERSION" val="1.0"/>
  <p:tag name="KSO_WM_BEAUTIFY_FLAG" val="#w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848_1*i*9"/>
  <p:tag name="KSO_WM_TEMPLATE_CATEGORY" val="diagram"/>
  <p:tag name="KSO_WM_TEMPLATE_INDEX" val="20194848"/>
  <p:tag name="KSO_WM_UNIT_LAYERLEVEL" val="1"/>
  <p:tag name="KSO_WM_TAG_VERSION" val="1.0"/>
  <p:tag name="KSO_WM_BEAUTIFY_FLAG" val="#wm#"/>
</p:tagLst>
</file>

<file path=ppt/tags/tag9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10.xml><?xml version="1.0" encoding="utf-8"?>
<p:tagLst xmlns:p="http://schemas.openxmlformats.org/presentationml/2006/main">
  <p:tag name="KSO_WM_UNIT_TEXT_PART_ID_V2" val="a-3-1"/>
  <p:tag name="KSO_WM_UNIT_ISCONTENTSTITLE" val="0"/>
  <p:tag name="KSO_WM_UNIT_PRESET_TEXT" val="此处可添加您的大标题内容"/>
  <p:tag name="KSO_WM_UNIT_TEXT_PART_ID" val="2-X"/>
  <p:tag name="KSO_WM_UNIT_TEXT_PART_SIZE" val="49.2*559"/>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4848_1*a*1"/>
  <p:tag name="KSO_WM_TEMPLATE_CATEGORY" val="diagram"/>
  <p:tag name="KSO_WM_TEMPLATE_INDEX" val="20194848"/>
  <p:tag name="KSO_WM_UNIT_LAYERLEVEL" val="1"/>
  <p:tag name="KSO_WM_TAG_VERSION" val="1.0"/>
  <p:tag name="KSO_WM_BEAUTIFY_FLAG" val="#wm#"/>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848_1*i*10"/>
  <p:tag name="KSO_WM_TEMPLATE_CATEGORY" val="diagram"/>
  <p:tag name="KSO_WM_TEMPLATE_INDEX" val="20194848"/>
  <p:tag name="KSO_WM_UNIT_LAYERLEVEL" val="1"/>
  <p:tag name="KSO_WM_TAG_VERSION" val="1.0"/>
  <p:tag name="KSO_WM_BEAUTIFY_FLAG" val="#wm#"/>
</p:tagLst>
</file>

<file path=ppt/tags/tag912.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以便观者可以。"/>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848_1*i*2"/>
  <p:tag name="KSO_WM_TEMPLATE_CATEGORY" val="diagram"/>
  <p:tag name="KSO_WM_TEMPLATE_INDEX" val="20194848"/>
  <p:tag name="KSO_WM_UNIT_LAYERLEVEL" val="1"/>
  <p:tag name="KSO_WM_TAG_VERSION" val="1.0"/>
  <p:tag name="KSO_WM_BEAUTIFY_FLAG" val="#wm#"/>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848_1*i*3"/>
  <p:tag name="KSO_WM_TEMPLATE_CATEGORY" val="diagram"/>
  <p:tag name="KSO_WM_TEMPLATE_INDEX" val="20194848"/>
  <p:tag name="KSO_WM_UNIT_LAYERLEVEL" val="1"/>
  <p:tag name="KSO_WM_TAG_VERSION" val="1.0"/>
  <p:tag name="KSO_WM_BEAUTIFY_FLAG" val="#wm#"/>
</p:tagLst>
</file>

<file path=ppt/tags/tag915.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以便观者可以。"/>
  <p:tag name="KSO_WM_UNIT_NOCLEAR" val="0"/>
  <p:tag name="KSO_WM_UNIT_VALUE" val="234"/>
  <p:tag name="KSO_WM_UNIT_HIGHLIGHT" val="0"/>
  <p:tag name="KSO_WM_UNIT_COMPATIBLE" val="0"/>
  <p:tag name="KSO_WM_UNIT_DIAGRAM_ISNUMVISUAL" val="0"/>
  <p:tag name="KSO_WM_UNIT_DIAGRAM_ISREFERUNIT" val="0"/>
  <p:tag name="KSO_WM_UNIT_TYPE" val="f"/>
  <p:tag name="KSO_WM_UNIT_INDEX" val="2"/>
  <p:tag name="KSO_WM_UNIT_ID" val="diagram20194848_1*f*2"/>
  <p:tag name="KSO_WM_TEMPLATE_CATEGORY" val="diagram"/>
  <p:tag name="KSO_WM_TEMPLATE_INDEX" val="20194848"/>
  <p:tag name="KSO_WM_UNIT_LAYERLEVEL" val="1"/>
  <p:tag name="KSO_WM_TAG_VERSION" val="1.0"/>
  <p:tag name="KSO_WM_BEAUTIFY_FLAG" val="#wm#"/>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848_1*i*1"/>
  <p:tag name="KSO_WM_TEMPLATE_CATEGORY" val="diagram"/>
  <p:tag name="KSO_WM_TEMPLATE_INDEX" val="20194848"/>
  <p:tag name="KSO_WM_UNIT_LAYERLEVEL" val="1"/>
  <p:tag name="KSO_WM_TAG_VERSION" val="1.0"/>
  <p:tag name="KSO_WM_BEAUTIFY_FLAG" val="#wm#"/>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848_1*i*5"/>
  <p:tag name="KSO_WM_TEMPLATE_CATEGORY" val="diagram"/>
  <p:tag name="KSO_WM_TEMPLATE_INDEX" val="20194848"/>
  <p:tag name="KSO_WM_UNIT_LAYERLEVEL" val="1"/>
  <p:tag name="KSO_WM_TAG_VERSION" val="1.0"/>
  <p:tag name="KSO_WM_BEAUTIFY_FLAG" val="#wm#"/>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848_1*i*6"/>
  <p:tag name="KSO_WM_TEMPLATE_CATEGORY" val="diagram"/>
  <p:tag name="KSO_WM_TEMPLATE_INDEX" val="20194848"/>
  <p:tag name="KSO_WM_UNIT_LAYERLEVEL" val="1"/>
  <p:tag name="KSO_WM_TAG_VERSION" val="1.0"/>
  <p:tag name="KSO_WM_BEAUTIFY_FLAG" val="#wm#"/>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848_1*i*7"/>
  <p:tag name="KSO_WM_TEMPLATE_CATEGORY" val="diagram"/>
  <p:tag name="KSO_WM_TEMPLATE_INDEX" val="20194848"/>
  <p:tag name="KSO_WM_UNIT_LAYERLEVEL" val="1"/>
  <p:tag name="KSO_WM_TAG_VERSION" val="1.0"/>
  <p:tag name="KSO_WM_BEAUTIFY_FLAG" val="#wm#"/>
</p:tagLst>
</file>

<file path=ppt/tags/tag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20.xml><?xml version="1.0" encoding="utf-8"?>
<p:tagLst xmlns:p="http://schemas.openxmlformats.org/presentationml/2006/main">
  <p:tag name="KSO_WM_BEAUTIFY_FLAG" val="#wm#"/>
  <p:tag name="KSO_WM_TEMPLATE_CATEGORY" val="diagram"/>
  <p:tag name="KSO_WM_TEMPLATE_INDEX" val="20194848"/>
  <p:tag name="KSO_WM_SLIDE_ID" val="diagram2019484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09"/>
  <p:tag name="KSO_WM_SLIDE_POSITION" val="0*30"/>
  <p:tag name="KSO_WM_TAG_VERSION" val="1.0"/>
  <p:tag name="KSO_WM_SLIDE_LAYOUT" val="a_f_y"/>
  <p:tag name="KSO_WM_SLIDE_LAYOUT_CNT" val="1_2_1"/>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8_1*i*1"/>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8_1*i*2"/>
  <p:tag name="KSO_WM_TEMPLATE_CATEGORY" val="diagram"/>
  <p:tag name="KSO_WM_TEMPLATE_INDEX" val="20200648"/>
  <p:tag name="KSO_WM_UNIT_LAYERLEVEL" val="1"/>
  <p:tag name="KSO_WM_TAG_VERSION" val="1.0"/>
  <p:tag name="KSO_WM_BEAUTIFY_FLAG" val="#wm#"/>
  <p:tag name="KSO_WM_UNIT_USESOURCEFORMAT_APPLY" val="1"/>
</p:tagLst>
</file>

<file path=ppt/tags/tag923.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8_1*a*1"/>
  <p:tag name="KSO_WM_TEMPLATE_CATEGORY" val="diagram"/>
  <p:tag name="KSO_WM_TEMPLATE_INDEX" val="20200648"/>
  <p:tag name="KSO_WM_UNIT_LAYERLEVEL" val="1"/>
  <p:tag name="KSO_WM_TAG_VERSION" val="1.0"/>
  <p:tag name="KSO_WM_BEAUTIFY_FLAG" val="#wm#"/>
  <p:tag name="KSO_WM_UNIT_PRESET_TEXT" val="高尔夫比赛焦点"/>
  <p:tag name="KSO_WM_UNIT_USESOURCEFORMAT_APPLY" val="1"/>
</p:tagLst>
</file>

<file path=ppt/tags/tag924.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8_1*l_h_f*1_1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925.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48_1*l_h_a*1_1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8_1*l_h_i*1_1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27.xml><?xml version="1.0" encoding="utf-8"?>
<p:tagLst xmlns:p="http://schemas.openxmlformats.org/presentationml/2006/main">
  <p:tag name="KSO_WM_UNIT_VALUE" val="126*7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48_1*l_h_x*1_1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28.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48_1*l_h_f*1_2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929.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48_1*l_h_a*1_2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8_1*l_h_i*1_2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31.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48_1*l_h_x*1_2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32.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48_1*l_h_f*1_3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933.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48_1*l_h_a*1_3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8_1*l_h_i*1_3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648_1*i*5"/>
  <p:tag name="KSO_WM_TEMPLATE_CATEGORY" val="diagram"/>
  <p:tag name="KSO_WM_TEMPLATE_INDEX" val="2020064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936.xml><?xml version="1.0" encoding="utf-8"?>
<p:tagLst xmlns:p="http://schemas.openxmlformats.org/presentationml/2006/main">
  <p:tag name="KSO_WM_UNIT_VALUE" val="69*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48_1*l_h_x*1_3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37.xml><?xml version="1.0" encoding="utf-8"?>
<p:tagLst xmlns:p="http://schemas.openxmlformats.org/presentationml/2006/main">
  <p:tag name="KSO_WM_UNIT_VALUE" val="69*56"/>
  <p:tag name="KSO_WM_UNIT_HIGHLIGHT" val="0"/>
  <p:tag name="KSO_WM_UNIT_COMPATIBLE" val="0"/>
  <p:tag name="KSO_WM_UNIT_DIAGRAM_ISNUMVISUAL" val="0"/>
  <p:tag name="KSO_WM_UNIT_DIAGRAM_ISREFERUNIT" val="0"/>
  <p:tag name="KSO_WM_DIAGRAM_GROUP_CODE" val="l1-1"/>
  <p:tag name="KSO_WM_UNIT_TYPE" val="l_h_x"/>
  <p:tag name="KSO_WM_UNIT_INDEX" val="1_3_2"/>
  <p:tag name="KSO_WM_UNIT_ID" val="diagram20200648_1*l_h_x*1_3_2"/>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38.xml><?xml version="1.0" encoding="utf-8"?>
<p:tagLst xmlns:p="http://schemas.openxmlformats.org/presentationml/2006/main">
  <p:tag name="KSO_WM_UNIT_VALUE" val="86*47"/>
  <p:tag name="KSO_WM_UNIT_HIGHLIGHT" val="0"/>
  <p:tag name="KSO_WM_UNIT_COMPATIBLE" val="0"/>
  <p:tag name="KSO_WM_UNIT_DIAGRAM_ISNUMVISUAL" val="0"/>
  <p:tag name="KSO_WM_UNIT_DIAGRAM_ISREFERUNIT" val="0"/>
  <p:tag name="KSO_WM_DIAGRAM_GROUP_CODE" val="l1-1"/>
  <p:tag name="KSO_WM_UNIT_TYPE" val="l_h_x"/>
  <p:tag name="KSO_WM_UNIT_INDEX" val="1_3_3"/>
  <p:tag name="KSO_WM_UNIT_ID" val="diagram20200648_1*l_h_x*1_3_3"/>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39.xml><?xml version="1.0" encoding="utf-8"?>
<p:tagLst xmlns:p="http://schemas.openxmlformats.org/presentationml/2006/main">
  <p:tag name="KSO_WM_UNIT_VALUE" val="1452*108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48_1*d*1"/>
  <p:tag name="KSO_WM_TEMPLATE_CATEGORY" val="diagram"/>
  <p:tag name="KSO_WM_TEMPLATE_INDEX" val="20200648"/>
  <p:tag name="KSO_WM_UNIT_SUPPORT_UNIT_TYPE" val="[&quot;all&quot;]"/>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8_1*i*3"/>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941.xml><?xml version="1.0" encoding="utf-8"?>
<p:tagLst xmlns:p="http://schemas.openxmlformats.org/presentationml/2006/main">
  <p:tag name="KSO_WM_BEAUTIFY_FLAG" val="#wm#"/>
  <p:tag name="KSO_WM_TEMPLATE_CATEGORY" val="diagram"/>
  <p:tag name="KSO_WM_TEMPLATE_INDEX" val="20200648"/>
  <p:tag name="KSO_WM_SLIDE_ID" val="diagram20200648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74.224*258.134"/>
  <p:tag name="KSO_WM_SLIDE_POSITION" val="59.3387*183.614"/>
  <p:tag name="KSO_WM_DIAGRAM_GROUP_CODE" val="l1-1"/>
  <p:tag name="KSO_WM_SLIDE_DIAGTYPE" val="l"/>
  <p:tag name="KSO_WM_TAG_VERSION" val="1.0"/>
  <p:tag name="KSO_WM_SLIDE_LAYOUT" val="a_b_d_k_l"/>
  <p:tag name="KSO_WM_SLIDE_LAYOUT_CNT" val="1_1_1_1_1"/>
</p:tagLst>
</file>

<file path=ppt/tags/tag942.xml><?xml version="1.0" encoding="utf-8"?>
<p:tagLst xmlns:p="http://schemas.openxmlformats.org/presentationml/2006/main">
  <p:tag name="KSO_WM_UNIT_ISCONTENTSTITLE" val="0"/>
  <p:tag name="KSO_WM_UNIT_PRESET_TEXT" val="工作情况报告"/>
  <p:tag name="KSO_WM_UNIT_NOCLEAR" val="0"/>
  <p:tag name="KSO_WM_UNIT_VALUE" val="36"/>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1374_1*a*1"/>
  <p:tag name="KSO_WM_TEMPLATE_CATEGORY" val="diagram"/>
  <p:tag name="KSO_WM_TEMPLATE_INDEX" val="2020137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94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1374_1*q_h_f*1_3_1"/>
  <p:tag name="KSO_WM_TEMPLATE_CATEGORY" val="diagram"/>
  <p:tag name="KSO_WM_TEMPLATE_INDEX" val="20201374"/>
  <p:tag name="KSO_WM_UNIT_LAYERLEVEL" val="1_1_1"/>
  <p:tag name="KSO_WM_TAG_VERSION" val="1.0"/>
  <p:tag name="KSO_WM_BEAUTIFY_FLAG" val="#wm#"/>
  <p:tag name="KSO_WM_UNIT_PRESET_TEXT" val="完成关于办理申报“国家循环化改造示范试点园区试点企业扶持资金”工作汇报"/>
  <p:tag name="KSO_WM_UNIT_VALUE" val="72"/>
  <p:tag name="KSO_WM_UNIT_TEXT_FILL_FORE_SCHEMECOLOR_INDEX" val="13"/>
  <p:tag name="KSO_WM_UNIT_TEXT_FILL_TYPE" val="1"/>
  <p:tag name="KSO_WM_UNIT_USESOURCEFORMAT_APPLY" val="1"/>
</p:tagLst>
</file>

<file path=ppt/tags/tag9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1374_1*q_h_f*1_2_1"/>
  <p:tag name="KSO_WM_TEMPLATE_CATEGORY" val="diagram"/>
  <p:tag name="KSO_WM_TEMPLATE_INDEX" val="20201374"/>
  <p:tag name="KSO_WM_UNIT_LAYERLEVEL" val="1_1_1"/>
  <p:tag name="KSO_WM_TAG_VERSION" val="1.0"/>
  <p:tag name="KSO_WM_BEAUTIFY_FLAG" val="#wm#"/>
  <p:tag name="KSO_WM_UNIT_PRESET_TEXT" val="盯紧河海大学海域环评、海域使用论证编制工作，明天早上催促河海大学负责人必须提供海域环评、海域使用论证初稿至邮箱"/>
  <p:tag name="KSO_WM_UNIT_VALUE" val="72"/>
  <p:tag name="KSO_WM_UNIT_TEXT_FILL_FORE_SCHEMECOLOR_INDEX" val="13"/>
  <p:tag name="KSO_WM_UNIT_TEXT_FILL_TYPE" val="1"/>
  <p:tag name="KSO_WM_UNIT_USESOURCEFORMAT_APPLY" val="1"/>
</p:tagLst>
</file>

<file path=ppt/tags/tag94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1374_1*q_h_f*1_1_1"/>
  <p:tag name="KSO_WM_TEMPLATE_CATEGORY" val="diagram"/>
  <p:tag name="KSO_WM_TEMPLATE_INDEX" val="20201374"/>
  <p:tag name="KSO_WM_UNIT_LAYERLEVEL" val="1_1_1"/>
  <p:tag name="KSO_WM_TAG_VERSION" val="1.0"/>
  <p:tag name="KSO_WM_BEAUTIFY_FLAG" val="#wm#"/>
  <p:tag name="KSO_WM_UNIT_PRESET_TEXT" val="完成关于二产工程可行性报告、二产地质灾害评估报告、三产围墙设计和施工、土地整理平整、中间便道修建的三个报件起草"/>
  <p:tag name="KSO_WM_UNIT_VALUE" val="72"/>
  <p:tag name="KSO_WM_UNIT_TEXT_FILL_FORE_SCHEMECOLOR_INDEX" val="13"/>
  <p:tag name="KSO_WM_UNIT_TEXT_FILL_TYPE" val="1"/>
  <p:tag name="KSO_WM_UNIT_USESOURCEFORMAT_APPLY" val="1"/>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1374_1*q_i*1_1"/>
  <p:tag name="KSO_WM_TEMPLATE_CATEGORY" val="diagram"/>
  <p:tag name="KSO_WM_TEMPLATE_INDEX" val="20201374"/>
  <p:tag name="KSO_WM_UNIT_LAYERLEVEL" val="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1374_1*q_h_i*1_3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 name="KSO_WM_UNIT_USESOURCEFORMAT_APPLY" val="1"/>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1374_1*q_h_i*1_2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 name="KSO_WM_UNIT_USESOURCEFORMAT_APPLY" val="1"/>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1374_1*q_h_i*1_1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1374_1*q_i*1_2"/>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1374_1*q_i*1_3"/>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01374_1*q_i*1_4"/>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53.xml><?xml version="1.0" encoding="utf-8"?>
<p:tagLst xmlns:p="http://schemas.openxmlformats.org/presentationml/2006/main">
  <p:tag name="KSO_WM_UNIT_ISCONTENTSTITLE" val="0"/>
  <p:tag name="KSO_WM_UNIT_PRESET_TEXT" val="第一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1374_1*q_h_a*1_1_1"/>
  <p:tag name="KSO_WM_TEMPLATE_CATEGORY" val="diagram"/>
  <p:tag name="KSO_WM_TEMPLATE_INDEX" val="20201374"/>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954.xml><?xml version="1.0" encoding="utf-8"?>
<p:tagLst xmlns:p="http://schemas.openxmlformats.org/presentationml/2006/main">
  <p:tag name="KSO_WM_UNIT_ISCONTENTSTITLE" val="0"/>
  <p:tag name="KSO_WM_UNIT_PRESET_TEXT" val="第二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1374_1*q_h_a*1_2_1"/>
  <p:tag name="KSO_WM_TEMPLATE_CATEGORY" val="diagram"/>
  <p:tag name="KSO_WM_TEMPLATE_INDEX" val="20201374"/>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955.xml><?xml version="1.0" encoding="utf-8"?>
<p:tagLst xmlns:p="http://schemas.openxmlformats.org/presentationml/2006/main">
  <p:tag name="KSO_WM_UNIT_ISCONTENTSTITLE" val="0"/>
  <p:tag name="KSO_WM_UNIT_PRESET_TEXT" val="第三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1374_1*q_h_a*1_3_1"/>
  <p:tag name="KSO_WM_TEMPLATE_CATEGORY" val="diagram"/>
  <p:tag name="KSO_WM_TEMPLATE_INDEX" val="20201374"/>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01374_1*q_i*1_5"/>
  <p:tag name="KSO_WM_TEMPLATE_CATEGORY" val="diagram"/>
  <p:tag name="KSO_WM_TEMPLATE_INDEX" val="20201374"/>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01374_1*q_h_i*1_1_3"/>
  <p:tag name="KSO_WM_TEMPLATE_CATEGORY" val="diagram"/>
  <p:tag name="KSO_WM_TEMPLATE_INDEX" val="2020137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1374_1*q_h_i*1_1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01374_1*q_h_i*1_2_3"/>
  <p:tag name="KSO_WM_TEMPLATE_CATEGORY" val="diagram"/>
  <p:tag name="KSO_WM_TEMPLATE_INDEX" val="2020137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1374_1*q_h_i*1_2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01374_1*q_h_i*1_3_3"/>
  <p:tag name="KSO_WM_TEMPLATE_CATEGORY" val="diagram"/>
  <p:tag name="KSO_WM_TEMPLATE_INDEX" val="2020137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1374_1*q_h_i*1_3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963.xml><?xml version="1.0" encoding="utf-8"?>
<p:tagLst xmlns:p="http://schemas.openxmlformats.org/presentationml/2006/main">
  <p:tag name="KSO_WM_BEAUTIFY_FLAG" val="#wm#"/>
  <p:tag name="KSO_WM_TEMPLATE_CATEGORY" val="diagram"/>
  <p:tag name="KSO_WM_TEMPLATE_INDEX" val="20201374"/>
  <p:tag name="KSO_WM_SLIDE_ID" val="diagram20201374_1"/>
  <p:tag name="KSO_WM_TEMPLATE_SUBCATEGORY" val="0"/>
  <p:tag name="KSO_WM_SLIDE_ITEM_CNT" val="3"/>
  <p:tag name="KSO_WM_SLIDE_INDEX" val="1"/>
  <p:tag name="KSO_WM_DIAGRAM_GROUP_CODE" val="q1-1"/>
  <p:tag name="KSO_WM_SLIDE_DIAGTYPE" val="q"/>
  <p:tag name="KSO_WM_TAG_VERSION" val="1.0"/>
  <p:tag name="KSO_WM_SLIDE_LAYOUT" val="a_b_q"/>
  <p:tag name="KSO_WM_SLIDE_LAYOUT_CNT" val="1_1_1"/>
  <p:tag name="KSO_WM_SLIDE_TYPE" val="text"/>
  <p:tag name="KSO_WM_SLIDE_SUBTYPE" val="diag"/>
  <p:tag name="KSO_WM_SLIDE_SIZE" val="831.21*350.952"/>
  <p:tag name="KSO_WM_SLIDE_POSITION" val="44.1482*127.665"/>
</p:tagLst>
</file>

<file path=ppt/tags/tag964.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96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6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6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7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97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7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7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8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8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8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8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85.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8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8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90.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702_1*m_i*1_1"/>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702_1*m_h_i*1_1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702_1*m_h_i*1_1_2"/>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702_1*m_h_i*1_1_3"/>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702_1*m_h_i*1_1_4"/>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702_1*m_h_i*1_1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702_1*m_h_i*1_3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702_1*m_h_i*1_3_2"/>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702_1*m_h_i*1_3_3"/>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32449</Words>
  <Application>WPS 演示</Application>
  <PresentationFormat>宽屏</PresentationFormat>
  <Paragraphs>1568</Paragraphs>
  <Slides>142</Slides>
  <Notes>25</Notes>
  <HiddenSlides>0</HiddenSlides>
  <MMClips>1</MMClips>
  <ScaleCrop>false</ScaleCrop>
  <HeadingPairs>
    <vt:vector size="6" baseType="variant">
      <vt:variant>
        <vt:lpstr>已用的字体</vt:lpstr>
      </vt:variant>
      <vt:variant>
        <vt:i4>45</vt:i4>
      </vt:variant>
      <vt:variant>
        <vt:lpstr>主题</vt:lpstr>
      </vt:variant>
      <vt:variant>
        <vt:i4>2</vt:i4>
      </vt:variant>
      <vt:variant>
        <vt:lpstr>幻灯片标题</vt:lpstr>
      </vt:variant>
      <vt:variant>
        <vt:i4>142</vt:i4>
      </vt:variant>
    </vt:vector>
  </HeadingPairs>
  <TitlesOfParts>
    <vt:vector size="189" baseType="lpstr">
      <vt:lpstr>Arial</vt:lpstr>
      <vt:lpstr>宋体</vt:lpstr>
      <vt:lpstr>Wingdings</vt:lpstr>
      <vt:lpstr>Noto Sans S Chinese Bold</vt:lpstr>
      <vt:lpstr>Montserrat Semi</vt:lpstr>
      <vt:lpstr>Poppins SemiBold</vt:lpstr>
      <vt:lpstr>华文隶书</vt:lpstr>
      <vt:lpstr>微软雅黑</vt:lpstr>
      <vt:lpstr>华文琥珀</vt:lpstr>
      <vt:lpstr>等线</vt:lpstr>
      <vt:lpstr>汉仪旗黑-45S</vt:lpstr>
      <vt:lpstr>黑体</vt:lpstr>
      <vt:lpstr>汉仪旗黑-80S</vt:lpstr>
      <vt:lpstr>Arial Unicode MS</vt:lpstr>
      <vt:lpstr>汉仪旗黑-85S</vt:lpstr>
      <vt:lpstr>Open Sans</vt:lpstr>
      <vt:lpstr>華康圓體 Std W5</vt:lpstr>
      <vt:lpstr>Segoe UI Light</vt:lpstr>
      <vt:lpstr>思源黑体 CN Light</vt:lpstr>
      <vt:lpstr>Helvetica</vt:lpstr>
      <vt:lpstr>Eras Demi ITC</vt:lpstr>
      <vt:lpstr>Lato Regular</vt:lpstr>
      <vt:lpstr>Calibri</vt:lpstr>
      <vt:lpstr>Varela</vt:lpstr>
      <vt:lpstr>Segoe UI</vt:lpstr>
      <vt:lpstr>Arial</vt:lpstr>
      <vt:lpstr>Gill Sans</vt:lpstr>
      <vt:lpstr>Gill Sans MT</vt:lpstr>
      <vt:lpstr>WPS-Bullets</vt:lpstr>
      <vt:lpstr>Wingdings</vt:lpstr>
      <vt:lpstr>Helvetica</vt:lpstr>
      <vt:lpstr>Tempus Sans ITC</vt:lpstr>
      <vt:lpstr>Bahnschrift</vt:lpstr>
      <vt:lpstr>Roboto</vt:lpstr>
      <vt:lpstr>Source Sans Pro</vt:lpstr>
      <vt:lpstr>Roboto Thin</vt:lpstr>
      <vt:lpstr>Hiragino Sans GB W3</vt:lpstr>
      <vt:lpstr>Open Sans Light</vt:lpstr>
      <vt:lpstr>Open Sans</vt:lpstr>
      <vt:lpstr>Lato</vt:lpstr>
      <vt:lpstr>Gill Sans</vt:lpstr>
      <vt:lpstr>Lato Regular</vt:lpstr>
      <vt:lpstr>Lato Light</vt:lpstr>
      <vt:lpstr>Impact</vt:lpstr>
      <vt:lpstr>Calibri</vt:lpstr>
      <vt:lpstr>千图网拥有20W+精美PPT模板 更多PPT模板下载至：www.58pic.com/office/ppt​​</vt:lpstr>
      <vt:lpstr>1_千图网拥有20W+精美PPT模板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Love_Run</cp:lastModifiedBy>
  <cp:revision>255</cp:revision>
  <dcterms:created xsi:type="dcterms:W3CDTF">2018-02-23T07:21:00Z</dcterms:created>
  <dcterms:modified xsi:type="dcterms:W3CDTF">2020-03-16T09:20:00Z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2052-11.3.0.8586</vt:lpwstr>
  </property>
</Properties>
</file>