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1" r:id="rId3"/>
  </p:sldMasterIdLst>
  <p:notesMasterIdLst>
    <p:notesMasterId r:id="rId6"/>
  </p:notesMasterIdLst>
  <p:handoutMasterIdLst>
    <p:handoutMasterId r:id="rId39"/>
  </p:handoutMasterIdLst>
  <p:sldIdLst>
    <p:sldId id="269" r:id="rId4"/>
    <p:sldId id="408" r:id="rId5"/>
    <p:sldId id="329" r:id="rId7"/>
    <p:sldId id="273" r:id="rId8"/>
    <p:sldId id="335" r:id="rId9"/>
    <p:sldId id="334" r:id="rId10"/>
    <p:sldId id="336" r:id="rId11"/>
    <p:sldId id="378" r:id="rId12"/>
    <p:sldId id="379" r:id="rId13"/>
    <p:sldId id="380" r:id="rId14"/>
    <p:sldId id="381" r:id="rId15"/>
    <p:sldId id="382" r:id="rId16"/>
    <p:sldId id="337" r:id="rId17"/>
    <p:sldId id="385" r:id="rId18"/>
    <p:sldId id="386" r:id="rId19"/>
    <p:sldId id="383" r:id="rId20"/>
    <p:sldId id="387" r:id="rId21"/>
    <p:sldId id="388" r:id="rId22"/>
    <p:sldId id="389" r:id="rId23"/>
    <p:sldId id="344" r:id="rId24"/>
    <p:sldId id="393" r:id="rId25"/>
    <p:sldId id="394" r:id="rId26"/>
    <p:sldId id="395" r:id="rId27"/>
    <p:sldId id="396" r:id="rId28"/>
    <p:sldId id="397" r:id="rId29"/>
    <p:sldId id="398" r:id="rId30"/>
    <p:sldId id="399" r:id="rId31"/>
    <p:sldId id="400" r:id="rId32"/>
    <p:sldId id="401" r:id="rId33"/>
    <p:sldId id="402" r:id="rId34"/>
    <p:sldId id="353" r:id="rId35"/>
    <p:sldId id="403" r:id="rId36"/>
    <p:sldId id="405" r:id="rId37"/>
    <p:sldId id="272" r:id="rId38"/>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0" name="Mia Vida Villanueva" initials="MVV" lastIdx="1" clrIdx="0"/>
  <p:cmAuthor id="7" name="1206988966@qq.com" initials="1" lastIdx="1" clrIdx="2"/>
  <p:cmAuthor id="1" name="Wangzhi gang" initials="Wg" lastIdx="1" clrIdx="0"/>
  <p:cmAuthor id="8" name="姜伟光" initials="姜" lastIdx="1" clrIdx="0"/>
  <p:cmAuthor id="3" name="lenovo" initials="l" lastIdx="6" clrIdx="2"/>
  <p:cmAuthor id="4" name="Administrator" initials="A" lastIdx="4" clrIdx="3"/>
  <p:cmAuthor id="5" name="宋洁然" initials="宋" lastIdx="2" clrIdx="1"/>
  <p:cmAuthor id="6"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CC301"/>
    <a:srgbClr val="ECE9F0"/>
    <a:srgbClr val="EDEBF0"/>
    <a:srgbClr val="E3BE17"/>
    <a:srgbClr val="CAB92C"/>
    <a:srgbClr val="B1B342"/>
    <a:srgbClr val="7EA96D"/>
    <a:srgbClr val="C4C815"/>
    <a:srgbClr val="F8F7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068"/>
        <p:guide pos="368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4" Type="http://schemas.openxmlformats.org/officeDocument/2006/relationships/tags" Target="tags/tag804.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handoutMaster" Target="handoutMasters/handoutMaster1.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image" Target="../media/image2.png"/><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image" Target="../media/image2.png"/><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image" Target="../media/image1.png"/><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80.xml"/><Relationship Id="rId6" Type="http://schemas.openxmlformats.org/officeDocument/2006/relationships/image" Target="../media/image2.png"/><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image" Target="../media/image4.png"/><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0" Type="http://schemas.openxmlformats.org/officeDocument/2006/relationships/tags" Target="../tags/tag95.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media/image4.png"/><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0" Type="http://schemas.openxmlformats.org/officeDocument/2006/relationships/tags" Target="../tags/tag103.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image" Target="../media/image4.png"/><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0" Type="http://schemas.openxmlformats.org/officeDocument/2006/relationships/tags" Target="../tags/tag111.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image" Target="../media/image4.png"/><Relationship Id="rId2" Type="http://schemas.openxmlformats.org/officeDocument/2006/relationships/tags" Target="../tags/tag11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image" Target="../media/image6.png"/><Relationship Id="rId6" Type="http://schemas.openxmlformats.org/officeDocument/2006/relationships/tags" Target="../tags/tag125.xml"/><Relationship Id="rId5" Type="http://schemas.openxmlformats.org/officeDocument/2006/relationships/image" Target="../media/image5.png"/><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image" Target="../media/image2.png"/><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image" Target="../media/image3.png"/><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image" Target="../media/image7.png"/><Relationship Id="rId7" Type="http://schemas.openxmlformats.org/officeDocument/2006/relationships/tags" Target="../tags/tag141.xml"/><Relationship Id="rId6" Type="http://schemas.openxmlformats.org/officeDocument/2006/relationships/image" Target="../media/image1.png"/><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3" Type="http://schemas.openxmlformats.org/officeDocument/2006/relationships/tags" Target="../tags/tag156.xml"/><Relationship Id="rId22" Type="http://schemas.openxmlformats.org/officeDocument/2006/relationships/tags" Target="../tags/tag155.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tags" Target="../tags/tag137.xml"/><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tags" Target="../tags/tag148.xml"/><Relationship Id="rId14" Type="http://schemas.openxmlformats.org/officeDocument/2006/relationships/tags" Target="../tags/tag147.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image" Target="../media/image2.png"/><Relationship Id="rId2" Type="http://schemas.openxmlformats.org/officeDocument/2006/relationships/tags" Target="../tags/tag157.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image" Target="../media/image3.png"/><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image" Target="../media/image2.png"/><Relationship Id="rId2" Type="http://schemas.openxmlformats.org/officeDocument/2006/relationships/tags" Target="../tags/tag172.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image" Target="../media/image2.png"/><Relationship Id="rId2" Type="http://schemas.openxmlformats.org/officeDocument/2006/relationships/tags" Target="../tags/tag179.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image" Target="../media/image2.png"/><Relationship Id="rId2" Type="http://schemas.openxmlformats.org/officeDocument/2006/relationships/tags" Target="../tags/tag26.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image" Target="../media/image2.png"/><Relationship Id="rId2" Type="http://schemas.openxmlformats.org/officeDocument/2006/relationships/tags" Target="../tags/tag196.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image" Target="../media/image2.png"/><Relationship Id="rId2" Type="http://schemas.openxmlformats.org/officeDocument/2006/relationships/tags" Target="../tags/tag203.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image" Target="../media/image2.png"/><Relationship Id="rId2" Type="http://schemas.openxmlformats.org/officeDocument/2006/relationships/tags" Target="../tags/tag209.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image" Target="../media/image1.png"/><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0" Type="http://schemas.openxmlformats.org/officeDocument/2006/relationships/tags" Target="../tags/tag231.xml"/><Relationship Id="rId2" Type="http://schemas.openxmlformats.org/officeDocument/2006/relationships/tags" Target="../tags/tag214.xml"/><Relationship Id="rId19" Type="http://schemas.openxmlformats.org/officeDocument/2006/relationships/tags" Target="../tags/tag230.xml"/><Relationship Id="rId18" Type="http://schemas.openxmlformats.org/officeDocument/2006/relationships/tags" Target="../tags/tag229.xml"/><Relationship Id="rId17" Type="http://schemas.openxmlformats.org/officeDocument/2006/relationships/tags" Target="../tags/tag228.xml"/><Relationship Id="rId16" Type="http://schemas.openxmlformats.org/officeDocument/2006/relationships/tags" Target="../tags/tag227.xml"/><Relationship Id="rId15" Type="http://schemas.openxmlformats.org/officeDocument/2006/relationships/tags" Target="../tags/tag226.xml"/><Relationship Id="rId14" Type="http://schemas.openxmlformats.org/officeDocument/2006/relationships/tags" Target="../tags/tag225.xml"/><Relationship Id="rId13" Type="http://schemas.openxmlformats.org/officeDocument/2006/relationships/tags" Target="../tags/tag224.xml"/><Relationship Id="rId12" Type="http://schemas.openxmlformats.org/officeDocument/2006/relationships/tags" Target="../tags/tag223.xml"/><Relationship Id="rId11" Type="http://schemas.openxmlformats.org/officeDocument/2006/relationships/tags" Target="../tags/tag222.xml"/><Relationship Id="rId10" Type="http://schemas.openxmlformats.org/officeDocument/2006/relationships/tags" Target="../tags/tag221.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7" Type="http://schemas.openxmlformats.org/officeDocument/2006/relationships/tags" Target="../tags/tag236.xml"/><Relationship Id="rId6" Type="http://schemas.openxmlformats.org/officeDocument/2006/relationships/image" Target="../media/image2.png"/><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image" Target="../media/image4.png"/><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50.xml"/><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0" Type="http://schemas.openxmlformats.org/officeDocument/2006/relationships/tags" Target="../tags/tag251.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258.xml"/><Relationship Id="rId8" Type="http://schemas.openxmlformats.org/officeDocument/2006/relationships/image" Target="../media/image4.png"/><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0" Type="http://schemas.openxmlformats.org/officeDocument/2006/relationships/tags" Target="../tags/tag259.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image" Target="../media/image4.png"/><Relationship Id="rId7" Type="http://schemas.openxmlformats.org/officeDocument/2006/relationships/tags" Target="../tags/tag265.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0" Type="http://schemas.openxmlformats.org/officeDocument/2006/relationships/tags" Target="../tags/tag267.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274.xml"/><Relationship Id="rId8" Type="http://schemas.openxmlformats.org/officeDocument/2006/relationships/tags" Target="../tags/tag273.xml"/><Relationship Id="rId7" Type="http://schemas.openxmlformats.org/officeDocument/2006/relationships/tags" Target="../tags/tag272.xml"/><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image" Target="../media/image4.png"/><Relationship Id="rId2" Type="http://schemas.openxmlformats.org/officeDocument/2006/relationships/tags" Target="../tags/tag268.xml"/><Relationship Id="rId12" Type="http://schemas.openxmlformats.org/officeDocument/2006/relationships/tags" Target="../tags/tag277.xml"/><Relationship Id="rId11" Type="http://schemas.openxmlformats.org/officeDocument/2006/relationships/tags" Target="../tags/tag276.xml"/><Relationship Id="rId10" Type="http://schemas.openxmlformats.org/officeDocument/2006/relationships/tags" Target="../tags/tag275.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image" Target="../media/image2.png"/><Relationship Id="rId2" Type="http://schemas.openxmlformats.org/officeDocument/2006/relationships/tags" Target="../tags/tag33.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image" Target="../media/image6.png"/><Relationship Id="rId6" Type="http://schemas.openxmlformats.org/officeDocument/2006/relationships/tags" Target="../tags/tag281.xml"/><Relationship Id="rId5" Type="http://schemas.openxmlformats.org/officeDocument/2006/relationships/image" Target="../media/image5.png"/><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2" Type="http://schemas.openxmlformats.org/officeDocument/2006/relationships/tags" Target="../tags/tag28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image" Target="../media/image2.png"/><Relationship Id="rId2" Type="http://schemas.openxmlformats.org/officeDocument/2006/relationships/tags" Target="../tags/tag46.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355"/>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49630" y="1353185"/>
              <a:ext cx="4086225" cy="4150995"/>
            </a:xfrm>
            <a:prstGeom prst="rect">
              <a:avLst/>
            </a:prstGeom>
          </p:spPr>
        </p:pic>
      </p:grpSp>
      <p:grpSp>
        <p:nvGrpSpPr>
          <p:cNvPr id="33" name="组合 32"/>
          <p:cNvGrpSpPr/>
          <p:nvPr userDrawn="1">
            <p:custDataLst>
              <p:tags r:id="rId7"/>
            </p:custDataLst>
          </p:nvPr>
        </p:nvGrpSpPr>
        <p:grpSpPr>
          <a:xfrm>
            <a:off x="6524625" y="4403016"/>
            <a:ext cx="3360285" cy="537201"/>
            <a:chOff x="14709" y="7553"/>
            <a:chExt cx="3628" cy="580"/>
          </a:xfrm>
          <a:solidFill>
            <a:schemeClr val="accent1"/>
          </a:solidFill>
        </p:grpSpPr>
        <p:sp>
          <p:nvSpPr>
            <p:cNvPr id="34"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1_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20420" y="1353185"/>
              <a:ext cx="4086225" cy="4150995"/>
            </a:xfrm>
            <a:prstGeom prst="rect">
              <a:avLst/>
            </a:prstGeom>
          </p:spPr>
        </p:pic>
        <p:pic>
          <p:nvPicPr>
            <p:cNvPr id="11" name="图片 10" descr="摄图网_400275437"/>
            <p:cNvPicPr>
              <a:picLocks noChangeAspect="1"/>
            </p:cNvPicPr>
            <p:nvPr userDrawn="1">
              <p:custDataLst>
                <p:tags r:id="rId7"/>
              </p:custDataLst>
            </p:nvPr>
          </p:nvPicPr>
          <p:blipFill>
            <a:blip r:embed="rId8"/>
            <a:stretch>
              <a:fillRect/>
            </a:stretch>
          </p:blipFill>
          <p:spPr>
            <a:xfrm>
              <a:off x="6504305" y="1778635"/>
              <a:ext cx="944880" cy="548640"/>
            </a:xfrm>
            <a:prstGeom prst="rect">
              <a:avLst/>
            </a:prstGeom>
          </p:spPr>
        </p:pic>
      </p:grpSp>
      <p:grpSp>
        <p:nvGrpSpPr>
          <p:cNvPr id="33" name="组合 32"/>
          <p:cNvGrpSpPr/>
          <p:nvPr userDrawn="1">
            <p:custDataLst>
              <p:tags r:id="rId9"/>
            </p:custDataLst>
          </p:nvPr>
        </p:nvGrpSpPr>
        <p:grpSpPr>
          <a:xfrm>
            <a:off x="6466205" y="4271571"/>
            <a:ext cx="3360285" cy="537201"/>
            <a:chOff x="14709" y="7553"/>
            <a:chExt cx="3628" cy="580"/>
          </a:xfrm>
          <a:solidFill>
            <a:schemeClr val="accent1"/>
          </a:solidFill>
        </p:grpSpPr>
        <p:sp>
          <p:nvSpPr>
            <p:cNvPr id="34" name="Freeform 131"/>
            <p:cNvSpPr>
              <a:spLocks noEditPoints="1"/>
            </p:cNvSpPr>
            <p:nvPr>
              <p:custDataLst>
                <p:tags r:id="rId10"/>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11"/>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2"/>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3"/>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6" name="日期占位符 15"/>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5"/>
            </p:custDataLst>
          </p:nvPr>
        </p:nvSpPr>
        <p:spPr/>
        <p:txBody>
          <a:bodyPr/>
          <a:lstStyle/>
          <a:p>
            <a:endParaRPr lang="zh-CN" altLang="en-US" dirty="0"/>
          </a:p>
        </p:txBody>
      </p:sp>
      <p:sp>
        <p:nvSpPr>
          <p:cNvPr id="18" name="灯片编号占位符 17"/>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dirty="0"/>
          </a:p>
        </p:txBody>
      </p:sp>
      <p:sp>
        <p:nvSpPr>
          <p:cNvPr id="27" name="椭圆 26"/>
          <p:cNvSpPr/>
          <p:nvPr userDrawn="1">
            <p:custDataLst>
              <p:tags r:id="rId17"/>
            </p:custDataLst>
          </p:nvPr>
        </p:nvSpPr>
        <p:spPr>
          <a:xfrm>
            <a:off x="521906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8" name="椭圆 27"/>
          <p:cNvSpPr/>
          <p:nvPr userDrawn="1">
            <p:custDataLst>
              <p:tags r:id="rId18"/>
            </p:custDataLst>
          </p:nvPr>
        </p:nvSpPr>
        <p:spPr>
          <a:xfrm>
            <a:off x="763968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9" name="椭圆 28"/>
          <p:cNvSpPr/>
          <p:nvPr userDrawn="1">
            <p:custDataLst>
              <p:tags r:id="rId19"/>
            </p:custDataLst>
          </p:nvPr>
        </p:nvSpPr>
        <p:spPr>
          <a:xfrm>
            <a:off x="884999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0" name="椭圆 29"/>
          <p:cNvSpPr/>
          <p:nvPr userDrawn="1">
            <p:custDataLst>
              <p:tags r:id="rId20"/>
            </p:custDataLst>
          </p:nvPr>
        </p:nvSpPr>
        <p:spPr>
          <a:xfrm>
            <a:off x="1006030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1" name="椭圆 30"/>
          <p:cNvSpPr/>
          <p:nvPr userDrawn="1">
            <p:custDataLst>
              <p:tags r:id="rId21"/>
            </p:custDataLst>
          </p:nvPr>
        </p:nvSpPr>
        <p:spPr>
          <a:xfrm>
            <a:off x="642937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 name="标题 1"/>
          <p:cNvSpPr>
            <a:spLocks noGrp="1"/>
          </p:cNvSpPr>
          <p:nvPr>
            <p:ph type="ctrTitle" hasCustomPrompt="1"/>
            <p:custDataLst>
              <p:tags r:id="rId22"/>
            </p:custDataLst>
          </p:nvPr>
        </p:nvSpPr>
        <p:spPr>
          <a:xfrm>
            <a:off x="5298122" y="2257426"/>
            <a:ext cx="5760000" cy="899167"/>
          </a:xfrm>
        </p:spPr>
        <p:txBody>
          <a:bodyPr lIns="101600" tIns="38100" rIns="25400" bIns="38100" anchor="t" anchorCtr="0">
            <a:noAutofit/>
          </a:bodyPr>
          <a:lstStyle>
            <a:lvl1pPr algn="dist">
              <a:defRPr sz="5400" spc="600" baseline="0">
                <a:solidFill>
                  <a:schemeClr val="bg1"/>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23"/>
            </p:custDataLst>
          </p:nvPr>
        </p:nvSpPr>
        <p:spPr>
          <a:xfrm>
            <a:off x="5298122" y="3328037"/>
            <a:ext cx="5760000" cy="674210"/>
          </a:xfrm>
        </p:spPr>
        <p:txBody>
          <a:bodyPr lIns="101600" tIns="38100" rIns="76200" bIns="38100">
            <a:noAutofit/>
          </a:bodyPr>
          <a:lstStyle>
            <a:lvl1pPr marL="0" indent="0" algn="ctr" eaLnBrk="1" fontAlgn="auto" latinLnBrk="0" hangingPunct="1">
              <a:lnSpc>
                <a:spcPct val="100000"/>
              </a:lnSpc>
              <a:buNone/>
              <a:defRPr sz="3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userDrawn="1">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8" name="椭圆 17"/>
          <p:cNvSpPr/>
          <p:nvPr userDrawn="1">
            <p:custDataLst>
              <p:tags r:id="rId12"/>
            </p:custDataLst>
          </p:nvPr>
        </p:nvSpPr>
        <p:spPr>
          <a:xfrm>
            <a:off x="5695950"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userDrawn="1">
            <p:custDataLst>
              <p:tags r:id="rId13"/>
            </p:custDataLst>
          </p:nvPr>
        </p:nvSpPr>
        <p:spPr>
          <a:xfrm>
            <a:off x="8402955"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14"/>
            </p:custDataLst>
          </p:nvPr>
        </p:nvSpPr>
        <p:spPr>
          <a:xfrm>
            <a:off x="9756140"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15"/>
            </p:custDataLst>
          </p:nvPr>
        </p:nvSpPr>
        <p:spPr>
          <a:xfrm>
            <a:off x="7049135"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9"/>
            </p:custDataLst>
          </p:nvPr>
        </p:nvSpPr>
        <p:spPr>
          <a:xfrm>
            <a:off x="5708650" y="2095501"/>
            <a:ext cx="5316854" cy="1273809"/>
          </a:xfrm>
        </p:spPr>
        <p:txBody>
          <a:bodyPr vert="horz" lIns="90000" tIns="46800" rIns="90000" bIns="46800" rtlCol="0" anchor="t" anchorCtr="0">
            <a:normAutofit/>
          </a:bodyPr>
          <a:lstStyle>
            <a:lvl1pPr marL="0" marR="0" algn="dist" defTabSz="914400" rtl="0" eaLnBrk="1" fontAlgn="auto" latinLnBrk="0" hangingPunct="1">
              <a:lnSpc>
                <a:spcPct val="100000"/>
              </a:lnSpc>
              <a:buNone/>
              <a:defRPr kumimoji="0" lang="zh-CN" altLang="en-US" sz="7200" b="1" i="0" u="none" strike="noStrike" kern="1200" cap="none" spc="600" normalizeH="0" baseline="0" noProof="1" dirty="0">
                <a:solidFill>
                  <a:schemeClr val="bg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17" name="文本占位符 16"/>
          <p:cNvSpPr>
            <a:spLocks noGrp="1"/>
          </p:cNvSpPr>
          <p:nvPr>
            <p:ph type="body" sz="quarter" idx="13" hasCustomPrompt="1"/>
            <p:custDataLst>
              <p:tags r:id="rId20"/>
            </p:custDataLst>
          </p:nvPr>
        </p:nvSpPr>
        <p:spPr>
          <a:xfrm>
            <a:off x="5695949" y="3488691"/>
            <a:ext cx="5316855" cy="533400"/>
          </a:xfrm>
        </p:spPr>
        <p:txBody>
          <a:bodyPr lIns="90000" tIns="46800" rIns="90000" bIns="46800">
            <a:normAutofit/>
          </a:bodyPr>
          <a:lstStyle>
            <a:lvl1pPr marL="0" indent="0" algn="ctr">
              <a:buNone/>
              <a:defRPr sz="2400" spc="400" baseline="0"/>
            </a:lvl1pPr>
          </a:lstStyle>
          <a:p>
            <a:pPr lvl="0"/>
            <a:r>
              <a:rPr lang="zh-CN" altLang="en-US" dirty="0"/>
              <a:t>单击此处编辑文本</a:t>
            </a:r>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userDrawn="1">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userDrawn="1">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userDrawn="1">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635" y="-635"/>
            <a:ext cx="12191365" cy="6858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7"/>
          <p:cNvSpPr/>
          <p:nvPr userDrawn="1"/>
        </p:nvSpPr>
        <p:spPr>
          <a:xfrm rot="2138863">
            <a:off x="712187" y="295275"/>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8"/>
          <p:cNvSpPr/>
          <p:nvPr userDrawn="1"/>
        </p:nvSpPr>
        <p:spPr>
          <a:xfrm rot="793502">
            <a:off x="585621" y="281939"/>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9"/>
          <p:cNvCxnSpPr/>
          <p:nvPr userDrawn="1"/>
        </p:nvCxnSpPr>
        <p:spPr>
          <a:xfrm>
            <a:off x="1118280" y="945503"/>
            <a:ext cx="1026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9" Type="http://schemas.openxmlformats.org/officeDocument/2006/relationships/theme" Target="../theme/theme1.xml"/><Relationship Id="rId48" Type="http://schemas.openxmlformats.org/officeDocument/2006/relationships/tags" Target="../tags/tag136.xml"/><Relationship Id="rId47" Type="http://schemas.openxmlformats.org/officeDocument/2006/relationships/tags" Target="../tags/tag135.xml"/><Relationship Id="rId46" Type="http://schemas.openxmlformats.org/officeDocument/2006/relationships/tags" Target="../tags/tag134.xml"/><Relationship Id="rId45" Type="http://schemas.openxmlformats.org/officeDocument/2006/relationships/tags" Target="../tags/tag133.xml"/><Relationship Id="rId44" Type="http://schemas.openxmlformats.org/officeDocument/2006/relationships/tags" Target="../tags/tag132.xml"/><Relationship Id="rId43" Type="http://schemas.openxmlformats.org/officeDocument/2006/relationships/tags" Target="../tags/tag13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5" Type="http://schemas.openxmlformats.org/officeDocument/2006/relationships/theme" Target="../theme/theme2.xml"/><Relationship Id="rId24" Type="http://schemas.openxmlformats.org/officeDocument/2006/relationships/tags" Target="../tags/tag292.xml"/><Relationship Id="rId23" Type="http://schemas.openxmlformats.org/officeDocument/2006/relationships/tags" Target="../tags/tag291.xml"/><Relationship Id="rId22" Type="http://schemas.openxmlformats.org/officeDocument/2006/relationships/tags" Target="../tags/tag290.xml"/><Relationship Id="rId21" Type="http://schemas.openxmlformats.org/officeDocument/2006/relationships/tags" Target="../tags/tag289.xml"/><Relationship Id="rId20" Type="http://schemas.openxmlformats.org/officeDocument/2006/relationships/tags" Target="../tags/tag288.xml"/><Relationship Id="rId2" Type="http://schemas.openxmlformats.org/officeDocument/2006/relationships/slideLayout" Target="../slideLayouts/slideLayout44.xml"/><Relationship Id="rId19" Type="http://schemas.openxmlformats.org/officeDocument/2006/relationships/tags" Target="../tags/tag287.xml"/><Relationship Id="rId18" Type="http://schemas.openxmlformats.org/officeDocument/2006/relationships/slideLayout" Target="../slideLayouts/slideLayout60.xml"/><Relationship Id="rId17" Type="http://schemas.openxmlformats.org/officeDocument/2006/relationships/slideLayout" Target="../slideLayouts/slideLayout59.xml"/><Relationship Id="rId16" Type="http://schemas.openxmlformats.org/officeDocument/2006/relationships/slideLayout" Target="../slideLayouts/slideLayout58.xml"/><Relationship Id="rId15" Type="http://schemas.openxmlformats.org/officeDocument/2006/relationships/slideLayout" Target="../slideLayouts/slideLayout57.xml"/><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3"/>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4"/>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4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4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4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09"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image" Target="../media/image7.png"/><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1" Type="http://schemas.openxmlformats.org/officeDocument/2006/relationships/slideLayout" Target="../slideLayouts/slideLayout1.xml"/><Relationship Id="rId10" Type="http://schemas.openxmlformats.org/officeDocument/2006/relationships/tags" Target="../tags/tag301.xml"/><Relationship Id="rId1" Type="http://schemas.openxmlformats.org/officeDocument/2006/relationships/tags" Target="../tags/tag293.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7.xml"/><Relationship Id="rId5" Type="http://schemas.openxmlformats.org/officeDocument/2006/relationships/tags" Target="../tags/tag414.xml"/><Relationship Id="rId4" Type="http://schemas.openxmlformats.org/officeDocument/2006/relationships/image" Target="../media/image9.png"/><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tags" Target="../tags/tag411.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21.xml"/><Relationship Id="rId7" Type="http://schemas.openxmlformats.org/officeDocument/2006/relationships/tags" Target="../tags/tag420.xml"/><Relationship Id="rId6" Type="http://schemas.openxmlformats.org/officeDocument/2006/relationships/tags" Target="../tags/tag419.xml"/><Relationship Id="rId5" Type="http://schemas.openxmlformats.org/officeDocument/2006/relationships/tags" Target="../tags/tag418.xml"/><Relationship Id="rId4" Type="http://schemas.openxmlformats.org/officeDocument/2006/relationships/tags" Target="../tags/tag417.xml"/><Relationship Id="rId3" Type="http://schemas.openxmlformats.org/officeDocument/2006/relationships/image" Target="../media/image2.png"/><Relationship Id="rId2" Type="http://schemas.openxmlformats.org/officeDocument/2006/relationships/tags" Target="../tags/tag416.xml"/><Relationship Id="rId10" Type="http://schemas.openxmlformats.org/officeDocument/2006/relationships/notesSlide" Target="../notesSlides/notesSlide6.xml"/><Relationship Id="rId1" Type="http://schemas.openxmlformats.org/officeDocument/2006/relationships/tags" Target="../tags/tag415.xml"/></Relationships>
</file>

<file path=ppt/slides/_rels/slide12.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tags" Target="../tags/tag426.xml"/><Relationship Id="rId5" Type="http://schemas.openxmlformats.org/officeDocument/2006/relationships/tags" Target="../tags/tag425.xml"/><Relationship Id="rId4" Type="http://schemas.openxmlformats.org/officeDocument/2006/relationships/image" Target="../media/image10.png"/><Relationship Id="rId3" Type="http://schemas.openxmlformats.org/officeDocument/2006/relationships/tags" Target="../tags/tag424.xml"/><Relationship Id="rId2" Type="http://schemas.openxmlformats.org/officeDocument/2006/relationships/tags" Target="../tags/tag423.xml"/><Relationship Id="rId15" Type="http://schemas.openxmlformats.org/officeDocument/2006/relationships/notesSlide" Target="../notesSlides/notesSlide7.xml"/><Relationship Id="rId14" Type="http://schemas.openxmlformats.org/officeDocument/2006/relationships/slideLayout" Target="../slideLayouts/slideLayout7.xml"/><Relationship Id="rId13" Type="http://schemas.openxmlformats.org/officeDocument/2006/relationships/tags" Target="../tags/tag433.xml"/><Relationship Id="rId12" Type="http://schemas.openxmlformats.org/officeDocument/2006/relationships/tags" Target="../tags/tag432.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tags" Target="../tags/tag422.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38.xml"/><Relationship Id="rId5" Type="http://schemas.openxmlformats.org/officeDocument/2006/relationships/tags" Target="../tags/tag437.xml"/><Relationship Id="rId4" Type="http://schemas.openxmlformats.org/officeDocument/2006/relationships/image" Target="../media/image7.png"/><Relationship Id="rId3" Type="http://schemas.openxmlformats.org/officeDocument/2006/relationships/tags" Target="../tags/tag436.xml"/><Relationship Id="rId2" Type="http://schemas.openxmlformats.org/officeDocument/2006/relationships/tags" Target="../tags/tag435.xml"/><Relationship Id="rId1" Type="http://schemas.openxmlformats.org/officeDocument/2006/relationships/tags" Target="../tags/tag434.xml"/></Relationships>
</file>

<file path=ppt/slides/_rels/slide14.xml.rels><?xml version="1.0" encoding="UTF-8" standalone="yes"?>
<Relationships xmlns="http://schemas.openxmlformats.org/package/2006/relationships"><Relationship Id="rId9" Type="http://schemas.openxmlformats.org/officeDocument/2006/relationships/tags" Target="../tags/tag447.xml"/><Relationship Id="rId8" Type="http://schemas.openxmlformats.org/officeDocument/2006/relationships/tags" Target="../tags/tag446.xml"/><Relationship Id="rId7" Type="http://schemas.openxmlformats.org/officeDocument/2006/relationships/tags" Target="../tags/tag445.xml"/><Relationship Id="rId63" Type="http://schemas.openxmlformats.org/officeDocument/2006/relationships/slideLayout" Target="../slideLayouts/slideLayout7.xml"/><Relationship Id="rId62" Type="http://schemas.openxmlformats.org/officeDocument/2006/relationships/tags" Target="../tags/tag499.xml"/><Relationship Id="rId61" Type="http://schemas.openxmlformats.org/officeDocument/2006/relationships/tags" Target="../tags/tag498.xml"/><Relationship Id="rId60" Type="http://schemas.openxmlformats.org/officeDocument/2006/relationships/tags" Target="../tags/tag497.xml"/><Relationship Id="rId6" Type="http://schemas.openxmlformats.org/officeDocument/2006/relationships/tags" Target="../tags/tag444.xml"/><Relationship Id="rId59" Type="http://schemas.openxmlformats.org/officeDocument/2006/relationships/tags" Target="../tags/tag496.xml"/><Relationship Id="rId58" Type="http://schemas.openxmlformats.org/officeDocument/2006/relationships/tags" Target="../tags/tag495.xml"/><Relationship Id="rId57" Type="http://schemas.openxmlformats.org/officeDocument/2006/relationships/tags" Target="../tags/tag494.xml"/><Relationship Id="rId56" Type="http://schemas.openxmlformats.org/officeDocument/2006/relationships/image" Target="../media/image11.png"/><Relationship Id="rId55" Type="http://schemas.openxmlformats.org/officeDocument/2006/relationships/tags" Target="../tags/tag493.xml"/><Relationship Id="rId54" Type="http://schemas.openxmlformats.org/officeDocument/2006/relationships/tags" Target="../tags/tag492.xml"/><Relationship Id="rId53" Type="http://schemas.openxmlformats.org/officeDocument/2006/relationships/tags" Target="../tags/tag491.xml"/><Relationship Id="rId52" Type="http://schemas.openxmlformats.org/officeDocument/2006/relationships/tags" Target="../tags/tag490.xml"/><Relationship Id="rId51" Type="http://schemas.openxmlformats.org/officeDocument/2006/relationships/tags" Target="../tags/tag489.xml"/><Relationship Id="rId50" Type="http://schemas.openxmlformats.org/officeDocument/2006/relationships/tags" Target="../tags/tag488.xml"/><Relationship Id="rId5" Type="http://schemas.openxmlformats.org/officeDocument/2006/relationships/tags" Target="../tags/tag443.xml"/><Relationship Id="rId49" Type="http://schemas.openxmlformats.org/officeDocument/2006/relationships/tags" Target="../tags/tag487.xml"/><Relationship Id="rId48" Type="http://schemas.openxmlformats.org/officeDocument/2006/relationships/tags" Target="../tags/tag486.xml"/><Relationship Id="rId47" Type="http://schemas.openxmlformats.org/officeDocument/2006/relationships/tags" Target="../tags/tag485.xml"/><Relationship Id="rId46" Type="http://schemas.openxmlformats.org/officeDocument/2006/relationships/tags" Target="../tags/tag484.xml"/><Relationship Id="rId45" Type="http://schemas.openxmlformats.org/officeDocument/2006/relationships/tags" Target="../tags/tag483.xml"/><Relationship Id="rId44" Type="http://schemas.openxmlformats.org/officeDocument/2006/relationships/tags" Target="../tags/tag482.xml"/><Relationship Id="rId43" Type="http://schemas.openxmlformats.org/officeDocument/2006/relationships/tags" Target="../tags/tag481.xml"/><Relationship Id="rId42" Type="http://schemas.openxmlformats.org/officeDocument/2006/relationships/tags" Target="../tags/tag480.xml"/><Relationship Id="rId41" Type="http://schemas.openxmlformats.org/officeDocument/2006/relationships/tags" Target="../tags/tag479.xml"/><Relationship Id="rId40" Type="http://schemas.openxmlformats.org/officeDocument/2006/relationships/tags" Target="../tags/tag478.xml"/><Relationship Id="rId4" Type="http://schemas.openxmlformats.org/officeDocument/2006/relationships/tags" Target="../tags/tag442.xml"/><Relationship Id="rId39" Type="http://schemas.openxmlformats.org/officeDocument/2006/relationships/tags" Target="../tags/tag477.xml"/><Relationship Id="rId38" Type="http://schemas.openxmlformats.org/officeDocument/2006/relationships/tags" Target="../tags/tag476.xml"/><Relationship Id="rId37" Type="http://schemas.openxmlformats.org/officeDocument/2006/relationships/tags" Target="../tags/tag475.xml"/><Relationship Id="rId36" Type="http://schemas.openxmlformats.org/officeDocument/2006/relationships/tags" Target="../tags/tag474.xml"/><Relationship Id="rId35" Type="http://schemas.openxmlformats.org/officeDocument/2006/relationships/tags" Target="../tags/tag473.xml"/><Relationship Id="rId34" Type="http://schemas.openxmlformats.org/officeDocument/2006/relationships/tags" Target="../tags/tag472.xml"/><Relationship Id="rId33" Type="http://schemas.openxmlformats.org/officeDocument/2006/relationships/tags" Target="../tags/tag471.xml"/><Relationship Id="rId32" Type="http://schemas.openxmlformats.org/officeDocument/2006/relationships/tags" Target="../tags/tag470.xml"/><Relationship Id="rId31" Type="http://schemas.openxmlformats.org/officeDocument/2006/relationships/tags" Target="../tags/tag469.xml"/><Relationship Id="rId30" Type="http://schemas.openxmlformats.org/officeDocument/2006/relationships/tags" Target="../tags/tag468.xml"/><Relationship Id="rId3" Type="http://schemas.openxmlformats.org/officeDocument/2006/relationships/tags" Target="../tags/tag441.xml"/><Relationship Id="rId29" Type="http://schemas.openxmlformats.org/officeDocument/2006/relationships/tags" Target="../tags/tag467.xml"/><Relationship Id="rId28" Type="http://schemas.openxmlformats.org/officeDocument/2006/relationships/tags" Target="../tags/tag466.xml"/><Relationship Id="rId27" Type="http://schemas.openxmlformats.org/officeDocument/2006/relationships/tags" Target="../tags/tag465.xml"/><Relationship Id="rId26" Type="http://schemas.openxmlformats.org/officeDocument/2006/relationships/tags" Target="../tags/tag464.xml"/><Relationship Id="rId25" Type="http://schemas.openxmlformats.org/officeDocument/2006/relationships/tags" Target="../tags/tag463.xml"/><Relationship Id="rId24" Type="http://schemas.openxmlformats.org/officeDocument/2006/relationships/tags" Target="../tags/tag462.xml"/><Relationship Id="rId23" Type="http://schemas.openxmlformats.org/officeDocument/2006/relationships/tags" Target="../tags/tag461.xml"/><Relationship Id="rId22" Type="http://schemas.openxmlformats.org/officeDocument/2006/relationships/tags" Target="../tags/tag460.xml"/><Relationship Id="rId21" Type="http://schemas.openxmlformats.org/officeDocument/2006/relationships/tags" Target="../tags/tag459.xml"/><Relationship Id="rId20" Type="http://schemas.openxmlformats.org/officeDocument/2006/relationships/tags" Target="../tags/tag458.xml"/><Relationship Id="rId2" Type="http://schemas.openxmlformats.org/officeDocument/2006/relationships/tags" Target="../tags/tag440.xml"/><Relationship Id="rId19" Type="http://schemas.openxmlformats.org/officeDocument/2006/relationships/tags" Target="../tags/tag457.xml"/><Relationship Id="rId18" Type="http://schemas.openxmlformats.org/officeDocument/2006/relationships/tags" Target="../tags/tag456.xml"/><Relationship Id="rId17" Type="http://schemas.openxmlformats.org/officeDocument/2006/relationships/tags" Target="../tags/tag455.xml"/><Relationship Id="rId16" Type="http://schemas.openxmlformats.org/officeDocument/2006/relationships/tags" Target="../tags/tag454.xml"/><Relationship Id="rId15" Type="http://schemas.openxmlformats.org/officeDocument/2006/relationships/tags" Target="../tags/tag453.xml"/><Relationship Id="rId14" Type="http://schemas.openxmlformats.org/officeDocument/2006/relationships/tags" Target="../tags/tag452.xml"/><Relationship Id="rId13" Type="http://schemas.openxmlformats.org/officeDocument/2006/relationships/tags" Target="../tags/tag451.xml"/><Relationship Id="rId12" Type="http://schemas.openxmlformats.org/officeDocument/2006/relationships/tags" Target="../tags/tag450.xml"/><Relationship Id="rId11" Type="http://schemas.openxmlformats.org/officeDocument/2006/relationships/tags" Target="../tags/tag449.xml"/><Relationship Id="rId10" Type="http://schemas.openxmlformats.org/officeDocument/2006/relationships/tags" Target="../tags/tag448.xml"/><Relationship Id="rId1" Type="http://schemas.openxmlformats.org/officeDocument/2006/relationships/tags" Target="../tags/tag439.xml"/></Relationships>
</file>

<file path=ppt/slides/_rels/slide15.xml.rels><?xml version="1.0" encoding="UTF-8" standalone="yes"?>
<Relationships xmlns="http://schemas.openxmlformats.org/package/2006/relationships"><Relationship Id="rId9" Type="http://schemas.openxmlformats.org/officeDocument/2006/relationships/tags" Target="../tags/tag508.xml"/><Relationship Id="rId8" Type="http://schemas.openxmlformats.org/officeDocument/2006/relationships/tags" Target="../tags/tag507.xml"/><Relationship Id="rId7" Type="http://schemas.openxmlformats.org/officeDocument/2006/relationships/tags" Target="../tags/tag506.xml"/><Relationship Id="rId63" Type="http://schemas.openxmlformats.org/officeDocument/2006/relationships/slideLayout" Target="../slideLayouts/slideLayout7.xml"/><Relationship Id="rId62" Type="http://schemas.openxmlformats.org/officeDocument/2006/relationships/tags" Target="../tags/tag560.xml"/><Relationship Id="rId61" Type="http://schemas.openxmlformats.org/officeDocument/2006/relationships/tags" Target="../tags/tag559.xml"/><Relationship Id="rId60" Type="http://schemas.openxmlformats.org/officeDocument/2006/relationships/tags" Target="../tags/tag558.xml"/><Relationship Id="rId6" Type="http://schemas.openxmlformats.org/officeDocument/2006/relationships/tags" Target="../tags/tag505.xml"/><Relationship Id="rId59" Type="http://schemas.openxmlformats.org/officeDocument/2006/relationships/tags" Target="../tags/tag557.xml"/><Relationship Id="rId58" Type="http://schemas.openxmlformats.org/officeDocument/2006/relationships/tags" Target="../tags/tag556.xml"/><Relationship Id="rId57" Type="http://schemas.openxmlformats.org/officeDocument/2006/relationships/tags" Target="../tags/tag555.xml"/><Relationship Id="rId56" Type="http://schemas.openxmlformats.org/officeDocument/2006/relationships/image" Target="../media/image11.png"/><Relationship Id="rId55" Type="http://schemas.openxmlformats.org/officeDocument/2006/relationships/tags" Target="../tags/tag554.xml"/><Relationship Id="rId54" Type="http://schemas.openxmlformats.org/officeDocument/2006/relationships/tags" Target="../tags/tag553.xml"/><Relationship Id="rId53" Type="http://schemas.openxmlformats.org/officeDocument/2006/relationships/tags" Target="../tags/tag552.xml"/><Relationship Id="rId52" Type="http://schemas.openxmlformats.org/officeDocument/2006/relationships/tags" Target="../tags/tag551.xml"/><Relationship Id="rId51" Type="http://schemas.openxmlformats.org/officeDocument/2006/relationships/tags" Target="../tags/tag550.xml"/><Relationship Id="rId50" Type="http://schemas.openxmlformats.org/officeDocument/2006/relationships/tags" Target="../tags/tag549.xml"/><Relationship Id="rId5" Type="http://schemas.openxmlformats.org/officeDocument/2006/relationships/tags" Target="../tags/tag504.xml"/><Relationship Id="rId49" Type="http://schemas.openxmlformats.org/officeDocument/2006/relationships/tags" Target="../tags/tag548.xml"/><Relationship Id="rId48" Type="http://schemas.openxmlformats.org/officeDocument/2006/relationships/tags" Target="../tags/tag547.xml"/><Relationship Id="rId47" Type="http://schemas.openxmlformats.org/officeDocument/2006/relationships/tags" Target="../tags/tag546.xml"/><Relationship Id="rId46" Type="http://schemas.openxmlformats.org/officeDocument/2006/relationships/tags" Target="../tags/tag545.xml"/><Relationship Id="rId45" Type="http://schemas.openxmlformats.org/officeDocument/2006/relationships/tags" Target="../tags/tag544.xml"/><Relationship Id="rId44" Type="http://schemas.openxmlformats.org/officeDocument/2006/relationships/tags" Target="../tags/tag543.xml"/><Relationship Id="rId43" Type="http://schemas.openxmlformats.org/officeDocument/2006/relationships/tags" Target="../tags/tag542.xml"/><Relationship Id="rId42" Type="http://schemas.openxmlformats.org/officeDocument/2006/relationships/tags" Target="../tags/tag541.xml"/><Relationship Id="rId41" Type="http://schemas.openxmlformats.org/officeDocument/2006/relationships/tags" Target="../tags/tag540.xml"/><Relationship Id="rId40" Type="http://schemas.openxmlformats.org/officeDocument/2006/relationships/tags" Target="../tags/tag539.xml"/><Relationship Id="rId4" Type="http://schemas.openxmlformats.org/officeDocument/2006/relationships/tags" Target="../tags/tag503.xml"/><Relationship Id="rId39" Type="http://schemas.openxmlformats.org/officeDocument/2006/relationships/tags" Target="../tags/tag538.xml"/><Relationship Id="rId38" Type="http://schemas.openxmlformats.org/officeDocument/2006/relationships/tags" Target="../tags/tag537.xml"/><Relationship Id="rId37" Type="http://schemas.openxmlformats.org/officeDocument/2006/relationships/tags" Target="../tags/tag536.xml"/><Relationship Id="rId36" Type="http://schemas.openxmlformats.org/officeDocument/2006/relationships/tags" Target="../tags/tag535.xml"/><Relationship Id="rId35" Type="http://schemas.openxmlformats.org/officeDocument/2006/relationships/tags" Target="../tags/tag534.xml"/><Relationship Id="rId34" Type="http://schemas.openxmlformats.org/officeDocument/2006/relationships/tags" Target="../tags/tag533.xml"/><Relationship Id="rId33" Type="http://schemas.openxmlformats.org/officeDocument/2006/relationships/tags" Target="../tags/tag532.xml"/><Relationship Id="rId32" Type="http://schemas.openxmlformats.org/officeDocument/2006/relationships/tags" Target="../tags/tag531.xml"/><Relationship Id="rId31" Type="http://schemas.openxmlformats.org/officeDocument/2006/relationships/tags" Target="../tags/tag530.xml"/><Relationship Id="rId30" Type="http://schemas.openxmlformats.org/officeDocument/2006/relationships/tags" Target="../tags/tag529.xml"/><Relationship Id="rId3" Type="http://schemas.openxmlformats.org/officeDocument/2006/relationships/tags" Target="../tags/tag502.xml"/><Relationship Id="rId29" Type="http://schemas.openxmlformats.org/officeDocument/2006/relationships/tags" Target="../tags/tag528.xml"/><Relationship Id="rId28" Type="http://schemas.openxmlformats.org/officeDocument/2006/relationships/tags" Target="../tags/tag527.xml"/><Relationship Id="rId27" Type="http://schemas.openxmlformats.org/officeDocument/2006/relationships/tags" Target="../tags/tag526.xml"/><Relationship Id="rId26" Type="http://schemas.openxmlformats.org/officeDocument/2006/relationships/tags" Target="../tags/tag525.xml"/><Relationship Id="rId25" Type="http://schemas.openxmlformats.org/officeDocument/2006/relationships/tags" Target="../tags/tag524.xml"/><Relationship Id="rId24" Type="http://schemas.openxmlformats.org/officeDocument/2006/relationships/tags" Target="../tags/tag523.xml"/><Relationship Id="rId23" Type="http://schemas.openxmlformats.org/officeDocument/2006/relationships/tags" Target="../tags/tag522.xml"/><Relationship Id="rId22" Type="http://schemas.openxmlformats.org/officeDocument/2006/relationships/tags" Target="../tags/tag521.xml"/><Relationship Id="rId21" Type="http://schemas.openxmlformats.org/officeDocument/2006/relationships/tags" Target="../tags/tag520.xml"/><Relationship Id="rId20" Type="http://schemas.openxmlformats.org/officeDocument/2006/relationships/tags" Target="../tags/tag519.xml"/><Relationship Id="rId2" Type="http://schemas.openxmlformats.org/officeDocument/2006/relationships/tags" Target="../tags/tag501.xml"/><Relationship Id="rId19" Type="http://schemas.openxmlformats.org/officeDocument/2006/relationships/tags" Target="../tags/tag518.xml"/><Relationship Id="rId18" Type="http://schemas.openxmlformats.org/officeDocument/2006/relationships/tags" Target="../tags/tag517.xml"/><Relationship Id="rId17" Type="http://schemas.openxmlformats.org/officeDocument/2006/relationships/tags" Target="../tags/tag516.xml"/><Relationship Id="rId16" Type="http://schemas.openxmlformats.org/officeDocument/2006/relationships/tags" Target="../tags/tag515.xml"/><Relationship Id="rId15" Type="http://schemas.openxmlformats.org/officeDocument/2006/relationships/tags" Target="../tags/tag514.xml"/><Relationship Id="rId14" Type="http://schemas.openxmlformats.org/officeDocument/2006/relationships/tags" Target="../tags/tag513.xml"/><Relationship Id="rId13" Type="http://schemas.openxmlformats.org/officeDocument/2006/relationships/tags" Target="../tags/tag512.xml"/><Relationship Id="rId12" Type="http://schemas.openxmlformats.org/officeDocument/2006/relationships/tags" Target="../tags/tag511.xml"/><Relationship Id="rId11" Type="http://schemas.openxmlformats.org/officeDocument/2006/relationships/tags" Target="../tags/tag510.xml"/><Relationship Id="rId10" Type="http://schemas.openxmlformats.org/officeDocument/2006/relationships/tags" Target="../tags/tag509.xml"/><Relationship Id="rId1" Type="http://schemas.openxmlformats.org/officeDocument/2006/relationships/tags" Target="../tags/tag500.xml"/></Relationships>
</file>

<file path=ppt/slides/_rels/slide16.xml.rels><?xml version="1.0" encoding="UTF-8" standalone="yes"?>
<Relationships xmlns="http://schemas.openxmlformats.org/package/2006/relationships"><Relationship Id="rId9" Type="http://schemas.openxmlformats.org/officeDocument/2006/relationships/tags" Target="../tags/tag568.xml"/><Relationship Id="rId8" Type="http://schemas.openxmlformats.org/officeDocument/2006/relationships/tags" Target="../tags/tag567.xml"/><Relationship Id="rId7" Type="http://schemas.openxmlformats.org/officeDocument/2006/relationships/image" Target="../media/image12.jpeg"/><Relationship Id="rId6" Type="http://schemas.openxmlformats.org/officeDocument/2006/relationships/tags" Target="../tags/tag566.xml"/><Relationship Id="rId5" Type="http://schemas.openxmlformats.org/officeDocument/2006/relationships/tags" Target="../tags/tag565.xml"/><Relationship Id="rId4" Type="http://schemas.openxmlformats.org/officeDocument/2006/relationships/tags" Target="../tags/tag564.xml"/><Relationship Id="rId3" Type="http://schemas.openxmlformats.org/officeDocument/2006/relationships/tags" Target="../tags/tag563.xml"/><Relationship Id="rId2" Type="http://schemas.openxmlformats.org/officeDocument/2006/relationships/tags" Target="../tags/tag562.xml"/><Relationship Id="rId11" Type="http://schemas.openxmlformats.org/officeDocument/2006/relationships/notesSlide" Target="../notesSlides/notesSlide8.xml"/><Relationship Id="rId10" Type="http://schemas.openxmlformats.org/officeDocument/2006/relationships/slideLayout" Target="../slideLayouts/slideLayout7.xml"/><Relationship Id="rId1" Type="http://schemas.openxmlformats.org/officeDocument/2006/relationships/tags" Target="../tags/tag561.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70.xml"/><Relationship Id="rId2" Type="http://schemas.openxmlformats.org/officeDocument/2006/relationships/tags" Target="../tags/tag569.xml"/><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9" Type="http://schemas.openxmlformats.org/officeDocument/2006/relationships/tags" Target="../tags/tag579.xml"/><Relationship Id="rId8" Type="http://schemas.openxmlformats.org/officeDocument/2006/relationships/tags" Target="../tags/tag578.xml"/><Relationship Id="rId7" Type="http://schemas.openxmlformats.org/officeDocument/2006/relationships/tags" Target="../tags/tag577.xml"/><Relationship Id="rId6" Type="http://schemas.openxmlformats.org/officeDocument/2006/relationships/tags" Target="../tags/tag576.xml"/><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tags" Target="../tags/tag573.xml"/><Relationship Id="rId2" Type="http://schemas.openxmlformats.org/officeDocument/2006/relationships/tags" Target="../tags/tag572.xml"/><Relationship Id="rId15" Type="http://schemas.openxmlformats.org/officeDocument/2006/relationships/notesSlide" Target="../notesSlides/notesSlide9.xml"/><Relationship Id="rId14" Type="http://schemas.openxmlformats.org/officeDocument/2006/relationships/slideLayout" Target="../slideLayouts/slideLayout7.xml"/><Relationship Id="rId13" Type="http://schemas.openxmlformats.org/officeDocument/2006/relationships/tags" Target="../tags/tag583.xml"/><Relationship Id="rId12" Type="http://schemas.openxmlformats.org/officeDocument/2006/relationships/tags" Target="../tags/tag582.xml"/><Relationship Id="rId11" Type="http://schemas.openxmlformats.org/officeDocument/2006/relationships/tags" Target="../tags/tag581.xml"/><Relationship Id="rId10" Type="http://schemas.openxmlformats.org/officeDocument/2006/relationships/tags" Target="../tags/tag580.xml"/><Relationship Id="rId1" Type="http://schemas.openxmlformats.org/officeDocument/2006/relationships/tags" Target="../tags/tag57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84.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9" Type="http://schemas.openxmlformats.org/officeDocument/2006/relationships/tags" Target="../tags/tag310.xml"/><Relationship Id="rId8" Type="http://schemas.openxmlformats.org/officeDocument/2006/relationships/tags" Target="../tags/tag309.xml"/><Relationship Id="rId7" Type="http://schemas.openxmlformats.org/officeDocument/2006/relationships/tags" Target="../tags/tag308.xml"/><Relationship Id="rId64" Type="http://schemas.openxmlformats.org/officeDocument/2006/relationships/notesSlide" Target="../notesSlides/notesSlide1.xml"/><Relationship Id="rId63" Type="http://schemas.openxmlformats.org/officeDocument/2006/relationships/slideLayout" Target="../slideLayouts/slideLayout48.xml"/><Relationship Id="rId62" Type="http://schemas.openxmlformats.org/officeDocument/2006/relationships/tags" Target="../tags/tag363.xml"/><Relationship Id="rId61" Type="http://schemas.openxmlformats.org/officeDocument/2006/relationships/tags" Target="../tags/tag362.xml"/><Relationship Id="rId60" Type="http://schemas.openxmlformats.org/officeDocument/2006/relationships/tags" Target="../tags/tag361.xml"/><Relationship Id="rId6" Type="http://schemas.openxmlformats.org/officeDocument/2006/relationships/tags" Target="../tags/tag307.xml"/><Relationship Id="rId59" Type="http://schemas.openxmlformats.org/officeDocument/2006/relationships/tags" Target="../tags/tag360.xml"/><Relationship Id="rId58" Type="http://schemas.openxmlformats.org/officeDocument/2006/relationships/tags" Target="../tags/tag359.xml"/><Relationship Id="rId57" Type="http://schemas.openxmlformats.org/officeDocument/2006/relationships/tags" Target="../tags/tag358.xml"/><Relationship Id="rId56" Type="http://schemas.openxmlformats.org/officeDocument/2006/relationships/tags" Target="../tags/tag357.xml"/><Relationship Id="rId55" Type="http://schemas.openxmlformats.org/officeDocument/2006/relationships/tags" Target="../tags/tag356.xml"/><Relationship Id="rId54" Type="http://schemas.openxmlformats.org/officeDocument/2006/relationships/tags" Target="../tags/tag355.xml"/><Relationship Id="rId53" Type="http://schemas.openxmlformats.org/officeDocument/2006/relationships/tags" Target="../tags/tag354.xml"/><Relationship Id="rId52" Type="http://schemas.openxmlformats.org/officeDocument/2006/relationships/tags" Target="../tags/tag353.xml"/><Relationship Id="rId51" Type="http://schemas.openxmlformats.org/officeDocument/2006/relationships/tags" Target="../tags/tag352.xml"/><Relationship Id="rId50" Type="http://schemas.openxmlformats.org/officeDocument/2006/relationships/tags" Target="../tags/tag351.xml"/><Relationship Id="rId5" Type="http://schemas.openxmlformats.org/officeDocument/2006/relationships/tags" Target="../tags/tag306.xml"/><Relationship Id="rId49" Type="http://schemas.openxmlformats.org/officeDocument/2006/relationships/tags" Target="../tags/tag350.xml"/><Relationship Id="rId48" Type="http://schemas.openxmlformats.org/officeDocument/2006/relationships/tags" Target="../tags/tag349.xml"/><Relationship Id="rId47" Type="http://schemas.openxmlformats.org/officeDocument/2006/relationships/tags" Target="../tags/tag348.xml"/><Relationship Id="rId46" Type="http://schemas.openxmlformats.org/officeDocument/2006/relationships/tags" Target="../tags/tag347.xml"/><Relationship Id="rId45" Type="http://schemas.openxmlformats.org/officeDocument/2006/relationships/tags" Target="../tags/tag346.xml"/><Relationship Id="rId44" Type="http://schemas.openxmlformats.org/officeDocument/2006/relationships/tags" Target="../tags/tag345.xml"/><Relationship Id="rId43" Type="http://schemas.openxmlformats.org/officeDocument/2006/relationships/tags" Target="../tags/tag344.xml"/><Relationship Id="rId42" Type="http://schemas.openxmlformats.org/officeDocument/2006/relationships/tags" Target="../tags/tag343.xml"/><Relationship Id="rId41" Type="http://schemas.openxmlformats.org/officeDocument/2006/relationships/tags" Target="../tags/tag342.xml"/><Relationship Id="rId40" Type="http://schemas.openxmlformats.org/officeDocument/2006/relationships/tags" Target="../tags/tag341.xml"/><Relationship Id="rId4" Type="http://schemas.openxmlformats.org/officeDocument/2006/relationships/tags" Target="../tags/tag305.xml"/><Relationship Id="rId39" Type="http://schemas.openxmlformats.org/officeDocument/2006/relationships/tags" Target="../tags/tag340.xml"/><Relationship Id="rId38" Type="http://schemas.openxmlformats.org/officeDocument/2006/relationships/tags" Target="../tags/tag339.xml"/><Relationship Id="rId37" Type="http://schemas.openxmlformats.org/officeDocument/2006/relationships/tags" Target="../tags/tag338.xml"/><Relationship Id="rId36" Type="http://schemas.openxmlformats.org/officeDocument/2006/relationships/tags" Target="../tags/tag337.xml"/><Relationship Id="rId35" Type="http://schemas.openxmlformats.org/officeDocument/2006/relationships/tags" Target="../tags/tag336.xml"/><Relationship Id="rId34" Type="http://schemas.openxmlformats.org/officeDocument/2006/relationships/tags" Target="../tags/tag335.xml"/><Relationship Id="rId33" Type="http://schemas.openxmlformats.org/officeDocument/2006/relationships/tags" Target="../tags/tag334.xml"/><Relationship Id="rId32" Type="http://schemas.openxmlformats.org/officeDocument/2006/relationships/tags" Target="../tags/tag333.xml"/><Relationship Id="rId31" Type="http://schemas.openxmlformats.org/officeDocument/2006/relationships/tags" Target="../tags/tag332.xml"/><Relationship Id="rId30" Type="http://schemas.openxmlformats.org/officeDocument/2006/relationships/tags" Target="../tags/tag331.xml"/><Relationship Id="rId3" Type="http://schemas.openxmlformats.org/officeDocument/2006/relationships/tags" Target="../tags/tag304.xml"/><Relationship Id="rId29" Type="http://schemas.openxmlformats.org/officeDocument/2006/relationships/tags" Target="../tags/tag330.xml"/><Relationship Id="rId28" Type="http://schemas.openxmlformats.org/officeDocument/2006/relationships/tags" Target="../tags/tag329.xml"/><Relationship Id="rId27" Type="http://schemas.openxmlformats.org/officeDocument/2006/relationships/tags" Target="../tags/tag328.xml"/><Relationship Id="rId26" Type="http://schemas.openxmlformats.org/officeDocument/2006/relationships/tags" Target="../tags/tag327.xml"/><Relationship Id="rId25" Type="http://schemas.openxmlformats.org/officeDocument/2006/relationships/tags" Target="../tags/tag326.xml"/><Relationship Id="rId24" Type="http://schemas.openxmlformats.org/officeDocument/2006/relationships/tags" Target="../tags/tag325.xml"/><Relationship Id="rId23" Type="http://schemas.openxmlformats.org/officeDocument/2006/relationships/tags" Target="../tags/tag324.xml"/><Relationship Id="rId22" Type="http://schemas.openxmlformats.org/officeDocument/2006/relationships/tags" Target="../tags/tag323.xml"/><Relationship Id="rId21" Type="http://schemas.openxmlformats.org/officeDocument/2006/relationships/tags" Target="../tags/tag322.xml"/><Relationship Id="rId20" Type="http://schemas.openxmlformats.org/officeDocument/2006/relationships/tags" Target="../tags/tag321.xml"/><Relationship Id="rId2" Type="http://schemas.openxmlformats.org/officeDocument/2006/relationships/tags" Target="../tags/tag303.xml"/><Relationship Id="rId19" Type="http://schemas.openxmlformats.org/officeDocument/2006/relationships/tags" Target="../tags/tag320.xml"/><Relationship Id="rId18" Type="http://schemas.openxmlformats.org/officeDocument/2006/relationships/tags" Target="../tags/tag319.xml"/><Relationship Id="rId17" Type="http://schemas.openxmlformats.org/officeDocument/2006/relationships/tags" Target="../tags/tag318.xml"/><Relationship Id="rId16" Type="http://schemas.openxmlformats.org/officeDocument/2006/relationships/tags" Target="../tags/tag317.xml"/><Relationship Id="rId15" Type="http://schemas.openxmlformats.org/officeDocument/2006/relationships/tags" Target="../tags/tag316.xml"/><Relationship Id="rId14" Type="http://schemas.openxmlformats.org/officeDocument/2006/relationships/tags" Target="../tags/tag315.xml"/><Relationship Id="rId13" Type="http://schemas.openxmlformats.org/officeDocument/2006/relationships/tags" Target="../tags/tag314.xml"/><Relationship Id="rId12" Type="http://schemas.openxmlformats.org/officeDocument/2006/relationships/tags" Target="../tags/tag313.xml"/><Relationship Id="rId11" Type="http://schemas.openxmlformats.org/officeDocument/2006/relationships/tags" Target="../tags/tag312.xml"/><Relationship Id="rId10" Type="http://schemas.openxmlformats.org/officeDocument/2006/relationships/tags" Target="../tags/tag311.xml"/><Relationship Id="rId1" Type="http://schemas.openxmlformats.org/officeDocument/2006/relationships/tags" Target="../tags/tag302.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92.xml"/><Relationship Id="rId7" Type="http://schemas.openxmlformats.org/officeDocument/2006/relationships/tags" Target="../tags/tag591.xml"/><Relationship Id="rId6" Type="http://schemas.openxmlformats.org/officeDocument/2006/relationships/tags" Target="../tags/tag590.xml"/><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tags" Target="../tags/tag587.xml"/><Relationship Id="rId2" Type="http://schemas.openxmlformats.org/officeDocument/2006/relationships/tags" Target="../tags/tag586.xml"/><Relationship Id="rId1" Type="http://schemas.openxmlformats.org/officeDocument/2006/relationships/tags" Target="../tags/tag585.xml"/></Relationships>
</file>

<file path=ppt/slides/_rels/slide21.xml.rels><?xml version="1.0" encoding="UTF-8" standalone="yes"?>
<Relationships xmlns="http://schemas.openxmlformats.org/package/2006/relationships"><Relationship Id="rId9" Type="http://schemas.openxmlformats.org/officeDocument/2006/relationships/tags" Target="../tags/tag600.xml"/><Relationship Id="rId8" Type="http://schemas.openxmlformats.org/officeDocument/2006/relationships/tags" Target="../tags/tag599.xml"/><Relationship Id="rId7" Type="http://schemas.openxmlformats.org/officeDocument/2006/relationships/tags" Target="../tags/tag598.xml"/><Relationship Id="rId6" Type="http://schemas.openxmlformats.org/officeDocument/2006/relationships/image" Target="../media/image14.png"/><Relationship Id="rId5" Type="http://schemas.openxmlformats.org/officeDocument/2006/relationships/tags" Target="../tags/tag597.xml"/><Relationship Id="rId4" Type="http://schemas.openxmlformats.org/officeDocument/2006/relationships/tags" Target="../tags/tag596.xml"/><Relationship Id="rId3" Type="http://schemas.openxmlformats.org/officeDocument/2006/relationships/tags" Target="../tags/tag595.xml"/><Relationship Id="rId2" Type="http://schemas.openxmlformats.org/officeDocument/2006/relationships/tags" Target="../tags/tag594.xml"/><Relationship Id="rId12" Type="http://schemas.openxmlformats.org/officeDocument/2006/relationships/notesSlide" Target="../notesSlides/notesSlide10.xml"/><Relationship Id="rId11" Type="http://schemas.openxmlformats.org/officeDocument/2006/relationships/slideLayout" Target="../slideLayouts/slideLayout7.xml"/><Relationship Id="rId10" Type="http://schemas.openxmlformats.org/officeDocument/2006/relationships/tags" Target="../tags/tag601.xml"/><Relationship Id="rId1" Type="http://schemas.openxmlformats.org/officeDocument/2006/relationships/tags" Target="../tags/tag593.xml"/></Relationships>
</file>

<file path=ppt/slides/_rels/slide22.xml.rels><?xml version="1.0" encoding="UTF-8" standalone="yes"?>
<Relationships xmlns="http://schemas.openxmlformats.org/package/2006/relationships"><Relationship Id="rId9" Type="http://schemas.openxmlformats.org/officeDocument/2006/relationships/tags" Target="../tags/tag610.xml"/><Relationship Id="rId8" Type="http://schemas.openxmlformats.org/officeDocument/2006/relationships/tags" Target="../tags/tag609.xml"/><Relationship Id="rId7" Type="http://schemas.openxmlformats.org/officeDocument/2006/relationships/tags" Target="../tags/tag608.xml"/><Relationship Id="rId6" Type="http://schemas.openxmlformats.org/officeDocument/2006/relationships/tags" Target="../tags/tag607.xml"/><Relationship Id="rId5" Type="http://schemas.openxmlformats.org/officeDocument/2006/relationships/tags" Target="../tags/tag606.xml"/><Relationship Id="rId4" Type="http://schemas.openxmlformats.org/officeDocument/2006/relationships/tags" Target="../tags/tag605.xml"/><Relationship Id="rId3" Type="http://schemas.openxmlformats.org/officeDocument/2006/relationships/tags" Target="../tags/tag604.xml"/><Relationship Id="rId2" Type="http://schemas.openxmlformats.org/officeDocument/2006/relationships/tags" Target="../tags/tag603.xml"/><Relationship Id="rId18" Type="http://schemas.openxmlformats.org/officeDocument/2006/relationships/slideLayout" Target="../slideLayouts/slideLayout7.xml"/><Relationship Id="rId17" Type="http://schemas.openxmlformats.org/officeDocument/2006/relationships/tags" Target="../tags/tag618.xml"/><Relationship Id="rId16" Type="http://schemas.openxmlformats.org/officeDocument/2006/relationships/tags" Target="../tags/tag617.xml"/><Relationship Id="rId15" Type="http://schemas.openxmlformats.org/officeDocument/2006/relationships/tags" Target="../tags/tag616.xml"/><Relationship Id="rId14" Type="http://schemas.openxmlformats.org/officeDocument/2006/relationships/tags" Target="../tags/tag615.xml"/><Relationship Id="rId13" Type="http://schemas.openxmlformats.org/officeDocument/2006/relationships/tags" Target="../tags/tag614.xml"/><Relationship Id="rId12" Type="http://schemas.openxmlformats.org/officeDocument/2006/relationships/tags" Target="../tags/tag613.xml"/><Relationship Id="rId11" Type="http://schemas.openxmlformats.org/officeDocument/2006/relationships/tags" Target="../tags/tag612.xml"/><Relationship Id="rId10" Type="http://schemas.openxmlformats.org/officeDocument/2006/relationships/tags" Target="../tags/tag611.xml"/><Relationship Id="rId1" Type="http://schemas.openxmlformats.org/officeDocument/2006/relationships/tags" Target="../tags/tag602.xml"/></Relationships>
</file>

<file path=ppt/slides/_rels/slide23.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tags" Target="../tags/tag625.xml"/><Relationship Id="rId6" Type="http://schemas.openxmlformats.org/officeDocument/2006/relationships/tags" Target="../tags/tag624.xml"/><Relationship Id="rId5" Type="http://schemas.openxmlformats.org/officeDocument/2006/relationships/tags" Target="../tags/tag623.xml"/><Relationship Id="rId4" Type="http://schemas.openxmlformats.org/officeDocument/2006/relationships/tags" Target="../tags/tag622.xml"/><Relationship Id="rId3" Type="http://schemas.openxmlformats.org/officeDocument/2006/relationships/tags" Target="../tags/tag621.xml"/><Relationship Id="rId2" Type="http://schemas.openxmlformats.org/officeDocument/2006/relationships/tags" Target="../tags/tag620.xml"/><Relationship Id="rId15" Type="http://schemas.openxmlformats.org/officeDocument/2006/relationships/notesSlide" Target="../notesSlides/notesSlide11.xml"/><Relationship Id="rId14" Type="http://schemas.openxmlformats.org/officeDocument/2006/relationships/slideLayout" Target="../slideLayouts/slideLayout7.xml"/><Relationship Id="rId13" Type="http://schemas.openxmlformats.org/officeDocument/2006/relationships/tags" Target="../tags/tag631.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tags" Target="../tags/tag619.xml"/></Relationships>
</file>

<file path=ppt/slides/_rels/slide24.xml.rels><?xml version="1.0" encoding="UTF-8" standalone="yes"?>
<Relationships xmlns="http://schemas.openxmlformats.org/package/2006/relationships"><Relationship Id="rId9" Type="http://schemas.openxmlformats.org/officeDocument/2006/relationships/tags" Target="../tags/tag640.xml"/><Relationship Id="rId8" Type="http://schemas.openxmlformats.org/officeDocument/2006/relationships/tags" Target="../tags/tag639.xml"/><Relationship Id="rId7" Type="http://schemas.openxmlformats.org/officeDocument/2006/relationships/tags" Target="../tags/tag638.xml"/><Relationship Id="rId6" Type="http://schemas.openxmlformats.org/officeDocument/2006/relationships/tags" Target="../tags/tag637.xml"/><Relationship Id="rId5" Type="http://schemas.openxmlformats.org/officeDocument/2006/relationships/tags" Target="../tags/tag636.xml"/><Relationship Id="rId4" Type="http://schemas.openxmlformats.org/officeDocument/2006/relationships/tags" Target="../tags/tag635.xml"/><Relationship Id="rId3" Type="http://schemas.openxmlformats.org/officeDocument/2006/relationships/tags" Target="../tags/tag634.xml"/><Relationship Id="rId28" Type="http://schemas.openxmlformats.org/officeDocument/2006/relationships/slideLayout" Target="../slideLayouts/slideLayout7.xml"/><Relationship Id="rId27" Type="http://schemas.openxmlformats.org/officeDocument/2006/relationships/tags" Target="../tags/tag657.xml"/><Relationship Id="rId26" Type="http://schemas.openxmlformats.org/officeDocument/2006/relationships/tags" Target="../tags/tag656.xml"/><Relationship Id="rId25" Type="http://schemas.openxmlformats.org/officeDocument/2006/relationships/tags" Target="../tags/tag655.xml"/><Relationship Id="rId24" Type="http://schemas.openxmlformats.org/officeDocument/2006/relationships/tags" Target="../tags/tag654.xml"/><Relationship Id="rId23" Type="http://schemas.openxmlformats.org/officeDocument/2006/relationships/tags" Target="../tags/tag653.xml"/><Relationship Id="rId22" Type="http://schemas.openxmlformats.org/officeDocument/2006/relationships/tags" Target="../tags/tag652.xml"/><Relationship Id="rId21" Type="http://schemas.openxmlformats.org/officeDocument/2006/relationships/tags" Target="../tags/tag651.xml"/><Relationship Id="rId20" Type="http://schemas.openxmlformats.org/officeDocument/2006/relationships/tags" Target="../tags/tag650.xml"/><Relationship Id="rId2" Type="http://schemas.openxmlformats.org/officeDocument/2006/relationships/tags" Target="../tags/tag633.xml"/><Relationship Id="rId19" Type="http://schemas.openxmlformats.org/officeDocument/2006/relationships/tags" Target="../tags/tag649.xml"/><Relationship Id="rId18" Type="http://schemas.openxmlformats.org/officeDocument/2006/relationships/tags" Target="../tags/tag648.xml"/><Relationship Id="rId17" Type="http://schemas.openxmlformats.org/officeDocument/2006/relationships/image" Target="../media/image15.jpeg"/><Relationship Id="rId16" Type="http://schemas.openxmlformats.org/officeDocument/2006/relationships/tags" Target="../tags/tag647.xml"/><Relationship Id="rId15" Type="http://schemas.openxmlformats.org/officeDocument/2006/relationships/tags" Target="../tags/tag646.xml"/><Relationship Id="rId14" Type="http://schemas.openxmlformats.org/officeDocument/2006/relationships/tags" Target="../tags/tag645.xml"/><Relationship Id="rId13" Type="http://schemas.openxmlformats.org/officeDocument/2006/relationships/tags" Target="../tags/tag644.xml"/><Relationship Id="rId12" Type="http://schemas.openxmlformats.org/officeDocument/2006/relationships/tags" Target="../tags/tag643.xml"/><Relationship Id="rId11" Type="http://schemas.openxmlformats.org/officeDocument/2006/relationships/tags" Target="../tags/tag642.xml"/><Relationship Id="rId10" Type="http://schemas.openxmlformats.org/officeDocument/2006/relationships/tags" Target="../tags/tag641.xml"/><Relationship Id="rId1" Type="http://schemas.openxmlformats.org/officeDocument/2006/relationships/tags" Target="../tags/tag632.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662.xml"/><Relationship Id="rId5" Type="http://schemas.openxmlformats.org/officeDocument/2006/relationships/tags" Target="../tags/tag661.xml"/><Relationship Id="rId4" Type="http://schemas.openxmlformats.org/officeDocument/2006/relationships/image" Target="../media/image7.png"/><Relationship Id="rId3" Type="http://schemas.openxmlformats.org/officeDocument/2006/relationships/tags" Target="../tags/tag660.xml"/><Relationship Id="rId2" Type="http://schemas.openxmlformats.org/officeDocument/2006/relationships/tags" Target="../tags/tag659.xml"/><Relationship Id="rId1" Type="http://schemas.openxmlformats.org/officeDocument/2006/relationships/tags" Target="../tags/tag658.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669.xml"/><Relationship Id="rId7" Type="http://schemas.openxmlformats.org/officeDocument/2006/relationships/tags" Target="../tags/tag668.xml"/><Relationship Id="rId6" Type="http://schemas.openxmlformats.org/officeDocument/2006/relationships/tags" Target="../tags/tag667.xml"/><Relationship Id="rId5" Type="http://schemas.openxmlformats.org/officeDocument/2006/relationships/tags" Target="../tags/tag666.xml"/><Relationship Id="rId4" Type="http://schemas.openxmlformats.org/officeDocument/2006/relationships/tags" Target="../tags/tag665.xml"/><Relationship Id="rId3" Type="http://schemas.openxmlformats.org/officeDocument/2006/relationships/image" Target="../media/image2.png"/><Relationship Id="rId2" Type="http://schemas.openxmlformats.org/officeDocument/2006/relationships/tags" Target="../tags/tag664.xml"/><Relationship Id="rId10" Type="http://schemas.openxmlformats.org/officeDocument/2006/relationships/notesSlide" Target="../notesSlides/notesSlide12.xml"/><Relationship Id="rId1" Type="http://schemas.openxmlformats.org/officeDocument/2006/relationships/tags" Target="../tags/tag663.xml"/></Relationships>
</file>

<file path=ppt/slides/_rels/slide27.xml.rels><?xml version="1.0" encoding="UTF-8" standalone="yes"?>
<Relationships xmlns="http://schemas.openxmlformats.org/package/2006/relationships"><Relationship Id="rId9" Type="http://schemas.openxmlformats.org/officeDocument/2006/relationships/tags" Target="../tags/tag677.xml"/><Relationship Id="rId8" Type="http://schemas.openxmlformats.org/officeDocument/2006/relationships/tags" Target="../tags/tag676.xml"/><Relationship Id="rId7" Type="http://schemas.openxmlformats.org/officeDocument/2006/relationships/tags" Target="../tags/tag675.xml"/><Relationship Id="rId6" Type="http://schemas.openxmlformats.org/officeDocument/2006/relationships/tags" Target="../tags/tag674.xml"/><Relationship Id="rId5" Type="http://schemas.openxmlformats.org/officeDocument/2006/relationships/tags" Target="../tags/tag673.xml"/><Relationship Id="rId4" Type="http://schemas.openxmlformats.org/officeDocument/2006/relationships/tags" Target="../tags/tag672.xml"/><Relationship Id="rId36" Type="http://schemas.openxmlformats.org/officeDocument/2006/relationships/notesSlide" Target="../notesSlides/notesSlide13.xml"/><Relationship Id="rId35" Type="http://schemas.openxmlformats.org/officeDocument/2006/relationships/slideLayout" Target="../slideLayouts/slideLayout7.xml"/><Relationship Id="rId34" Type="http://schemas.openxmlformats.org/officeDocument/2006/relationships/tags" Target="../tags/tag702.xml"/><Relationship Id="rId33" Type="http://schemas.openxmlformats.org/officeDocument/2006/relationships/tags" Target="../tags/tag701.xml"/><Relationship Id="rId32" Type="http://schemas.openxmlformats.org/officeDocument/2006/relationships/tags" Target="../tags/tag700.xml"/><Relationship Id="rId31" Type="http://schemas.openxmlformats.org/officeDocument/2006/relationships/tags" Target="../tags/tag699.xml"/><Relationship Id="rId30" Type="http://schemas.openxmlformats.org/officeDocument/2006/relationships/tags" Target="../tags/tag698.xml"/><Relationship Id="rId3" Type="http://schemas.openxmlformats.org/officeDocument/2006/relationships/image" Target="../media/image2.png"/><Relationship Id="rId29" Type="http://schemas.openxmlformats.org/officeDocument/2006/relationships/tags" Target="../tags/tag697.xml"/><Relationship Id="rId28" Type="http://schemas.openxmlformats.org/officeDocument/2006/relationships/tags" Target="../tags/tag696.xml"/><Relationship Id="rId27" Type="http://schemas.openxmlformats.org/officeDocument/2006/relationships/tags" Target="../tags/tag695.xml"/><Relationship Id="rId26" Type="http://schemas.openxmlformats.org/officeDocument/2006/relationships/tags" Target="../tags/tag694.xml"/><Relationship Id="rId25" Type="http://schemas.openxmlformats.org/officeDocument/2006/relationships/tags" Target="../tags/tag693.xml"/><Relationship Id="rId24" Type="http://schemas.openxmlformats.org/officeDocument/2006/relationships/tags" Target="../tags/tag692.xml"/><Relationship Id="rId23" Type="http://schemas.openxmlformats.org/officeDocument/2006/relationships/tags" Target="../tags/tag691.xml"/><Relationship Id="rId22" Type="http://schemas.openxmlformats.org/officeDocument/2006/relationships/tags" Target="../tags/tag690.xml"/><Relationship Id="rId21" Type="http://schemas.openxmlformats.org/officeDocument/2006/relationships/tags" Target="../tags/tag689.xml"/><Relationship Id="rId20" Type="http://schemas.openxmlformats.org/officeDocument/2006/relationships/tags" Target="../tags/tag688.xml"/><Relationship Id="rId2" Type="http://schemas.openxmlformats.org/officeDocument/2006/relationships/tags" Target="../tags/tag671.xml"/><Relationship Id="rId19" Type="http://schemas.openxmlformats.org/officeDocument/2006/relationships/tags" Target="../tags/tag687.xml"/><Relationship Id="rId18" Type="http://schemas.openxmlformats.org/officeDocument/2006/relationships/tags" Target="../tags/tag686.xml"/><Relationship Id="rId17" Type="http://schemas.openxmlformats.org/officeDocument/2006/relationships/tags" Target="../tags/tag685.xml"/><Relationship Id="rId16" Type="http://schemas.openxmlformats.org/officeDocument/2006/relationships/tags" Target="../tags/tag684.xml"/><Relationship Id="rId15" Type="http://schemas.openxmlformats.org/officeDocument/2006/relationships/tags" Target="../tags/tag683.xml"/><Relationship Id="rId14" Type="http://schemas.openxmlformats.org/officeDocument/2006/relationships/tags" Target="../tags/tag682.xml"/><Relationship Id="rId13" Type="http://schemas.openxmlformats.org/officeDocument/2006/relationships/tags" Target="../tags/tag681.xml"/><Relationship Id="rId12" Type="http://schemas.openxmlformats.org/officeDocument/2006/relationships/tags" Target="../tags/tag680.xml"/><Relationship Id="rId11" Type="http://schemas.openxmlformats.org/officeDocument/2006/relationships/tags" Target="../tags/tag679.xml"/><Relationship Id="rId10" Type="http://schemas.openxmlformats.org/officeDocument/2006/relationships/tags" Target="../tags/tag678.xml"/><Relationship Id="rId1" Type="http://schemas.openxmlformats.org/officeDocument/2006/relationships/tags" Target="../tags/tag670.xml"/></Relationships>
</file>

<file path=ppt/slides/_rels/slide28.xml.rels><?xml version="1.0" encoding="UTF-8" standalone="yes"?>
<Relationships xmlns="http://schemas.openxmlformats.org/package/2006/relationships"><Relationship Id="rId9" Type="http://schemas.openxmlformats.org/officeDocument/2006/relationships/tags" Target="../tags/tag711.xml"/><Relationship Id="rId8" Type="http://schemas.openxmlformats.org/officeDocument/2006/relationships/tags" Target="../tags/tag710.xml"/><Relationship Id="rId7" Type="http://schemas.openxmlformats.org/officeDocument/2006/relationships/tags" Target="../tags/tag709.xml"/><Relationship Id="rId6" Type="http://schemas.openxmlformats.org/officeDocument/2006/relationships/tags" Target="../tags/tag708.xml"/><Relationship Id="rId5" Type="http://schemas.openxmlformats.org/officeDocument/2006/relationships/tags" Target="../tags/tag707.xml"/><Relationship Id="rId4" Type="http://schemas.openxmlformats.org/officeDocument/2006/relationships/tags" Target="../tags/tag706.xml"/><Relationship Id="rId3" Type="http://schemas.openxmlformats.org/officeDocument/2006/relationships/tags" Target="../tags/tag705.xml"/><Relationship Id="rId2" Type="http://schemas.openxmlformats.org/officeDocument/2006/relationships/tags" Target="../tags/tag704.xml"/><Relationship Id="rId11" Type="http://schemas.openxmlformats.org/officeDocument/2006/relationships/notesSlide" Target="../notesSlides/notesSlide14.xml"/><Relationship Id="rId10" Type="http://schemas.openxmlformats.org/officeDocument/2006/relationships/slideLayout" Target="../slideLayouts/slideLayout7.xml"/><Relationship Id="rId1" Type="http://schemas.openxmlformats.org/officeDocument/2006/relationships/tags" Target="../tags/tag703.xml"/></Relationships>
</file>

<file path=ppt/slides/_rels/slide29.xml.rels><?xml version="1.0" encoding="UTF-8" standalone="yes"?>
<Relationships xmlns="http://schemas.openxmlformats.org/package/2006/relationships"><Relationship Id="rId9" Type="http://schemas.openxmlformats.org/officeDocument/2006/relationships/tags" Target="../tags/tag720.xml"/><Relationship Id="rId8" Type="http://schemas.openxmlformats.org/officeDocument/2006/relationships/tags" Target="../tags/tag719.xml"/><Relationship Id="rId7" Type="http://schemas.openxmlformats.org/officeDocument/2006/relationships/tags" Target="../tags/tag718.xml"/><Relationship Id="rId6" Type="http://schemas.openxmlformats.org/officeDocument/2006/relationships/tags" Target="../tags/tag717.xml"/><Relationship Id="rId5" Type="http://schemas.openxmlformats.org/officeDocument/2006/relationships/tags" Target="../tags/tag716.xml"/><Relationship Id="rId4" Type="http://schemas.openxmlformats.org/officeDocument/2006/relationships/tags" Target="../tags/tag715.xml"/><Relationship Id="rId3" Type="http://schemas.openxmlformats.org/officeDocument/2006/relationships/tags" Target="../tags/tag714.xml"/><Relationship Id="rId23" Type="http://schemas.openxmlformats.org/officeDocument/2006/relationships/notesSlide" Target="../notesSlides/notesSlide15.xml"/><Relationship Id="rId22" Type="http://schemas.openxmlformats.org/officeDocument/2006/relationships/slideLayout" Target="../slideLayouts/slideLayout7.xml"/><Relationship Id="rId21" Type="http://schemas.openxmlformats.org/officeDocument/2006/relationships/tags" Target="../tags/tag729.xml"/><Relationship Id="rId20" Type="http://schemas.openxmlformats.org/officeDocument/2006/relationships/tags" Target="../tags/tag728.xml"/><Relationship Id="rId2" Type="http://schemas.openxmlformats.org/officeDocument/2006/relationships/tags" Target="../tags/tag713.xml"/><Relationship Id="rId19" Type="http://schemas.openxmlformats.org/officeDocument/2006/relationships/tags" Target="../tags/tag727.xml"/><Relationship Id="rId18" Type="http://schemas.openxmlformats.org/officeDocument/2006/relationships/image" Target="../media/image18.png"/><Relationship Id="rId17" Type="http://schemas.openxmlformats.org/officeDocument/2006/relationships/tags" Target="../tags/tag726.xml"/><Relationship Id="rId16" Type="http://schemas.openxmlformats.org/officeDocument/2006/relationships/tags" Target="../tags/tag725.xml"/><Relationship Id="rId15" Type="http://schemas.openxmlformats.org/officeDocument/2006/relationships/tags" Target="../tags/tag724.xml"/><Relationship Id="rId14" Type="http://schemas.openxmlformats.org/officeDocument/2006/relationships/image" Target="../media/image17.png"/><Relationship Id="rId13" Type="http://schemas.openxmlformats.org/officeDocument/2006/relationships/tags" Target="../tags/tag723.xml"/><Relationship Id="rId12" Type="http://schemas.openxmlformats.org/officeDocument/2006/relationships/tags" Target="../tags/tag722.xml"/><Relationship Id="rId11" Type="http://schemas.openxmlformats.org/officeDocument/2006/relationships/tags" Target="../tags/tag721.xml"/><Relationship Id="rId10" Type="http://schemas.openxmlformats.org/officeDocument/2006/relationships/image" Target="../media/image16.png"/><Relationship Id="rId1" Type="http://schemas.openxmlformats.org/officeDocument/2006/relationships/tags" Target="../tags/tag712.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0" Type="http://schemas.openxmlformats.org/officeDocument/2006/relationships/notesSlide" Target="../notesSlides/notesSlide2.xml"/><Relationship Id="rId1" Type="http://schemas.openxmlformats.org/officeDocument/2006/relationships/tags" Target="../tags/tag364.xml"/></Relationships>
</file>

<file path=ppt/slides/_rels/slide30.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tags" Target="../tags/tag735.xml"/><Relationship Id="rId5" Type="http://schemas.openxmlformats.org/officeDocument/2006/relationships/tags" Target="../tags/tag734.xml"/><Relationship Id="rId4" Type="http://schemas.openxmlformats.org/officeDocument/2006/relationships/tags" Target="../tags/tag733.xml"/><Relationship Id="rId36" Type="http://schemas.openxmlformats.org/officeDocument/2006/relationships/notesSlide" Target="../notesSlides/notesSlide16.xml"/><Relationship Id="rId35" Type="http://schemas.openxmlformats.org/officeDocument/2006/relationships/slideLayout" Target="../slideLayouts/slideLayout7.xml"/><Relationship Id="rId34" Type="http://schemas.openxmlformats.org/officeDocument/2006/relationships/tags" Target="../tags/tag762.xml"/><Relationship Id="rId33" Type="http://schemas.openxmlformats.org/officeDocument/2006/relationships/tags" Target="../tags/tag761.xml"/><Relationship Id="rId32" Type="http://schemas.openxmlformats.org/officeDocument/2006/relationships/tags" Target="../tags/tag760.xml"/><Relationship Id="rId31" Type="http://schemas.openxmlformats.org/officeDocument/2006/relationships/image" Target="../media/image2.png"/><Relationship Id="rId30" Type="http://schemas.openxmlformats.org/officeDocument/2006/relationships/tags" Target="../tags/tag759.xml"/><Relationship Id="rId3" Type="http://schemas.openxmlformats.org/officeDocument/2006/relationships/tags" Target="../tags/tag732.xml"/><Relationship Id="rId29" Type="http://schemas.openxmlformats.org/officeDocument/2006/relationships/tags" Target="../tags/tag758.xml"/><Relationship Id="rId28" Type="http://schemas.openxmlformats.org/officeDocument/2006/relationships/tags" Target="../tags/tag757.xml"/><Relationship Id="rId27" Type="http://schemas.openxmlformats.org/officeDocument/2006/relationships/tags" Target="../tags/tag756.xml"/><Relationship Id="rId26" Type="http://schemas.openxmlformats.org/officeDocument/2006/relationships/tags" Target="../tags/tag755.xml"/><Relationship Id="rId25" Type="http://schemas.openxmlformats.org/officeDocument/2006/relationships/tags" Target="../tags/tag754.xml"/><Relationship Id="rId24" Type="http://schemas.openxmlformats.org/officeDocument/2006/relationships/tags" Target="../tags/tag753.xml"/><Relationship Id="rId23" Type="http://schemas.openxmlformats.org/officeDocument/2006/relationships/tags" Target="../tags/tag752.xml"/><Relationship Id="rId22" Type="http://schemas.openxmlformats.org/officeDocument/2006/relationships/tags" Target="../tags/tag751.xml"/><Relationship Id="rId21" Type="http://schemas.openxmlformats.org/officeDocument/2006/relationships/tags" Target="../tags/tag750.xml"/><Relationship Id="rId20" Type="http://schemas.openxmlformats.org/officeDocument/2006/relationships/tags" Target="../tags/tag749.xml"/><Relationship Id="rId2" Type="http://schemas.openxmlformats.org/officeDocument/2006/relationships/tags" Target="../tags/tag731.xml"/><Relationship Id="rId19" Type="http://schemas.openxmlformats.org/officeDocument/2006/relationships/tags" Target="../tags/tag748.xml"/><Relationship Id="rId18" Type="http://schemas.openxmlformats.org/officeDocument/2006/relationships/tags" Target="../tags/tag747.xml"/><Relationship Id="rId17" Type="http://schemas.openxmlformats.org/officeDocument/2006/relationships/tags" Target="../tags/tag746.xml"/><Relationship Id="rId16" Type="http://schemas.openxmlformats.org/officeDocument/2006/relationships/tags" Target="../tags/tag745.xml"/><Relationship Id="rId15" Type="http://schemas.openxmlformats.org/officeDocument/2006/relationships/tags" Target="../tags/tag744.xml"/><Relationship Id="rId14" Type="http://schemas.openxmlformats.org/officeDocument/2006/relationships/tags" Target="../tags/tag74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tags" Target="../tags/tag730.xml"/></Relationships>
</file>

<file path=ppt/slides/_rels/slide31.xml.rels><?xml version="1.0" encoding="UTF-8" standalone="yes"?>
<Relationships xmlns="http://schemas.openxmlformats.org/package/2006/relationships"><Relationship Id="rId9" Type="http://schemas.openxmlformats.org/officeDocument/2006/relationships/tags" Target="../tags/tag771.xml"/><Relationship Id="rId8" Type="http://schemas.openxmlformats.org/officeDocument/2006/relationships/tags" Target="../tags/tag770.xml"/><Relationship Id="rId7" Type="http://schemas.openxmlformats.org/officeDocument/2006/relationships/tags" Target="../tags/tag769.xml"/><Relationship Id="rId6" Type="http://schemas.openxmlformats.org/officeDocument/2006/relationships/tags" Target="../tags/tag768.xml"/><Relationship Id="rId5" Type="http://schemas.openxmlformats.org/officeDocument/2006/relationships/tags" Target="../tags/tag767.xml"/><Relationship Id="rId4" Type="http://schemas.openxmlformats.org/officeDocument/2006/relationships/tags" Target="../tags/tag766.xml"/><Relationship Id="rId3" Type="http://schemas.openxmlformats.org/officeDocument/2006/relationships/tags" Target="../tags/tag765.xml"/><Relationship Id="rId20" Type="http://schemas.openxmlformats.org/officeDocument/2006/relationships/notesSlide" Target="../notesSlides/notesSlide17.xml"/><Relationship Id="rId2" Type="http://schemas.openxmlformats.org/officeDocument/2006/relationships/tags" Target="../tags/tag764.xml"/><Relationship Id="rId19" Type="http://schemas.openxmlformats.org/officeDocument/2006/relationships/slideLayout" Target="../slideLayouts/slideLayout7.xml"/><Relationship Id="rId18" Type="http://schemas.openxmlformats.org/officeDocument/2006/relationships/tags" Target="../tags/tag780.xml"/><Relationship Id="rId17" Type="http://schemas.openxmlformats.org/officeDocument/2006/relationships/tags" Target="../tags/tag779.xml"/><Relationship Id="rId16" Type="http://schemas.openxmlformats.org/officeDocument/2006/relationships/tags" Target="../tags/tag778.xml"/><Relationship Id="rId15" Type="http://schemas.openxmlformats.org/officeDocument/2006/relationships/tags" Target="../tags/tag777.xml"/><Relationship Id="rId14" Type="http://schemas.openxmlformats.org/officeDocument/2006/relationships/tags" Target="../tags/tag776.xml"/><Relationship Id="rId13" Type="http://schemas.openxmlformats.org/officeDocument/2006/relationships/tags" Target="../tags/tag775.xml"/><Relationship Id="rId12" Type="http://schemas.openxmlformats.org/officeDocument/2006/relationships/tags" Target="../tags/tag774.xml"/><Relationship Id="rId11" Type="http://schemas.openxmlformats.org/officeDocument/2006/relationships/tags" Target="../tags/tag773.xml"/><Relationship Id="rId10" Type="http://schemas.openxmlformats.org/officeDocument/2006/relationships/tags" Target="../tags/tag772.xml"/><Relationship Id="rId1" Type="http://schemas.openxmlformats.org/officeDocument/2006/relationships/tags" Target="../tags/tag763.xml"/></Relationships>
</file>

<file path=ppt/slides/_rels/slide32.xml.rels><?xml version="1.0" encoding="UTF-8" standalone="yes"?>
<Relationships xmlns="http://schemas.openxmlformats.org/package/2006/relationships"><Relationship Id="rId9" Type="http://schemas.openxmlformats.org/officeDocument/2006/relationships/tags" Target="../tags/tag789.xml"/><Relationship Id="rId8" Type="http://schemas.openxmlformats.org/officeDocument/2006/relationships/tags" Target="../tags/tag788.xml"/><Relationship Id="rId7" Type="http://schemas.openxmlformats.org/officeDocument/2006/relationships/tags" Target="../tags/tag787.xml"/><Relationship Id="rId6" Type="http://schemas.openxmlformats.org/officeDocument/2006/relationships/tags" Target="../tags/tag786.xml"/><Relationship Id="rId5" Type="http://schemas.openxmlformats.org/officeDocument/2006/relationships/tags" Target="../tags/tag785.xml"/><Relationship Id="rId4" Type="http://schemas.openxmlformats.org/officeDocument/2006/relationships/tags" Target="../tags/tag784.xml"/><Relationship Id="rId3" Type="http://schemas.openxmlformats.org/officeDocument/2006/relationships/tags" Target="../tags/tag783.xml"/><Relationship Id="rId2" Type="http://schemas.openxmlformats.org/officeDocument/2006/relationships/tags" Target="../tags/tag782.xml"/><Relationship Id="rId14" Type="http://schemas.openxmlformats.org/officeDocument/2006/relationships/notesSlide" Target="../notesSlides/notesSlide18.xml"/><Relationship Id="rId13" Type="http://schemas.openxmlformats.org/officeDocument/2006/relationships/slideLayout" Target="../slideLayouts/slideLayout7.xml"/><Relationship Id="rId12" Type="http://schemas.openxmlformats.org/officeDocument/2006/relationships/tags" Target="../tags/tag792.xml"/><Relationship Id="rId11" Type="http://schemas.openxmlformats.org/officeDocument/2006/relationships/tags" Target="../tags/tag791.xml"/><Relationship Id="rId10" Type="http://schemas.openxmlformats.org/officeDocument/2006/relationships/tags" Target="../tags/tag790.xml"/><Relationship Id="rId1" Type="http://schemas.openxmlformats.org/officeDocument/2006/relationships/tags" Target="../tags/tag781.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7.xml"/><Relationship Id="rId6" Type="http://schemas.openxmlformats.org/officeDocument/2006/relationships/tags" Target="../tags/tag798.xml"/><Relationship Id="rId5" Type="http://schemas.openxmlformats.org/officeDocument/2006/relationships/tags" Target="../tags/tag797.xml"/><Relationship Id="rId4" Type="http://schemas.openxmlformats.org/officeDocument/2006/relationships/tags" Target="../tags/tag796.xml"/><Relationship Id="rId3" Type="http://schemas.openxmlformats.org/officeDocument/2006/relationships/tags" Target="../tags/tag795.xml"/><Relationship Id="rId2" Type="http://schemas.openxmlformats.org/officeDocument/2006/relationships/tags" Target="../tags/tag794.xml"/><Relationship Id="rId1" Type="http://schemas.openxmlformats.org/officeDocument/2006/relationships/tags" Target="../tags/tag793.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803.xml"/><Relationship Id="rId4" Type="http://schemas.openxmlformats.org/officeDocument/2006/relationships/tags" Target="../tags/tag802.xml"/><Relationship Id="rId3" Type="http://schemas.openxmlformats.org/officeDocument/2006/relationships/tags" Target="../tags/tag801.xml"/><Relationship Id="rId2" Type="http://schemas.openxmlformats.org/officeDocument/2006/relationships/tags" Target="../tags/tag800.xml"/><Relationship Id="rId1" Type="http://schemas.openxmlformats.org/officeDocument/2006/relationships/tags" Target="../tags/tag79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7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7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74.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tags" Target="../tags/tag377.xml"/><Relationship Id="rId2" Type="http://schemas.openxmlformats.org/officeDocument/2006/relationships/tags" Target="../tags/tag376.xml"/><Relationship Id="rId1" Type="http://schemas.openxmlformats.org/officeDocument/2006/relationships/tags" Target="../tags/tag375.xml"/></Relationships>
</file>

<file path=ppt/slides/_rels/slide8.xml.rels><?xml version="1.0" encoding="UTF-8" standalone="yes"?>
<Relationships xmlns="http://schemas.openxmlformats.org/package/2006/relationships"><Relationship Id="rId9" Type="http://schemas.openxmlformats.org/officeDocument/2006/relationships/tags" Target="../tags/tag390.xml"/><Relationship Id="rId8" Type="http://schemas.openxmlformats.org/officeDocument/2006/relationships/tags" Target="../tags/tag389.xml"/><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tags" Target="../tags/tag384.xml"/><Relationship Id="rId2" Type="http://schemas.openxmlformats.org/officeDocument/2006/relationships/tags" Target="../tags/tag383.xml"/><Relationship Id="rId12" Type="http://schemas.openxmlformats.org/officeDocument/2006/relationships/slideLayout" Target="../slideLayouts/slideLayout7.xml"/><Relationship Id="rId11" Type="http://schemas.openxmlformats.org/officeDocument/2006/relationships/tags" Target="../tags/tag392.xml"/><Relationship Id="rId10" Type="http://schemas.openxmlformats.org/officeDocument/2006/relationships/tags" Target="../tags/tag391.xml"/><Relationship Id="rId1" Type="http://schemas.openxmlformats.org/officeDocument/2006/relationships/tags" Target="../tags/tag382.xml"/></Relationships>
</file>

<file path=ppt/slides/_rels/slide9.xml.rels><?xml version="1.0" encoding="UTF-8" standalone="yes"?>
<Relationships xmlns="http://schemas.openxmlformats.org/package/2006/relationships"><Relationship Id="rId9" Type="http://schemas.openxmlformats.org/officeDocument/2006/relationships/tags" Target="../tags/tag401.xml"/><Relationship Id="rId8" Type="http://schemas.openxmlformats.org/officeDocument/2006/relationships/tags" Target="../tags/tag400.xml"/><Relationship Id="rId7" Type="http://schemas.openxmlformats.org/officeDocument/2006/relationships/tags" Target="../tags/tag399.xml"/><Relationship Id="rId6" Type="http://schemas.openxmlformats.org/officeDocument/2006/relationships/tags" Target="../tags/tag398.xml"/><Relationship Id="rId5" Type="http://schemas.openxmlformats.org/officeDocument/2006/relationships/tags" Target="../tags/tag397.xml"/><Relationship Id="rId4" Type="http://schemas.openxmlformats.org/officeDocument/2006/relationships/tags" Target="../tags/tag396.xml"/><Relationship Id="rId3" Type="http://schemas.openxmlformats.org/officeDocument/2006/relationships/tags" Target="../tags/tag395.xml"/><Relationship Id="rId20" Type="http://schemas.openxmlformats.org/officeDocument/2006/relationships/notesSlide" Target="../notesSlides/notesSlide4.xml"/><Relationship Id="rId2" Type="http://schemas.openxmlformats.org/officeDocument/2006/relationships/tags" Target="../tags/tag394.xml"/><Relationship Id="rId19" Type="http://schemas.openxmlformats.org/officeDocument/2006/relationships/slideLayout" Target="../slideLayouts/slideLayout7.xml"/><Relationship Id="rId18" Type="http://schemas.openxmlformats.org/officeDocument/2006/relationships/tags" Target="../tags/tag410.xml"/><Relationship Id="rId17" Type="http://schemas.openxmlformats.org/officeDocument/2006/relationships/tags" Target="../tags/tag409.xml"/><Relationship Id="rId16" Type="http://schemas.openxmlformats.org/officeDocument/2006/relationships/tags" Target="../tags/tag408.xml"/><Relationship Id="rId15" Type="http://schemas.openxmlformats.org/officeDocument/2006/relationships/tags" Target="../tags/tag407.xml"/><Relationship Id="rId14" Type="http://schemas.openxmlformats.org/officeDocument/2006/relationships/tags" Target="../tags/tag406.xml"/><Relationship Id="rId13" Type="http://schemas.openxmlformats.org/officeDocument/2006/relationships/tags" Target="../tags/tag405.xml"/><Relationship Id="rId12" Type="http://schemas.openxmlformats.org/officeDocument/2006/relationships/tags" Target="../tags/tag404.xml"/><Relationship Id="rId11" Type="http://schemas.openxmlformats.org/officeDocument/2006/relationships/tags" Target="../tags/tag403.xml"/><Relationship Id="rId10" Type="http://schemas.openxmlformats.org/officeDocument/2006/relationships/tags" Target="../tags/tag402.xml"/><Relationship Id="rId1" Type="http://schemas.openxmlformats.org/officeDocument/2006/relationships/tags" Target="../tags/tag39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p:nvPr>
        </p:nvSpPr>
        <p:spPr>
          <a:xfrm>
            <a:off x="5312410" y="2242820"/>
            <a:ext cx="675640" cy="648335"/>
          </a:xfrm>
        </p:spPr>
        <p:txBody>
          <a:bodyPr/>
          <a:p>
            <a:r>
              <a:rPr lang="zh-CN" altLang="zh-CN" sz="4800" spc="600">
                <a:solidFill>
                  <a:schemeClr val="bg1"/>
                </a:solidFill>
                <a:ea typeface="汉仪旗黑-85S" panose="00020600040101010101" pitchFamily="18" charset="-122"/>
              </a:rPr>
              <a:t>心</a:t>
            </a:r>
            <a:endParaRPr lang="zh-CN" altLang="zh-CN"/>
          </a:p>
        </p:txBody>
      </p:sp>
      <p:sp>
        <p:nvSpPr>
          <p:cNvPr id="5" name="标题 3"/>
          <p:cNvSpPr/>
          <p:nvPr/>
        </p:nvSpPr>
        <p:spPr>
          <a:xfrm>
            <a:off x="6392545" y="2226310"/>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理</a:t>
            </a:r>
            <a:endParaRPr lang="zh-CN" altLang="en-US"/>
          </a:p>
        </p:txBody>
      </p:sp>
      <p:sp>
        <p:nvSpPr>
          <p:cNvPr id="6" name="标题 3"/>
          <p:cNvSpPr/>
          <p:nvPr/>
        </p:nvSpPr>
        <p:spPr>
          <a:xfrm>
            <a:off x="7299960" y="222821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健</a:t>
            </a:r>
            <a:endParaRPr lang="zh-CN" altLang="zh-CN" sz="4800"/>
          </a:p>
        </p:txBody>
      </p:sp>
      <p:sp>
        <p:nvSpPr>
          <p:cNvPr id="7" name="标题 3"/>
          <p:cNvSpPr/>
          <p:nvPr/>
        </p:nvSpPr>
        <p:spPr>
          <a:xfrm>
            <a:off x="8352155" y="221234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康</a:t>
            </a:r>
            <a:endParaRPr lang="zh-CN" altLang="zh-CN" sz="4800"/>
          </a:p>
        </p:txBody>
      </p:sp>
      <p:sp>
        <p:nvSpPr>
          <p:cNvPr id="8" name="标题 3"/>
          <p:cNvSpPr/>
          <p:nvPr/>
        </p:nvSpPr>
        <p:spPr>
          <a:xfrm>
            <a:off x="9506585"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教</a:t>
            </a:r>
            <a:endParaRPr lang="zh-CN" altLang="zh-CN" sz="4800"/>
          </a:p>
        </p:txBody>
      </p:sp>
      <p:sp>
        <p:nvSpPr>
          <p:cNvPr id="9" name="标题 3"/>
          <p:cNvSpPr/>
          <p:nvPr/>
        </p:nvSpPr>
        <p:spPr>
          <a:xfrm>
            <a:off x="10532110" y="2228215"/>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育</a:t>
            </a:r>
            <a:endParaRPr lang="zh-CN" altLang="zh-CN" sz="4800"/>
          </a:p>
        </p:txBody>
      </p:sp>
      <p:sp>
        <p:nvSpPr>
          <p:cNvPr id="19" name="椭圆 18"/>
          <p:cNvSpPr/>
          <p:nvPr userDrawn="1">
            <p:custDataLst>
              <p:tags r:id="rId1"/>
            </p:custDataLst>
          </p:nvPr>
        </p:nvSpPr>
        <p:spPr>
          <a:xfrm>
            <a:off x="5219065" y="2132965"/>
            <a:ext cx="930910" cy="90995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2"/>
            </p:custDataLst>
          </p:nvPr>
        </p:nvSpPr>
        <p:spPr>
          <a:xfrm>
            <a:off x="731774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3"/>
            </p:custDataLst>
          </p:nvPr>
        </p:nvSpPr>
        <p:spPr>
          <a:xfrm>
            <a:off x="836676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2" name="椭圆 21"/>
          <p:cNvSpPr/>
          <p:nvPr userDrawn="1">
            <p:custDataLst>
              <p:tags r:id="rId4"/>
            </p:custDataLst>
          </p:nvPr>
        </p:nvSpPr>
        <p:spPr>
          <a:xfrm>
            <a:off x="10444480" y="21837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nvGrpSpPr>
          <p:cNvPr id="23" name="组合 22"/>
          <p:cNvGrpSpPr/>
          <p:nvPr userDrawn="1"/>
        </p:nvGrpSpPr>
        <p:grpSpPr>
          <a:xfrm>
            <a:off x="9414510" y="2272665"/>
            <a:ext cx="930910" cy="1249045"/>
            <a:chOff x="14815" y="2824"/>
            <a:chExt cx="1466" cy="1967"/>
          </a:xfrm>
        </p:grpSpPr>
        <p:pic>
          <p:nvPicPr>
            <p:cNvPr id="24" name="图片 23" descr="摄图网_400275437"/>
            <p:cNvPicPr>
              <a:picLocks noChangeAspect="1"/>
            </p:cNvPicPr>
            <p:nvPr userDrawn="1">
              <p:custDataLst>
                <p:tags r:id="rId5"/>
              </p:custDataLst>
            </p:nvPr>
          </p:nvPicPr>
          <p:blipFill>
            <a:blip r:embed="rId6"/>
            <a:stretch>
              <a:fillRect/>
            </a:stretch>
          </p:blipFill>
          <p:spPr>
            <a:xfrm>
              <a:off x="14862" y="2824"/>
              <a:ext cx="1290" cy="732"/>
            </a:xfrm>
            <a:prstGeom prst="rect">
              <a:avLst/>
            </a:prstGeom>
          </p:spPr>
        </p:pic>
        <p:sp>
          <p:nvSpPr>
            <p:cNvPr id="25" name="椭圆 24"/>
            <p:cNvSpPr/>
            <p:nvPr userDrawn="1">
              <p:custDataLst>
                <p:tags r:id="rId7"/>
              </p:custDataLst>
            </p:nvPr>
          </p:nvSpPr>
          <p:spPr>
            <a:xfrm>
              <a:off x="1481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grpSp>
        <p:nvGrpSpPr>
          <p:cNvPr id="26" name="组合 25"/>
          <p:cNvGrpSpPr/>
          <p:nvPr userDrawn="1"/>
        </p:nvGrpSpPr>
        <p:grpSpPr>
          <a:xfrm>
            <a:off x="6273800" y="2247265"/>
            <a:ext cx="930910" cy="1274445"/>
            <a:chOff x="9925" y="2784"/>
            <a:chExt cx="1466" cy="2007"/>
          </a:xfrm>
        </p:grpSpPr>
        <p:pic>
          <p:nvPicPr>
            <p:cNvPr id="32" name="图片 31" descr="摄图网_400275437"/>
            <p:cNvPicPr>
              <a:picLocks noChangeAspect="1"/>
            </p:cNvPicPr>
            <p:nvPr userDrawn="1">
              <p:custDataLst>
                <p:tags r:id="rId8"/>
              </p:custDataLst>
            </p:nvPr>
          </p:nvPicPr>
          <p:blipFill>
            <a:blip r:embed="rId6"/>
            <a:stretch>
              <a:fillRect/>
            </a:stretch>
          </p:blipFill>
          <p:spPr>
            <a:xfrm>
              <a:off x="10014" y="2784"/>
              <a:ext cx="1290" cy="732"/>
            </a:xfrm>
            <a:prstGeom prst="rect">
              <a:avLst/>
            </a:prstGeom>
          </p:spPr>
        </p:pic>
        <p:sp>
          <p:nvSpPr>
            <p:cNvPr id="33" name="椭圆 32"/>
            <p:cNvSpPr/>
            <p:nvPr userDrawn="1">
              <p:custDataLst>
                <p:tags r:id="rId9"/>
              </p:custDataLst>
            </p:nvPr>
          </p:nvSpPr>
          <p:spPr>
            <a:xfrm>
              <a:off x="992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sp>
        <p:nvSpPr>
          <p:cNvPr id="97" name="标题 96"/>
          <p:cNvSpPr/>
          <p:nvPr/>
        </p:nvSpPr>
        <p:spPr>
          <a:xfrm>
            <a:off x="5312410" y="2228215"/>
            <a:ext cx="675640" cy="648335"/>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4800" spc="600">
                <a:solidFill>
                  <a:schemeClr val="bg1"/>
                </a:solidFill>
                <a:ea typeface="汉仪旗黑-85S" panose="00020600040101010101" pitchFamily="18" charset="-122"/>
              </a:rPr>
              <a:t>心</a:t>
            </a:r>
            <a:endParaRPr lang="zh-CN" altLang="zh-CN" sz="4800" spc="600">
              <a:solidFill>
                <a:schemeClr val="bg1"/>
              </a:solidFill>
              <a:ea typeface="汉仪旗黑-85S" panose="00020600040101010101" pitchFamily="18" charset="-122"/>
            </a:endParaRPr>
          </a:p>
        </p:txBody>
      </p:sp>
      <p:sp>
        <p:nvSpPr>
          <p:cNvPr id="98" name="标题 3"/>
          <p:cNvSpPr/>
          <p:nvPr/>
        </p:nvSpPr>
        <p:spPr>
          <a:xfrm>
            <a:off x="6392545" y="2679065"/>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理</a:t>
            </a:r>
            <a:endParaRPr lang="zh-CN" altLang="zh-CN" sz="4800">
              <a:solidFill>
                <a:schemeClr val="bg1"/>
              </a:solidFill>
            </a:endParaRPr>
          </a:p>
        </p:txBody>
      </p:sp>
      <p:sp>
        <p:nvSpPr>
          <p:cNvPr id="99" name="标题 3"/>
          <p:cNvSpPr/>
          <p:nvPr/>
        </p:nvSpPr>
        <p:spPr>
          <a:xfrm>
            <a:off x="7299960" y="221361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健</a:t>
            </a:r>
            <a:endParaRPr lang="zh-CN" altLang="zh-CN" sz="4800">
              <a:solidFill>
                <a:schemeClr val="bg1"/>
              </a:solidFill>
            </a:endParaRPr>
          </a:p>
        </p:txBody>
      </p:sp>
      <p:sp>
        <p:nvSpPr>
          <p:cNvPr id="100" name="标题 3"/>
          <p:cNvSpPr/>
          <p:nvPr/>
        </p:nvSpPr>
        <p:spPr>
          <a:xfrm>
            <a:off x="8352155" y="219773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康</a:t>
            </a:r>
            <a:endParaRPr lang="zh-CN" altLang="zh-CN" sz="4800">
              <a:solidFill>
                <a:schemeClr val="bg1"/>
              </a:solidFill>
            </a:endParaRPr>
          </a:p>
        </p:txBody>
      </p:sp>
      <p:sp>
        <p:nvSpPr>
          <p:cNvPr id="101" name="标题 3"/>
          <p:cNvSpPr/>
          <p:nvPr/>
        </p:nvSpPr>
        <p:spPr>
          <a:xfrm>
            <a:off x="9506585" y="268097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教</a:t>
            </a:r>
            <a:endParaRPr lang="zh-CN" altLang="zh-CN" sz="4800">
              <a:solidFill>
                <a:schemeClr val="bg1"/>
              </a:solidFill>
            </a:endParaRPr>
          </a:p>
        </p:txBody>
      </p:sp>
      <p:sp>
        <p:nvSpPr>
          <p:cNvPr id="102" name="标题 3"/>
          <p:cNvSpPr/>
          <p:nvPr/>
        </p:nvSpPr>
        <p:spPr>
          <a:xfrm>
            <a:off x="10532110"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育</a:t>
            </a:r>
            <a:endParaRPr lang="zh-CN" altLang="zh-CN" sz="4800">
              <a:solidFill>
                <a:schemeClr val="bg1"/>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98"/>
                                        </p:tgtEl>
                                        <p:attrNameLst>
                                          <p:attrName>style.visibility</p:attrName>
                                        </p:attrNameLst>
                                      </p:cBhvr>
                                      <p:to>
                                        <p:strVal val="visible"/>
                                      </p:to>
                                    </p:set>
                                    <p:animEffect transition="in" filter="fade">
                                      <p:cBhvr>
                                        <p:cTn id="13" dur="500"/>
                                        <p:tgtEl>
                                          <p:spTgt spid="98"/>
                                        </p:tgtEl>
                                      </p:cBhvr>
                                    </p:animEffect>
                                    <p:anim calcmode="lin" valueType="num">
                                      <p:cBhvr>
                                        <p:cTn id="14" dur="500" fill="hold"/>
                                        <p:tgtEl>
                                          <p:spTgt spid="98"/>
                                        </p:tgtEl>
                                        <p:attrNameLst>
                                          <p:attrName>ppt_x</p:attrName>
                                        </p:attrNameLst>
                                      </p:cBhvr>
                                      <p:tavLst>
                                        <p:tav tm="0">
                                          <p:val>
                                            <p:strVal val="#ppt_x"/>
                                          </p:val>
                                        </p:tav>
                                        <p:tav tm="100000">
                                          <p:val>
                                            <p:strVal val="#ppt_x"/>
                                          </p:val>
                                        </p:tav>
                                      </p:tavLst>
                                    </p:anim>
                                    <p:anim calcmode="lin" valueType="num">
                                      <p:cBhvr>
                                        <p:cTn id="15" dur="500" fill="hold"/>
                                        <p:tgtEl>
                                          <p:spTgt spid="9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9"/>
                                        </p:tgtEl>
                                        <p:attrNameLst>
                                          <p:attrName>style.visibility</p:attrName>
                                        </p:attrNameLst>
                                      </p:cBhvr>
                                      <p:to>
                                        <p:strVal val="visible"/>
                                      </p:to>
                                    </p:set>
                                    <p:animEffect transition="in" filter="fade">
                                      <p:cBhvr>
                                        <p:cTn id="19" dur="500"/>
                                        <p:tgtEl>
                                          <p:spTgt spid="99"/>
                                        </p:tgtEl>
                                      </p:cBhvr>
                                    </p:animEffect>
                                    <p:anim calcmode="lin" valueType="num">
                                      <p:cBhvr>
                                        <p:cTn id="20" dur="500" fill="hold"/>
                                        <p:tgtEl>
                                          <p:spTgt spid="99"/>
                                        </p:tgtEl>
                                        <p:attrNameLst>
                                          <p:attrName>ppt_x</p:attrName>
                                        </p:attrNameLst>
                                      </p:cBhvr>
                                      <p:tavLst>
                                        <p:tav tm="0">
                                          <p:val>
                                            <p:strVal val="#ppt_x"/>
                                          </p:val>
                                        </p:tav>
                                        <p:tav tm="100000">
                                          <p:val>
                                            <p:strVal val="#ppt_x"/>
                                          </p:val>
                                        </p:tav>
                                      </p:tavLst>
                                    </p:anim>
                                    <p:anim calcmode="lin" valueType="num">
                                      <p:cBhvr>
                                        <p:cTn id="21" dur="500" fill="hold"/>
                                        <p:tgtEl>
                                          <p:spTgt spid="9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0"/>
                                        </p:tgtEl>
                                        <p:attrNameLst>
                                          <p:attrName>style.visibility</p:attrName>
                                        </p:attrNameLst>
                                      </p:cBhvr>
                                      <p:to>
                                        <p:strVal val="visible"/>
                                      </p:to>
                                    </p:set>
                                    <p:animEffect transition="in" filter="fade">
                                      <p:cBhvr>
                                        <p:cTn id="25" dur="500"/>
                                        <p:tgtEl>
                                          <p:spTgt spid="100"/>
                                        </p:tgtEl>
                                      </p:cBhvr>
                                    </p:animEffect>
                                    <p:anim calcmode="lin" valueType="num">
                                      <p:cBhvr>
                                        <p:cTn id="26" dur="500" fill="hold"/>
                                        <p:tgtEl>
                                          <p:spTgt spid="100"/>
                                        </p:tgtEl>
                                        <p:attrNameLst>
                                          <p:attrName>ppt_x</p:attrName>
                                        </p:attrNameLst>
                                      </p:cBhvr>
                                      <p:tavLst>
                                        <p:tav tm="0">
                                          <p:val>
                                            <p:strVal val="#ppt_x"/>
                                          </p:val>
                                        </p:tav>
                                        <p:tav tm="100000">
                                          <p:val>
                                            <p:strVal val="#ppt_x"/>
                                          </p:val>
                                        </p:tav>
                                      </p:tavLst>
                                    </p:anim>
                                    <p:anim calcmode="lin" valueType="num">
                                      <p:cBhvr>
                                        <p:cTn id="27" dur="500" fill="hold"/>
                                        <p:tgtEl>
                                          <p:spTgt spid="10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500"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anim calcmode="lin" valueType="num">
                                      <p:cBhvr>
                                        <p:cTn id="32" dur="500" fill="hold"/>
                                        <p:tgtEl>
                                          <p:spTgt spid="101"/>
                                        </p:tgtEl>
                                        <p:attrNameLst>
                                          <p:attrName>ppt_x</p:attrName>
                                        </p:attrNameLst>
                                      </p:cBhvr>
                                      <p:tavLst>
                                        <p:tav tm="0">
                                          <p:val>
                                            <p:strVal val="#ppt_x"/>
                                          </p:val>
                                        </p:tav>
                                        <p:tav tm="100000">
                                          <p:val>
                                            <p:strVal val="#ppt_x"/>
                                          </p:val>
                                        </p:tav>
                                      </p:tavLst>
                                    </p:anim>
                                    <p:anim calcmode="lin" valueType="num">
                                      <p:cBhvr>
                                        <p:cTn id="33" dur="500" fill="hold"/>
                                        <p:tgtEl>
                                          <p:spTgt spid="10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500"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anim calcmode="lin" valueType="num">
                                      <p:cBhvr>
                                        <p:cTn id="38" dur="500" fill="hold"/>
                                        <p:tgtEl>
                                          <p:spTgt spid="102"/>
                                        </p:tgtEl>
                                        <p:attrNameLst>
                                          <p:attrName>ppt_x</p:attrName>
                                        </p:attrNameLst>
                                      </p:cBhvr>
                                      <p:tavLst>
                                        <p:tav tm="0">
                                          <p:val>
                                            <p:strVal val="#ppt_x"/>
                                          </p:val>
                                        </p:tav>
                                        <p:tav tm="100000">
                                          <p:val>
                                            <p:strVal val="#ppt_x"/>
                                          </p:val>
                                        </p:tav>
                                      </p:tavLst>
                                    </p:anim>
                                    <p:anim calcmode="lin" valueType="num">
                                      <p:cBhvr>
                                        <p:cTn id="39" dur="5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9" grpId="0"/>
      <p:bldP spid="100" grpId="0"/>
      <p:bldP spid="102" grpId="0"/>
      <p:bldP spid="98" grpId="0"/>
      <p:bldP spid="10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三、人的生命的独特性</a:t>
            </a:r>
            <a:endParaRPr lang="zh-CN" altLang="en-US" sz="2400" b="1" spc="300" noProof="0" dirty="0">
              <a:ln>
                <a:noFill/>
              </a:ln>
              <a:solidFill>
                <a:srgbClr val="FCC301"/>
              </a:solidFill>
              <a:effectLst/>
              <a:uLnTx/>
              <a:sym typeface="+mn-ea"/>
            </a:endParaRPr>
          </a:p>
        </p:txBody>
      </p:sp>
      <p:sp>
        <p:nvSpPr>
          <p:cNvPr id="7" name="文本框 6"/>
          <p:cNvSpPr txBox="1"/>
          <p:nvPr>
            <p:custDataLst>
              <p:tags r:id="rId2"/>
            </p:custDataLst>
          </p:nvPr>
        </p:nvSpPr>
        <p:spPr>
          <a:xfrm>
            <a:off x="974725" y="1247775"/>
            <a:ext cx="10440035" cy="269811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44500" algn="just" defTabSz="913765" rtl="0" fontAlgn="auto">
              <a:lnSpc>
                <a:spcPct val="130000"/>
              </a:lnSpc>
              <a:spcBef>
                <a:spcPts val="1000"/>
              </a:spcBef>
              <a:spcAft>
                <a:spcPts val="0"/>
              </a:spcAft>
              <a:buClrTx/>
              <a:buSzTx/>
              <a:buFont typeface="+mj-ea"/>
              <a:buNone/>
              <a:defRPr/>
              <a:extLst>
                <a:ext uri="{35155182-B16C-46BC-9424-99874614C6A1}">
                  <wpsdc:indentchars xmlns:wpsdc="http://www.wps.cn/officeDocument/2017/drawingmlCustomData" val="200" checksum="909944644"/>
                </a:ext>
              </a:extLst>
            </a:pPr>
            <a:r>
              <a:rPr lang="en-US" altLang="zh-CN" sz="1600" spc="150" dirty="0">
                <a:uLnTx/>
                <a:uFillTx/>
                <a:latin typeface="微软雅黑" panose="020B0503020204020204" charset="-122"/>
                <a:ea typeface="微软雅黑" panose="020B0503020204020204" charset="-122"/>
                <a:cs typeface="微软雅黑" panose="020B0503020204020204" charset="-122"/>
                <a:sym typeface="+mn-ea"/>
              </a:rPr>
              <a:t>通过前面的分析我们知道，任何一个生命体，都是物质世界亿万年变化的结果，都是大自然神奇力量的杰作，任何一个生命体都会尽最大的努力维持自己的新陈代谢活动的继续——活着，作为生命中一员的人类当然也不能例外。不过在观察人类个体时，我们会发现，人类的绝大多数个体都会尽量维持机体新陈代谢，克服万难让自己活着，但是也有少部分个体会因为这样或者那样的事情想不开，主动结束自己的生命——自杀。</a:t>
            </a:r>
            <a:endParaRPr lang="en-US" altLang="zh-CN" sz="1600" spc="150" dirty="0">
              <a:uLnTx/>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custDataLst>
              <p:tags r:id="rId3"/>
            </p:custDataLst>
          </p:nvPr>
        </p:nvSpPr>
        <p:spPr>
          <a:xfrm>
            <a:off x="1012190" y="2943860"/>
            <a:ext cx="7681595" cy="337566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444500" algn="l" defTabSz="508000" eaLnBrk="0" fontAlgn="auto">
              <a:lnSpc>
                <a:spcPct val="130000"/>
              </a:lnSpc>
              <a:spcBef>
                <a:spcPts val="1000"/>
              </a:spcBef>
              <a:spcAft>
                <a:spcPts val="0"/>
              </a:spcAft>
              <a:buFont typeface="+mj-lt"/>
              <a:buNone/>
              <a:extLst>
                <a:ext uri="{35155182-B16C-46BC-9424-99874614C6A1}">
                  <wpsdc:indentchars xmlns:wpsdc="http://www.wps.cn/officeDocument/2017/drawingmlCustomData" val="200" checksum="909944644"/>
                </a:ext>
              </a:extLst>
            </a:pPr>
            <a:r>
              <a:rPr lang="en-US" altLang="zh-CN" sz="1600" spc="150" dirty="0">
                <a:solidFill>
                  <a:schemeClr val="tx1"/>
                </a:solidFill>
                <a:uLnTx/>
                <a:uFillTx/>
                <a:cs typeface="微软雅黑" panose="020B0503020204020204" charset="-122"/>
              </a:rPr>
              <a:t>为什么更高级生命的人类个体，会出现违背追求——活着这一基本特征的行为呢？原因可能是人比其他生命个体高级，只有人类才会有意识地把个体成员当成改造的对象进行系统地雕琢（社会化过程）以求达到适应环境的目的。其他生物对环境的适应是通过基因选择在一代又一代之间进行的，而人类不一样，人类一生下来就会受教育，到了一定的年龄开始自己学习和自我改造。这个改造的过程让人学会语言、各种生存技能以及各种信念价值观等。这个过程使长得不是最好，跑得不是最快，力气不是最大等很多方面都要远远不如其他生物的人类最终成了地球的主人，体现出了人相对于其他生命的高级性。从整体上来说，社会化的过程让我们人类和绝大多数的个体获得了巨大优势。但是从每一个个体来说，社会化的过程又是各不相同的。</a:t>
            </a:r>
            <a:endParaRPr lang="en-US" altLang="zh-CN" sz="1600" spc="150" dirty="0">
              <a:solidFill>
                <a:schemeClr val="tx1"/>
              </a:solidFill>
              <a:uLnTx/>
              <a:uFillTx/>
              <a:cs typeface="微软雅黑" panose="020B0503020204020204" charset="-122"/>
            </a:endParaRPr>
          </a:p>
        </p:txBody>
      </p:sp>
      <p:pic>
        <p:nvPicPr>
          <p:cNvPr id="4" name="图片 3"/>
          <p:cNvPicPr>
            <a:picLocks noChangeAspect="1"/>
          </p:cNvPicPr>
          <p:nvPr/>
        </p:nvPicPr>
        <p:blipFill>
          <a:blip r:embed="rId4"/>
          <a:stretch>
            <a:fillRect/>
          </a:stretch>
        </p:blipFill>
        <p:spPr>
          <a:xfrm>
            <a:off x="8693785" y="2776220"/>
            <a:ext cx="2720975" cy="357124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3"/>
                                        </p:tgtEl>
                                        <p:attrNameLst>
                                          <p:attrName>style.visibility</p:attrName>
                                        </p:attrNameLst>
                                      </p:cBhvr>
                                      <p:to>
                                        <p:strVal val="visible"/>
                                      </p:to>
                                    </p:set>
                                    <p:animEffect transition="in" filter="checkerboard(down)">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四、大学生的生命观</a:t>
            </a:r>
            <a:endParaRPr lang="zh-CN" altLang="en-US" sz="2400" b="1" spc="300" noProof="0" dirty="0">
              <a:ln>
                <a:noFill/>
              </a:ln>
              <a:solidFill>
                <a:srgbClr val="FCC301"/>
              </a:solidFill>
              <a:effectLst/>
              <a:uLnTx/>
              <a:sym typeface="+mn-ea"/>
            </a:endParaRPr>
          </a:p>
        </p:txBody>
      </p:sp>
      <p:pic>
        <p:nvPicPr>
          <p:cNvPr id="2" name="图片 1" descr="摄图网_400275437"/>
          <p:cNvPicPr>
            <a:picLocks noChangeAspect="1"/>
          </p:cNvPicPr>
          <p:nvPr userDrawn="1">
            <p:custDataLst>
              <p:tags r:id="rId2"/>
            </p:custDataLst>
          </p:nvPr>
        </p:nvPicPr>
        <p:blipFill>
          <a:blip r:embed="rId3"/>
          <a:stretch>
            <a:fillRect/>
          </a:stretch>
        </p:blipFill>
        <p:spPr>
          <a:xfrm>
            <a:off x="9883140" y="5552440"/>
            <a:ext cx="2207895" cy="1282065"/>
          </a:xfrm>
          <a:prstGeom prst="rect">
            <a:avLst/>
          </a:prstGeom>
        </p:spPr>
      </p:pic>
      <p:grpSp>
        <p:nvGrpSpPr>
          <p:cNvPr id="243714" name="组合 26"/>
          <p:cNvGrpSpPr/>
          <p:nvPr/>
        </p:nvGrpSpPr>
        <p:grpSpPr>
          <a:xfrm>
            <a:off x="912495" y="2119630"/>
            <a:ext cx="10559422" cy="3642302"/>
            <a:chOff x="1379" y="2328"/>
            <a:chExt cx="16441" cy="6311"/>
          </a:xfrm>
        </p:grpSpPr>
        <p:sp>
          <p:nvSpPr>
            <p:cNvPr id="16" name="矩形 15"/>
            <p:cNvSpPr/>
            <p:nvPr>
              <p:custDataLst>
                <p:tags r:id="rId4"/>
              </p:custDataLst>
            </p:nvPr>
          </p:nvSpPr>
          <p:spPr>
            <a:xfrm>
              <a:off x="1675" y="2328"/>
              <a:ext cx="16145" cy="6311"/>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43716" name="组合 28"/>
            <p:cNvGrpSpPr/>
            <p:nvPr/>
          </p:nvGrpSpPr>
          <p:grpSpPr>
            <a:xfrm>
              <a:off x="1379" y="3061"/>
              <a:ext cx="673" cy="749"/>
              <a:chOff x="4770" y="3845"/>
              <a:chExt cx="673" cy="749"/>
            </a:xfrm>
          </p:grpSpPr>
          <p:sp>
            <p:nvSpPr>
              <p:cNvPr id="5" name="椭圆 4"/>
              <p:cNvSpPr/>
              <p:nvPr>
                <p:custDataLst>
                  <p:tags r:id="rId5"/>
                </p:custDataLst>
              </p:nvPr>
            </p:nvSpPr>
            <p:spPr>
              <a:xfrm>
                <a:off x="4770" y="3845"/>
                <a:ext cx="673" cy="749"/>
              </a:xfrm>
              <a:prstGeom prst="ellipse">
                <a:avLst/>
              </a:pr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1" name="任意多边形 30"/>
              <p:cNvSpPr/>
              <p:nvPr>
                <p:custDataLst>
                  <p:tags r:id="rId6"/>
                </p:custDataLst>
              </p:nvPr>
            </p:nvSpPr>
            <p:spPr>
              <a:xfrm>
                <a:off x="4976" y="4064"/>
                <a:ext cx="200" cy="320"/>
              </a:xfrm>
              <a:custGeom>
                <a:avLst/>
                <a:gdLst>
                  <a:gd name="connsiteX0" fmla="*/ 0 w 189"/>
                  <a:gd name="connsiteY0" fmla="*/ 0 h 307"/>
                  <a:gd name="connsiteX1" fmla="*/ 189 w 189"/>
                  <a:gd name="connsiteY1" fmla="*/ 133 h 307"/>
                  <a:gd name="connsiteX2" fmla="*/ 16 w 189"/>
                  <a:gd name="connsiteY2" fmla="*/ 307 h 307"/>
                </a:gdLst>
                <a:ahLst/>
                <a:cxnLst>
                  <a:cxn ang="0">
                    <a:pos x="connsiteX0" y="connsiteY0"/>
                  </a:cxn>
                  <a:cxn ang="0">
                    <a:pos x="connsiteX1" y="connsiteY1"/>
                  </a:cxn>
                  <a:cxn ang="0">
                    <a:pos x="connsiteX2" y="connsiteY2"/>
                  </a:cxn>
                </a:cxnLst>
                <a:rect l="l" t="t" r="r" b="b"/>
                <a:pathLst>
                  <a:path w="189" h="307">
                    <a:moveTo>
                      <a:pt x="0" y="0"/>
                    </a:moveTo>
                    <a:lnTo>
                      <a:pt x="189" y="133"/>
                    </a:lnTo>
                    <a:lnTo>
                      <a:pt x="16" y="307"/>
                    </a:lnTo>
                  </a:path>
                </a:pathLst>
              </a:cu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sp>
        <p:nvSpPr>
          <p:cNvPr id="14" name="文本框 13"/>
          <p:cNvSpPr txBox="1"/>
          <p:nvPr>
            <p:custDataLst>
              <p:tags r:id="rId7"/>
            </p:custDataLst>
          </p:nvPr>
        </p:nvSpPr>
        <p:spPr>
          <a:xfrm>
            <a:off x="1752600" y="2329657"/>
            <a:ext cx="9045575" cy="2999740"/>
          </a:xfrm>
          <a:prstGeom prst="rect">
            <a:avLst/>
          </a:prstGeom>
          <a:noFill/>
        </p:spPr>
        <p:txBody>
          <a:bodyPr wrap="square" anchor="ctr">
            <a:spAutoFit/>
          </a:bodyPr>
          <a:p>
            <a:pPr marR="0" indent="419100" algn="just" defTabSz="914400">
              <a:lnSpc>
                <a:spcPct val="150000"/>
              </a:lnSpc>
              <a:spcBef>
                <a:spcPts val="1000"/>
              </a:spcBef>
              <a:spcAft>
                <a:spcPts val="0"/>
              </a:spcAft>
              <a:buClrTx/>
              <a:buSzTx/>
              <a:buNone/>
              <a:defRPr/>
            </a:pPr>
            <a:r>
              <a:rPr spc="200">
                <a:solidFill>
                  <a:schemeClr val="tx1"/>
                </a:solidFill>
                <a:uFillTx/>
                <a:latin typeface="微软雅黑" panose="020B0503020204020204" charset="-122"/>
                <a:ea typeface="微软雅黑" panose="020B0503020204020204" charset="-122"/>
              </a:rPr>
              <a:t>一个国家适龄人口的高等教育入学率在 15% 以上，就进入了高等教育大众化时代。伴随我国高等教育大众化时代的到来，面临的问题也日趋复杂多样，其中大学生自杀、他杀等非正常死亡人数逐年增加。在校大学生的思想政治教育、生活教育、心理健康教育越发显得重要。高等学校教育工作者，越发认识到关注大学弱势群体的重要性。对其进行健康生命观教育，是十分必要的。要使生命教育正常开展，必须区分生命与自我、生命与自然、生命与社会、生命与自由的关系。必须弄清大学生生命观的四大特征</a:t>
            </a:r>
            <a:r>
              <a:rPr lang="zh-CN" spc="200">
                <a:solidFill>
                  <a:schemeClr val="tx1"/>
                </a:solidFill>
                <a:uFillTx/>
                <a:latin typeface="微软雅黑" panose="020B0503020204020204" charset="-122"/>
                <a:ea typeface="微软雅黑" panose="020B0503020204020204" charset="-122"/>
              </a:rPr>
              <a:t>。</a:t>
            </a:r>
            <a:endParaRPr lang="zh-CN" spc="200">
              <a:solidFill>
                <a:schemeClr val="tx1"/>
              </a:solidFill>
              <a:uFillTx/>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四、大学生的生命观</a:t>
            </a:r>
            <a:endParaRPr lang="zh-CN" altLang="en-US" sz="2400" b="1" spc="300" noProof="0" dirty="0">
              <a:ln>
                <a:noFill/>
              </a:ln>
              <a:solidFill>
                <a:srgbClr val="FCC301"/>
              </a:solidFill>
              <a:effectLst/>
              <a:uLnTx/>
              <a:sym typeface="+mn-ea"/>
            </a:endParaRPr>
          </a:p>
        </p:txBody>
      </p:sp>
      <p:sp>
        <p:nvSpPr>
          <p:cNvPr id="7" name="文本框 6"/>
          <p:cNvSpPr txBox="1"/>
          <p:nvPr>
            <p:custDataLst>
              <p:tags r:id="rId2"/>
            </p:custDataLst>
          </p:nvPr>
        </p:nvSpPr>
        <p:spPr>
          <a:xfrm>
            <a:off x="894080" y="1792605"/>
            <a:ext cx="10403840" cy="131254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1000"/>
              </a:spcBef>
              <a:spcAft>
                <a:spcPts val="0"/>
              </a:spcAft>
              <a:buClrTx/>
              <a:buSzTx/>
              <a:buFont typeface="Malgun Gothic" panose="020B0503020000020004" charset="-127"/>
              <a:buNone/>
              <a:defRPr/>
            </a:pPr>
            <a:r>
              <a:rPr lang="zh-CN" altLang="en-US" sz="1600" spc="150" dirty="0">
                <a:solidFill>
                  <a:sysClr val="windowText" lastClr="000000"/>
                </a:solidFill>
                <a:uFillTx/>
                <a:cs typeface="微软雅黑" panose="020B0503020204020204" charset="-122"/>
                <a:sym typeface="+mn-ea"/>
              </a:rPr>
              <a:t>“生命”作为一个研究对象，其含义有广义和狭义之分。</a:t>
            </a:r>
            <a:r>
              <a:rPr lang="zh-CN" altLang="en-US" sz="1600" b="1" spc="150" dirty="0">
                <a:solidFill>
                  <a:sysClr val="windowText" lastClr="000000"/>
                </a:solidFill>
                <a:uFillTx/>
                <a:cs typeface="微软雅黑" panose="020B0503020204020204" charset="-122"/>
                <a:sym typeface="+mn-ea"/>
              </a:rPr>
              <a:t>广义的生命是指</a:t>
            </a:r>
            <a:r>
              <a:rPr lang="zh-CN" altLang="en-US" sz="1600" spc="150" dirty="0">
                <a:solidFill>
                  <a:sysClr val="windowText" lastClr="000000"/>
                </a:solidFill>
                <a:uFillTx/>
                <a:cs typeface="微软雅黑" panose="020B0503020204020204" charset="-122"/>
                <a:sym typeface="+mn-ea"/>
              </a:rPr>
              <a:t>：生物体所具有活动能力。</a:t>
            </a:r>
            <a:r>
              <a:rPr lang="zh-CN" altLang="en-US" sz="1600" b="1" spc="150" dirty="0">
                <a:solidFill>
                  <a:sysClr val="windowText" lastClr="000000"/>
                </a:solidFill>
                <a:uFillTx/>
                <a:cs typeface="微软雅黑" panose="020B0503020204020204" charset="-122"/>
                <a:sym typeface="+mn-ea"/>
              </a:rPr>
              <a:t>狭义的生命主要指</a:t>
            </a:r>
            <a:r>
              <a:rPr lang="zh-CN" altLang="en-US" sz="1600" spc="150" dirty="0">
                <a:solidFill>
                  <a:sysClr val="windowText" lastClr="000000"/>
                </a:solidFill>
                <a:uFillTx/>
                <a:cs typeface="微软雅黑" panose="020B0503020204020204" charset="-122"/>
                <a:sym typeface="+mn-ea"/>
              </a:rPr>
              <a:t>人的生命。人的生命有别于其他生物体在于人不仅仅是一个自然存在物，而且还是寻求意义的存在物。</a:t>
            </a:r>
            <a:endParaRPr lang="zh-CN" altLang="en-US" sz="1600" spc="150" dirty="0">
              <a:solidFill>
                <a:sysClr val="windowText" lastClr="000000"/>
              </a:solidFill>
              <a:uFillTx/>
              <a:cs typeface="微软雅黑" panose="020B0503020204020204" charset="-122"/>
              <a:sym typeface="+mn-ea"/>
            </a:endParaRPr>
          </a:p>
          <a:p>
            <a:pPr marL="0" marR="0" lvl="1" indent="0" algn="just" defTabSz="913765" rtl="0" fontAlgn="auto">
              <a:lnSpc>
                <a:spcPct val="150000"/>
              </a:lnSpc>
              <a:spcBef>
                <a:spcPts val="1000"/>
              </a:spcBef>
              <a:spcAft>
                <a:spcPts val="0"/>
              </a:spcAft>
              <a:buClrTx/>
              <a:buSzTx/>
              <a:buFont typeface="Malgun Gothic" panose="020B0503020000020004" charset="-127"/>
              <a:buNone/>
              <a:defRPr/>
            </a:pPr>
            <a:endParaRPr lang="zh-CN" altLang="en-US" sz="1600" spc="150" dirty="0">
              <a:solidFill>
                <a:sysClr val="windowText" lastClr="000000"/>
              </a:solidFill>
              <a:uFillTx/>
              <a:cs typeface="微软雅黑" panose="020B0503020204020204" charset="-122"/>
              <a:sym typeface="+mn-ea"/>
            </a:endParaRPr>
          </a:p>
        </p:txBody>
      </p:sp>
      <p:grpSp>
        <p:nvGrpSpPr>
          <p:cNvPr id="5" name="组合 4"/>
          <p:cNvGrpSpPr/>
          <p:nvPr/>
        </p:nvGrpSpPr>
        <p:grpSpPr>
          <a:xfrm>
            <a:off x="1438910" y="2903220"/>
            <a:ext cx="9361170" cy="2495550"/>
            <a:chOff x="2640" y="4635"/>
            <a:chExt cx="15290" cy="3930"/>
          </a:xfrm>
        </p:grpSpPr>
        <p:grpSp>
          <p:nvGrpSpPr>
            <p:cNvPr id="110" name="组合 109"/>
            <p:cNvGrpSpPr/>
            <p:nvPr/>
          </p:nvGrpSpPr>
          <p:grpSpPr>
            <a:xfrm>
              <a:off x="2640" y="4635"/>
              <a:ext cx="15288" cy="2498"/>
              <a:chOff x="1151" y="1806"/>
              <a:chExt cx="15288" cy="2498"/>
            </a:xfrm>
          </p:grpSpPr>
          <p:sp>
            <p:nvSpPr>
              <p:cNvPr id="111" name="矩形 110"/>
              <p:cNvSpPr/>
              <p:nvPr>
                <p:custDataLst>
                  <p:tags r:id="rId3"/>
                </p:custDataLst>
              </p:nvPr>
            </p:nvSpPr>
            <p:spPr>
              <a:xfrm>
                <a:off x="2478" y="1806"/>
                <a:ext cx="13961" cy="2498"/>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30000"/>
                  </a:lnSpc>
                  <a:spcBef>
                    <a:spcPts val="1000"/>
                  </a:spcBef>
                  <a:spcAft>
                    <a:spcPts val="0"/>
                  </a:spcAft>
                  <a:buSzPct val="100000"/>
                  <a:buFont typeface="Wingdings" panose="05000000000000000000" charset="0"/>
                  <a:buNone/>
                </a:pPr>
                <a:r>
                  <a:rPr sz="1600">
                    <a:solidFill>
                      <a:schemeClr val="tx1"/>
                    </a:solidFill>
                    <a:uFillTx/>
                    <a:latin typeface="微软雅黑" panose="020B0503020204020204" charset="-122"/>
                    <a:ea typeface="微软雅黑" panose="020B0503020204020204" charset="-122"/>
                    <a:cs typeface="微软雅黑" panose="020B0503020204020204" charset="-122"/>
                    <a:sym typeface="+mn-ea"/>
                  </a:rPr>
                  <a:t>所谓“生命”是人的生与死的过程。过去人们把生命仅仅理解为“生”，这过于狭隘。实际上生命不仅是指人的有机体所具有的活动能力，还包括对生命有机体的死亡的理解。死和生一样，不仅是人的“一个”规定性，并且是本质的规定性。成了人生性质的重要因素，生与死构成了生命的不可分离的一体两面，死亡是人固有的可能性。本真存在是“向死而生”。生命的意义必须借死亡的意义才能彰显出它的终极深意来。人的“生”与“死”是生命过程的起点与终点。</a:t>
                </a:r>
                <a:endParaRPr sz="160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2" name="图片 111"/>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51" y="1823"/>
                <a:ext cx="1305" cy="1140"/>
              </a:xfrm>
              <a:prstGeom prst="rect">
                <a:avLst/>
              </a:prstGeom>
            </p:spPr>
          </p:pic>
        </p:grpSp>
        <p:grpSp>
          <p:nvGrpSpPr>
            <p:cNvPr id="2" name="组合 1"/>
            <p:cNvGrpSpPr/>
            <p:nvPr/>
          </p:nvGrpSpPr>
          <p:grpSpPr>
            <a:xfrm>
              <a:off x="2641" y="7425"/>
              <a:ext cx="15289" cy="1140"/>
              <a:chOff x="1151" y="2230"/>
              <a:chExt cx="15289" cy="1140"/>
            </a:xfrm>
          </p:grpSpPr>
          <p:sp>
            <p:nvSpPr>
              <p:cNvPr id="3" name="矩形 2"/>
              <p:cNvSpPr/>
              <p:nvPr>
                <p:custDataLst>
                  <p:tags r:id="rId5"/>
                </p:custDataLst>
              </p:nvPr>
            </p:nvSpPr>
            <p:spPr>
              <a:xfrm>
                <a:off x="2478" y="2357"/>
                <a:ext cx="13962" cy="95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20000"/>
                  </a:lnSpc>
                  <a:spcBef>
                    <a:spcPts val="1000"/>
                  </a:spcBef>
                  <a:spcAft>
                    <a:spcPts val="0"/>
                  </a:spcAft>
                  <a:buSzPct val="100000"/>
                  <a:buFont typeface="Wingdings" panose="05000000000000000000" charset="0"/>
                  <a:buNone/>
                </a:pPr>
                <a:r>
                  <a:rPr sz="1600">
                    <a:solidFill>
                      <a:schemeClr val="tx1"/>
                    </a:solidFill>
                    <a:uFillTx/>
                    <a:latin typeface="微软雅黑" panose="020B0503020204020204" charset="-122"/>
                    <a:ea typeface="微软雅黑" panose="020B0503020204020204" charset="-122"/>
                    <a:cs typeface="微软雅黑" panose="020B0503020204020204" charset="-122"/>
                    <a:sym typeface="+mn-ea"/>
                  </a:rPr>
                  <a:t>“自我”包括“生理自我”“心理自我”和“社会自我”。只有形成科学的“自我认识”，才能客观地分析自己面临的境遇，并做出理性的选择。</a:t>
                </a:r>
                <a:endParaRPr sz="160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51" y="2230"/>
                <a:ext cx="1305" cy="1140"/>
              </a:xfrm>
              <a:prstGeom prst="rect">
                <a:avLst/>
              </a:prstGeom>
            </p:spPr>
          </p:pic>
        </p:grpSp>
      </p:grpSp>
      <p:grpSp>
        <p:nvGrpSpPr>
          <p:cNvPr id="6" name="组合 5"/>
          <p:cNvGrpSpPr/>
          <p:nvPr/>
        </p:nvGrpSpPr>
        <p:grpSpPr>
          <a:xfrm>
            <a:off x="857885" y="5854700"/>
            <a:ext cx="10331450" cy="152400"/>
            <a:chOff x="1351" y="9220"/>
            <a:chExt cx="16270" cy="240"/>
          </a:xfrm>
        </p:grpSpPr>
        <p:cxnSp>
          <p:nvCxnSpPr>
            <p:cNvPr id="626" name="直接连接符 625"/>
            <p:cNvCxnSpPr/>
            <p:nvPr>
              <p:custDataLst>
                <p:tags r:id="rId6"/>
              </p:custDataLst>
            </p:nvPr>
          </p:nvCxnSpPr>
          <p:spPr>
            <a:xfrm>
              <a:off x="1351" y="9371"/>
              <a:ext cx="14343" cy="0"/>
            </a:xfrm>
            <a:prstGeom prst="line">
              <a:avLst/>
            </a:prstGeom>
            <a:solidFill>
              <a:schemeClr val="accent1"/>
            </a:solidFill>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27" name="组合 626"/>
            <p:cNvGrpSpPr/>
            <p:nvPr>
              <p:custDataLst>
                <p:tags r:id="rId7"/>
              </p:custDataLst>
            </p:nvPr>
          </p:nvGrpSpPr>
          <p:grpSpPr>
            <a:xfrm rot="0">
              <a:off x="16015" y="9220"/>
              <a:ext cx="1607" cy="240"/>
              <a:chOff x="12103" y="3344"/>
              <a:chExt cx="1607" cy="240"/>
            </a:xfrm>
            <a:solidFill>
              <a:schemeClr val="accent1"/>
            </a:solidFill>
          </p:grpSpPr>
          <p:sp>
            <p:nvSpPr>
              <p:cNvPr id="628" name="矩形 627"/>
              <p:cNvSpPr/>
              <p:nvPr>
                <p:custDataLst>
                  <p:tags r:id="rId8"/>
                </p:custDataLst>
              </p:nvPr>
            </p:nvSpPr>
            <p:spPr>
              <a:xfrm>
                <a:off x="12103"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9" name="矩形 628"/>
              <p:cNvSpPr/>
              <p:nvPr>
                <p:custDataLst>
                  <p:tags r:id="rId9"/>
                </p:custDataLst>
              </p:nvPr>
            </p:nvSpPr>
            <p:spPr>
              <a:xfrm>
                <a:off x="12548"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0" name="矩形 629"/>
              <p:cNvSpPr/>
              <p:nvPr>
                <p:custDataLst>
                  <p:tags r:id="rId10"/>
                </p:custDataLst>
              </p:nvPr>
            </p:nvSpPr>
            <p:spPr>
              <a:xfrm>
                <a:off x="13025"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1" name="矩形 630"/>
              <p:cNvSpPr/>
              <p:nvPr>
                <p:custDataLst>
                  <p:tags r:id="rId11"/>
                </p:custDataLst>
              </p:nvPr>
            </p:nvSpPr>
            <p:spPr>
              <a:xfrm>
                <a:off x="13470"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8" name="文本框 7"/>
          <p:cNvSpPr txBox="1"/>
          <p:nvPr>
            <p:custDataLst>
              <p:tags r:id="rId12"/>
            </p:custDataLst>
          </p:nvPr>
        </p:nvSpPr>
        <p:spPr>
          <a:xfrm>
            <a:off x="992505" y="1239520"/>
            <a:ext cx="10440000" cy="553085"/>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sz="2000" b="1" spc="300">
                <a:solidFill>
                  <a:schemeClr val="tx1">
                    <a:lumMod val="85000"/>
                    <a:lumOff val="15000"/>
                  </a:schemeClr>
                </a:solidFill>
                <a:uFillTx/>
                <a:latin typeface="微软雅黑" panose="020B0503020204020204" charset="-122"/>
                <a:ea typeface="微软雅黑" panose="020B0503020204020204" charset="-122"/>
              </a:rPr>
              <a:t>（一）生命与自我</a:t>
            </a:r>
            <a:endParaRPr lang="zh-CN" altLang="en-US" sz="2000" b="1" spc="300">
              <a:solidFill>
                <a:schemeClr val="tx1">
                  <a:lumMod val="85000"/>
                  <a:lumOff val="15000"/>
                </a:schemeClr>
              </a:solidFill>
              <a:uFillTx/>
              <a:latin typeface="微软雅黑" panose="020B0503020204020204" charset="-122"/>
              <a:ea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心理故事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288415" y="1828165"/>
            <a:ext cx="9615805" cy="481266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95300" algn="ctr" fontAlgn="ctr">
              <a:lnSpc>
                <a:spcPct val="13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b="1" dirty="0">
                <a:solidFill>
                  <a:srgbClr val="FCC301"/>
                </a:solidFill>
                <a:uFillTx/>
                <a:latin typeface="微软雅黑" panose="020B0503020204020204" charset="-122"/>
                <a:ea typeface="微软雅黑" panose="020B0503020204020204" charset="-122"/>
                <a:sym typeface="+mn-ea"/>
              </a:rPr>
              <a:t>最后一片树叶</a:t>
            </a:r>
            <a:endParaRPr sz="1800" b="1" dirty="0">
              <a:solidFill>
                <a:srgbClr val="FCC301"/>
              </a:solidFill>
              <a:uFillTx/>
              <a:latin typeface="微软雅黑" panose="020B0503020204020204" charset="-122"/>
              <a:ea typeface="微软雅黑" panose="020B0503020204020204" charset="-122"/>
              <a:sym typeface="+mn-ea"/>
            </a:endParaRPr>
          </a:p>
          <a:p>
            <a:pPr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dirty="0">
                <a:solidFill>
                  <a:schemeClr val="tx1">
                    <a:lumMod val="95000"/>
                    <a:lumOff val="5000"/>
                  </a:schemeClr>
                </a:solidFill>
                <a:uFillTx/>
                <a:latin typeface="微软雅黑" panose="020B0503020204020204" charset="-122"/>
                <a:ea typeface="微软雅黑" panose="020B0503020204020204" charset="-122"/>
                <a:sym typeface="+mn-ea"/>
              </a:rPr>
              <a:t>为生命画一片树叶，只要心存相信，总有奇迹发生，希望虽然渺茫，但它永存人世。</a:t>
            </a:r>
            <a:endParaRPr sz="18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dirty="0">
                <a:solidFill>
                  <a:schemeClr val="tx1">
                    <a:lumMod val="95000"/>
                    <a:lumOff val="5000"/>
                  </a:schemeClr>
                </a:solidFill>
                <a:uFillTx/>
                <a:latin typeface="微软雅黑" panose="020B0503020204020204" charset="-122"/>
                <a:ea typeface="微软雅黑" panose="020B0503020204020204" charset="-122"/>
                <a:sym typeface="+mn-ea"/>
              </a:rPr>
              <a:t>美国作家欧·亨利在他的小说《最后一片叶子》里讲了个故事：病房里，一个生命垂危的病人从房间里看见窗外的一棵树，在秋风中叶子一片片地掉落下来。</a:t>
            </a:r>
            <a:endParaRPr sz="18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dirty="0">
                <a:solidFill>
                  <a:schemeClr val="tx1">
                    <a:lumMod val="95000"/>
                    <a:lumOff val="5000"/>
                  </a:schemeClr>
                </a:solidFill>
                <a:uFillTx/>
                <a:latin typeface="微软雅黑" panose="020B0503020204020204" charset="-122"/>
                <a:ea typeface="微软雅黑" panose="020B0503020204020204" charset="-122"/>
                <a:sym typeface="+mn-ea"/>
              </a:rPr>
              <a:t>病人望着眼前的萧萧落叶，身体也随之每况愈下，一天不如一天。她说：“当树叶全部掉光时，我也就要死了。”</a:t>
            </a:r>
            <a:endParaRPr sz="18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dirty="0">
                <a:solidFill>
                  <a:schemeClr val="tx1">
                    <a:lumMod val="95000"/>
                    <a:lumOff val="5000"/>
                  </a:schemeClr>
                </a:solidFill>
                <a:uFillTx/>
                <a:latin typeface="微软雅黑" panose="020B0503020204020204" charset="-122"/>
                <a:ea typeface="微软雅黑" panose="020B0503020204020204" charset="-122"/>
                <a:sym typeface="+mn-ea"/>
              </a:rPr>
              <a:t>一位老画家得知后，用彩笔画了一片叶脉青翠的树叶挂在树枝上。 最后一片叶子始终没掉下来。只因为生命中的这片绿，病人竟奇迹般地活了下来。</a:t>
            </a:r>
            <a:endParaRPr sz="18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dirty="0">
                <a:solidFill>
                  <a:schemeClr val="tx1">
                    <a:lumMod val="95000"/>
                    <a:lumOff val="5000"/>
                  </a:schemeClr>
                </a:solidFill>
                <a:uFillTx/>
                <a:latin typeface="微软雅黑" panose="020B0503020204020204" charset="-122"/>
                <a:ea typeface="微软雅黑" panose="020B0503020204020204" charset="-122"/>
                <a:sym typeface="+mn-ea"/>
              </a:rPr>
              <a:t>【</a:t>
            </a:r>
            <a:r>
              <a:rPr sz="1800" b="1" dirty="0">
                <a:solidFill>
                  <a:schemeClr val="tx1">
                    <a:lumMod val="95000"/>
                    <a:lumOff val="5000"/>
                  </a:schemeClr>
                </a:solidFill>
                <a:uFillTx/>
                <a:latin typeface="微软雅黑" panose="020B0503020204020204" charset="-122"/>
                <a:ea typeface="微软雅黑" panose="020B0503020204020204" charset="-122"/>
                <a:sym typeface="+mn-ea"/>
              </a:rPr>
              <a:t>专家点评</a:t>
            </a:r>
            <a:r>
              <a:rPr sz="1800" dirty="0">
                <a:solidFill>
                  <a:schemeClr val="tx1">
                    <a:lumMod val="95000"/>
                    <a:lumOff val="5000"/>
                  </a:schemeClr>
                </a:solidFill>
                <a:uFillTx/>
                <a:latin typeface="微软雅黑" panose="020B0503020204020204" charset="-122"/>
                <a:ea typeface="微软雅黑" panose="020B0503020204020204" charset="-122"/>
                <a:sym typeface="+mn-ea"/>
              </a:rPr>
              <a:t>】人生可以没有很多东西，却唯独不能没有希望。希望是人类生活的一项重要的价值。有希望之处，生命就生生不息 !</a:t>
            </a:r>
            <a:endParaRPr sz="1800"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701040" y="4901565"/>
            <a:ext cx="2153920" cy="1528445"/>
            <a:chOff x="5620" y="7480"/>
            <a:chExt cx="3392" cy="2407"/>
          </a:xfrm>
        </p:grpSpPr>
        <p:sp>
          <p:nvSpPr>
            <p:cNvPr id="12" name="菱形 11"/>
            <p:cNvSpPr/>
            <p:nvPr>
              <p:custDataLst>
                <p:tags r:id="rId1"/>
              </p:custDataLst>
            </p:nvPr>
          </p:nvSpPr>
          <p:spPr>
            <a:xfrm rot="16200000">
              <a:off x="5620"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3" name="菱形 12"/>
            <p:cNvSpPr/>
            <p:nvPr>
              <p:custDataLst>
                <p:tags r:id="rId2"/>
              </p:custDataLst>
            </p:nvPr>
          </p:nvSpPr>
          <p:spPr>
            <a:xfrm rot="16200000">
              <a:off x="5620"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4" name="菱形 13"/>
            <p:cNvSpPr/>
            <p:nvPr>
              <p:custDataLst>
                <p:tags r:id="rId3"/>
              </p:custDataLst>
            </p:nvPr>
          </p:nvSpPr>
          <p:spPr>
            <a:xfrm rot="16200000">
              <a:off x="5620"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5" name="菱形 14"/>
            <p:cNvSpPr/>
            <p:nvPr>
              <p:custDataLst>
                <p:tags r:id="rId4"/>
              </p:custDataLst>
            </p:nvPr>
          </p:nvSpPr>
          <p:spPr>
            <a:xfrm rot="16200000">
              <a:off x="5620"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6" name="菱形 15"/>
            <p:cNvSpPr/>
            <p:nvPr>
              <p:custDataLst>
                <p:tags r:id="rId5"/>
              </p:custDataLst>
            </p:nvPr>
          </p:nvSpPr>
          <p:spPr>
            <a:xfrm rot="16200000">
              <a:off x="5620"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7" name="菱形 16"/>
            <p:cNvSpPr/>
            <p:nvPr>
              <p:custDataLst>
                <p:tags r:id="rId6"/>
              </p:custDataLst>
            </p:nvPr>
          </p:nvSpPr>
          <p:spPr>
            <a:xfrm rot="16200000">
              <a:off x="6013"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8" name="菱形 17"/>
            <p:cNvSpPr/>
            <p:nvPr>
              <p:custDataLst>
                <p:tags r:id="rId7"/>
              </p:custDataLst>
            </p:nvPr>
          </p:nvSpPr>
          <p:spPr>
            <a:xfrm rot="16200000">
              <a:off x="6013"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9" name="菱形 18"/>
            <p:cNvSpPr/>
            <p:nvPr>
              <p:custDataLst>
                <p:tags r:id="rId8"/>
              </p:custDataLst>
            </p:nvPr>
          </p:nvSpPr>
          <p:spPr>
            <a:xfrm rot="16200000">
              <a:off x="6013"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0" name="菱形 19"/>
            <p:cNvSpPr/>
            <p:nvPr>
              <p:custDataLst>
                <p:tags r:id="rId9"/>
              </p:custDataLst>
            </p:nvPr>
          </p:nvSpPr>
          <p:spPr>
            <a:xfrm rot="16200000">
              <a:off x="6013"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1" name="菱形 20"/>
            <p:cNvSpPr/>
            <p:nvPr>
              <p:custDataLst>
                <p:tags r:id="rId10"/>
              </p:custDataLst>
            </p:nvPr>
          </p:nvSpPr>
          <p:spPr>
            <a:xfrm rot="16200000">
              <a:off x="6013"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22" name="菱形 21"/>
            <p:cNvSpPr/>
            <p:nvPr>
              <p:custDataLst>
                <p:tags r:id="rId11"/>
              </p:custDataLst>
            </p:nvPr>
          </p:nvSpPr>
          <p:spPr>
            <a:xfrm rot="16200000">
              <a:off x="6406"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3" name="菱形 22"/>
            <p:cNvSpPr/>
            <p:nvPr>
              <p:custDataLst>
                <p:tags r:id="rId12"/>
              </p:custDataLst>
            </p:nvPr>
          </p:nvSpPr>
          <p:spPr>
            <a:xfrm rot="16200000">
              <a:off x="6406"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4" name="菱形 23"/>
            <p:cNvSpPr/>
            <p:nvPr>
              <p:custDataLst>
                <p:tags r:id="rId13"/>
              </p:custDataLst>
            </p:nvPr>
          </p:nvSpPr>
          <p:spPr>
            <a:xfrm rot="16200000">
              <a:off x="6406"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5" name="菱形 24"/>
            <p:cNvSpPr/>
            <p:nvPr>
              <p:custDataLst>
                <p:tags r:id="rId14"/>
              </p:custDataLst>
            </p:nvPr>
          </p:nvSpPr>
          <p:spPr>
            <a:xfrm rot="16200000">
              <a:off x="6406"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6" name="菱形 25"/>
            <p:cNvSpPr/>
            <p:nvPr>
              <p:custDataLst>
                <p:tags r:id="rId15"/>
              </p:custDataLst>
            </p:nvPr>
          </p:nvSpPr>
          <p:spPr>
            <a:xfrm rot="16200000">
              <a:off x="6406"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7" name="菱形 26"/>
            <p:cNvSpPr/>
            <p:nvPr>
              <p:custDataLst>
                <p:tags r:id="rId16"/>
              </p:custDataLst>
            </p:nvPr>
          </p:nvSpPr>
          <p:spPr>
            <a:xfrm rot="16200000">
              <a:off x="6799"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8" name="菱形 27"/>
            <p:cNvSpPr/>
            <p:nvPr>
              <p:custDataLst>
                <p:tags r:id="rId17"/>
              </p:custDataLst>
            </p:nvPr>
          </p:nvSpPr>
          <p:spPr>
            <a:xfrm rot="16200000">
              <a:off x="6799"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9" name="菱形 28"/>
            <p:cNvSpPr/>
            <p:nvPr>
              <p:custDataLst>
                <p:tags r:id="rId18"/>
              </p:custDataLst>
            </p:nvPr>
          </p:nvSpPr>
          <p:spPr>
            <a:xfrm rot="16200000">
              <a:off x="6799"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0" name="菱形 29"/>
            <p:cNvSpPr/>
            <p:nvPr>
              <p:custDataLst>
                <p:tags r:id="rId19"/>
              </p:custDataLst>
            </p:nvPr>
          </p:nvSpPr>
          <p:spPr>
            <a:xfrm rot="16200000">
              <a:off x="6799"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1" name="菱形 30"/>
            <p:cNvSpPr/>
            <p:nvPr>
              <p:custDataLst>
                <p:tags r:id="rId20"/>
              </p:custDataLst>
            </p:nvPr>
          </p:nvSpPr>
          <p:spPr>
            <a:xfrm rot="16200000">
              <a:off x="6799"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2" name="菱形 31"/>
            <p:cNvSpPr/>
            <p:nvPr>
              <p:custDataLst>
                <p:tags r:id="rId21"/>
              </p:custDataLst>
            </p:nvPr>
          </p:nvSpPr>
          <p:spPr>
            <a:xfrm rot="16200000">
              <a:off x="7192"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3" name="菱形 32"/>
            <p:cNvSpPr/>
            <p:nvPr>
              <p:custDataLst>
                <p:tags r:id="rId22"/>
              </p:custDataLst>
            </p:nvPr>
          </p:nvSpPr>
          <p:spPr>
            <a:xfrm rot="16200000">
              <a:off x="7192"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4" name="菱形 33"/>
            <p:cNvSpPr/>
            <p:nvPr>
              <p:custDataLst>
                <p:tags r:id="rId23"/>
              </p:custDataLst>
            </p:nvPr>
          </p:nvSpPr>
          <p:spPr>
            <a:xfrm rot="16200000">
              <a:off x="7192"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5" name="菱形 34"/>
            <p:cNvSpPr/>
            <p:nvPr>
              <p:custDataLst>
                <p:tags r:id="rId24"/>
              </p:custDataLst>
            </p:nvPr>
          </p:nvSpPr>
          <p:spPr>
            <a:xfrm rot="16200000">
              <a:off x="7192"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8" name="菱形 7"/>
            <p:cNvSpPr/>
            <p:nvPr>
              <p:custDataLst>
                <p:tags r:id="rId25"/>
              </p:custDataLst>
            </p:nvPr>
          </p:nvSpPr>
          <p:spPr>
            <a:xfrm rot="16200000">
              <a:off x="7192"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37" name="菱形 36"/>
            <p:cNvSpPr/>
            <p:nvPr>
              <p:custDataLst>
                <p:tags r:id="rId26"/>
              </p:custDataLst>
            </p:nvPr>
          </p:nvSpPr>
          <p:spPr>
            <a:xfrm rot="16200000">
              <a:off x="7585"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8" name="菱形 37"/>
            <p:cNvSpPr/>
            <p:nvPr>
              <p:custDataLst>
                <p:tags r:id="rId27"/>
              </p:custDataLst>
            </p:nvPr>
          </p:nvSpPr>
          <p:spPr>
            <a:xfrm rot="16200000">
              <a:off x="7585"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9" name="菱形 38"/>
            <p:cNvSpPr/>
            <p:nvPr>
              <p:custDataLst>
                <p:tags r:id="rId28"/>
              </p:custDataLst>
            </p:nvPr>
          </p:nvSpPr>
          <p:spPr>
            <a:xfrm rot="16200000">
              <a:off x="7585"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0" name="菱形 39"/>
            <p:cNvSpPr/>
            <p:nvPr>
              <p:custDataLst>
                <p:tags r:id="rId29"/>
              </p:custDataLst>
            </p:nvPr>
          </p:nvSpPr>
          <p:spPr>
            <a:xfrm rot="16200000">
              <a:off x="7585"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1" name="菱形 40"/>
            <p:cNvSpPr/>
            <p:nvPr>
              <p:custDataLst>
                <p:tags r:id="rId30"/>
              </p:custDataLst>
            </p:nvPr>
          </p:nvSpPr>
          <p:spPr>
            <a:xfrm rot="16200000">
              <a:off x="7585"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2" name="菱形 41"/>
            <p:cNvSpPr/>
            <p:nvPr>
              <p:custDataLst>
                <p:tags r:id="rId31"/>
              </p:custDataLst>
            </p:nvPr>
          </p:nvSpPr>
          <p:spPr>
            <a:xfrm rot="16200000">
              <a:off x="7974"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3" name="菱形 42"/>
            <p:cNvSpPr/>
            <p:nvPr>
              <p:custDataLst>
                <p:tags r:id="rId32"/>
              </p:custDataLst>
            </p:nvPr>
          </p:nvSpPr>
          <p:spPr>
            <a:xfrm rot="16200000">
              <a:off x="7974"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4" name="菱形 43"/>
            <p:cNvSpPr/>
            <p:nvPr>
              <p:custDataLst>
                <p:tags r:id="rId33"/>
              </p:custDataLst>
            </p:nvPr>
          </p:nvSpPr>
          <p:spPr>
            <a:xfrm rot="16200000">
              <a:off x="7974"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5" name="菱形 44"/>
            <p:cNvSpPr/>
            <p:nvPr>
              <p:custDataLst>
                <p:tags r:id="rId34"/>
              </p:custDataLst>
            </p:nvPr>
          </p:nvSpPr>
          <p:spPr>
            <a:xfrm rot="16200000">
              <a:off x="7974"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6" name="菱形 45"/>
            <p:cNvSpPr/>
            <p:nvPr>
              <p:custDataLst>
                <p:tags r:id="rId35"/>
              </p:custDataLst>
            </p:nvPr>
          </p:nvSpPr>
          <p:spPr>
            <a:xfrm rot="16200000">
              <a:off x="7974"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7" name="菱形 46"/>
            <p:cNvSpPr/>
            <p:nvPr>
              <p:custDataLst>
                <p:tags r:id="rId36"/>
              </p:custDataLst>
            </p:nvPr>
          </p:nvSpPr>
          <p:spPr>
            <a:xfrm rot="16200000">
              <a:off x="8367"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8" name="菱形 47"/>
            <p:cNvSpPr/>
            <p:nvPr>
              <p:custDataLst>
                <p:tags r:id="rId37"/>
              </p:custDataLst>
            </p:nvPr>
          </p:nvSpPr>
          <p:spPr>
            <a:xfrm rot="16200000">
              <a:off x="8367"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9" name="菱形 48"/>
            <p:cNvSpPr/>
            <p:nvPr>
              <p:custDataLst>
                <p:tags r:id="rId38"/>
              </p:custDataLst>
            </p:nvPr>
          </p:nvSpPr>
          <p:spPr>
            <a:xfrm rot="16200000">
              <a:off x="8367"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0" name="菱形 49"/>
            <p:cNvSpPr/>
            <p:nvPr>
              <p:custDataLst>
                <p:tags r:id="rId39"/>
              </p:custDataLst>
            </p:nvPr>
          </p:nvSpPr>
          <p:spPr>
            <a:xfrm rot="16200000">
              <a:off x="8367"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1" name="菱形 50"/>
            <p:cNvSpPr/>
            <p:nvPr>
              <p:custDataLst>
                <p:tags r:id="rId40"/>
              </p:custDataLst>
            </p:nvPr>
          </p:nvSpPr>
          <p:spPr>
            <a:xfrm rot="16200000">
              <a:off x="8367"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52" name="菱形 51"/>
            <p:cNvSpPr/>
            <p:nvPr>
              <p:custDataLst>
                <p:tags r:id="rId41"/>
              </p:custDataLst>
            </p:nvPr>
          </p:nvSpPr>
          <p:spPr>
            <a:xfrm rot="16200000">
              <a:off x="8760"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3" name="菱形 52"/>
            <p:cNvSpPr/>
            <p:nvPr>
              <p:custDataLst>
                <p:tags r:id="rId42"/>
              </p:custDataLst>
            </p:nvPr>
          </p:nvSpPr>
          <p:spPr>
            <a:xfrm rot="16200000">
              <a:off x="8760"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4" name="菱形 53"/>
            <p:cNvSpPr/>
            <p:nvPr>
              <p:custDataLst>
                <p:tags r:id="rId43"/>
              </p:custDataLst>
            </p:nvPr>
          </p:nvSpPr>
          <p:spPr>
            <a:xfrm rot="16200000">
              <a:off x="8760"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5" name="菱形 54"/>
            <p:cNvSpPr/>
            <p:nvPr>
              <p:custDataLst>
                <p:tags r:id="rId44"/>
              </p:custDataLst>
            </p:nvPr>
          </p:nvSpPr>
          <p:spPr>
            <a:xfrm rot="16200000">
              <a:off x="8760"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6" name="菱形 55"/>
            <p:cNvSpPr/>
            <p:nvPr>
              <p:custDataLst>
                <p:tags r:id="rId45"/>
              </p:custDataLst>
            </p:nvPr>
          </p:nvSpPr>
          <p:spPr>
            <a:xfrm rot="16200000">
              <a:off x="8760"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7" name="菱形 56"/>
            <p:cNvSpPr/>
            <p:nvPr>
              <p:custDataLst>
                <p:tags r:id="rId46"/>
              </p:custDataLst>
            </p:nvPr>
          </p:nvSpPr>
          <p:spPr>
            <a:xfrm rot="16200000">
              <a:off x="5620"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8" name="菱形 57"/>
            <p:cNvSpPr/>
            <p:nvPr>
              <p:custDataLst>
                <p:tags r:id="rId47"/>
              </p:custDataLst>
            </p:nvPr>
          </p:nvSpPr>
          <p:spPr>
            <a:xfrm rot="16200000">
              <a:off x="6013"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59" name="菱形 58"/>
            <p:cNvSpPr/>
            <p:nvPr>
              <p:custDataLst>
                <p:tags r:id="rId48"/>
              </p:custDataLst>
            </p:nvPr>
          </p:nvSpPr>
          <p:spPr>
            <a:xfrm rot="16200000">
              <a:off x="6406"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0" name="菱形 59"/>
            <p:cNvSpPr/>
            <p:nvPr>
              <p:custDataLst>
                <p:tags r:id="rId49"/>
              </p:custDataLst>
            </p:nvPr>
          </p:nvSpPr>
          <p:spPr>
            <a:xfrm rot="16200000">
              <a:off x="6799"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1" name="菱形 60"/>
            <p:cNvSpPr/>
            <p:nvPr>
              <p:custDataLst>
                <p:tags r:id="rId50"/>
              </p:custDataLst>
            </p:nvPr>
          </p:nvSpPr>
          <p:spPr>
            <a:xfrm rot="16200000">
              <a:off x="7192"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62" name="菱形 61"/>
            <p:cNvSpPr/>
            <p:nvPr>
              <p:custDataLst>
                <p:tags r:id="rId51"/>
              </p:custDataLst>
            </p:nvPr>
          </p:nvSpPr>
          <p:spPr>
            <a:xfrm rot="16200000">
              <a:off x="7585"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3" name="菱形 62"/>
            <p:cNvSpPr/>
            <p:nvPr>
              <p:custDataLst>
                <p:tags r:id="rId52"/>
              </p:custDataLst>
            </p:nvPr>
          </p:nvSpPr>
          <p:spPr>
            <a:xfrm rot="16200000">
              <a:off x="7974"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4" name="菱形 63"/>
            <p:cNvSpPr/>
            <p:nvPr>
              <p:custDataLst>
                <p:tags r:id="rId53"/>
              </p:custDataLst>
            </p:nvPr>
          </p:nvSpPr>
          <p:spPr>
            <a:xfrm rot="16200000">
              <a:off x="8367"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65" name="菱形 64"/>
            <p:cNvSpPr/>
            <p:nvPr>
              <p:custDataLst>
                <p:tags r:id="rId54"/>
              </p:custDataLst>
            </p:nvPr>
          </p:nvSpPr>
          <p:spPr>
            <a:xfrm rot="16200000">
              <a:off x="8760"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gr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四、大学生的生命观</a:t>
            </a:r>
            <a:endParaRPr lang="zh-CN" altLang="en-US" sz="2400" b="1" spc="300" noProof="0" dirty="0">
              <a:ln>
                <a:noFill/>
              </a:ln>
              <a:solidFill>
                <a:srgbClr val="FCC301"/>
              </a:solidFill>
              <a:effectLst/>
              <a:uLnTx/>
              <a:sym typeface="+mn-ea"/>
            </a:endParaRPr>
          </a:p>
        </p:txBody>
      </p:sp>
      <p:sp>
        <p:nvSpPr>
          <p:cNvPr id="2" name="文本框 1"/>
          <p:cNvSpPr txBox="1"/>
          <p:nvPr>
            <p:custDataLst>
              <p:tags r:id="rId55"/>
            </p:custDataLst>
          </p:nvPr>
        </p:nvSpPr>
        <p:spPr>
          <a:xfrm>
            <a:off x="5843270" y="1857375"/>
            <a:ext cx="5483860" cy="418592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0" algn="just" fontAlgn="ctr">
              <a:lnSpc>
                <a:spcPct val="150000"/>
              </a:lnSpc>
              <a:spcBef>
                <a:spcPts val="1000"/>
              </a:spcBef>
              <a:spcAft>
                <a:spcPts val="0"/>
              </a:spcAft>
              <a:buSzPct val="100000"/>
              <a:buFont typeface="Wingdings" panose="05000000000000000000" charset="0"/>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1. 人是自然的产物</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a:p>
            <a:pPr marL="0" marR="0" lvl="0" indent="431800" algn="just" defTabSz="914400" rtl="0" fontAlgn="base">
              <a:lnSpc>
                <a:spcPct val="12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2036942933"/>
                </a:ext>
              </a:extLst>
            </a:pPr>
            <a:r>
              <a:rPr lang="zh-CN" altLang="en-US" spc="100">
                <a:ln>
                  <a:noFill/>
                </a:ln>
                <a:solidFill>
                  <a:schemeClr val="tx1">
                    <a:lumMod val="75000"/>
                    <a:lumOff val="25000"/>
                  </a:schemeClr>
                </a:solidFill>
                <a:effectLst/>
                <a:uLnTx/>
                <a:uFillTx/>
                <a:ea typeface="微软雅黑" panose="020B0503020204020204" charset="-122"/>
                <a:sym typeface="Arial" panose="020B0604020202020204" pitchFamily="34" charset="0"/>
              </a:rPr>
              <a:t>自然，人生于斯，长于斯，消失于斯，人本不可离其生存的物质独处于精神之中。人远离了真实的自然，就像树离开了土地，找不到生命的源泉，找不到灵魂的根系，怎能不枯萎，怎能不无聊空虚。</a:t>
            </a:r>
            <a:endParaRPr kumimoji="0" lang="zh-CN" altLang="en-US" i="0" spc="10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a:p>
            <a:pPr marL="0" marR="0" lvl="0" indent="431800" algn="just" defTabSz="914400" rtl="0" fontAlgn="base">
              <a:lnSpc>
                <a:spcPct val="12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2036942933"/>
                </a:ext>
              </a:extLst>
            </a:pPr>
            <a:r>
              <a:rPr lang="zh-CN" altLang="en-US" spc="100">
                <a:ln>
                  <a:noFill/>
                </a:ln>
                <a:solidFill>
                  <a:schemeClr val="tx1">
                    <a:lumMod val="75000"/>
                    <a:lumOff val="25000"/>
                  </a:schemeClr>
                </a:solidFill>
                <a:effectLst/>
                <a:uLnTx/>
                <a:uFillTx/>
                <a:ea typeface="微软雅黑" panose="020B0503020204020204" charset="-122"/>
                <a:sym typeface="Arial" panose="020B0604020202020204" pitchFamily="34" charset="0"/>
              </a:rPr>
              <a:t>人的自然肉体本身就是自然界的一部分。一个人要活着，就必须到自身以外的自然界去寻找吃、穿、住等方面的生活必需品。马克思说：“人作为自然存在物，而且作为有生命的自然存在物，一方面具有自然力、生命力，是能动的自然存在物：这些力量作为天赋和才能，作为欲望存在于人身上；另一方面人作为自然的、肉体的、感性的、对象性的存在物，和动植物一样，是受动的、受制约的和受限制的存在物。</a:t>
            </a:r>
            <a:endParaRPr lang="en-US" dirty="0">
              <a:solidFill>
                <a:schemeClr val="tx1">
                  <a:lumMod val="75000"/>
                  <a:lumOff val="25000"/>
                </a:schemeClr>
              </a:solidFill>
              <a:uFillTx/>
              <a:latin typeface="微软雅黑" panose="020B0503020204020204" charset="-122"/>
              <a:ea typeface="微软雅黑" panose="020B0503020204020204" charset="-122"/>
              <a:sym typeface="+mn-ea"/>
            </a:endParaRPr>
          </a:p>
        </p:txBody>
      </p:sp>
      <p:pic>
        <p:nvPicPr>
          <p:cNvPr id="36" name="图片 35"/>
          <p:cNvPicPr>
            <a:picLocks noChangeAspect="1"/>
          </p:cNvPicPr>
          <p:nvPr/>
        </p:nvPicPr>
        <p:blipFill>
          <a:blip r:embed="rId56"/>
          <a:stretch>
            <a:fillRect/>
          </a:stretch>
        </p:blipFill>
        <p:spPr>
          <a:xfrm>
            <a:off x="1200150" y="1990725"/>
            <a:ext cx="4400550" cy="3919220"/>
          </a:xfrm>
          <a:prstGeom prst="rect">
            <a:avLst/>
          </a:prstGeom>
        </p:spPr>
      </p:pic>
      <p:grpSp>
        <p:nvGrpSpPr>
          <p:cNvPr id="6" name="组合 5"/>
          <p:cNvGrpSpPr/>
          <p:nvPr/>
        </p:nvGrpSpPr>
        <p:grpSpPr>
          <a:xfrm>
            <a:off x="5843270" y="6078855"/>
            <a:ext cx="5483860" cy="256540"/>
            <a:chOff x="1328" y="8890"/>
            <a:chExt cx="8636" cy="404"/>
          </a:xfrm>
        </p:grpSpPr>
        <p:sp>
          <p:nvSpPr>
            <p:cNvPr id="5" name="矩形 4"/>
            <p:cNvSpPr/>
            <p:nvPr>
              <p:custDataLst>
                <p:tags r:id="rId57"/>
              </p:custDataLst>
            </p:nvPr>
          </p:nvSpPr>
          <p:spPr>
            <a:xfrm>
              <a:off x="1328" y="8992"/>
              <a:ext cx="907" cy="135"/>
            </a:xfrm>
            <a:prstGeom prst="rect">
              <a:avLst/>
            </a:prstGeom>
            <a:solidFill>
              <a:srgbClr val="5999B4"/>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grpSp>
          <p:nvGrpSpPr>
            <p:cNvPr id="68" name="组合 67"/>
            <p:cNvGrpSpPr/>
            <p:nvPr/>
          </p:nvGrpSpPr>
          <p:grpSpPr>
            <a:xfrm>
              <a:off x="9236" y="8890"/>
              <a:ext cx="728" cy="404"/>
              <a:chOff x="17417" y="8679"/>
              <a:chExt cx="728" cy="404"/>
            </a:xfrm>
            <a:solidFill>
              <a:srgbClr val="5999B4"/>
            </a:solidFill>
          </p:grpSpPr>
          <p:sp>
            <p:nvSpPr>
              <p:cNvPr id="69" name="矩形 68"/>
              <p:cNvSpPr/>
              <p:nvPr>
                <p:custDataLst>
                  <p:tags r:id="rId58"/>
                </p:custDataLst>
              </p:nvPr>
            </p:nvSpPr>
            <p:spPr>
              <a:xfrm>
                <a:off x="17417" y="8845"/>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70" name="矩形 69"/>
              <p:cNvSpPr/>
              <p:nvPr>
                <p:custDataLst>
                  <p:tags r:id="rId59"/>
                </p:custDataLst>
              </p:nvPr>
            </p:nvSpPr>
            <p:spPr>
              <a:xfrm>
                <a:off x="17417" y="8679"/>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71" name="矩形 70"/>
              <p:cNvSpPr/>
              <p:nvPr>
                <p:custDataLst>
                  <p:tags r:id="rId60"/>
                </p:custDataLst>
              </p:nvPr>
            </p:nvSpPr>
            <p:spPr>
              <a:xfrm>
                <a:off x="17417" y="9011"/>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grpSp>
      <p:sp>
        <p:nvSpPr>
          <p:cNvPr id="3" name="文本框 2"/>
          <p:cNvSpPr txBox="1"/>
          <p:nvPr>
            <p:custDataLst>
              <p:tags r:id="rId61"/>
            </p:custDataLst>
          </p:nvPr>
        </p:nvSpPr>
        <p:spPr>
          <a:xfrm>
            <a:off x="950595" y="1252855"/>
            <a:ext cx="10440000" cy="553085"/>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sz="2000" b="1" spc="300">
                <a:solidFill>
                  <a:schemeClr val="tx1">
                    <a:lumMod val="85000"/>
                    <a:lumOff val="15000"/>
                  </a:schemeClr>
                </a:solidFill>
                <a:uFillTx/>
                <a:latin typeface="微软雅黑" panose="020B0503020204020204" charset="-122"/>
                <a:ea typeface="微软雅黑" panose="020B0503020204020204" charset="-122"/>
              </a:rPr>
              <a:t>（二）生命与自然</a:t>
            </a:r>
            <a:endParaRPr lang="zh-CN" altLang="en-US" sz="2000" b="1" spc="300">
              <a:solidFill>
                <a:schemeClr val="tx1">
                  <a:lumMod val="85000"/>
                  <a:lumOff val="15000"/>
                </a:schemeClr>
              </a:solidFill>
              <a:uFillTx/>
              <a:latin typeface="微软雅黑" panose="020B0503020204020204" charset="-122"/>
              <a:ea typeface="微软雅黑" panose="020B0503020204020204" charset="-122"/>
            </a:endParaRPr>
          </a:p>
        </p:txBody>
      </p:sp>
    </p:spTree>
    <p:custDataLst>
      <p:tags r:id="rId6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000" fill="hold">
                                          <p:stCondLst>
                                            <p:cond delay="0"/>
                                          </p:stCondLst>
                                        </p:cTn>
                                        <p:tgtEl>
                                          <p:spTgt spid="6"/>
                                        </p:tgtEl>
                                        <p:attrNameLst>
                                          <p:attrName>style.visibility</p:attrName>
                                        </p:attrNameLst>
                                      </p:cBhvr>
                                      <p:to>
                                        <p:strVal val="visible"/>
                                      </p:to>
                                    </p:set>
                                    <p:anim calcmode="lin" valueType="num">
                                      <p:cBhvr additive="base">
                                        <p:cTn id="13" dur="1000"/>
                                        <p:tgtEl>
                                          <p:spTgt spid="6"/>
                                        </p:tgtEl>
                                        <p:attrNameLst>
                                          <p:attrName>ppt_x</p:attrName>
                                        </p:attrNameLst>
                                      </p:cBhvr>
                                      <p:tavLst>
                                        <p:tav tm="0">
                                          <p:val>
                                            <p:strVal val="#ppt_x-#ppt_w*1.125000"/>
                                          </p:val>
                                        </p:tav>
                                        <p:tav tm="100000">
                                          <p:val>
                                            <p:strVal val="#ppt_x"/>
                                          </p:val>
                                        </p:tav>
                                      </p:tavLst>
                                    </p:anim>
                                    <p:animEffect transition="in" filter="wipe(right)">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701040" y="4636135"/>
            <a:ext cx="2153920" cy="1528445"/>
            <a:chOff x="5620" y="7480"/>
            <a:chExt cx="3392" cy="2407"/>
          </a:xfrm>
        </p:grpSpPr>
        <p:sp>
          <p:nvSpPr>
            <p:cNvPr id="12" name="菱形 11"/>
            <p:cNvSpPr/>
            <p:nvPr>
              <p:custDataLst>
                <p:tags r:id="rId1"/>
              </p:custDataLst>
            </p:nvPr>
          </p:nvSpPr>
          <p:spPr>
            <a:xfrm rot="16200000">
              <a:off x="5620"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3" name="菱形 12"/>
            <p:cNvSpPr/>
            <p:nvPr>
              <p:custDataLst>
                <p:tags r:id="rId2"/>
              </p:custDataLst>
            </p:nvPr>
          </p:nvSpPr>
          <p:spPr>
            <a:xfrm rot="16200000">
              <a:off x="5620"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4" name="菱形 13"/>
            <p:cNvSpPr/>
            <p:nvPr>
              <p:custDataLst>
                <p:tags r:id="rId3"/>
              </p:custDataLst>
            </p:nvPr>
          </p:nvSpPr>
          <p:spPr>
            <a:xfrm rot="16200000">
              <a:off x="5620"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5" name="菱形 14"/>
            <p:cNvSpPr/>
            <p:nvPr>
              <p:custDataLst>
                <p:tags r:id="rId4"/>
              </p:custDataLst>
            </p:nvPr>
          </p:nvSpPr>
          <p:spPr>
            <a:xfrm rot="16200000">
              <a:off x="5620"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6" name="菱形 15"/>
            <p:cNvSpPr/>
            <p:nvPr>
              <p:custDataLst>
                <p:tags r:id="rId5"/>
              </p:custDataLst>
            </p:nvPr>
          </p:nvSpPr>
          <p:spPr>
            <a:xfrm rot="16200000">
              <a:off x="5620"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7" name="菱形 16"/>
            <p:cNvSpPr/>
            <p:nvPr>
              <p:custDataLst>
                <p:tags r:id="rId6"/>
              </p:custDataLst>
            </p:nvPr>
          </p:nvSpPr>
          <p:spPr>
            <a:xfrm rot="16200000">
              <a:off x="6013"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8" name="菱形 17"/>
            <p:cNvSpPr/>
            <p:nvPr>
              <p:custDataLst>
                <p:tags r:id="rId7"/>
              </p:custDataLst>
            </p:nvPr>
          </p:nvSpPr>
          <p:spPr>
            <a:xfrm rot="16200000">
              <a:off x="6013"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9" name="菱形 18"/>
            <p:cNvSpPr/>
            <p:nvPr>
              <p:custDataLst>
                <p:tags r:id="rId8"/>
              </p:custDataLst>
            </p:nvPr>
          </p:nvSpPr>
          <p:spPr>
            <a:xfrm rot="16200000">
              <a:off x="6013"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0" name="菱形 19"/>
            <p:cNvSpPr/>
            <p:nvPr>
              <p:custDataLst>
                <p:tags r:id="rId9"/>
              </p:custDataLst>
            </p:nvPr>
          </p:nvSpPr>
          <p:spPr>
            <a:xfrm rot="16200000">
              <a:off x="6013"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1" name="菱形 20"/>
            <p:cNvSpPr/>
            <p:nvPr>
              <p:custDataLst>
                <p:tags r:id="rId10"/>
              </p:custDataLst>
            </p:nvPr>
          </p:nvSpPr>
          <p:spPr>
            <a:xfrm rot="16200000">
              <a:off x="6013"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22" name="菱形 21"/>
            <p:cNvSpPr/>
            <p:nvPr>
              <p:custDataLst>
                <p:tags r:id="rId11"/>
              </p:custDataLst>
            </p:nvPr>
          </p:nvSpPr>
          <p:spPr>
            <a:xfrm rot="16200000">
              <a:off x="6406"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3" name="菱形 22"/>
            <p:cNvSpPr/>
            <p:nvPr>
              <p:custDataLst>
                <p:tags r:id="rId12"/>
              </p:custDataLst>
            </p:nvPr>
          </p:nvSpPr>
          <p:spPr>
            <a:xfrm rot="16200000">
              <a:off x="6406"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4" name="菱形 23"/>
            <p:cNvSpPr/>
            <p:nvPr>
              <p:custDataLst>
                <p:tags r:id="rId13"/>
              </p:custDataLst>
            </p:nvPr>
          </p:nvSpPr>
          <p:spPr>
            <a:xfrm rot="16200000">
              <a:off x="6406"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5" name="菱形 24"/>
            <p:cNvSpPr/>
            <p:nvPr>
              <p:custDataLst>
                <p:tags r:id="rId14"/>
              </p:custDataLst>
            </p:nvPr>
          </p:nvSpPr>
          <p:spPr>
            <a:xfrm rot="16200000">
              <a:off x="6406"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6" name="菱形 25"/>
            <p:cNvSpPr/>
            <p:nvPr>
              <p:custDataLst>
                <p:tags r:id="rId15"/>
              </p:custDataLst>
            </p:nvPr>
          </p:nvSpPr>
          <p:spPr>
            <a:xfrm rot="16200000">
              <a:off x="6406"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7" name="菱形 26"/>
            <p:cNvSpPr/>
            <p:nvPr>
              <p:custDataLst>
                <p:tags r:id="rId16"/>
              </p:custDataLst>
            </p:nvPr>
          </p:nvSpPr>
          <p:spPr>
            <a:xfrm rot="16200000">
              <a:off x="6799"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8" name="菱形 27"/>
            <p:cNvSpPr/>
            <p:nvPr>
              <p:custDataLst>
                <p:tags r:id="rId17"/>
              </p:custDataLst>
            </p:nvPr>
          </p:nvSpPr>
          <p:spPr>
            <a:xfrm rot="16200000">
              <a:off x="6799"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9" name="菱形 28"/>
            <p:cNvSpPr/>
            <p:nvPr>
              <p:custDataLst>
                <p:tags r:id="rId18"/>
              </p:custDataLst>
            </p:nvPr>
          </p:nvSpPr>
          <p:spPr>
            <a:xfrm rot="16200000">
              <a:off x="6799"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0" name="菱形 29"/>
            <p:cNvSpPr/>
            <p:nvPr>
              <p:custDataLst>
                <p:tags r:id="rId19"/>
              </p:custDataLst>
            </p:nvPr>
          </p:nvSpPr>
          <p:spPr>
            <a:xfrm rot="16200000">
              <a:off x="6799"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1" name="菱形 30"/>
            <p:cNvSpPr/>
            <p:nvPr>
              <p:custDataLst>
                <p:tags r:id="rId20"/>
              </p:custDataLst>
            </p:nvPr>
          </p:nvSpPr>
          <p:spPr>
            <a:xfrm rot="16200000">
              <a:off x="6799"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2" name="菱形 31"/>
            <p:cNvSpPr/>
            <p:nvPr>
              <p:custDataLst>
                <p:tags r:id="rId21"/>
              </p:custDataLst>
            </p:nvPr>
          </p:nvSpPr>
          <p:spPr>
            <a:xfrm rot="16200000">
              <a:off x="7192"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3" name="菱形 32"/>
            <p:cNvSpPr/>
            <p:nvPr>
              <p:custDataLst>
                <p:tags r:id="rId22"/>
              </p:custDataLst>
            </p:nvPr>
          </p:nvSpPr>
          <p:spPr>
            <a:xfrm rot="16200000">
              <a:off x="7192"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4" name="菱形 33"/>
            <p:cNvSpPr/>
            <p:nvPr>
              <p:custDataLst>
                <p:tags r:id="rId23"/>
              </p:custDataLst>
            </p:nvPr>
          </p:nvSpPr>
          <p:spPr>
            <a:xfrm rot="16200000">
              <a:off x="7192"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5" name="菱形 34"/>
            <p:cNvSpPr/>
            <p:nvPr>
              <p:custDataLst>
                <p:tags r:id="rId24"/>
              </p:custDataLst>
            </p:nvPr>
          </p:nvSpPr>
          <p:spPr>
            <a:xfrm rot="16200000">
              <a:off x="7192"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8" name="菱形 7"/>
            <p:cNvSpPr/>
            <p:nvPr>
              <p:custDataLst>
                <p:tags r:id="rId25"/>
              </p:custDataLst>
            </p:nvPr>
          </p:nvSpPr>
          <p:spPr>
            <a:xfrm rot="16200000">
              <a:off x="7192"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37" name="菱形 36"/>
            <p:cNvSpPr/>
            <p:nvPr>
              <p:custDataLst>
                <p:tags r:id="rId26"/>
              </p:custDataLst>
            </p:nvPr>
          </p:nvSpPr>
          <p:spPr>
            <a:xfrm rot="16200000">
              <a:off x="7585"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8" name="菱形 37"/>
            <p:cNvSpPr/>
            <p:nvPr>
              <p:custDataLst>
                <p:tags r:id="rId27"/>
              </p:custDataLst>
            </p:nvPr>
          </p:nvSpPr>
          <p:spPr>
            <a:xfrm rot="16200000">
              <a:off x="7585"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9" name="菱形 38"/>
            <p:cNvSpPr/>
            <p:nvPr>
              <p:custDataLst>
                <p:tags r:id="rId28"/>
              </p:custDataLst>
            </p:nvPr>
          </p:nvSpPr>
          <p:spPr>
            <a:xfrm rot="16200000">
              <a:off x="7585"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0" name="菱形 39"/>
            <p:cNvSpPr/>
            <p:nvPr>
              <p:custDataLst>
                <p:tags r:id="rId29"/>
              </p:custDataLst>
            </p:nvPr>
          </p:nvSpPr>
          <p:spPr>
            <a:xfrm rot="16200000">
              <a:off x="7585"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1" name="菱形 40"/>
            <p:cNvSpPr/>
            <p:nvPr>
              <p:custDataLst>
                <p:tags r:id="rId30"/>
              </p:custDataLst>
            </p:nvPr>
          </p:nvSpPr>
          <p:spPr>
            <a:xfrm rot="16200000">
              <a:off x="7585"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2" name="菱形 41"/>
            <p:cNvSpPr/>
            <p:nvPr>
              <p:custDataLst>
                <p:tags r:id="rId31"/>
              </p:custDataLst>
            </p:nvPr>
          </p:nvSpPr>
          <p:spPr>
            <a:xfrm rot="16200000">
              <a:off x="7974"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3" name="菱形 42"/>
            <p:cNvSpPr/>
            <p:nvPr>
              <p:custDataLst>
                <p:tags r:id="rId32"/>
              </p:custDataLst>
            </p:nvPr>
          </p:nvSpPr>
          <p:spPr>
            <a:xfrm rot="16200000">
              <a:off x="7974"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4" name="菱形 43"/>
            <p:cNvSpPr/>
            <p:nvPr>
              <p:custDataLst>
                <p:tags r:id="rId33"/>
              </p:custDataLst>
            </p:nvPr>
          </p:nvSpPr>
          <p:spPr>
            <a:xfrm rot="16200000">
              <a:off x="7974"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5" name="菱形 44"/>
            <p:cNvSpPr/>
            <p:nvPr>
              <p:custDataLst>
                <p:tags r:id="rId34"/>
              </p:custDataLst>
            </p:nvPr>
          </p:nvSpPr>
          <p:spPr>
            <a:xfrm rot="16200000">
              <a:off x="7974"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6" name="菱形 45"/>
            <p:cNvSpPr/>
            <p:nvPr>
              <p:custDataLst>
                <p:tags r:id="rId35"/>
              </p:custDataLst>
            </p:nvPr>
          </p:nvSpPr>
          <p:spPr>
            <a:xfrm rot="16200000">
              <a:off x="7974"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7" name="菱形 46"/>
            <p:cNvSpPr/>
            <p:nvPr>
              <p:custDataLst>
                <p:tags r:id="rId36"/>
              </p:custDataLst>
            </p:nvPr>
          </p:nvSpPr>
          <p:spPr>
            <a:xfrm rot="16200000">
              <a:off x="8367"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8" name="菱形 47"/>
            <p:cNvSpPr/>
            <p:nvPr>
              <p:custDataLst>
                <p:tags r:id="rId37"/>
              </p:custDataLst>
            </p:nvPr>
          </p:nvSpPr>
          <p:spPr>
            <a:xfrm rot="16200000">
              <a:off x="8367"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9" name="菱形 48"/>
            <p:cNvSpPr/>
            <p:nvPr>
              <p:custDataLst>
                <p:tags r:id="rId38"/>
              </p:custDataLst>
            </p:nvPr>
          </p:nvSpPr>
          <p:spPr>
            <a:xfrm rot="16200000">
              <a:off x="8367"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0" name="菱形 49"/>
            <p:cNvSpPr/>
            <p:nvPr>
              <p:custDataLst>
                <p:tags r:id="rId39"/>
              </p:custDataLst>
            </p:nvPr>
          </p:nvSpPr>
          <p:spPr>
            <a:xfrm rot="16200000">
              <a:off x="8367"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1" name="菱形 50"/>
            <p:cNvSpPr/>
            <p:nvPr>
              <p:custDataLst>
                <p:tags r:id="rId40"/>
              </p:custDataLst>
            </p:nvPr>
          </p:nvSpPr>
          <p:spPr>
            <a:xfrm rot="16200000">
              <a:off x="8367"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52" name="菱形 51"/>
            <p:cNvSpPr/>
            <p:nvPr>
              <p:custDataLst>
                <p:tags r:id="rId41"/>
              </p:custDataLst>
            </p:nvPr>
          </p:nvSpPr>
          <p:spPr>
            <a:xfrm rot="16200000">
              <a:off x="8760"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3" name="菱形 52"/>
            <p:cNvSpPr/>
            <p:nvPr>
              <p:custDataLst>
                <p:tags r:id="rId42"/>
              </p:custDataLst>
            </p:nvPr>
          </p:nvSpPr>
          <p:spPr>
            <a:xfrm rot="16200000">
              <a:off x="8760"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4" name="菱形 53"/>
            <p:cNvSpPr/>
            <p:nvPr>
              <p:custDataLst>
                <p:tags r:id="rId43"/>
              </p:custDataLst>
            </p:nvPr>
          </p:nvSpPr>
          <p:spPr>
            <a:xfrm rot="16200000">
              <a:off x="8760"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5" name="菱形 54"/>
            <p:cNvSpPr/>
            <p:nvPr>
              <p:custDataLst>
                <p:tags r:id="rId44"/>
              </p:custDataLst>
            </p:nvPr>
          </p:nvSpPr>
          <p:spPr>
            <a:xfrm rot="16200000">
              <a:off x="8760"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6" name="菱形 55"/>
            <p:cNvSpPr/>
            <p:nvPr>
              <p:custDataLst>
                <p:tags r:id="rId45"/>
              </p:custDataLst>
            </p:nvPr>
          </p:nvSpPr>
          <p:spPr>
            <a:xfrm rot="16200000">
              <a:off x="8760"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7" name="菱形 56"/>
            <p:cNvSpPr/>
            <p:nvPr>
              <p:custDataLst>
                <p:tags r:id="rId46"/>
              </p:custDataLst>
            </p:nvPr>
          </p:nvSpPr>
          <p:spPr>
            <a:xfrm rot="16200000">
              <a:off x="5620"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8" name="菱形 57"/>
            <p:cNvSpPr/>
            <p:nvPr>
              <p:custDataLst>
                <p:tags r:id="rId47"/>
              </p:custDataLst>
            </p:nvPr>
          </p:nvSpPr>
          <p:spPr>
            <a:xfrm rot="16200000">
              <a:off x="6013"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59" name="菱形 58"/>
            <p:cNvSpPr/>
            <p:nvPr>
              <p:custDataLst>
                <p:tags r:id="rId48"/>
              </p:custDataLst>
            </p:nvPr>
          </p:nvSpPr>
          <p:spPr>
            <a:xfrm rot="16200000">
              <a:off x="6406"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0" name="菱形 59"/>
            <p:cNvSpPr/>
            <p:nvPr>
              <p:custDataLst>
                <p:tags r:id="rId49"/>
              </p:custDataLst>
            </p:nvPr>
          </p:nvSpPr>
          <p:spPr>
            <a:xfrm rot="16200000">
              <a:off x="6799"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1" name="菱形 60"/>
            <p:cNvSpPr/>
            <p:nvPr>
              <p:custDataLst>
                <p:tags r:id="rId50"/>
              </p:custDataLst>
            </p:nvPr>
          </p:nvSpPr>
          <p:spPr>
            <a:xfrm rot="16200000">
              <a:off x="7192"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62" name="菱形 61"/>
            <p:cNvSpPr/>
            <p:nvPr>
              <p:custDataLst>
                <p:tags r:id="rId51"/>
              </p:custDataLst>
            </p:nvPr>
          </p:nvSpPr>
          <p:spPr>
            <a:xfrm rot="16200000">
              <a:off x="7585"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3" name="菱形 62"/>
            <p:cNvSpPr/>
            <p:nvPr>
              <p:custDataLst>
                <p:tags r:id="rId52"/>
              </p:custDataLst>
            </p:nvPr>
          </p:nvSpPr>
          <p:spPr>
            <a:xfrm rot="16200000">
              <a:off x="7974"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4" name="菱形 63"/>
            <p:cNvSpPr/>
            <p:nvPr>
              <p:custDataLst>
                <p:tags r:id="rId53"/>
              </p:custDataLst>
            </p:nvPr>
          </p:nvSpPr>
          <p:spPr>
            <a:xfrm rot="16200000">
              <a:off x="8367"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65" name="菱形 64"/>
            <p:cNvSpPr/>
            <p:nvPr>
              <p:custDataLst>
                <p:tags r:id="rId54"/>
              </p:custDataLst>
            </p:nvPr>
          </p:nvSpPr>
          <p:spPr>
            <a:xfrm rot="16200000">
              <a:off x="8760"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gr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四、大学生的生命观</a:t>
            </a:r>
            <a:endParaRPr lang="zh-CN" altLang="en-US" sz="2400" b="1" spc="300" noProof="0" dirty="0">
              <a:ln>
                <a:noFill/>
              </a:ln>
              <a:solidFill>
                <a:srgbClr val="FCC301"/>
              </a:solidFill>
              <a:effectLst/>
              <a:uLnTx/>
              <a:sym typeface="+mn-ea"/>
            </a:endParaRPr>
          </a:p>
        </p:txBody>
      </p:sp>
      <p:sp>
        <p:nvSpPr>
          <p:cNvPr id="2" name="文本框 1"/>
          <p:cNvSpPr txBox="1"/>
          <p:nvPr>
            <p:custDataLst>
              <p:tags r:id="rId55"/>
            </p:custDataLst>
          </p:nvPr>
        </p:nvSpPr>
        <p:spPr>
          <a:xfrm>
            <a:off x="5843270" y="1706880"/>
            <a:ext cx="5483860" cy="411670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0" algn="just" fontAlgn="ctr">
              <a:lnSpc>
                <a:spcPct val="130000"/>
              </a:lnSpc>
              <a:spcBef>
                <a:spcPts val="1000"/>
              </a:spcBef>
              <a:spcAft>
                <a:spcPts val="0"/>
              </a:spcAft>
              <a:buSzPct val="100000"/>
              <a:buFont typeface="Wingdings" panose="05000000000000000000" charset="0"/>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2. 人的生命是一个自然过程，我们应该热爱自然，只有这样我们才能得到良好的生存环境</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a:p>
            <a:pPr marL="0" marR="0" lvl="0" indent="431800" algn="just" defTabSz="914400" rtl="0" fontAlgn="base">
              <a:lnSpc>
                <a:spcPct val="13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2036942933"/>
                </a:ext>
              </a:extLst>
            </a:pPr>
            <a:r>
              <a:rPr lang="zh-CN" altLang="en-US" spc="100">
                <a:ln>
                  <a:noFill/>
                </a:ln>
                <a:solidFill>
                  <a:schemeClr val="tx1">
                    <a:lumMod val="75000"/>
                    <a:lumOff val="25000"/>
                  </a:schemeClr>
                </a:solidFill>
                <a:effectLst/>
                <a:uLnTx/>
                <a:uFillTx/>
                <a:ea typeface="微软雅黑" panose="020B0503020204020204" charset="-122"/>
                <a:sym typeface="Arial" panose="020B0604020202020204" pitchFamily="34" charset="0"/>
              </a:rPr>
              <a:t>一个人从出生到死亡是一个完整的人生历程。生死是自然规律，既然生命是一个过程，其既有生便必有死，这是自然生命不可抗拒的规律。因此，个体生命必须关注人生历程，体悟生命的有限性，从而珍惜生命。</a:t>
            </a:r>
            <a:endParaRPr lang="zh-CN" altLang="en-US" spc="100">
              <a:ln>
                <a:noFill/>
              </a:ln>
              <a:solidFill>
                <a:schemeClr val="tx1">
                  <a:lumMod val="75000"/>
                  <a:lumOff val="25000"/>
                </a:schemeClr>
              </a:solidFill>
              <a:effectLst/>
              <a:uLnTx/>
              <a:uFillTx/>
              <a:ea typeface="微软雅黑" panose="020B0503020204020204" charset="-122"/>
              <a:sym typeface="Arial" panose="020B0604020202020204" pitchFamily="34" charset="0"/>
            </a:endParaRPr>
          </a:p>
          <a:p>
            <a:pPr marL="0" marR="0" lvl="0" indent="431800" algn="just" defTabSz="914400" rtl="0" fontAlgn="base">
              <a:lnSpc>
                <a:spcPct val="13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2036942933"/>
                </a:ext>
              </a:extLst>
            </a:pPr>
            <a:r>
              <a:rPr lang="zh-CN" altLang="en-US" spc="100">
                <a:ln>
                  <a:noFill/>
                </a:ln>
                <a:solidFill>
                  <a:schemeClr val="tx1">
                    <a:lumMod val="75000"/>
                    <a:lumOff val="25000"/>
                  </a:schemeClr>
                </a:solidFill>
                <a:effectLst/>
                <a:uLnTx/>
                <a:uFillTx/>
                <a:ea typeface="微软雅黑" panose="020B0503020204020204" charset="-122"/>
                <a:sym typeface="Arial" panose="020B0604020202020204" pitchFamily="34" charset="0"/>
              </a:rPr>
              <a:t>生命是有限的、珍贵的、脆弱的。人的自然生命在人类历史长河中只是短暂一瞬，生命存在的时间有限。因而，须更加珍惜它的存在。对于任何生物体来说，生命具有唯一性、不可逆转性，失去了就无法挽回，失去了就无法再有。生命的得与失往往只在一瞬间，无论对自己和他人。生命其实是非常容易受伤害、非常脆弱的。</a:t>
            </a:r>
            <a:endParaRPr lang="zh-CN" altLang="en-US" spc="100">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pic>
        <p:nvPicPr>
          <p:cNvPr id="36" name="图片 35"/>
          <p:cNvPicPr>
            <a:picLocks noChangeAspect="1"/>
          </p:cNvPicPr>
          <p:nvPr/>
        </p:nvPicPr>
        <p:blipFill>
          <a:blip r:embed="rId56"/>
          <a:stretch>
            <a:fillRect/>
          </a:stretch>
        </p:blipFill>
        <p:spPr>
          <a:xfrm>
            <a:off x="1200150" y="1725295"/>
            <a:ext cx="4400550" cy="3919220"/>
          </a:xfrm>
          <a:prstGeom prst="rect">
            <a:avLst/>
          </a:prstGeom>
        </p:spPr>
      </p:pic>
      <p:grpSp>
        <p:nvGrpSpPr>
          <p:cNvPr id="6" name="组合 5"/>
          <p:cNvGrpSpPr/>
          <p:nvPr/>
        </p:nvGrpSpPr>
        <p:grpSpPr>
          <a:xfrm>
            <a:off x="5843270" y="5869305"/>
            <a:ext cx="5483860" cy="256540"/>
            <a:chOff x="1328" y="8890"/>
            <a:chExt cx="8636" cy="404"/>
          </a:xfrm>
        </p:grpSpPr>
        <p:sp>
          <p:nvSpPr>
            <p:cNvPr id="5" name="矩形 4"/>
            <p:cNvSpPr/>
            <p:nvPr>
              <p:custDataLst>
                <p:tags r:id="rId57"/>
              </p:custDataLst>
            </p:nvPr>
          </p:nvSpPr>
          <p:spPr>
            <a:xfrm>
              <a:off x="1328" y="8992"/>
              <a:ext cx="907" cy="135"/>
            </a:xfrm>
            <a:prstGeom prst="rect">
              <a:avLst/>
            </a:prstGeom>
            <a:solidFill>
              <a:srgbClr val="5999B4"/>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grpSp>
          <p:nvGrpSpPr>
            <p:cNvPr id="68" name="组合 67"/>
            <p:cNvGrpSpPr/>
            <p:nvPr/>
          </p:nvGrpSpPr>
          <p:grpSpPr>
            <a:xfrm>
              <a:off x="9236" y="8890"/>
              <a:ext cx="728" cy="404"/>
              <a:chOff x="17417" y="8679"/>
              <a:chExt cx="728" cy="404"/>
            </a:xfrm>
            <a:solidFill>
              <a:srgbClr val="5999B4"/>
            </a:solidFill>
          </p:grpSpPr>
          <p:sp>
            <p:nvSpPr>
              <p:cNvPr id="69" name="矩形 68"/>
              <p:cNvSpPr/>
              <p:nvPr>
                <p:custDataLst>
                  <p:tags r:id="rId58"/>
                </p:custDataLst>
              </p:nvPr>
            </p:nvSpPr>
            <p:spPr>
              <a:xfrm>
                <a:off x="17417" y="8845"/>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70" name="矩形 69"/>
              <p:cNvSpPr/>
              <p:nvPr>
                <p:custDataLst>
                  <p:tags r:id="rId59"/>
                </p:custDataLst>
              </p:nvPr>
            </p:nvSpPr>
            <p:spPr>
              <a:xfrm>
                <a:off x="17417" y="8679"/>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71" name="矩形 70"/>
              <p:cNvSpPr/>
              <p:nvPr>
                <p:custDataLst>
                  <p:tags r:id="rId60"/>
                </p:custDataLst>
              </p:nvPr>
            </p:nvSpPr>
            <p:spPr>
              <a:xfrm>
                <a:off x="17417" y="9011"/>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grpSp>
      <p:sp>
        <p:nvSpPr>
          <p:cNvPr id="3" name="文本框 2"/>
          <p:cNvSpPr txBox="1"/>
          <p:nvPr>
            <p:custDataLst>
              <p:tags r:id="rId61"/>
            </p:custDataLst>
          </p:nvPr>
        </p:nvSpPr>
        <p:spPr>
          <a:xfrm>
            <a:off x="950595" y="1078230"/>
            <a:ext cx="10440000" cy="553085"/>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sz="2000" b="1" spc="300">
                <a:solidFill>
                  <a:schemeClr val="tx1">
                    <a:lumMod val="85000"/>
                    <a:lumOff val="15000"/>
                  </a:schemeClr>
                </a:solidFill>
                <a:uFillTx/>
                <a:latin typeface="微软雅黑" panose="020B0503020204020204" charset="-122"/>
                <a:ea typeface="微软雅黑" panose="020B0503020204020204" charset="-122"/>
              </a:rPr>
              <a:t>（二）生命与自然</a:t>
            </a:r>
            <a:endParaRPr lang="zh-CN" altLang="en-US" sz="2000" b="1" spc="300">
              <a:solidFill>
                <a:schemeClr val="tx1">
                  <a:lumMod val="85000"/>
                  <a:lumOff val="15000"/>
                </a:schemeClr>
              </a:solidFill>
              <a:uFillTx/>
              <a:latin typeface="微软雅黑" panose="020B0503020204020204" charset="-122"/>
              <a:ea typeface="微软雅黑" panose="020B0503020204020204" charset="-122"/>
            </a:endParaRPr>
          </a:p>
        </p:txBody>
      </p:sp>
    </p:spTree>
    <p:custDataLst>
      <p:tags r:id="rId6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000" fill="hold">
                                          <p:stCondLst>
                                            <p:cond delay="0"/>
                                          </p:stCondLst>
                                        </p:cTn>
                                        <p:tgtEl>
                                          <p:spTgt spid="6"/>
                                        </p:tgtEl>
                                        <p:attrNameLst>
                                          <p:attrName>style.visibility</p:attrName>
                                        </p:attrNameLst>
                                      </p:cBhvr>
                                      <p:to>
                                        <p:strVal val="visible"/>
                                      </p:to>
                                    </p:set>
                                    <p:anim calcmode="lin" valueType="num">
                                      <p:cBhvr additive="base">
                                        <p:cTn id="13" dur="1000"/>
                                        <p:tgtEl>
                                          <p:spTgt spid="6"/>
                                        </p:tgtEl>
                                        <p:attrNameLst>
                                          <p:attrName>ppt_x</p:attrName>
                                        </p:attrNameLst>
                                      </p:cBhvr>
                                      <p:tavLst>
                                        <p:tav tm="0">
                                          <p:val>
                                            <p:strVal val="#ppt_x-#ppt_w*1.125000"/>
                                          </p:val>
                                        </p:tav>
                                        <p:tav tm="100000">
                                          <p:val>
                                            <p:strVal val="#ppt_x"/>
                                          </p:val>
                                        </p:tav>
                                      </p:tavLst>
                                    </p:anim>
                                    <p:animEffect transition="in" filter="wipe(right)">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四、大学生的生命观</a:t>
            </a:r>
            <a:endParaRPr lang="zh-CN" altLang="en-US" sz="2400" b="1" spc="300" noProof="0" dirty="0">
              <a:ln>
                <a:noFill/>
              </a:ln>
              <a:solidFill>
                <a:srgbClr val="FCC301"/>
              </a:solidFill>
              <a:effectLst/>
              <a:uLnTx/>
              <a:sym typeface="+mn-ea"/>
            </a:endParaRPr>
          </a:p>
        </p:txBody>
      </p:sp>
      <p:sp>
        <p:nvSpPr>
          <p:cNvPr id="4" name="矩形 3"/>
          <p:cNvSpPr/>
          <p:nvPr>
            <p:custDataLst>
              <p:tags r:id="rId2"/>
            </p:custDataLst>
          </p:nvPr>
        </p:nvSpPr>
        <p:spPr>
          <a:xfrm>
            <a:off x="-635" y="2251075"/>
            <a:ext cx="7404735" cy="387667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grpSp>
        <p:nvGrpSpPr>
          <p:cNvPr id="21" name="组合 20"/>
          <p:cNvGrpSpPr/>
          <p:nvPr/>
        </p:nvGrpSpPr>
        <p:grpSpPr>
          <a:xfrm>
            <a:off x="5912485" y="2105025"/>
            <a:ext cx="1076960" cy="512445"/>
            <a:chOff x="8805" y="2848"/>
            <a:chExt cx="1248" cy="720"/>
          </a:xfrm>
        </p:grpSpPr>
        <p:sp>
          <p:nvSpPr>
            <p:cNvPr id="8" name="任意多边形: 形状 18"/>
            <p:cNvSpPr/>
            <p:nvPr>
              <p:custDataLst>
                <p:tags r:id="rId3"/>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10" name="任意多边形: 形状 19"/>
            <p:cNvSpPr/>
            <p:nvPr>
              <p:custDataLst>
                <p:tags r:id="rId4"/>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
        <p:nvSpPr>
          <p:cNvPr id="18" name="矩形 17"/>
          <p:cNvSpPr/>
          <p:nvPr>
            <p:custDataLst>
              <p:tags r:id="rId5"/>
            </p:custDataLst>
          </p:nvPr>
        </p:nvSpPr>
        <p:spPr>
          <a:xfrm>
            <a:off x="730250" y="2617470"/>
            <a:ext cx="6216015" cy="3391535"/>
          </a:xfrm>
          <a:prstGeom prst="rect">
            <a:avLst/>
          </a:prstGeom>
        </p:spPr>
        <p:txBody>
          <a:bodyPr/>
          <a:p>
            <a:pPr marL="0" marR="0" lvl="0" indent="431800" algn="just" defTabSz="914400" rtl="0" fontAlgn="base">
              <a:lnSpc>
                <a:spcPct val="12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2036942933"/>
                </a:ext>
              </a:extLst>
            </a:pPr>
            <a:r>
              <a:rPr kumimoji="0" lang="zh-CN" altLang="en-US" sz="1600" i="0" spc="10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马克思说：“人的本质并不是单个人所具有的抽象物，在其现实性上，它是一切社会关系的总和。”人是社会中的人，人与社会分不开，没有社会就没有人，一个人如果离开了社会就不成其为人。至今发现的狼孩、狗孩都充分表明：虽有人的遗传特征，但脱离了人类社会，就不可能成为人。人只有生活在人类社会中，参与社会生活，其才能天赋才会得到应有发展，才能成长为人。因此，人与社会是一个统一的整体，人是社会的人，社会是人的社会。</a:t>
            </a:r>
            <a:endParaRPr kumimoji="0" lang="zh-CN" altLang="en-US" sz="1600" i="0" spc="10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a:p>
            <a:pPr marL="0" marR="0" lvl="0" indent="431800" algn="just" defTabSz="914400" rtl="0" fontAlgn="base">
              <a:lnSpc>
                <a:spcPct val="12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2036942933"/>
                </a:ext>
              </a:extLst>
            </a:pPr>
            <a:r>
              <a:rPr kumimoji="0" lang="zh-CN" altLang="en-US" sz="1600" i="0" spc="10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人总是处于“社会关系”之中，并承担一定的社会角色。人的社会属性主要包含：其一，人是社会的产物；其二，人的生产活动具有社会性，人的生活具有社会性。</a:t>
            </a:r>
            <a:endParaRPr kumimoji="0" lang="zh-CN" altLang="en-US" sz="1600" i="0" spc="10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pic>
        <p:nvPicPr>
          <p:cNvPr id="23" name="图片 22" descr="C:\Users\kingsoft\Desktop\资源\高清图\绿色\芭蕉叶\disjunct-fern-fern-leaf-2563742.jpgdisjunct-fern-fern-leaf-2563742"/>
          <p:cNvPicPr>
            <a:picLocks noChangeAspect="1"/>
          </p:cNvPicPr>
          <p:nvPr>
            <p:custDataLst>
              <p:tags r:id="rId6"/>
            </p:custDataLst>
          </p:nvPr>
        </p:nvPicPr>
        <p:blipFill rotWithShape="1">
          <a:blip r:embed="rId7"/>
          <a:srcRect/>
          <a:stretch>
            <a:fillRect/>
          </a:stretch>
        </p:blipFill>
        <p:spPr>
          <a:xfrm>
            <a:off x="7602220" y="2251075"/>
            <a:ext cx="4099560" cy="3877310"/>
          </a:xfrm>
          <a:prstGeom prst="rect">
            <a:avLst/>
          </a:prstGeom>
        </p:spPr>
      </p:pic>
      <p:sp>
        <p:nvSpPr>
          <p:cNvPr id="2" name="文本框 1"/>
          <p:cNvSpPr txBox="1"/>
          <p:nvPr>
            <p:custDataLst>
              <p:tags r:id="rId8"/>
            </p:custDataLst>
          </p:nvPr>
        </p:nvSpPr>
        <p:spPr>
          <a:xfrm>
            <a:off x="950595" y="1210945"/>
            <a:ext cx="10440000" cy="553085"/>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sz="2000" b="1" spc="300">
                <a:solidFill>
                  <a:schemeClr val="tx1">
                    <a:lumMod val="85000"/>
                    <a:lumOff val="15000"/>
                  </a:schemeClr>
                </a:solidFill>
                <a:uFillTx/>
                <a:latin typeface="微软雅黑" panose="020B0503020204020204" charset="-122"/>
                <a:ea typeface="微软雅黑" panose="020B0503020204020204" charset="-122"/>
              </a:rPr>
              <a:t>（三）生命与社会</a:t>
            </a:r>
            <a:endParaRPr lang="zh-CN" altLang="en-US" sz="2000" b="1" spc="300">
              <a:solidFill>
                <a:schemeClr val="tx1">
                  <a:lumMod val="85000"/>
                  <a:lumOff val="15000"/>
                </a:schemeClr>
              </a:solidFill>
              <a:uFillTx/>
              <a:latin typeface="微软雅黑" panose="020B0503020204020204" charset="-122"/>
              <a:ea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四、大学生的生命观</a:t>
            </a:r>
            <a:endParaRPr lang="zh-CN" altLang="en-US" sz="2400" b="1" spc="300" dirty="0">
              <a:solidFill>
                <a:srgbClr val="7EA96D"/>
              </a:solidFill>
              <a:uFillTx/>
              <a:sym typeface="+mn-ea"/>
            </a:endParaRPr>
          </a:p>
        </p:txBody>
      </p:sp>
      <p:pic>
        <p:nvPicPr>
          <p:cNvPr id="8" name="图片 7" descr="f4a28393408bf567baf06848353f5af6"/>
          <p:cNvPicPr>
            <a:picLocks noChangeAspect="1"/>
          </p:cNvPicPr>
          <p:nvPr/>
        </p:nvPicPr>
        <p:blipFill>
          <a:blip r:embed="rId1"/>
          <a:stretch>
            <a:fillRect/>
          </a:stretch>
        </p:blipFill>
        <p:spPr>
          <a:xfrm>
            <a:off x="1080770" y="1819275"/>
            <a:ext cx="10092055" cy="5037455"/>
          </a:xfrm>
          <a:prstGeom prst="rect">
            <a:avLst/>
          </a:prstGeom>
        </p:spPr>
      </p:pic>
      <p:sp>
        <p:nvSpPr>
          <p:cNvPr id="26" name="矩形 25"/>
          <p:cNvSpPr/>
          <p:nvPr/>
        </p:nvSpPr>
        <p:spPr>
          <a:xfrm>
            <a:off x="1439545" y="2097405"/>
            <a:ext cx="9406255" cy="3172460"/>
          </a:xfrm>
          <a:prstGeom prst="rect">
            <a:avLst/>
          </a:prstGeom>
          <a:solidFill>
            <a:srgbClr val="FFFFF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10" name="TextBox 84"/>
          <p:cNvSpPr txBox="1">
            <a:spLocks noChangeArrowheads="1"/>
          </p:cNvSpPr>
          <p:nvPr/>
        </p:nvSpPr>
        <p:spPr bwMode="auto">
          <a:xfrm>
            <a:off x="1824990" y="2257743"/>
            <a:ext cx="8542020"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indent="431800" algn="just" fontAlgn="ctr">
              <a:lnSpc>
                <a:spcPct val="130000"/>
              </a:lnSpc>
              <a:spcBef>
                <a:spcPts val="500"/>
              </a:spcBef>
              <a:spcAft>
                <a:spcPts val="0"/>
              </a:spcAft>
              <a:buSzPct val="100000"/>
              <a:buFont typeface="+mj-lt"/>
              <a:buNone/>
            </a:pPr>
            <a:r>
              <a:rPr lang="zh-CN" altLang="en-US" sz="1600" b="1" spc="2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当个体生命逐渐成熟之时，自由便成为人们向往和追逐的目标。人人都想最大限度地按照自己的主观决断，不受任何约束地生存与发展自己。自由，可以说是生命的实质所在，人类努力地发展和完善一切，也无非是希望在强大的自然的必然王国中，赢得更多更广阔的自由空间。相应地，个体生命努力的结果，终其一生也无非是想尽可能地拓展在自然、在社会中的生存领域，使自己的生命自由度更宽泛、更广大一些。因此，没有人不在人生中思考自由。实际上，人类也正是在不断地思考自由、争取自由的生命实践中发展和日渐完善起来的。换言之，人类的每一次进步都是趋向自由的，个体生命的实践活动便是导向自由的有效途径。</a:t>
            </a:r>
            <a:endParaRPr lang="zh-CN" altLang="en-US" sz="1600" b="1" spc="2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2"/>
            </p:custDataLst>
          </p:nvPr>
        </p:nvSpPr>
        <p:spPr>
          <a:xfrm>
            <a:off x="950595" y="1210945"/>
            <a:ext cx="10440000" cy="553085"/>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sz="2000" b="1" spc="300">
                <a:solidFill>
                  <a:schemeClr val="tx1">
                    <a:lumMod val="85000"/>
                    <a:lumOff val="15000"/>
                  </a:schemeClr>
                </a:solidFill>
                <a:uFillTx/>
                <a:latin typeface="微软雅黑" panose="020B0503020204020204" charset="-122"/>
                <a:ea typeface="微软雅黑" panose="020B0503020204020204" charset="-122"/>
              </a:rPr>
              <a:t>（四）生命与自由</a:t>
            </a:r>
            <a:endParaRPr lang="zh-CN" altLang="en-US" sz="2000" b="1" spc="300">
              <a:solidFill>
                <a:schemeClr val="tx1">
                  <a:lumMod val="85000"/>
                  <a:lumOff val="15000"/>
                </a:schemeClr>
              </a:solidFill>
              <a:uFillTx/>
              <a:latin typeface="微软雅黑" panose="020B0503020204020204" charset="-122"/>
              <a:ea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四、大学生的生命观</a:t>
            </a:r>
            <a:endParaRPr lang="zh-CN" altLang="en-US" sz="2400" b="1" spc="300" noProof="0" dirty="0">
              <a:ln>
                <a:noFill/>
              </a:ln>
              <a:solidFill>
                <a:srgbClr val="FCC301"/>
              </a:solidFill>
              <a:effectLst/>
              <a:uLnTx/>
              <a:sym typeface="+mn-ea"/>
            </a:endParaRPr>
          </a:p>
        </p:txBody>
      </p:sp>
      <p:sp>
        <p:nvSpPr>
          <p:cNvPr id="4" name="文本框 3"/>
          <p:cNvSpPr txBox="1"/>
          <p:nvPr>
            <p:custDataLst>
              <p:tags r:id="rId2"/>
            </p:custDataLst>
          </p:nvPr>
        </p:nvSpPr>
        <p:spPr>
          <a:xfrm>
            <a:off x="907415" y="1712595"/>
            <a:ext cx="3882390" cy="506730"/>
          </a:xfrm>
          <a:prstGeom prst="rect">
            <a:avLst/>
          </a:prstGeom>
          <a:noFill/>
        </p:spPr>
        <p:txBody>
          <a:bodyPr wrap="square" rtlCol="0">
            <a:spAutoFit/>
          </a:bodyPr>
          <a:p>
            <a:pPr indent="0">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1. 对生命的绝对追求</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8" name="椭圆 7"/>
          <p:cNvSpPr/>
          <p:nvPr>
            <p:custDataLst>
              <p:tags r:id="rId3"/>
            </p:custDataLst>
          </p:nvPr>
        </p:nvSpPr>
        <p:spPr>
          <a:xfrm>
            <a:off x="6068060" y="4665663"/>
            <a:ext cx="463550" cy="423863"/>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 name="椭圆 1"/>
          <p:cNvSpPr/>
          <p:nvPr>
            <p:custDataLst>
              <p:tags r:id="rId4"/>
            </p:custDataLst>
          </p:nvPr>
        </p:nvSpPr>
        <p:spPr>
          <a:xfrm flipV="1">
            <a:off x="6179185" y="4319588"/>
            <a:ext cx="136525" cy="123825"/>
          </a:xfrm>
          <a:prstGeom prst="ellipse">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任意多边形: 形状 14"/>
          <p:cNvSpPr/>
          <p:nvPr>
            <p:custDataLst>
              <p:tags r:id="rId5"/>
            </p:custDataLst>
          </p:nvPr>
        </p:nvSpPr>
        <p:spPr>
          <a:xfrm rot="16722168">
            <a:off x="6288723" y="2927350"/>
            <a:ext cx="1225550" cy="1085850"/>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椭圆 12"/>
          <p:cNvSpPr/>
          <p:nvPr>
            <p:custDataLst>
              <p:tags r:id="rId6"/>
            </p:custDataLst>
          </p:nvPr>
        </p:nvSpPr>
        <p:spPr>
          <a:xfrm>
            <a:off x="10354310" y="1797050"/>
            <a:ext cx="254000" cy="23177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1" name="矩形 10"/>
          <p:cNvSpPr/>
          <p:nvPr>
            <p:custDataLst>
              <p:tags r:id="rId7"/>
            </p:custDataLst>
          </p:nvPr>
        </p:nvSpPr>
        <p:spPr>
          <a:xfrm>
            <a:off x="907098" y="2190750"/>
            <a:ext cx="5021263" cy="3759200"/>
          </a:xfrm>
          <a:prstGeom prst="rect">
            <a:avLst/>
          </a:prstGeom>
          <a:solidFill>
            <a:srgbClr val="92D050"/>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2" name="矩形 11"/>
          <p:cNvSpPr/>
          <p:nvPr>
            <p:custDataLst>
              <p:tags r:id="rId8"/>
            </p:custDataLst>
          </p:nvPr>
        </p:nvSpPr>
        <p:spPr>
          <a:xfrm>
            <a:off x="1276668" y="2454910"/>
            <a:ext cx="4281488" cy="3230563"/>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1" indent="-285750" algn="just" fontAlgn="ctr">
              <a:lnSpc>
                <a:spcPct val="130000"/>
              </a:lnSpc>
              <a:spcBef>
                <a:spcPts val="600"/>
              </a:spcBef>
              <a:spcAft>
                <a:spcPts val="0"/>
              </a:spcAft>
              <a:buSzPct val="100000"/>
              <a:buFont typeface="Wingdings" panose="05000000000000000000" charset="0"/>
              <a:buChar char="l"/>
            </a:pPr>
            <a:r>
              <a:rPr sz="1600"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自从有了人类以来，人们就在自觉不自觉地追求一种自由的生命。可以这样说，人类以追求自由作为自己生命的起点，又以实现自由作为自己生命的终点。</a:t>
            </a:r>
            <a:endParaRPr sz="1600"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285750" lvl="1" indent="-285750" algn="just" fontAlgn="ctr">
              <a:lnSpc>
                <a:spcPct val="130000"/>
              </a:lnSpc>
              <a:spcBef>
                <a:spcPts val="600"/>
              </a:spcBef>
              <a:spcAft>
                <a:spcPts val="0"/>
              </a:spcAft>
              <a:buSzPct val="100000"/>
              <a:buFont typeface="Wingdings" panose="05000000000000000000" charset="0"/>
              <a:buChar char="l"/>
            </a:pPr>
            <a:r>
              <a:rPr sz="1600"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追逐自由是每一个人的生命本能属性之一。无论人以什么样的生命形式存在，人总想无忧无虑地生存和发展自己的生命，自由确实是人所固有的愿望，没有一个人反对自由，人总想按照自己的意愿自行其是。</a:t>
            </a:r>
            <a:endParaRPr sz="1600"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7" name="矩形 26"/>
          <p:cNvSpPr/>
          <p:nvPr>
            <p:custDataLst>
              <p:tags r:id="rId9"/>
            </p:custDataLst>
          </p:nvPr>
        </p:nvSpPr>
        <p:spPr>
          <a:xfrm>
            <a:off x="6318885" y="2190750"/>
            <a:ext cx="5035550" cy="3759200"/>
          </a:xfrm>
          <a:prstGeom prst="rect">
            <a:avLst/>
          </a:prstGeom>
          <a:solidFill>
            <a:srgbClr val="FCC301"/>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1"/>
              </a:solidFill>
            </a:endParaRPr>
          </a:p>
        </p:txBody>
      </p:sp>
      <p:sp>
        <p:nvSpPr>
          <p:cNvPr id="28" name="矩形 27"/>
          <p:cNvSpPr/>
          <p:nvPr>
            <p:custDataLst>
              <p:tags r:id="rId10"/>
            </p:custDataLst>
          </p:nvPr>
        </p:nvSpPr>
        <p:spPr>
          <a:xfrm>
            <a:off x="6550025" y="2365375"/>
            <a:ext cx="4514850" cy="340995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60045" lvl="1" indent="-285750" algn="just" fontAlgn="ctr">
              <a:lnSpc>
                <a:spcPct val="120000"/>
              </a:lnSpc>
              <a:spcBef>
                <a:spcPts val="600"/>
              </a:spcBef>
              <a:spcAft>
                <a:spcPts val="0"/>
              </a:spcAft>
              <a:buSzPct val="100000"/>
              <a:buFont typeface="Wingdings" panose="05000000000000000000" charset="0"/>
              <a:buChar char="l"/>
            </a:pPr>
            <a:r>
              <a:rPr sz="1600" strike="noStrike" noProof="1">
                <a:solidFill>
                  <a:schemeClr val="bg1"/>
                </a:solidFill>
                <a:uFillTx/>
                <a:latin typeface="微软雅黑" panose="020B0503020204020204" charset="-122"/>
                <a:ea typeface="微软雅黑" panose="020B0503020204020204" charset="-122"/>
                <a:cs typeface="微软雅黑" panose="020B0503020204020204" charset="-122"/>
                <a:sym typeface="+mn-ea"/>
              </a:rPr>
              <a:t>人总想在其生命的实践中实现自己的自由本能。在理论上，自由具有绝对的肯定性。一方面我们不能否认自由的客观存在性；另一方面，我们同样不能否认人追逐自由的权利。但是，在生命的发展过程中，即在人生的实践领域，人身自由的实际体现却是有条件的、相对的。也就是说，从实践上看，人的自由只是一个相对的范畴，世界上从来没有、也不会有超然的个人自由。在这一点上，卢梭是明智的，他说：“人是生而自由的，但却无处不在枷锁之中。</a:t>
            </a:r>
            <a:endParaRPr sz="1600" strike="noStrike"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custDataLst>
              <p:tags r:id="rId11"/>
            </p:custDataLst>
          </p:nvPr>
        </p:nvSpPr>
        <p:spPr>
          <a:xfrm>
            <a:off x="6354445" y="1712595"/>
            <a:ext cx="3882390" cy="506730"/>
          </a:xfrm>
          <a:prstGeom prst="rect">
            <a:avLst/>
          </a:prstGeom>
          <a:noFill/>
        </p:spPr>
        <p:txBody>
          <a:bodyPr wrap="square" rtlCol="0">
            <a:spAutoFit/>
          </a:bodyPr>
          <a:p>
            <a:pPr indent="0">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2. 自由是相对的</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5" name="文本框 4"/>
          <p:cNvSpPr txBox="1"/>
          <p:nvPr>
            <p:custDataLst>
              <p:tags r:id="rId12"/>
            </p:custDataLst>
          </p:nvPr>
        </p:nvSpPr>
        <p:spPr>
          <a:xfrm>
            <a:off x="950595" y="1068070"/>
            <a:ext cx="10440000" cy="553085"/>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sz="2000" b="1" spc="300">
                <a:solidFill>
                  <a:schemeClr val="tx1">
                    <a:lumMod val="85000"/>
                    <a:lumOff val="15000"/>
                  </a:schemeClr>
                </a:solidFill>
                <a:uFillTx/>
                <a:latin typeface="微软雅黑" panose="020B0503020204020204" charset="-122"/>
                <a:ea typeface="微软雅黑" panose="020B0503020204020204" charset="-122"/>
              </a:rPr>
              <a:t>（四）生命与自由</a:t>
            </a:r>
            <a:endParaRPr lang="zh-CN" altLang="en-US" sz="2000" b="1" spc="300">
              <a:solidFill>
                <a:schemeClr val="tx1">
                  <a:lumMod val="85000"/>
                  <a:lumOff val="15000"/>
                </a:schemeClr>
              </a:solidFill>
              <a:uFillTx/>
              <a:latin typeface="微软雅黑" panose="020B0503020204020204" charset="-122"/>
              <a:ea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大学生生命教育与心理危机应对</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任务二　大学生心理危机与危机干预</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6458585" y="1866265"/>
            <a:ext cx="5124450" cy="523240"/>
            <a:chOff x="9926" y="2939"/>
            <a:chExt cx="8070" cy="824"/>
          </a:xfrm>
        </p:grpSpPr>
        <p:sp>
          <p:nvSpPr>
            <p:cNvPr id="22" name="文本框 21"/>
            <p:cNvSpPr txBox="1"/>
            <p:nvPr>
              <p:custDataLst>
                <p:tags r:id="rId1"/>
              </p:custDataLst>
            </p:nvPr>
          </p:nvSpPr>
          <p:spPr>
            <a:xfrm>
              <a:off x="11087" y="2985"/>
              <a:ext cx="6909"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大学生学习心理与创造性思维培养 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 name="组合 5"/>
            <p:cNvGrpSpPr/>
            <p:nvPr>
              <p:custDataLst>
                <p:tags r:id="rId2"/>
              </p:custDataLst>
            </p:nvPr>
          </p:nvGrpSpPr>
          <p:grpSpPr>
            <a:xfrm>
              <a:off x="9926" y="2939"/>
              <a:ext cx="1069" cy="824"/>
              <a:chOff x="745601" y="1880290"/>
              <a:chExt cx="678520" cy="523220"/>
            </a:xfrm>
          </p:grpSpPr>
          <p:sp>
            <p:nvSpPr>
              <p:cNvPr id="29" name="椭圆 28"/>
              <p:cNvSpPr/>
              <p:nvPr>
                <p:custDataLst>
                  <p:tags r:id="rId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30" name="文本框 29"/>
              <p:cNvSpPr txBox="1"/>
              <p:nvPr>
                <p:custDataLst>
                  <p:tags r:id="rId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7</a:t>
                </a:r>
                <a:endParaRPr lang="en-US" altLang="zh-CN" sz="2000" b="1" dirty="0">
                  <a:latin typeface="微软雅黑" panose="020B0503020204020204" charset="-122"/>
                  <a:ea typeface="微软雅黑" panose="020B0503020204020204" charset="-122"/>
                </a:endParaRPr>
              </a:p>
            </p:txBody>
          </p:sp>
          <p:sp>
            <p:nvSpPr>
              <p:cNvPr id="2" name="椭圆 1"/>
              <p:cNvSpPr/>
              <p:nvPr>
                <p:custDataLst>
                  <p:tags r:id="rId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6" name="组合 75"/>
          <p:cNvGrpSpPr/>
          <p:nvPr/>
        </p:nvGrpSpPr>
        <p:grpSpPr>
          <a:xfrm>
            <a:off x="6458585" y="2624455"/>
            <a:ext cx="4104005" cy="523240"/>
            <a:chOff x="9926" y="4133"/>
            <a:chExt cx="6463" cy="824"/>
          </a:xfrm>
        </p:grpSpPr>
        <p:sp>
          <p:nvSpPr>
            <p:cNvPr id="33" name="文本框 32"/>
            <p:cNvSpPr txBox="1"/>
            <p:nvPr>
              <p:custDataLst>
                <p:tags r:id="rId6"/>
              </p:custDataLst>
            </p:nvPr>
          </p:nvSpPr>
          <p:spPr>
            <a:xfrm>
              <a:off x="11087" y="4179"/>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大学生情绪管理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custDataLst>
                <p:tags r:id="rId7"/>
              </p:custDataLst>
            </p:nvPr>
          </p:nvGrpSpPr>
          <p:grpSpPr>
            <a:xfrm>
              <a:off x="9926" y="4133"/>
              <a:ext cx="1069" cy="824"/>
              <a:chOff x="745601" y="2873351"/>
              <a:chExt cx="678520" cy="523220"/>
            </a:xfrm>
          </p:grpSpPr>
          <p:sp>
            <p:nvSpPr>
              <p:cNvPr id="34" name="椭圆 33"/>
              <p:cNvSpPr/>
              <p:nvPr>
                <p:custDataLst>
                  <p:tags r:id="rId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 name="文本框 3"/>
              <p:cNvSpPr txBox="1"/>
              <p:nvPr>
                <p:custDataLst>
                  <p:tags r:id="rId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8</a:t>
                </a:r>
                <a:endParaRPr lang="en-US" altLang="zh-CN" sz="2000" b="1" dirty="0">
                  <a:latin typeface="微软雅黑" panose="020B0503020204020204" charset="-122"/>
                  <a:ea typeface="微软雅黑" panose="020B0503020204020204" charset="-122"/>
                </a:endParaRPr>
              </a:p>
            </p:txBody>
          </p:sp>
          <p:sp>
            <p:nvSpPr>
              <p:cNvPr id="5" name="椭圆 4"/>
              <p:cNvSpPr/>
              <p:nvPr>
                <p:custDataLst>
                  <p:tags r:id="rId1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7" name="组合 76"/>
          <p:cNvGrpSpPr/>
          <p:nvPr/>
        </p:nvGrpSpPr>
        <p:grpSpPr>
          <a:xfrm>
            <a:off x="6458585" y="3402965"/>
            <a:ext cx="4104005" cy="523240"/>
            <a:chOff x="9926" y="5359"/>
            <a:chExt cx="6463" cy="824"/>
          </a:xfrm>
        </p:grpSpPr>
        <p:sp>
          <p:nvSpPr>
            <p:cNvPr id="7" name="文本框 6"/>
            <p:cNvSpPr txBox="1"/>
            <p:nvPr>
              <p:custDataLst>
                <p:tags r:id="rId11"/>
              </p:custDataLst>
            </p:nvPr>
          </p:nvSpPr>
          <p:spPr>
            <a:xfrm>
              <a:off x="11087" y="540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大学生人际交往</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 name="组合 7"/>
            <p:cNvGrpSpPr/>
            <p:nvPr>
              <p:custDataLst>
                <p:tags r:id="rId12"/>
              </p:custDataLst>
            </p:nvPr>
          </p:nvGrpSpPr>
          <p:grpSpPr>
            <a:xfrm>
              <a:off x="9926" y="5359"/>
              <a:ext cx="1069" cy="824"/>
              <a:chOff x="745601" y="3866412"/>
              <a:chExt cx="678520" cy="523220"/>
            </a:xfrm>
          </p:grpSpPr>
          <p:sp>
            <p:nvSpPr>
              <p:cNvPr id="9" name="椭圆 8"/>
              <p:cNvSpPr/>
              <p:nvPr>
                <p:custDataLst>
                  <p:tags r:id="rId1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0" name="文本框 9"/>
              <p:cNvSpPr txBox="1"/>
              <p:nvPr>
                <p:custDataLst>
                  <p:tags r:id="rId1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9</a:t>
                </a:r>
                <a:endParaRPr lang="en-US" altLang="zh-CN" sz="2000" b="1" dirty="0">
                  <a:latin typeface="微软雅黑" panose="020B0503020204020204" charset="-122"/>
                  <a:ea typeface="微软雅黑" panose="020B0503020204020204" charset="-122"/>
                </a:endParaRPr>
              </a:p>
            </p:txBody>
          </p:sp>
          <p:sp>
            <p:nvSpPr>
              <p:cNvPr id="12" name="椭圆 11"/>
              <p:cNvSpPr/>
              <p:nvPr>
                <p:custDataLst>
                  <p:tags r:id="rId1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8" name="组合 77"/>
          <p:cNvGrpSpPr/>
          <p:nvPr/>
        </p:nvGrpSpPr>
        <p:grpSpPr>
          <a:xfrm>
            <a:off x="6431280" y="4171315"/>
            <a:ext cx="4131310" cy="523240"/>
            <a:chOff x="9883" y="6569"/>
            <a:chExt cx="6506" cy="824"/>
          </a:xfrm>
        </p:grpSpPr>
        <p:sp>
          <p:nvSpPr>
            <p:cNvPr id="43" name="文本框 42"/>
            <p:cNvSpPr txBox="1"/>
            <p:nvPr>
              <p:custDataLst>
                <p:tags r:id="rId16"/>
              </p:custDataLst>
            </p:nvPr>
          </p:nvSpPr>
          <p:spPr>
            <a:xfrm>
              <a:off x="11087" y="661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大学生恋爱与性心理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3" name="组合 12"/>
            <p:cNvGrpSpPr/>
            <p:nvPr>
              <p:custDataLst>
                <p:tags r:id="rId17"/>
              </p:custDataLst>
            </p:nvPr>
          </p:nvGrpSpPr>
          <p:grpSpPr>
            <a:xfrm>
              <a:off x="9883" y="6569"/>
              <a:ext cx="1112" cy="824"/>
              <a:chOff x="718296" y="4859473"/>
              <a:chExt cx="705825" cy="523220"/>
            </a:xfrm>
          </p:grpSpPr>
          <p:sp>
            <p:nvSpPr>
              <p:cNvPr id="44" name="椭圆 43"/>
              <p:cNvSpPr/>
              <p:nvPr>
                <p:custDataLst>
                  <p:tags r:id="rId1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5" name="文本框 44"/>
              <p:cNvSpPr txBox="1"/>
              <p:nvPr>
                <p:custDataLst>
                  <p:tags r:id="rId19"/>
                </p:custDataLst>
              </p:nvPr>
            </p:nvSpPr>
            <p:spPr>
              <a:xfrm>
                <a:off x="718296" y="4915988"/>
                <a:ext cx="571500"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10</a:t>
                </a:r>
                <a:endParaRPr lang="en-US" altLang="zh-CN" sz="2000" b="1" dirty="0">
                  <a:latin typeface="微软雅黑" panose="020B0503020204020204" charset="-122"/>
                  <a:ea typeface="微软雅黑" panose="020B0503020204020204" charset="-122"/>
                </a:endParaRPr>
              </a:p>
            </p:txBody>
          </p:sp>
          <p:sp>
            <p:nvSpPr>
              <p:cNvPr id="46" name="椭圆 45"/>
              <p:cNvSpPr/>
              <p:nvPr>
                <p:custDataLst>
                  <p:tags r:id="rId2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9" name="组合 78"/>
          <p:cNvGrpSpPr/>
          <p:nvPr/>
        </p:nvGrpSpPr>
        <p:grpSpPr>
          <a:xfrm>
            <a:off x="6438265" y="4877435"/>
            <a:ext cx="5023485" cy="523240"/>
            <a:chOff x="9894" y="7681"/>
            <a:chExt cx="7911" cy="824"/>
          </a:xfrm>
        </p:grpSpPr>
        <p:sp>
          <p:nvSpPr>
            <p:cNvPr id="32" name="文本框 31"/>
            <p:cNvSpPr txBox="1"/>
            <p:nvPr>
              <p:custDataLst>
                <p:tags r:id="rId21"/>
              </p:custDataLst>
            </p:nvPr>
          </p:nvSpPr>
          <p:spPr>
            <a:xfrm>
              <a:off x="11088" y="7727"/>
              <a:ext cx="671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大学生压力管理与挫折应对 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4" name="组合 13"/>
            <p:cNvGrpSpPr/>
            <p:nvPr>
              <p:custDataLst>
                <p:tags r:id="rId22"/>
              </p:custDataLst>
            </p:nvPr>
          </p:nvGrpSpPr>
          <p:grpSpPr>
            <a:xfrm>
              <a:off x="9894" y="7681"/>
              <a:ext cx="1102" cy="824"/>
              <a:chOff x="724646" y="3866412"/>
              <a:chExt cx="699475" cy="523220"/>
            </a:xfrm>
          </p:grpSpPr>
          <p:sp>
            <p:nvSpPr>
              <p:cNvPr id="15" name="椭圆 14"/>
              <p:cNvSpPr/>
              <p:nvPr>
                <p:custDataLst>
                  <p:tags r:id="rId2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7" name="文本框 46"/>
              <p:cNvSpPr txBox="1"/>
              <p:nvPr>
                <p:custDataLst>
                  <p:tags r:id="rId24"/>
                </p:custDataLst>
              </p:nvPr>
            </p:nvSpPr>
            <p:spPr>
              <a:xfrm>
                <a:off x="724646" y="3922927"/>
                <a:ext cx="62547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11</a:t>
                </a:r>
                <a:endParaRPr lang="en-US" altLang="zh-CN" sz="2000" b="1" dirty="0">
                  <a:latin typeface="微软雅黑" panose="020B0503020204020204" charset="-122"/>
                  <a:ea typeface="微软雅黑" panose="020B0503020204020204" charset="-122"/>
                </a:endParaRPr>
              </a:p>
            </p:txBody>
          </p:sp>
          <p:sp>
            <p:nvSpPr>
              <p:cNvPr id="48" name="椭圆 47"/>
              <p:cNvSpPr/>
              <p:nvPr>
                <p:custDataLst>
                  <p:tags r:id="rId2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80" name="组合 79"/>
          <p:cNvGrpSpPr/>
          <p:nvPr/>
        </p:nvGrpSpPr>
        <p:grpSpPr>
          <a:xfrm>
            <a:off x="6431915" y="5645785"/>
            <a:ext cx="5151120" cy="523240"/>
            <a:chOff x="9884" y="8891"/>
            <a:chExt cx="8112" cy="824"/>
          </a:xfrm>
        </p:grpSpPr>
        <p:sp>
          <p:nvSpPr>
            <p:cNvPr id="49" name="文本框 48"/>
            <p:cNvSpPr txBox="1"/>
            <p:nvPr>
              <p:custDataLst>
                <p:tags r:id="rId26"/>
              </p:custDataLst>
            </p:nvPr>
          </p:nvSpPr>
          <p:spPr>
            <a:xfrm>
              <a:off x="11088" y="8937"/>
              <a:ext cx="6908"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大学生生命教育与心理危机应对</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0" name="组合 49"/>
            <p:cNvGrpSpPr/>
            <p:nvPr>
              <p:custDataLst>
                <p:tags r:id="rId27"/>
              </p:custDataLst>
            </p:nvPr>
          </p:nvGrpSpPr>
          <p:grpSpPr>
            <a:xfrm>
              <a:off x="9884" y="8891"/>
              <a:ext cx="1112" cy="824"/>
              <a:chOff x="718296" y="4859473"/>
              <a:chExt cx="705825" cy="523220"/>
            </a:xfrm>
          </p:grpSpPr>
          <p:sp>
            <p:nvSpPr>
              <p:cNvPr id="51" name="椭圆 50"/>
              <p:cNvSpPr/>
              <p:nvPr>
                <p:custDataLst>
                  <p:tags r:id="rId2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2" name="文本框 51"/>
              <p:cNvSpPr txBox="1"/>
              <p:nvPr>
                <p:custDataLst>
                  <p:tags r:id="rId29"/>
                </p:custDataLst>
              </p:nvPr>
            </p:nvSpPr>
            <p:spPr>
              <a:xfrm>
                <a:off x="718296" y="4915988"/>
                <a:ext cx="57086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12</a:t>
                </a:r>
                <a:endParaRPr lang="en-US" altLang="zh-CN" sz="2000" b="1" dirty="0">
                  <a:latin typeface="微软雅黑" panose="020B0503020204020204" charset="-122"/>
                  <a:ea typeface="微软雅黑" panose="020B0503020204020204" charset="-122"/>
                </a:endParaRPr>
              </a:p>
            </p:txBody>
          </p:sp>
          <p:sp>
            <p:nvSpPr>
              <p:cNvPr id="53" name="椭圆 52"/>
              <p:cNvSpPr/>
              <p:nvPr>
                <p:custDataLst>
                  <p:tags r:id="rId3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8" name="组合 67"/>
          <p:cNvGrpSpPr/>
          <p:nvPr/>
        </p:nvGrpSpPr>
        <p:grpSpPr>
          <a:xfrm>
            <a:off x="923925" y="1826895"/>
            <a:ext cx="4164965" cy="523240"/>
            <a:chOff x="2657" y="2877"/>
            <a:chExt cx="6559" cy="824"/>
          </a:xfrm>
        </p:grpSpPr>
        <p:sp>
          <p:nvSpPr>
            <p:cNvPr id="16" name="文本框 15"/>
            <p:cNvSpPr txBox="1"/>
            <p:nvPr>
              <p:custDataLst>
                <p:tags r:id="rId31"/>
              </p:custDataLst>
            </p:nvPr>
          </p:nvSpPr>
          <p:spPr>
            <a:xfrm>
              <a:off x="3914" y="2923"/>
              <a:ext cx="5303"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大学生心理健康导论</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7" name="组合 16"/>
            <p:cNvGrpSpPr/>
            <p:nvPr>
              <p:custDataLst>
                <p:tags r:id="rId32"/>
              </p:custDataLst>
            </p:nvPr>
          </p:nvGrpSpPr>
          <p:grpSpPr>
            <a:xfrm>
              <a:off x="2657" y="2877"/>
              <a:ext cx="1069" cy="824"/>
              <a:chOff x="745601" y="1880290"/>
              <a:chExt cx="678520" cy="523220"/>
            </a:xfrm>
          </p:grpSpPr>
          <p:sp>
            <p:nvSpPr>
              <p:cNvPr id="18" name="椭圆 17"/>
              <p:cNvSpPr/>
              <p:nvPr>
                <p:custDataLst>
                  <p:tags r:id="rId3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9" name="文本框 18"/>
              <p:cNvSpPr txBox="1"/>
              <p:nvPr>
                <p:custDataLst>
                  <p:tags r:id="rId3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a:t>
                </a:r>
                <a:endParaRPr lang="en-US" altLang="zh-CN" sz="2000" b="1" dirty="0">
                  <a:latin typeface="微软雅黑" panose="020B0503020204020204" charset="-122"/>
                  <a:ea typeface="微软雅黑" panose="020B0503020204020204" charset="-122"/>
                </a:endParaRPr>
              </a:p>
            </p:txBody>
          </p:sp>
          <p:sp>
            <p:nvSpPr>
              <p:cNvPr id="20" name="椭圆 19"/>
              <p:cNvSpPr/>
              <p:nvPr>
                <p:custDataLst>
                  <p:tags r:id="rId3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9" name="组合 68"/>
          <p:cNvGrpSpPr/>
          <p:nvPr/>
        </p:nvGrpSpPr>
        <p:grpSpPr>
          <a:xfrm>
            <a:off x="923925" y="2585085"/>
            <a:ext cx="4763770" cy="523240"/>
            <a:chOff x="2657" y="4071"/>
            <a:chExt cx="7502" cy="824"/>
          </a:xfrm>
        </p:grpSpPr>
        <p:sp>
          <p:nvSpPr>
            <p:cNvPr id="21" name="文本框 20"/>
            <p:cNvSpPr txBox="1"/>
            <p:nvPr>
              <p:custDataLst>
                <p:tags r:id="rId36"/>
              </p:custDataLst>
            </p:nvPr>
          </p:nvSpPr>
          <p:spPr>
            <a:xfrm>
              <a:off x="3914" y="4117"/>
              <a:ext cx="6245"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大学生心理咨询与心理治疗</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23" name="组合 22"/>
            <p:cNvGrpSpPr/>
            <p:nvPr>
              <p:custDataLst>
                <p:tags r:id="rId37"/>
              </p:custDataLst>
            </p:nvPr>
          </p:nvGrpSpPr>
          <p:grpSpPr>
            <a:xfrm>
              <a:off x="2657" y="4071"/>
              <a:ext cx="1069" cy="824"/>
              <a:chOff x="745601" y="2873351"/>
              <a:chExt cx="678520" cy="523220"/>
            </a:xfrm>
          </p:grpSpPr>
          <p:sp>
            <p:nvSpPr>
              <p:cNvPr id="24" name="椭圆 23"/>
              <p:cNvSpPr/>
              <p:nvPr>
                <p:custDataLst>
                  <p:tags r:id="rId3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25" name="文本框 24"/>
              <p:cNvSpPr txBox="1"/>
              <p:nvPr>
                <p:custDataLst>
                  <p:tags r:id="rId3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2</a:t>
                </a:r>
                <a:endParaRPr lang="en-US" altLang="zh-CN" sz="2000" b="1" dirty="0">
                  <a:latin typeface="微软雅黑" panose="020B0503020204020204" charset="-122"/>
                  <a:ea typeface="微软雅黑" panose="020B0503020204020204" charset="-122"/>
                </a:endParaRPr>
              </a:p>
            </p:txBody>
          </p:sp>
          <p:sp>
            <p:nvSpPr>
              <p:cNvPr id="26" name="椭圆 25"/>
              <p:cNvSpPr/>
              <p:nvPr>
                <p:custDataLst>
                  <p:tags r:id="rId4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0" name="组合 69"/>
          <p:cNvGrpSpPr/>
          <p:nvPr/>
        </p:nvGrpSpPr>
        <p:grpSpPr>
          <a:xfrm>
            <a:off x="923925" y="3363595"/>
            <a:ext cx="5076190" cy="523240"/>
            <a:chOff x="2657" y="5297"/>
            <a:chExt cx="7994" cy="824"/>
          </a:xfrm>
        </p:grpSpPr>
        <p:sp>
          <p:nvSpPr>
            <p:cNvPr id="27" name="文本框 26"/>
            <p:cNvSpPr txBox="1"/>
            <p:nvPr>
              <p:custDataLst>
                <p:tags r:id="rId41"/>
              </p:custDataLst>
            </p:nvPr>
          </p:nvSpPr>
          <p:spPr>
            <a:xfrm>
              <a:off x="3914" y="5343"/>
              <a:ext cx="673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大学生常见心理困惑与异常心理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4" name="组合 53"/>
            <p:cNvGrpSpPr/>
            <p:nvPr>
              <p:custDataLst>
                <p:tags r:id="rId42"/>
              </p:custDataLst>
            </p:nvPr>
          </p:nvGrpSpPr>
          <p:grpSpPr>
            <a:xfrm>
              <a:off x="2657" y="5297"/>
              <a:ext cx="1069" cy="824"/>
              <a:chOff x="745601" y="3866412"/>
              <a:chExt cx="678520" cy="523220"/>
            </a:xfrm>
          </p:grpSpPr>
          <p:sp>
            <p:nvSpPr>
              <p:cNvPr id="55" name="椭圆 54"/>
              <p:cNvSpPr/>
              <p:nvPr>
                <p:custDataLst>
                  <p:tags r:id="rId4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6" name="文本框 55"/>
              <p:cNvSpPr txBox="1"/>
              <p:nvPr>
                <p:custDataLst>
                  <p:tags r:id="rId4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3</a:t>
                </a:r>
                <a:endParaRPr lang="en-US" altLang="zh-CN" sz="2000" b="1" dirty="0">
                  <a:latin typeface="微软雅黑" panose="020B0503020204020204" charset="-122"/>
                  <a:ea typeface="微软雅黑" panose="020B0503020204020204" charset="-122"/>
                </a:endParaRPr>
              </a:p>
            </p:txBody>
          </p:sp>
          <p:sp>
            <p:nvSpPr>
              <p:cNvPr id="57" name="椭圆 56"/>
              <p:cNvSpPr/>
              <p:nvPr>
                <p:custDataLst>
                  <p:tags r:id="rId4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1" name="组合 70"/>
          <p:cNvGrpSpPr/>
          <p:nvPr/>
        </p:nvGrpSpPr>
        <p:grpSpPr>
          <a:xfrm>
            <a:off x="923925" y="4131945"/>
            <a:ext cx="4164965" cy="523240"/>
            <a:chOff x="2657" y="6507"/>
            <a:chExt cx="6559" cy="824"/>
          </a:xfrm>
        </p:grpSpPr>
        <p:sp>
          <p:nvSpPr>
            <p:cNvPr id="58" name="文本框 57"/>
            <p:cNvSpPr txBox="1"/>
            <p:nvPr>
              <p:custDataLst>
                <p:tags r:id="rId46"/>
              </p:custDataLst>
            </p:nvPr>
          </p:nvSpPr>
          <p:spPr>
            <a:xfrm>
              <a:off x="3914" y="6553"/>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大学生自我意识与培养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9" name="组合 58"/>
            <p:cNvGrpSpPr/>
            <p:nvPr>
              <p:custDataLst>
                <p:tags r:id="rId47"/>
              </p:custDataLst>
            </p:nvPr>
          </p:nvGrpSpPr>
          <p:grpSpPr>
            <a:xfrm>
              <a:off x="2657" y="6507"/>
              <a:ext cx="1069" cy="824"/>
              <a:chOff x="745601" y="4859473"/>
              <a:chExt cx="678520" cy="523220"/>
            </a:xfrm>
          </p:grpSpPr>
          <p:sp>
            <p:nvSpPr>
              <p:cNvPr id="60" name="椭圆 59"/>
              <p:cNvSpPr/>
              <p:nvPr>
                <p:custDataLst>
                  <p:tags r:id="rId4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1" name="文本框 60"/>
              <p:cNvSpPr txBox="1"/>
              <p:nvPr>
                <p:custDataLst>
                  <p:tags r:id="rId4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4</a:t>
                </a:r>
                <a:endParaRPr lang="en-US" altLang="zh-CN" sz="2000" b="1" dirty="0">
                  <a:latin typeface="微软雅黑" panose="020B0503020204020204" charset="-122"/>
                  <a:ea typeface="微软雅黑" panose="020B0503020204020204" charset="-122"/>
                </a:endParaRPr>
              </a:p>
            </p:txBody>
          </p:sp>
          <p:sp>
            <p:nvSpPr>
              <p:cNvPr id="62" name="椭圆 61"/>
              <p:cNvSpPr/>
              <p:nvPr>
                <p:custDataLst>
                  <p:tags r:id="rId5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2" name="组合 71"/>
          <p:cNvGrpSpPr/>
          <p:nvPr/>
        </p:nvGrpSpPr>
        <p:grpSpPr>
          <a:xfrm>
            <a:off x="924560" y="4838065"/>
            <a:ext cx="4164965" cy="523240"/>
            <a:chOff x="2658" y="7619"/>
            <a:chExt cx="6559" cy="824"/>
          </a:xfrm>
        </p:grpSpPr>
        <p:sp>
          <p:nvSpPr>
            <p:cNvPr id="63" name="文本框 62"/>
            <p:cNvSpPr txBox="1"/>
            <p:nvPr>
              <p:custDataLst>
                <p:tags r:id="rId51"/>
              </p:custDataLst>
            </p:nvPr>
          </p:nvSpPr>
          <p:spPr>
            <a:xfrm>
              <a:off x="3915" y="766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大学生人格发展与培养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4" name="组合 63"/>
            <p:cNvGrpSpPr/>
            <p:nvPr>
              <p:custDataLst>
                <p:tags r:id="rId52"/>
              </p:custDataLst>
            </p:nvPr>
          </p:nvGrpSpPr>
          <p:grpSpPr>
            <a:xfrm>
              <a:off x="2658" y="7619"/>
              <a:ext cx="1069" cy="824"/>
              <a:chOff x="745601" y="3866412"/>
              <a:chExt cx="678520" cy="523220"/>
            </a:xfrm>
          </p:grpSpPr>
          <p:sp>
            <p:nvSpPr>
              <p:cNvPr id="65" name="椭圆 64"/>
              <p:cNvSpPr/>
              <p:nvPr>
                <p:custDataLst>
                  <p:tags r:id="rId5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6" name="文本框 65"/>
              <p:cNvSpPr txBox="1"/>
              <p:nvPr>
                <p:custDataLst>
                  <p:tags r:id="rId5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5</a:t>
                </a:r>
                <a:endParaRPr lang="en-US" altLang="zh-CN" sz="2000" b="1" dirty="0">
                  <a:latin typeface="微软雅黑" panose="020B0503020204020204" charset="-122"/>
                  <a:ea typeface="微软雅黑" panose="020B0503020204020204" charset="-122"/>
                </a:endParaRPr>
              </a:p>
            </p:txBody>
          </p:sp>
          <p:sp>
            <p:nvSpPr>
              <p:cNvPr id="67" name="椭圆 66"/>
              <p:cNvSpPr/>
              <p:nvPr>
                <p:custDataLst>
                  <p:tags r:id="rId5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3" name="组合 72"/>
          <p:cNvGrpSpPr/>
          <p:nvPr/>
        </p:nvGrpSpPr>
        <p:grpSpPr>
          <a:xfrm>
            <a:off x="924560" y="5606415"/>
            <a:ext cx="5293995" cy="523240"/>
            <a:chOff x="2658" y="8829"/>
            <a:chExt cx="8337" cy="824"/>
          </a:xfrm>
        </p:grpSpPr>
        <p:sp>
          <p:nvSpPr>
            <p:cNvPr id="74" name="文本框 73"/>
            <p:cNvSpPr txBox="1"/>
            <p:nvPr>
              <p:custDataLst>
                <p:tags r:id="rId56"/>
              </p:custDataLst>
            </p:nvPr>
          </p:nvSpPr>
          <p:spPr>
            <a:xfrm>
              <a:off x="3915" y="8875"/>
              <a:ext cx="7080"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大学生职业生涯规划与择业心理 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1" name="组合 80"/>
            <p:cNvGrpSpPr/>
            <p:nvPr>
              <p:custDataLst>
                <p:tags r:id="rId57"/>
              </p:custDataLst>
            </p:nvPr>
          </p:nvGrpSpPr>
          <p:grpSpPr>
            <a:xfrm>
              <a:off x="2658" y="8829"/>
              <a:ext cx="1069" cy="824"/>
              <a:chOff x="745601" y="4859473"/>
              <a:chExt cx="678520" cy="523220"/>
            </a:xfrm>
          </p:grpSpPr>
          <p:sp>
            <p:nvSpPr>
              <p:cNvPr id="82" name="椭圆 81"/>
              <p:cNvSpPr/>
              <p:nvPr>
                <p:custDataLst>
                  <p:tags r:id="rId5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83" name="文本框 82"/>
              <p:cNvSpPr txBox="1"/>
              <p:nvPr>
                <p:custDataLst>
                  <p:tags r:id="rId5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6</a:t>
                </a:r>
                <a:endParaRPr lang="en-US" altLang="zh-CN" sz="2000" b="1" dirty="0">
                  <a:latin typeface="微软雅黑" panose="020B0503020204020204" charset="-122"/>
                  <a:ea typeface="微软雅黑" panose="020B0503020204020204" charset="-122"/>
                </a:endParaRPr>
              </a:p>
            </p:txBody>
          </p:sp>
          <p:sp>
            <p:nvSpPr>
              <p:cNvPr id="84" name="椭圆 83"/>
              <p:cNvSpPr/>
              <p:nvPr>
                <p:custDataLst>
                  <p:tags r:id="rId6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90" name="组合 89"/>
          <p:cNvGrpSpPr/>
          <p:nvPr/>
        </p:nvGrpSpPr>
        <p:grpSpPr>
          <a:xfrm>
            <a:off x="4679315" y="162560"/>
            <a:ext cx="2833370" cy="1243330"/>
            <a:chOff x="7088" y="256"/>
            <a:chExt cx="4462" cy="1958"/>
          </a:xfrm>
        </p:grpSpPr>
        <p:sp>
          <p:nvSpPr>
            <p:cNvPr id="89" name="矩形 88"/>
            <p:cNvSpPr/>
            <p:nvPr/>
          </p:nvSpPr>
          <p:spPr>
            <a:xfrm>
              <a:off x="7088" y="256"/>
              <a:ext cx="4462" cy="1959"/>
            </a:xfrm>
            <a:prstGeom prst="rect">
              <a:avLst/>
            </a:prstGeom>
            <a:solidFill>
              <a:schemeClr val="bg1"/>
            </a:solidFill>
            <a:ln w="28575">
              <a:solidFill>
                <a:srgbClr val="FCC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custDataLst>
                <p:tags r:id="rId61"/>
              </p:custDataLst>
            </p:nvPr>
          </p:nvSpPr>
          <p:spPr>
            <a:xfrm>
              <a:off x="7435" y="394"/>
              <a:ext cx="3805" cy="1631"/>
            </a:xfrm>
            <a:prstGeom prst="rect">
              <a:avLst/>
            </a:prstGeom>
            <a:noFill/>
          </p:spPr>
          <p:txBody>
            <a:bodyPr wrap="square" rtlCol="0" anchor="b" anchorCtr="0"/>
            <a:p>
              <a:pPr algn="ctr"/>
              <a:r>
                <a:rPr lang="zh-CN" altLang="en-US" sz="6000" b="1" dirty="0">
                  <a:solidFill>
                    <a:srgbClr val="7EA96D"/>
                  </a:solidFill>
                  <a:uFillTx/>
                  <a:latin typeface="微软雅黑" panose="020B0503020204020204" charset="-122"/>
                  <a:ea typeface="微软雅黑" panose="020B0503020204020204" charset="-122"/>
                </a:rPr>
                <a:t>目 录</a:t>
              </a:r>
              <a:endParaRPr lang="zh-CN" altLang="en-US" sz="6000" b="1" dirty="0">
                <a:solidFill>
                  <a:srgbClr val="7EA96D"/>
                </a:solidFill>
                <a:uFillTx/>
                <a:latin typeface="微软雅黑" panose="020B0503020204020204" charset="-122"/>
                <a:ea typeface="微软雅黑" panose="020B0503020204020204" charset="-122"/>
              </a:endParaRPr>
            </a:p>
          </p:txBody>
        </p:sp>
      </p:grpSp>
    </p:spTree>
    <p:custDataLst>
      <p:tags r:id="rId6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000"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ppt_x</p:attrName>
                                        </p:attrNameLst>
                                      </p:cBhvr>
                                      <p:tavLst>
                                        <p:tav tm="0">
                                          <p:val>
                                            <p:strVal val="#ppt_x-.2"/>
                                          </p:val>
                                        </p:tav>
                                        <p:tav tm="100000">
                                          <p:val>
                                            <p:strVal val="#ppt_x"/>
                                          </p:val>
                                        </p:tav>
                                      </p:tavLst>
                                    </p:anim>
                                    <p:anim calcmode="lin" valueType="num">
                                      <p:cBhvr>
                                        <p:cTn id="8"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9" dur="1000"/>
                                        <p:tgtEl>
                                          <p:spTgt spid="68"/>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000" fill="hold">
                                          <p:stCondLst>
                                            <p:cond delay="0"/>
                                          </p:stCondLst>
                                        </p:cTn>
                                        <p:tgtEl>
                                          <p:spTgt spid="69"/>
                                        </p:tgtEl>
                                        <p:attrNameLst>
                                          <p:attrName>style.visibility</p:attrName>
                                        </p:attrNameLst>
                                      </p:cBhvr>
                                      <p:to>
                                        <p:strVal val="visible"/>
                                      </p:to>
                                    </p:set>
                                    <p:anim calcmode="lin" valueType="num">
                                      <p:cBhvr>
                                        <p:cTn id="13" dur="1000" fill="hold"/>
                                        <p:tgtEl>
                                          <p:spTgt spid="69"/>
                                        </p:tgtEl>
                                        <p:attrNameLst>
                                          <p:attrName>ppt_x</p:attrName>
                                        </p:attrNameLst>
                                      </p:cBhvr>
                                      <p:tavLst>
                                        <p:tav tm="0">
                                          <p:val>
                                            <p:strVal val="#ppt_x-.2"/>
                                          </p:val>
                                        </p:tav>
                                        <p:tav tm="100000">
                                          <p:val>
                                            <p:strVal val="#ppt_x"/>
                                          </p:val>
                                        </p:tav>
                                      </p:tavLst>
                                    </p:anim>
                                    <p:anim calcmode="lin" valueType="num">
                                      <p:cBhvr>
                                        <p:cTn id="14" dur="1000" fill="hold"/>
                                        <p:tgtEl>
                                          <p:spTgt spid="69"/>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9"/>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000" fill="hold">
                                          <p:stCondLst>
                                            <p:cond delay="0"/>
                                          </p:stCondLst>
                                        </p:cTn>
                                        <p:tgtEl>
                                          <p:spTgt spid="70"/>
                                        </p:tgtEl>
                                        <p:attrNameLst>
                                          <p:attrName>style.visibility</p:attrName>
                                        </p:attrNameLst>
                                      </p:cBhvr>
                                      <p:to>
                                        <p:strVal val="visible"/>
                                      </p:to>
                                    </p:set>
                                    <p:anim calcmode="lin" valueType="num">
                                      <p:cBhvr>
                                        <p:cTn id="19" dur="1000" fill="hold"/>
                                        <p:tgtEl>
                                          <p:spTgt spid="70"/>
                                        </p:tgtEl>
                                        <p:attrNameLst>
                                          <p:attrName>ppt_x</p:attrName>
                                        </p:attrNameLst>
                                      </p:cBhvr>
                                      <p:tavLst>
                                        <p:tav tm="0">
                                          <p:val>
                                            <p:strVal val="#ppt_x-.2"/>
                                          </p:val>
                                        </p:tav>
                                        <p:tav tm="100000">
                                          <p:val>
                                            <p:strVal val="#ppt_x"/>
                                          </p:val>
                                        </p:tav>
                                      </p:tavLst>
                                    </p:anim>
                                    <p:anim calcmode="lin" valueType="num">
                                      <p:cBhvr>
                                        <p:cTn id="20" dur="1000" fill="hold"/>
                                        <p:tgtEl>
                                          <p:spTgt spid="7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0"/>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000" fill="hold">
                                          <p:stCondLst>
                                            <p:cond delay="0"/>
                                          </p:stCondLst>
                                        </p:cTn>
                                        <p:tgtEl>
                                          <p:spTgt spid="71"/>
                                        </p:tgtEl>
                                        <p:attrNameLst>
                                          <p:attrName>style.visibility</p:attrName>
                                        </p:attrNameLst>
                                      </p:cBhvr>
                                      <p:to>
                                        <p:strVal val="visible"/>
                                      </p:to>
                                    </p:set>
                                    <p:anim calcmode="lin" valueType="num">
                                      <p:cBhvr>
                                        <p:cTn id="25" dur="1000" fill="hold"/>
                                        <p:tgtEl>
                                          <p:spTgt spid="71"/>
                                        </p:tgtEl>
                                        <p:attrNameLst>
                                          <p:attrName>ppt_x</p:attrName>
                                        </p:attrNameLst>
                                      </p:cBhvr>
                                      <p:tavLst>
                                        <p:tav tm="0">
                                          <p:val>
                                            <p:strVal val="#ppt_x-.2"/>
                                          </p:val>
                                        </p:tav>
                                        <p:tav tm="100000">
                                          <p:val>
                                            <p:strVal val="#ppt_x"/>
                                          </p:val>
                                        </p:tav>
                                      </p:tavLst>
                                    </p:anim>
                                    <p:anim calcmode="lin" valueType="num">
                                      <p:cBhvr>
                                        <p:cTn id="26" dur="1000" fill="hold"/>
                                        <p:tgtEl>
                                          <p:spTgt spid="7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1"/>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000" fill="hold">
                                          <p:stCondLst>
                                            <p:cond delay="0"/>
                                          </p:stCondLst>
                                        </p:cTn>
                                        <p:tgtEl>
                                          <p:spTgt spid="72"/>
                                        </p:tgtEl>
                                        <p:attrNameLst>
                                          <p:attrName>style.visibility</p:attrName>
                                        </p:attrNameLst>
                                      </p:cBhvr>
                                      <p:to>
                                        <p:strVal val="visible"/>
                                      </p:to>
                                    </p:set>
                                    <p:anim calcmode="lin" valueType="num">
                                      <p:cBhvr>
                                        <p:cTn id="31" dur="1000" fill="hold"/>
                                        <p:tgtEl>
                                          <p:spTgt spid="72"/>
                                        </p:tgtEl>
                                        <p:attrNameLst>
                                          <p:attrName>ppt_x</p:attrName>
                                        </p:attrNameLst>
                                      </p:cBhvr>
                                      <p:tavLst>
                                        <p:tav tm="0">
                                          <p:val>
                                            <p:strVal val="#ppt_x-.2"/>
                                          </p:val>
                                        </p:tav>
                                        <p:tav tm="100000">
                                          <p:val>
                                            <p:strVal val="#ppt_x"/>
                                          </p:val>
                                        </p:tav>
                                      </p:tavLst>
                                    </p:anim>
                                    <p:anim calcmode="lin" valueType="num">
                                      <p:cBhvr>
                                        <p:cTn id="32" dur="1000" fill="hold"/>
                                        <p:tgtEl>
                                          <p:spTgt spid="72"/>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2"/>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000" fill="hold">
                                          <p:stCondLst>
                                            <p:cond delay="0"/>
                                          </p:stCondLst>
                                        </p:cTn>
                                        <p:tgtEl>
                                          <p:spTgt spid="73"/>
                                        </p:tgtEl>
                                        <p:attrNameLst>
                                          <p:attrName>style.visibility</p:attrName>
                                        </p:attrNameLst>
                                      </p:cBhvr>
                                      <p:to>
                                        <p:strVal val="visible"/>
                                      </p:to>
                                    </p:set>
                                    <p:anim calcmode="lin" valueType="num">
                                      <p:cBhvr>
                                        <p:cTn id="37" dur="1000" fill="hold"/>
                                        <p:tgtEl>
                                          <p:spTgt spid="73"/>
                                        </p:tgtEl>
                                        <p:attrNameLst>
                                          <p:attrName>ppt_x</p:attrName>
                                        </p:attrNameLst>
                                      </p:cBhvr>
                                      <p:tavLst>
                                        <p:tav tm="0">
                                          <p:val>
                                            <p:strVal val="#ppt_x-.2"/>
                                          </p:val>
                                        </p:tav>
                                        <p:tav tm="100000">
                                          <p:val>
                                            <p:strVal val="#ppt_x"/>
                                          </p:val>
                                        </p:tav>
                                      </p:tavLst>
                                    </p:anim>
                                    <p:anim calcmode="lin" valueType="num">
                                      <p:cBhvr>
                                        <p:cTn id="38" dur="1000" fill="hold"/>
                                        <p:tgtEl>
                                          <p:spTgt spid="7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73"/>
                                        </p:tgtEl>
                                      </p:cBhvr>
                                    </p:animEffect>
                                  </p:childTnLst>
                                </p:cTn>
                              </p:par>
                            </p:childTnLst>
                          </p:cTn>
                        </p:par>
                        <p:par>
                          <p:cTn id="40" fill="hold">
                            <p:stCondLst>
                              <p:cond delay="6000"/>
                            </p:stCondLst>
                            <p:childTnLst>
                              <p:par>
                                <p:cTn id="41" presetID="29" presetClass="entr" presetSubtype="0" fill="hold" nodeType="afterEffect">
                                  <p:stCondLst>
                                    <p:cond delay="0"/>
                                  </p:stCondLst>
                                  <p:childTnLst>
                                    <p:set>
                                      <p:cBhvr>
                                        <p:cTn id="42" dur="1000" fill="hold">
                                          <p:stCondLst>
                                            <p:cond delay="0"/>
                                          </p:stCondLst>
                                        </p:cTn>
                                        <p:tgtEl>
                                          <p:spTgt spid="75"/>
                                        </p:tgtEl>
                                        <p:attrNameLst>
                                          <p:attrName>style.visibility</p:attrName>
                                        </p:attrNameLst>
                                      </p:cBhvr>
                                      <p:to>
                                        <p:strVal val="visible"/>
                                      </p:to>
                                    </p:set>
                                    <p:anim calcmode="lin" valueType="num">
                                      <p:cBhvr>
                                        <p:cTn id="43" dur="1000" fill="hold"/>
                                        <p:tgtEl>
                                          <p:spTgt spid="75"/>
                                        </p:tgtEl>
                                        <p:attrNameLst>
                                          <p:attrName>ppt_x</p:attrName>
                                        </p:attrNameLst>
                                      </p:cBhvr>
                                      <p:tavLst>
                                        <p:tav tm="0">
                                          <p:val>
                                            <p:strVal val="#ppt_x-.2"/>
                                          </p:val>
                                        </p:tav>
                                        <p:tav tm="100000">
                                          <p:val>
                                            <p:strVal val="#ppt_x"/>
                                          </p:val>
                                        </p:tav>
                                      </p:tavLst>
                                    </p:anim>
                                    <p:anim calcmode="lin" valueType="num">
                                      <p:cBhvr>
                                        <p:cTn id="44" dur="1000" fill="hold"/>
                                        <p:tgtEl>
                                          <p:spTgt spid="75"/>
                                        </p:tgtEl>
                                        <p:attrNameLst>
                                          <p:attrName>ppt_y</p:attrName>
                                        </p:attrNameLst>
                                      </p:cBhvr>
                                      <p:tavLst>
                                        <p:tav tm="0">
                                          <p:val>
                                            <p:strVal val="#ppt_y"/>
                                          </p:val>
                                        </p:tav>
                                        <p:tav tm="100000">
                                          <p:val>
                                            <p:strVal val="#ppt_y"/>
                                          </p:val>
                                        </p:tav>
                                      </p:tavLst>
                                    </p:anim>
                                    <p:animEffect transition="in" filter="wipe(right)" prLst="gradientSize: 0.1">
                                      <p:cBhvr>
                                        <p:cTn id="45" dur="1000"/>
                                        <p:tgtEl>
                                          <p:spTgt spid="75"/>
                                        </p:tgtEl>
                                      </p:cBhvr>
                                    </p:animEffect>
                                  </p:childTnLst>
                                </p:cTn>
                              </p:par>
                            </p:childTnLst>
                          </p:cTn>
                        </p:par>
                        <p:par>
                          <p:cTn id="46" fill="hold">
                            <p:stCondLst>
                              <p:cond delay="7000"/>
                            </p:stCondLst>
                            <p:childTnLst>
                              <p:par>
                                <p:cTn id="47" presetID="29" presetClass="entr" presetSubtype="0" fill="hold" nodeType="afterEffect">
                                  <p:stCondLst>
                                    <p:cond delay="0"/>
                                  </p:stCondLst>
                                  <p:childTnLst>
                                    <p:set>
                                      <p:cBhvr>
                                        <p:cTn id="48" dur="1000" fill="hold">
                                          <p:stCondLst>
                                            <p:cond delay="0"/>
                                          </p:stCondLst>
                                        </p:cTn>
                                        <p:tgtEl>
                                          <p:spTgt spid="76"/>
                                        </p:tgtEl>
                                        <p:attrNameLst>
                                          <p:attrName>style.visibility</p:attrName>
                                        </p:attrNameLst>
                                      </p:cBhvr>
                                      <p:to>
                                        <p:strVal val="visible"/>
                                      </p:to>
                                    </p:set>
                                    <p:anim calcmode="lin" valueType="num">
                                      <p:cBhvr>
                                        <p:cTn id="49" dur="1000" fill="hold"/>
                                        <p:tgtEl>
                                          <p:spTgt spid="76"/>
                                        </p:tgtEl>
                                        <p:attrNameLst>
                                          <p:attrName>ppt_x</p:attrName>
                                        </p:attrNameLst>
                                      </p:cBhvr>
                                      <p:tavLst>
                                        <p:tav tm="0">
                                          <p:val>
                                            <p:strVal val="#ppt_x-.2"/>
                                          </p:val>
                                        </p:tav>
                                        <p:tav tm="100000">
                                          <p:val>
                                            <p:strVal val="#ppt_x"/>
                                          </p:val>
                                        </p:tav>
                                      </p:tavLst>
                                    </p:anim>
                                    <p:anim calcmode="lin" valueType="num">
                                      <p:cBhvr>
                                        <p:cTn id="50" dur="1000" fill="hold"/>
                                        <p:tgtEl>
                                          <p:spTgt spid="7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76"/>
                                        </p:tgtEl>
                                      </p:cBhvr>
                                    </p:animEffect>
                                  </p:childTnLst>
                                </p:cTn>
                              </p:par>
                            </p:childTnLst>
                          </p:cTn>
                        </p:par>
                        <p:par>
                          <p:cTn id="52" fill="hold">
                            <p:stCondLst>
                              <p:cond delay="8000"/>
                            </p:stCondLst>
                            <p:childTnLst>
                              <p:par>
                                <p:cTn id="53" presetID="29" presetClass="entr" presetSubtype="0" fill="hold" nodeType="afterEffect">
                                  <p:stCondLst>
                                    <p:cond delay="0"/>
                                  </p:stCondLst>
                                  <p:childTnLst>
                                    <p:set>
                                      <p:cBhvr>
                                        <p:cTn id="54" dur="1000" fill="hold">
                                          <p:stCondLst>
                                            <p:cond delay="0"/>
                                          </p:stCondLst>
                                        </p:cTn>
                                        <p:tgtEl>
                                          <p:spTgt spid="77"/>
                                        </p:tgtEl>
                                        <p:attrNameLst>
                                          <p:attrName>style.visibility</p:attrName>
                                        </p:attrNameLst>
                                      </p:cBhvr>
                                      <p:to>
                                        <p:strVal val="visible"/>
                                      </p:to>
                                    </p:set>
                                    <p:anim calcmode="lin" valueType="num">
                                      <p:cBhvr>
                                        <p:cTn id="55" dur="1000" fill="hold"/>
                                        <p:tgtEl>
                                          <p:spTgt spid="77"/>
                                        </p:tgtEl>
                                        <p:attrNameLst>
                                          <p:attrName>ppt_x</p:attrName>
                                        </p:attrNameLst>
                                      </p:cBhvr>
                                      <p:tavLst>
                                        <p:tav tm="0">
                                          <p:val>
                                            <p:strVal val="#ppt_x-.2"/>
                                          </p:val>
                                        </p:tav>
                                        <p:tav tm="100000">
                                          <p:val>
                                            <p:strVal val="#ppt_x"/>
                                          </p:val>
                                        </p:tav>
                                      </p:tavLst>
                                    </p:anim>
                                    <p:anim calcmode="lin" valueType="num">
                                      <p:cBhvr>
                                        <p:cTn id="56" dur="10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7"/>
                                        </p:tgtEl>
                                      </p:cBhvr>
                                    </p:animEffect>
                                  </p:childTnLst>
                                </p:cTn>
                              </p:par>
                            </p:childTnLst>
                          </p:cTn>
                        </p:par>
                        <p:par>
                          <p:cTn id="58" fill="hold">
                            <p:stCondLst>
                              <p:cond delay="9000"/>
                            </p:stCondLst>
                            <p:childTnLst>
                              <p:par>
                                <p:cTn id="59" presetID="29" presetClass="entr" presetSubtype="0" fill="hold" nodeType="afterEffect">
                                  <p:stCondLst>
                                    <p:cond delay="0"/>
                                  </p:stCondLst>
                                  <p:childTnLst>
                                    <p:set>
                                      <p:cBhvr>
                                        <p:cTn id="60" dur="1000" fill="hold">
                                          <p:stCondLst>
                                            <p:cond delay="0"/>
                                          </p:stCondLst>
                                        </p:cTn>
                                        <p:tgtEl>
                                          <p:spTgt spid="78"/>
                                        </p:tgtEl>
                                        <p:attrNameLst>
                                          <p:attrName>style.visibility</p:attrName>
                                        </p:attrNameLst>
                                      </p:cBhvr>
                                      <p:to>
                                        <p:strVal val="visible"/>
                                      </p:to>
                                    </p:set>
                                    <p:anim calcmode="lin" valueType="num">
                                      <p:cBhvr>
                                        <p:cTn id="61" dur="1000" fill="hold"/>
                                        <p:tgtEl>
                                          <p:spTgt spid="78"/>
                                        </p:tgtEl>
                                        <p:attrNameLst>
                                          <p:attrName>ppt_x</p:attrName>
                                        </p:attrNameLst>
                                      </p:cBhvr>
                                      <p:tavLst>
                                        <p:tav tm="0">
                                          <p:val>
                                            <p:strVal val="#ppt_x-.2"/>
                                          </p:val>
                                        </p:tav>
                                        <p:tav tm="100000">
                                          <p:val>
                                            <p:strVal val="#ppt_x"/>
                                          </p:val>
                                        </p:tav>
                                      </p:tavLst>
                                    </p:anim>
                                    <p:anim calcmode="lin" valueType="num">
                                      <p:cBhvr>
                                        <p:cTn id="62"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63" dur="1000"/>
                                        <p:tgtEl>
                                          <p:spTgt spid="78"/>
                                        </p:tgtEl>
                                      </p:cBhvr>
                                    </p:animEffect>
                                  </p:childTnLst>
                                </p:cTn>
                              </p:par>
                            </p:childTnLst>
                          </p:cTn>
                        </p:par>
                        <p:par>
                          <p:cTn id="64" fill="hold">
                            <p:stCondLst>
                              <p:cond delay="10000"/>
                            </p:stCondLst>
                            <p:childTnLst>
                              <p:par>
                                <p:cTn id="65" presetID="29" presetClass="entr" presetSubtype="0" fill="hold" nodeType="afterEffect">
                                  <p:stCondLst>
                                    <p:cond delay="0"/>
                                  </p:stCondLst>
                                  <p:childTnLst>
                                    <p:set>
                                      <p:cBhvr>
                                        <p:cTn id="66" dur="1000" fill="hold">
                                          <p:stCondLst>
                                            <p:cond delay="0"/>
                                          </p:stCondLst>
                                        </p:cTn>
                                        <p:tgtEl>
                                          <p:spTgt spid="79"/>
                                        </p:tgtEl>
                                        <p:attrNameLst>
                                          <p:attrName>style.visibility</p:attrName>
                                        </p:attrNameLst>
                                      </p:cBhvr>
                                      <p:to>
                                        <p:strVal val="visible"/>
                                      </p:to>
                                    </p:set>
                                    <p:anim calcmode="lin" valueType="num">
                                      <p:cBhvr>
                                        <p:cTn id="67" dur="1000" fill="hold"/>
                                        <p:tgtEl>
                                          <p:spTgt spid="79"/>
                                        </p:tgtEl>
                                        <p:attrNameLst>
                                          <p:attrName>ppt_x</p:attrName>
                                        </p:attrNameLst>
                                      </p:cBhvr>
                                      <p:tavLst>
                                        <p:tav tm="0">
                                          <p:val>
                                            <p:strVal val="#ppt_x-.2"/>
                                          </p:val>
                                        </p:tav>
                                        <p:tav tm="100000">
                                          <p:val>
                                            <p:strVal val="#ppt_x"/>
                                          </p:val>
                                        </p:tav>
                                      </p:tavLst>
                                    </p:anim>
                                    <p:anim calcmode="lin" valueType="num">
                                      <p:cBhvr>
                                        <p:cTn id="68" dur="1000" fill="hold"/>
                                        <p:tgtEl>
                                          <p:spTgt spid="79"/>
                                        </p:tgtEl>
                                        <p:attrNameLst>
                                          <p:attrName>ppt_y</p:attrName>
                                        </p:attrNameLst>
                                      </p:cBhvr>
                                      <p:tavLst>
                                        <p:tav tm="0">
                                          <p:val>
                                            <p:strVal val="#ppt_y"/>
                                          </p:val>
                                        </p:tav>
                                        <p:tav tm="100000">
                                          <p:val>
                                            <p:strVal val="#ppt_y"/>
                                          </p:val>
                                        </p:tav>
                                      </p:tavLst>
                                    </p:anim>
                                    <p:animEffect transition="in" filter="wipe(right)" prLst="gradientSize: 0.1">
                                      <p:cBhvr>
                                        <p:cTn id="69" dur="1000"/>
                                        <p:tgtEl>
                                          <p:spTgt spid="79"/>
                                        </p:tgtEl>
                                      </p:cBhvr>
                                    </p:animEffect>
                                  </p:childTnLst>
                                </p:cTn>
                              </p:par>
                            </p:childTnLst>
                          </p:cTn>
                        </p:par>
                        <p:par>
                          <p:cTn id="70" fill="hold">
                            <p:stCondLst>
                              <p:cond delay="11000"/>
                            </p:stCondLst>
                            <p:childTnLst>
                              <p:par>
                                <p:cTn id="71" presetID="29" presetClass="entr" presetSubtype="0" fill="hold" nodeType="afterEffect">
                                  <p:stCondLst>
                                    <p:cond delay="0"/>
                                  </p:stCondLst>
                                  <p:childTnLst>
                                    <p:set>
                                      <p:cBhvr>
                                        <p:cTn id="72" dur="1000" fill="hold">
                                          <p:stCondLst>
                                            <p:cond delay="0"/>
                                          </p:stCondLst>
                                        </p:cTn>
                                        <p:tgtEl>
                                          <p:spTgt spid="80"/>
                                        </p:tgtEl>
                                        <p:attrNameLst>
                                          <p:attrName>style.visibility</p:attrName>
                                        </p:attrNameLst>
                                      </p:cBhvr>
                                      <p:to>
                                        <p:strVal val="visible"/>
                                      </p:to>
                                    </p:set>
                                    <p:anim calcmode="lin" valueType="num">
                                      <p:cBhvr>
                                        <p:cTn id="73" dur="1000" fill="hold"/>
                                        <p:tgtEl>
                                          <p:spTgt spid="80"/>
                                        </p:tgtEl>
                                        <p:attrNameLst>
                                          <p:attrName>ppt_x</p:attrName>
                                        </p:attrNameLst>
                                      </p:cBhvr>
                                      <p:tavLst>
                                        <p:tav tm="0">
                                          <p:val>
                                            <p:strVal val="#ppt_x-.2"/>
                                          </p:val>
                                        </p:tav>
                                        <p:tav tm="100000">
                                          <p:val>
                                            <p:strVal val="#ppt_x"/>
                                          </p:val>
                                        </p:tav>
                                      </p:tavLst>
                                    </p:anim>
                                    <p:anim calcmode="lin" valueType="num">
                                      <p:cBhvr>
                                        <p:cTn id="74" dur="1000" fill="hold"/>
                                        <p:tgtEl>
                                          <p:spTgt spid="80"/>
                                        </p:tgtEl>
                                        <p:attrNameLst>
                                          <p:attrName>ppt_y</p:attrName>
                                        </p:attrNameLst>
                                      </p:cBhvr>
                                      <p:tavLst>
                                        <p:tav tm="0">
                                          <p:val>
                                            <p:strVal val="#ppt_y"/>
                                          </p:val>
                                        </p:tav>
                                        <p:tav tm="100000">
                                          <p:val>
                                            <p:strVal val="#ppt_y"/>
                                          </p:val>
                                        </p:tav>
                                      </p:tavLst>
                                    </p:anim>
                                    <p:animEffect transition="in" filter="wipe(right)" prLst="gradientSize: 0.1">
                                      <p:cBhvr>
                                        <p:cTn id="75"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一、危机与心理危机</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1"/>
            </p:custDataLst>
          </p:nvPr>
        </p:nvSpPr>
        <p:spPr>
          <a:xfrm>
            <a:off x="905510" y="1423670"/>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indent="0" algn="ctr" defTabSz="913765" fontAlgn="base">
              <a:buSzPct val="100000"/>
              <a:buFont typeface="Wingdings" panose="05000000000000000000" charset="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（一）危机的概念与危机反应的阶段</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907415" y="2109470"/>
            <a:ext cx="10353040" cy="4085637"/>
            <a:chOff x="1774" y="3036"/>
            <a:chExt cx="15710" cy="6946"/>
          </a:xfrm>
        </p:grpSpPr>
        <p:sp>
          <p:nvSpPr>
            <p:cNvPr id="4" name="矩形 3"/>
            <p:cNvSpPr/>
            <p:nvPr>
              <p:custDataLst>
                <p:tags r:id="rId2"/>
              </p:custDataLst>
            </p:nvPr>
          </p:nvSpPr>
          <p:spPr>
            <a:xfrm>
              <a:off x="1774" y="3037"/>
              <a:ext cx="15710" cy="6944"/>
            </a:xfrm>
            <a:prstGeom prst="rect">
              <a:avLst/>
            </a:prstGeom>
            <a:solidFill>
              <a:srgbClr val="FCC301">
                <a:alpha val="15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6" name="文本框 5"/>
            <p:cNvSpPr txBox="1"/>
            <p:nvPr>
              <p:custDataLst>
                <p:tags r:id="rId3"/>
              </p:custDataLst>
            </p:nvPr>
          </p:nvSpPr>
          <p:spPr>
            <a:xfrm>
              <a:off x="2483" y="3643"/>
              <a:ext cx="14192" cy="600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just" fontAlgn="ctr">
                <a:lnSpc>
                  <a:spcPct val="150000"/>
                </a:lnSpc>
                <a:spcBef>
                  <a:spcPts val="500"/>
                </a:spcBef>
                <a:spcAft>
                  <a:spcPts val="0"/>
                </a:spcAft>
                <a:buClr>
                  <a:srgbClr val="00B050"/>
                </a:buClr>
                <a:buSzPct val="100000"/>
                <a:buFont typeface="Wingdings" panose="05000000000000000000" charset="0"/>
                <a:buChar char="Ø"/>
              </a:pPr>
              <a:r>
                <a:rPr dirty="0">
                  <a:solidFill>
                    <a:schemeClr val="tx1">
                      <a:lumMod val="75000"/>
                      <a:lumOff val="25000"/>
                    </a:schemeClr>
                  </a:solidFill>
                  <a:uFillTx/>
                  <a:latin typeface="微软雅黑" panose="020B0503020204020204" charset="-122"/>
                  <a:ea typeface="微软雅黑" panose="020B0503020204020204" charset="-122"/>
                  <a:sym typeface="+mn-ea"/>
                </a:rPr>
                <a:t>危机是一个动态发展的过程，每个发展阶段各有不同特点，当事人会有不同的心理和行为表现。人们对危机的反应通常经历四个不同的阶段：</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a:p>
              <a:pPr marL="361950" lvl="0" indent="0" algn="just" fontAlgn="ctr">
                <a:lnSpc>
                  <a:spcPct val="150000"/>
                </a:lnSpc>
                <a:spcBef>
                  <a:spcPts val="500"/>
                </a:spcBef>
                <a:spcAft>
                  <a:spcPts val="0"/>
                </a:spcAft>
                <a:buClr>
                  <a:srgbClr val="00B050"/>
                </a:buClr>
                <a:buSzPct val="100000"/>
                <a:buFont typeface="Wingdings" panose="05000000000000000000" charset="0"/>
                <a:buNone/>
              </a:pPr>
              <a:r>
                <a:rPr b="1" dirty="0">
                  <a:solidFill>
                    <a:srgbClr val="00B050"/>
                  </a:solidFill>
                  <a:uFillTx/>
                  <a:latin typeface="微软雅黑" panose="020B0503020204020204" charset="-122"/>
                  <a:ea typeface="微软雅黑" panose="020B0503020204020204" charset="-122"/>
                  <a:sym typeface="+mn-ea"/>
                </a:rPr>
                <a:t>冲击期，</a:t>
              </a:r>
              <a:r>
                <a:rPr dirty="0">
                  <a:solidFill>
                    <a:schemeClr val="tx1">
                      <a:lumMod val="75000"/>
                      <a:lumOff val="25000"/>
                    </a:schemeClr>
                  </a:solidFill>
                  <a:uFillTx/>
                  <a:latin typeface="微软雅黑" panose="020B0503020204020204" charset="-122"/>
                  <a:ea typeface="微软雅黑" panose="020B0503020204020204" charset="-122"/>
                  <a:sym typeface="+mn-ea"/>
                </a:rPr>
                <a:t>发生在危机事件发生后不久或当时，感到震惊、恐慌、不知所措。</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a:p>
              <a:pPr marL="361950" lvl="0" indent="0" algn="just" fontAlgn="ctr">
                <a:lnSpc>
                  <a:spcPct val="150000"/>
                </a:lnSpc>
                <a:spcBef>
                  <a:spcPts val="500"/>
                </a:spcBef>
                <a:spcAft>
                  <a:spcPts val="0"/>
                </a:spcAft>
                <a:buClr>
                  <a:srgbClr val="00B050"/>
                </a:buClr>
                <a:buSzPct val="100000"/>
                <a:buFont typeface="Wingdings" panose="05000000000000000000" charset="0"/>
                <a:buNone/>
              </a:pPr>
              <a:r>
                <a:rPr b="1" dirty="0">
                  <a:solidFill>
                    <a:srgbClr val="00B050"/>
                  </a:solidFill>
                  <a:uFillTx/>
                  <a:latin typeface="微软雅黑" panose="020B0503020204020204" charset="-122"/>
                  <a:ea typeface="微软雅黑" panose="020B0503020204020204" charset="-122"/>
                  <a:sym typeface="+mn-ea"/>
                </a:rPr>
                <a:t>防御期，</a:t>
              </a:r>
              <a:r>
                <a:rPr dirty="0">
                  <a:solidFill>
                    <a:schemeClr val="tx1">
                      <a:lumMod val="75000"/>
                      <a:lumOff val="25000"/>
                    </a:schemeClr>
                  </a:solidFill>
                  <a:uFillTx/>
                  <a:latin typeface="微软雅黑" panose="020B0503020204020204" charset="-122"/>
                  <a:ea typeface="微软雅黑" panose="020B0503020204020204" charset="-122"/>
                  <a:sym typeface="+mn-ea"/>
                </a:rPr>
                <a:t>表现为想恢复心理上的平衡，控制焦虑和情绪紊乱，恢复受到损害的认识功能。</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a:p>
              <a:pPr marL="361950" lvl="0" indent="0" algn="just" fontAlgn="ctr">
                <a:lnSpc>
                  <a:spcPct val="150000"/>
                </a:lnSpc>
                <a:spcBef>
                  <a:spcPts val="500"/>
                </a:spcBef>
                <a:spcAft>
                  <a:spcPts val="0"/>
                </a:spcAft>
                <a:buClr>
                  <a:srgbClr val="00B050"/>
                </a:buClr>
                <a:buSzPct val="100000"/>
                <a:buFont typeface="Wingdings" panose="05000000000000000000" charset="0"/>
                <a:buNone/>
              </a:pPr>
              <a:r>
                <a:rPr b="1" dirty="0">
                  <a:solidFill>
                    <a:srgbClr val="00B050"/>
                  </a:solidFill>
                  <a:uFillTx/>
                  <a:latin typeface="微软雅黑" panose="020B0503020204020204" charset="-122"/>
                  <a:ea typeface="微软雅黑" panose="020B0503020204020204" charset="-122"/>
                  <a:sym typeface="+mn-ea"/>
                </a:rPr>
                <a:t>解决期，</a:t>
              </a:r>
              <a:r>
                <a:rPr dirty="0">
                  <a:solidFill>
                    <a:schemeClr val="tx1">
                      <a:lumMod val="75000"/>
                      <a:lumOff val="25000"/>
                    </a:schemeClr>
                  </a:solidFill>
                  <a:uFillTx/>
                  <a:latin typeface="微软雅黑" panose="020B0503020204020204" charset="-122"/>
                  <a:ea typeface="微软雅黑" panose="020B0503020204020204" charset="-122"/>
                  <a:sym typeface="+mn-ea"/>
                </a:rPr>
                <a:t>积极采取各种方法接受现实，寻求各种资源努力设法解决问题。焦虑减轻，自信增加，社会功能恢复。</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a:p>
              <a:pPr marL="361950" lvl="0" indent="0" algn="just" fontAlgn="ctr">
                <a:lnSpc>
                  <a:spcPct val="150000"/>
                </a:lnSpc>
                <a:spcBef>
                  <a:spcPts val="500"/>
                </a:spcBef>
                <a:spcAft>
                  <a:spcPts val="0"/>
                </a:spcAft>
                <a:buClr>
                  <a:srgbClr val="00B050"/>
                </a:buClr>
                <a:buSzPct val="100000"/>
                <a:buFont typeface="Wingdings" panose="05000000000000000000" charset="0"/>
                <a:buNone/>
              </a:pPr>
              <a:r>
                <a:rPr b="1" dirty="0">
                  <a:solidFill>
                    <a:srgbClr val="00B050"/>
                  </a:solidFill>
                  <a:uFillTx/>
                  <a:latin typeface="微软雅黑" panose="020B0503020204020204" charset="-122"/>
                  <a:ea typeface="微软雅黑" panose="020B0503020204020204" charset="-122"/>
                  <a:sym typeface="+mn-ea"/>
                </a:rPr>
                <a:t>成长期，</a:t>
              </a:r>
              <a:r>
                <a:rPr dirty="0">
                  <a:solidFill>
                    <a:schemeClr val="tx1">
                      <a:lumMod val="75000"/>
                      <a:lumOff val="25000"/>
                    </a:schemeClr>
                  </a:solidFill>
                  <a:uFillTx/>
                  <a:latin typeface="微软雅黑" panose="020B0503020204020204" charset="-122"/>
                  <a:ea typeface="微软雅黑" panose="020B0503020204020204" charset="-122"/>
                  <a:sym typeface="+mn-ea"/>
                </a:rPr>
                <a:t>经历了危机变得更成熟，获得应对危机的技巧。但也有人消极应对而出现种种心理不健康的行为。</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234" name="斜纹 233"/>
            <p:cNvSpPr/>
            <p:nvPr>
              <p:custDataLst>
                <p:tags r:id="rId4"/>
              </p:custDataLst>
            </p:nvPr>
          </p:nvSpPr>
          <p:spPr>
            <a:xfrm rot="16200000" flipH="1" flipV="1">
              <a:off x="16095" y="3065"/>
              <a:ext cx="1417" cy="1361"/>
            </a:xfrm>
            <a:prstGeom prst="diagStripe">
              <a:avLst>
                <a:gd name="adj" fmla="val 3878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7" name="斜纹 6"/>
            <p:cNvSpPr/>
            <p:nvPr>
              <p:custDataLst>
                <p:tags r:id="rId5"/>
              </p:custDataLst>
            </p:nvPr>
          </p:nvSpPr>
          <p:spPr>
            <a:xfrm rot="16200000">
              <a:off x="1746" y="8593"/>
              <a:ext cx="1417" cy="1361"/>
            </a:xfrm>
            <a:prstGeom prst="diagStripe">
              <a:avLst>
                <a:gd name="adj" fmla="val 3878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斜纹 7"/>
            <p:cNvSpPr/>
            <p:nvPr>
              <p:custDataLst>
                <p:tags r:id="rId6"/>
              </p:custDataLst>
            </p:nvPr>
          </p:nvSpPr>
          <p:spPr>
            <a:xfrm rot="16200000" flipH="1" flipV="1">
              <a:off x="16095" y="3064"/>
              <a:ext cx="1417" cy="1361"/>
            </a:xfrm>
            <a:prstGeom prst="diagStripe">
              <a:avLst>
                <a:gd name="adj" fmla="val 38783"/>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斜纹 9"/>
            <p:cNvSpPr/>
            <p:nvPr>
              <p:custDataLst>
                <p:tags r:id="rId7"/>
              </p:custDataLst>
            </p:nvPr>
          </p:nvSpPr>
          <p:spPr>
            <a:xfrm rot="16200000">
              <a:off x="1746" y="8592"/>
              <a:ext cx="1417" cy="1361"/>
            </a:xfrm>
            <a:prstGeom prst="diagStripe">
              <a:avLst>
                <a:gd name="adj" fmla="val 38783"/>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userDrawn="1">
            <p:custDataLst>
              <p:tags r:id="rId1"/>
            </p:custDataLst>
          </p:nvPr>
        </p:nvSpPr>
        <p:spPr>
          <a:xfrm>
            <a:off x="0" y="1295400"/>
            <a:ext cx="4368800" cy="5562600"/>
          </a:xfrm>
          <a:prstGeom prst="rect">
            <a:avLst/>
          </a:prstGeom>
          <a:solidFill>
            <a:srgbClr val="FFFCF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rgbClr val="FFFFFF"/>
              </a:solidFill>
              <a:latin typeface="微软雅黑" panose="020B0503020204020204" charset="-122"/>
              <a:ea typeface="微软雅黑" panose="020B0503020204020204" charset="-122"/>
              <a:sym typeface="+mn-ea"/>
            </a:endParaRPr>
          </a:p>
        </p:txBody>
      </p:sp>
      <p:sp>
        <p:nvSpPr>
          <p:cNvPr id="9" name="文本框 8"/>
          <p:cNvSpPr txBox="1"/>
          <p:nvPr>
            <p:custDataLst>
              <p:tags r:id="rId2"/>
            </p:custDataLst>
          </p:nvPr>
        </p:nvSpPr>
        <p:spPr>
          <a:xfrm>
            <a:off x="4680585" y="4722495"/>
            <a:ext cx="6748145" cy="1358900"/>
          </a:xfrm>
          <a:prstGeom prst="rect">
            <a:avLst/>
          </a:prstGeom>
          <a:noFill/>
        </p:spPr>
        <p:txBody>
          <a:bodyPr wrap="square" rtlCol="0">
            <a:noAutofit/>
          </a:bodyPr>
          <a:p>
            <a:pPr marL="285750" marR="0" lvl="0" indent="-285750" algn="just" defTabSz="914400" rtl="0" eaLnBrk="1" fontAlgn="auto" latinLnBrk="0" hangingPunct="1">
              <a:lnSpc>
                <a:spcPct val="130000"/>
              </a:lnSpc>
              <a:spcBef>
                <a:spcPts val="0"/>
              </a:spcBef>
              <a:spcAft>
                <a:spcPts val="800"/>
              </a:spcAft>
              <a:buSzPct val="100000"/>
              <a:buFont typeface="Wingdings" panose="05000000000000000000" charset="0"/>
              <a:buChar char="Ø"/>
              <a:defRPr/>
            </a:pPr>
            <a:r>
              <a:rPr kumimoji="0" sz="1400" b="0" i="0" spc="200" noProof="0">
                <a:ln>
                  <a:noFill/>
                </a:ln>
                <a:solidFill>
                  <a:srgbClr val="404040"/>
                </a:solidFill>
                <a:effectLst/>
                <a:uFillTx/>
                <a:latin typeface="微软雅黑" panose="020B0503020204020204" charset="-122"/>
                <a:ea typeface="微软雅黑" panose="020B0503020204020204" charset="-122"/>
                <a:cs typeface="+mn-cs"/>
                <a:sym typeface="+mn-ea"/>
              </a:rPr>
              <a:t>心理危机标志着一个人正在经历生命中的剧变和动荡，它会暂时地干扰或破坏一个人习以为常的生活模式。</a:t>
            </a:r>
            <a:endParaRPr kumimoji="0" sz="1400" b="0" i="0" spc="200" noProof="0">
              <a:ln>
                <a:noFill/>
              </a:ln>
              <a:solidFill>
                <a:srgbClr val="404040"/>
              </a:solidFill>
              <a:effectLst/>
              <a:uFillTx/>
              <a:latin typeface="微软雅黑" panose="020B0503020204020204" charset="-122"/>
              <a:ea typeface="微软雅黑" panose="020B0503020204020204" charset="-122"/>
              <a:cs typeface="+mn-cs"/>
              <a:sym typeface="+mn-ea"/>
            </a:endParaRPr>
          </a:p>
          <a:p>
            <a:pPr marL="285750" marR="0" lvl="0" indent="-285750" algn="just" defTabSz="914400" rtl="0" eaLnBrk="1" fontAlgn="auto" latinLnBrk="0" hangingPunct="1">
              <a:lnSpc>
                <a:spcPct val="130000"/>
              </a:lnSpc>
              <a:spcBef>
                <a:spcPts val="0"/>
              </a:spcBef>
              <a:spcAft>
                <a:spcPts val="800"/>
              </a:spcAft>
              <a:buSzPct val="100000"/>
              <a:buFont typeface="Wingdings" panose="05000000000000000000" charset="0"/>
              <a:buChar char="Ø"/>
              <a:defRPr/>
            </a:pPr>
            <a:r>
              <a:rPr kumimoji="0" sz="1400" b="0" i="0" spc="200" noProof="0">
                <a:ln>
                  <a:noFill/>
                </a:ln>
                <a:solidFill>
                  <a:srgbClr val="404040"/>
                </a:solidFill>
                <a:effectLst/>
                <a:uFillTx/>
                <a:latin typeface="微软雅黑" panose="020B0503020204020204" charset="-122"/>
                <a:ea typeface="微软雅黑" panose="020B0503020204020204" charset="-122"/>
                <a:cs typeface="+mn-cs"/>
                <a:sym typeface="+mn-ea"/>
              </a:rPr>
              <a:t>心理危机的产生包含两个要素，一是诱发危机的某个生活事件；二是个体对自己应对该事件的能力的评估。</a:t>
            </a:r>
            <a:endParaRPr kumimoji="0" sz="1400" b="0" i="0" spc="200" noProof="0">
              <a:ln>
                <a:noFill/>
              </a:ln>
              <a:solidFill>
                <a:srgbClr val="404040"/>
              </a:solidFill>
              <a:effectLst/>
              <a:uFillTx/>
              <a:latin typeface="微软雅黑" panose="020B0503020204020204" charset="-122"/>
              <a:ea typeface="微软雅黑" panose="020B0503020204020204" charset="-122"/>
              <a:cs typeface="+mn-cs"/>
              <a:sym typeface="+mn-ea"/>
            </a:endParaRPr>
          </a:p>
        </p:txBody>
      </p:sp>
      <p:sp>
        <p:nvSpPr>
          <p:cNvPr id="7" name="TextBox 13"/>
          <p:cNvSpPr txBox="1"/>
          <p:nvPr>
            <p:custDataLst>
              <p:tags r:id="rId3"/>
            </p:custDataLst>
          </p:nvPr>
        </p:nvSpPr>
        <p:spPr>
          <a:xfrm>
            <a:off x="762599" y="6081451"/>
            <a:ext cx="2692799" cy="257369"/>
          </a:xfrm>
          <a:prstGeom prst="rect">
            <a:avLst/>
          </a:prstGeom>
          <a:noFill/>
          <a:ln>
            <a:noFill/>
          </a:ln>
        </p:spPr>
        <p:txBody>
          <a:bodyPr wrap="square" lIns="90000" tIns="36000" rIns="90000" bIns="3600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150" normalizeH="0" baseline="0" noProof="0" dirty="0">
                <a:ln>
                  <a:noFill/>
                </a:ln>
                <a:solidFill>
                  <a:srgbClr val="FCC301"/>
                </a:solidFill>
                <a:effectLst/>
                <a:uLnTx/>
                <a:uFillTx/>
                <a:latin typeface="微软雅黑" panose="020B0503020204020204" charset="-122"/>
                <a:ea typeface="微软雅黑" panose="020B0503020204020204" charset="-122"/>
                <a:cs typeface="微软雅黑" panose="020B0503020204020204" charset="-122"/>
              </a:rPr>
              <a:t>https://www.wps.cn</a:t>
            </a:r>
            <a:endParaRPr kumimoji="0" lang="en-US" altLang="zh-CN" sz="1200" b="0" i="0" u="none" strike="noStrike" kern="1200" cap="none" spc="150" normalizeH="0" baseline="0" noProof="0" dirty="0">
              <a:ln>
                <a:noFill/>
              </a:ln>
              <a:solidFill>
                <a:srgbClr val="FCC30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4"/>
            </p:custDataLst>
          </p:nvPr>
        </p:nvSpPr>
        <p:spPr>
          <a:xfrm>
            <a:off x="4672965" y="1294765"/>
            <a:ext cx="6755765" cy="3216275"/>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pic>
        <p:nvPicPr>
          <p:cNvPr id="10" name="图片 9" descr="C:\Users\kingsoft\Pictures\风景\H2O, Mac 壁紙, 天性.jpgH2O, Mac 壁紙, 天性"/>
          <p:cNvPicPr/>
          <p:nvPr>
            <p:custDataLst>
              <p:tags r:id="rId5"/>
            </p:custDataLst>
          </p:nvPr>
        </p:nvPicPr>
        <p:blipFill rotWithShape="1">
          <a:blip r:embed="rId6"/>
          <a:srcRect l="3263" r="51277"/>
          <a:stretch>
            <a:fillRect/>
          </a:stretch>
        </p:blipFill>
        <p:spPr>
          <a:xfrm>
            <a:off x="4922520" y="1431290"/>
            <a:ext cx="6257290" cy="2943225"/>
          </a:xfrm>
          <a:prstGeom prst="rect">
            <a:avLst/>
          </a:prstGeom>
        </p:spPr>
      </p:pic>
      <p:sp>
        <p:nvSpPr>
          <p:cNvPr id="12" name="文本框 11"/>
          <p:cNvSpPr txBox="1"/>
          <p:nvPr>
            <p:custDataLst>
              <p:tags r:id="rId7"/>
            </p:custDataLst>
          </p:nvPr>
        </p:nvSpPr>
        <p:spPr>
          <a:xfrm>
            <a:off x="935990" y="2016760"/>
            <a:ext cx="3030855" cy="3634105"/>
          </a:xfrm>
          <a:prstGeom prst="rect">
            <a:avLst/>
          </a:prstGeom>
          <a:noFill/>
        </p:spPr>
        <p:txBody>
          <a:bodyPr wrap="square" rtlCol="0">
            <a:noAutofit/>
          </a:bodyPr>
          <a:p>
            <a:pPr marL="0" lvl="0" indent="0" algn="just">
              <a:lnSpc>
                <a:spcPct val="140000"/>
              </a:lnSpc>
              <a:spcBef>
                <a:spcPts val="0"/>
              </a:spcBef>
              <a:spcAft>
                <a:spcPts val="800"/>
              </a:spcAft>
              <a:buSzPct val="100000"/>
              <a:buNone/>
              <a:defRPr/>
            </a:pPr>
            <a:r>
              <a:rPr sz="1400" spc="200" noProof="0">
                <a:ln>
                  <a:noFill/>
                </a:ln>
                <a:solidFill>
                  <a:srgbClr val="404040"/>
                </a:solidFill>
                <a:effectLst/>
                <a:uFillTx/>
                <a:latin typeface="微软雅黑" panose="020B0503020204020204" charset="-122"/>
                <a:ea typeface="微软雅黑" panose="020B0503020204020204" charset="-122"/>
                <a:sym typeface="+mn-ea"/>
              </a:rPr>
              <a:t>心理危机，可以指心理状态的严重失调，心理矛盾激烈冲突难以解决，也可以指精神面临崩溃或精神失常，还可以指发生心理障碍。当一个人出现心理危机时，当事人可能及时察觉，也有可能“不知不觉”。一个自以为遵守某种习惯了的行为模式的人，也有可能潜藏着心理危机。染有严重不良瘾癖的人，常常潜伏着心理危机，当去戒除瘾癖时，心理危机便会暴露无遗。</a:t>
            </a:r>
            <a:endParaRPr sz="1400" spc="200" noProof="0">
              <a:ln>
                <a:noFill/>
              </a:ln>
              <a:solidFill>
                <a:srgbClr val="404040"/>
              </a:solidFill>
              <a:effectLst/>
              <a:uFillTx/>
              <a:latin typeface="微软雅黑" panose="020B0503020204020204" charset="-122"/>
              <a:ea typeface="微软雅黑" panose="020B0503020204020204" charset="-122"/>
              <a:sym typeface="+mn-ea"/>
            </a:endParaRPr>
          </a:p>
        </p:txBody>
      </p:sp>
      <p:sp>
        <p:nvSpPr>
          <p:cNvPr id="2" name="文本框 1"/>
          <p:cNvSpPr txBox="1"/>
          <p:nvPr>
            <p:custDataLst>
              <p:tags r:id="rId8"/>
            </p:custDataLst>
          </p:nvPr>
        </p:nvSpPr>
        <p:spPr>
          <a:xfrm>
            <a:off x="888365" y="1537970"/>
            <a:ext cx="257937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（二）心理危机</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 name="文本占位符 16"/>
          <p:cNvSpPr>
            <a:spLocks noGrp="1"/>
          </p:cNvSpPr>
          <p:nvPr>
            <p:ph type="body" sz="quarter" idx="10"/>
            <p:custDataLst>
              <p:tags r:id="rId9"/>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一、大学生人际交往的特点</a:t>
            </a:r>
            <a:endParaRPr lang="zh-CN" altLang="en-US" sz="2400" b="1" spc="300" noProof="0" dirty="0">
              <a:ln>
                <a:noFill/>
              </a:ln>
              <a:solidFill>
                <a:srgbClr val="FCC301"/>
              </a:solidFill>
              <a:effectLst/>
              <a:uLnTx/>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二、大学生心理危机</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1"/>
            </p:custDataLst>
          </p:nvPr>
        </p:nvSpPr>
        <p:spPr>
          <a:xfrm>
            <a:off x="905510" y="1423670"/>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indent="0" algn="l" defTabSz="913765" fontAlgn="base">
              <a:buSzPct val="100000"/>
              <a:buFont typeface="Wingdings" panose="05000000000000000000" charset="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（一）大学生危机的种类</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99" name="组合 98"/>
          <p:cNvGrpSpPr/>
          <p:nvPr/>
        </p:nvGrpSpPr>
        <p:grpSpPr>
          <a:xfrm>
            <a:off x="1494790" y="2264410"/>
            <a:ext cx="9137695" cy="4426637"/>
            <a:chOff x="2723" y="4092"/>
            <a:chExt cx="13438" cy="6445"/>
          </a:xfrm>
        </p:grpSpPr>
        <p:grpSp>
          <p:nvGrpSpPr>
            <p:cNvPr id="25" name="组合 24"/>
            <p:cNvGrpSpPr/>
            <p:nvPr>
              <p:custDataLst>
                <p:tags r:id="rId2"/>
              </p:custDataLst>
            </p:nvPr>
          </p:nvGrpSpPr>
          <p:grpSpPr>
            <a:xfrm rot="0">
              <a:off x="8153" y="5746"/>
              <a:ext cx="454" cy="393"/>
              <a:chOff x="7057703" y="3257268"/>
              <a:chExt cx="312886" cy="266228"/>
            </a:xfrm>
            <a:solidFill>
              <a:sysClr val="window" lastClr="FFFFFF"/>
            </a:solidFill>
          </p:grpSpPr>
          <p:sp>
            <p:nvSpPr>
              <p:cNvPr id="40" name="Freeform 16"/>
              <p:cNvSpPr>
                <a:spLocks noEditPoints="1"/>
              </p:cNvSpPr>
              <p:nvPr/>
            </p:nvSpPr>
            <p:spPr bwMode="auto">
              <a:xfrm>
                <a:off x="7057703" y="3257268"/>
                <a:ext cx="292301" cy="266228"/>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3600" strike="noStrike" noProof="1"/>
              </a:p>
            </p:txBody>
          </p:sp>
          <p:sp>
            <p:nvSpPr>
              <p:cNvPr id="26" name="Freeform 17"/>
              <p:cNvSpPr>
                <a:spLocks noEditPoints="1"/>
              </p:cNvSpPr>
              <p:nvPr/>
            </p:nvSpPr>
            <p:spPr bwMode="auto">
              <a:xfrm>
                <a:off x="7091324" y="3257268"/>
                <a:ext cx="279265" cy="258509"/>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3600" strike="noStrike" noProof="1"/>
              </a:p>
            </p:txBody>
          </p:sp>
        </p:grpSp>
        <p:grpSp>
          <p:nvGrpSpPr>
            <p:cNvPr id="63" name="组合 62"/>
            <p:cNvGrpSpPr/>
            <p:nvPr>
              <p:custDataLst>
                <p:tags r:id="rId3"/>
              </p:custDataLst>
            </p:nvPr>
          </p:nvGrpSpPr>
          <p:grpSpPr>
            <a:xfrm rot="0">
              <a:off x="5911" y="4679"/>
              <a:ext cx="428" cy="436"/>
              <a:chOff x="5510169" y="2533542"/>
              <a:chExt cx="295624" cy="295912"/>
            </a:xfrm>
            <a:solidFill>
              <a:sysClr val="window" lastClr="FFFFFF"/>
            </a:solidFill>
          </p:grpSpPr>
          <p:sp>
            <p:nvSpPr>
              <p:cNvPr id="27" name="Freeform 5"/>
              <p:cNvSpPr/>
              <p:nvPr/>
            </p:nvSpPr>
            <p:spPr bwMode="auto">
              <a:xfrm>
                <a:off x="5510169" y="2547647"/>
                <a:ext cx="281519" cy="281807"/>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3600" strike="noStrike" noProof="1"/>
              </a:p>
            </p:txBody>
          </p:sp>
          <p:sp>
            <p:nvSpPr>
              <p:cNvPr id="65" name="Freeform 6"/>
              <p:cNvSpPr/>
              <p:nvPr/>
            </p:nvSpPr>
            <p:spPr bwMode="auto">
              <a:xfrm>
                <a:off x="5578678" y="2614428"/>
                <a:ext cx="143926" cy="143926"/>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3600" strike="noStrike" noProof="1"/>
              </a:p>
            </p:txBody>
          </p:sp>
          <p:sp>
            <p:nvSpPr>
              <p:cNvPr id="66" name="Freeform 7"/>
              <p:cNvSpPr/>
              <p:nvPr/>
            </p:nvSpPr>
            <p:spPr bwMode="auto">
              <a:xfrm>
                <a:off x="5651216" y="2533542"/>
                <a:ext cx="154577" cy="154289"/>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3600" strike="noStrike" noProof="1"/>
              </a:p>
            </p:txBody>
          </p:sp>
          <p:sp>
            <p:nvSpPr>
              <p:cNvPr id="67" name="Freeform 8"/>
              <p:cNvSpPr/>
              <p:nvPr/>
            </p:nvSpPr>
            <p:spPr bwMode="auto">
              <a:xfrm>
                <a:off x="5631067" y="2668832"/>
                <a:ext cx="40299" cy="39724"/>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3600" strike="noStrike" noProof="1"/>
              </a:p>
            </p:txBody>
          </p:sp>
        </p:grpSp>
        <p:sp>
          <p:nvSpPr>
            <p:cNvPr id="28" name="椭圆 27"/>
            <p:cNvSpPr/>
            <p:nvPr>
              <p:custDataLst>
                <p:tags r:id="rId4"/>
              </p:custDataLst>
            </p:nvPr>
          </p:nvSpPr>
          <p:spPr>
            <a:xfrm>
              <a:off x="7430" y="7100"/>
              <a:ext cx="875" cy="875"/>
            </a:xfrm>
            <a:prstGeom prst="ellipse">
              <a:avLst/>
            </a:prstGeom>
            <a:gradFill>
              <a:gsLst>
                <a:gs pos="0">
                  <a:srgbClr val="6AA26E"/>
                </a:gs>
                <a:gs pos="100000">
                  <a:schemeClr val="accent4"/>
                </a:gs>
              </a:gsLst>
              <a:lin ang="5400000" scaled="1"/>
            </a:gradFill>
            <a:ln w="3810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04817" name="Freeform 172"/>
            <p:cNvSpPr>
              <a:spLocks noChangeAspect="1" noEditPoints="1"/>
            </p:cNvSpPr>
            <p:nvPr>
              <p:custDataLst>
                <p:tags r:id="rId5"/>
              </p:custDataLst>
            </p:nvPr>
          </p:nvSpPr>
          <p:spPr>
            <a:xfrm>
              <a:off x="7718" y="7362"/>
              <a:ext cx="300" cy="320"/>
            </a:xfrm>
            <a:custGeom>
              <a:avLst/>
              <a:gdLst/>
              <a:ahLst/>
              <a:cxnLst>
                <a:cxn ang="0">
                  <a:pos x="161068" y="47056"/>
                </a:cxn>
                <a:cxn ang="0">
                  <a:pos x="191135" y="113364"/>
                </a:cxn>
                <a:cxn ang="0">
                  <a:pos x="167511" y="171115"/>
                </a:cxn>
                <a:cxn ang="0">
                  <a:pos x="100936" y="113364"/>
                </a:cxn>
                <a:cxn ang="0">
                  <a:pos x="161068" y="47056"/>
                </a:cxn>
                <a:cxn ang="0">
                  <a:pos x="163216" y="177532"/>
                </a:cxn>
                <a:cxn ang="0">
                  <a:pos x="148183" y="188227"/>
                </a:cxn>
                <a:cxn ang="0">
                  <a:pos x="158921" y="173254"/>
                </a:cxn>
                <a:cxn ang="0">
                  <a:pos x="163216" y="177532"/>
                </a:cxn>
                <a:cxn ang="0">
                  <a:pos x="137445" y="196783"/>
                </a:cxn>
                <a:cxn ang="0">
                  <a:pos x="154626" y="168976"/>
                </a:cxn>
                <a:cxn ang="0">
                  <a:pos x="150330" y="164698"/>
                </a:cxn>
                <a:cxn ang="0">
                  <a:pos x="128855" y="201061"/>
                </a:cxn>
                <a:cxn ang="0">
                  <a:pos x="137445" y="196783"/>
                </a:cxn>
                <a:cxn ang="0">
                  <a:pos x="124559" y="194644"/>
                </a:cxn>
                <a:cxn ang="0">
                  <a:pos x="143888" y="160421"/>
                </a:cxn>
                <a:cxn ang="0">
                  <a:pos x="139592" y="158282"/>
                </a:cxn>
                <a:cxn ang="0">
                  <a:pos x="122412" y="188227"/>
                </a:cxn>
                <a:cxn ang="0">
                  <a:pos x="124559" y="194644"/>
                </a:cxn>
                <a:cxn ang="0">
                  <a:pos x="120264" y="179671"/>
                </a:cxn>
                <a:cxn ang="0">
                  <a:pos x="135297" y="154004"/>
                </a:cxn>
                <a:cxn ang="0">
                  <a:pos x="131002" y="149726"/>
                </a:cxn>
                <a:cxn ang="0">
                  <a:pos x="118117" y="173254"/>
                </a:cxn>
                <a:cxn ang="0">
                  <a:pos x="120264" y="179671"/>
                </a:cxn>
                <a:cxn ang="0">
                  <a:pos x="113821" y="166837"/>
                </a:cxn>
                <a:cxn ang="0">
                  <a:pos x="126707" y="145448"/>
                </a:cxn>
                <a:cxn ang="0">
                  <a:pos x="122412" y="141170"/>
                </a:cxn>
                <a:cxn ang="0">
                  <a:pos x="111674" y="160421"/>
                </a:cxn>
                <a:cxn ang="0">
                  <a:pos x="113821" y="166837"/>
                </a:cxn>
                <a:cxn ang="0">
                  <a:pos x="109526" y="151865"/>
                </a:cxn>
                <a:cxn ang="0">
                  <a:pos x="118117" y="136892"/>
                </a:cxn>
                <a:cxn ang="0">
                  <a:pos x="113821" y="132614"/>
                </a:cxn>
                <a:cxn ang="0">
                  <a:pos x="107379" y="145448"/>
                </a:cxn>
                <a:cxn ang="0">
                  <a:pos x="109526" y="151865"/>
                </a:cxn>
                <a:cxn ang="0">
                  <a:pos x="103084" y="139031"/>
                </a:cxn>
                <a:cxn ang="0">
                  <a:pos x="109526" y="130475"/>
                </a:cxn>
                <a:cxn ang="0">
                  <a:pos x="105231" y="126197"/>
                </a:cxn>
                <a:cxn ang="0">
                  <a:pos x="100936" y="130475"/>
                </a:cxn>
                <a:cxn ang="0">
                  <a:pos x="103084" y="139031"/>
                </a:cxn>
                <a:cxn ang="0">
                  <a:pos x="98788" y="124058"/>
                </a:cxn>
                <a:cxn ang="0">
                  <a:pos x="96641" y="117642"/>
                </a:cxn>
                <a:cxn ang="0">
                  <a:pos x="100936" y="121920"/>
                </a:cxn>
                <a:cxn ang="0">
                  <a:pos x="98788" y="124058"/>
                </a:cxn>
                <a:cxn ang="0">
                  <a:pos x="126707" y="36362"/>
                </a:cxn>
                <a:cxn ang="0">
                  <a:pos x="88050" y="115503"/>
                </a:cxn>
                <a:cxn ang="0">
                  <a:pos x="77313" y="27806"/>
                </a:cxn>
                <a:cxn ang="0">
                  <a:pos x="0" y="115503"/>
                </a:cxn>
                <a:cxn ang="0">
                  <a:pos x="88050" y="203200"/>
                </a:cxn>
                <a:cxn ang="0">
                  <a:pos x="118117" y="198922"/>
                </a:cxn>
                <a:cxn ang="0">
                  <a:pos x="88050" y="115503"/>
                </a:cxn>
                <a:cxn ang="0">
                  <a:pos x="146035" y="49195"/>
                </a:cxn>
                <a:cxn ang="0">
                  <a:pos x="126707" y="36362"/>
                </a:cxn>
                <a:cxn ang="0">
                  <a:pos x="92346" y="0"/>
                </a:cxn>
                <a:cxn ang="0">
                  <a:pos x="81608" y="0"/>
                </a:cxn>
                <a:cxn ang="0">
                  <a:pos x="92346" y="87696"/>
                </a:cxn>
                <a:cxn ang="0">
                  <a:pos x="131002" y="8555"/>
                </a:cxn>
                <a:cxn ang="0">
                  <a:pos x="92346" y="0"/>
                </a:cxn>
              </a:cxnLst>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w="9525">
              <a:noFill/>
            </a:ln>
          </p:spPr>
          <p:txBody>
            <a:bodyPr/>
            <a:p>
              <a:endParaRPr lang="zh-CN" altLang="en-US"/>
            </a:p>
          </p:txBody>
        </p:sp>
        <p:sp>
          <p:nvSpPr>
            <p:cNvPr id="29" name="椭圆 28"/>
            <p:cNvSpPr/>
            <p:nvPr>
              <p:custDataLst>
                <p:tags r:id="rId6"/>
              </p:custDataLst>
            </p:nvPr>
          </p:nvSpPr>
          <p:spPr>
            <a:xfrm>
              <a:off x="10135" y="8262"/>
              <a:ext cx="875" cy="875"/>
            </a:xfrm>
            <a:prstGeom prst="ellipse">
              <a:avLst/>
            </a:prstGeom>
            <a:gradFill>
              <a:gsLst>
                <a:gs pos="0">
                  <a:srgbClr val="3EA592"/>
                </a:gs>
                <a:gs pos="100000">
                  <a:schemeClr val="accent2"/>
                </a:gs>
              </a:gsLst>
              <a:lin ang="5400000" scaled="1"/>
            </a:gradFill>
            <a:ln w="3810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30" name="椭圆 29"/>
            <p:cNvSpPr/>
            <p:nvPr>
              <p:custDataLst>
                <p:tags r:id="rId7"/>
              </p:custDataLst>
            </p:nvPr>
          </p:nvSpPr>
          <p:spPr>
            <a:xfrm>
              <a:off x="10160" y="5740"/>
              <a:ext cx="875" cy="875"/>
            </a:xfrm>
            <a:prstGeom prst="ellipse">
              <a:avLst/>
            </a:prstGeom>
            <a:gradFill>
              <a:gsLst>
                <a:gs pos="0">
                  <a:srgbClr val="8E974E"/>
                </a:gs>
                <a:gs pos="100000">
                  <a:schemeClr val="accent6"/>
                </a:gs>
              </a:gsLst>
              <a:lin ang="5400000" scaled="1"/>
            </a:gradFill>
            <a:ln w="3810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31" name="椭圆 30"/>
            <p:cNvSpPr/>
            <p:nvPr>
              <p:custDataLst>
                <p:tags r:id="rId8"/>
              </p:custDataLst>
            </p:nvPr>
          </p:nvSpPr>
          <p:spPr>
            <a:xfrm>
              <a:off x="8210" y="4862"/>
              <a:ext cx="875" cy="875"/>
            </a:xfrm>
            <a:prstGeom prst="ellipse">
              <a:avLst/>
            </a:prstGeom>
            <a:gradFill>
              <a:gsLst>
                <a:gs pos="0">
                  <a:srgbClr val="3EA592"/>
                </a:gs>
                <a:gs pos="100000">
                  <a:schemeClr val="accent2"/>
                </a:gs>
              </a:gsLst>
              <a:lin ang="5400000" scaled="1"/>
            </a:gradFill>
            <a:ln w="3810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32" name="文本框 31"/>
            <p:cNvSpPr txBox="1"/>
            <p:nvPr>
              <p:custDataLst>
                <p:tags r:id="rId9"/>
              </p:custDataLst>
            </p:nvPr>
          </p:nvSpPr>
          <p:spPr>
            <a:xfrm>
              <a:off x="11460" y="4502"/>
              <a:ext cx="4701" cy="1806"/>
            </a:xfrm>
            <a:prstGeom prst="rect">
              <a:avLst/>
            </a:prstGeom>
            <a:noFill/>
          </p:spPr>
          <p:txBody>
            <a:bodyPr wrap="square" rtlCol="0" anchor="b" anchorCtr="0"/>
            <a:p>
              <a:pPr marR="0" algn="l" defTabSz="913765">
                <a:lnSpc>
                  <a:spcPct val="120000"/>
                </a:lnSpc>
                <a:spcBef>
                  <a:spcPts val="0"/>
                </a:spcBef>
                <a:spcAft>
                  <a:spcPts val="800"/>
                </a:spcAft>
                <a:buClrTx/>
                <a:buSzTx/>
                <a:buNone/>
              </a:pPr>
              <a:r>
                <a:rPr lang="en-US" altLang="zh-CN" sz="1600" b="1" noProof="1" dirty="0">
                  <a:solidFill>
                    <a:srgbClr val="1F74AD"/>
                  </a:solidFill>
                  <a:latin typeface="微软雅黑" panose="020B0503020204020204" charset="-122"/>
                  <a:ea typeface="微软雅黑" panose="020B0503020204020204" charset="-122"/>
                  <a:cs typeface="+mn-ea"/>
                </a:rPr>
                <a:t>3</a:t>
              </a:r>
              <a:r>
                <a:rPr lang="zh-CN" altLang="en-US" sz="1600" b="1" noProof="1" dirty="0">
                  <a:solidFill>
                    <a:srgbClr val="1F74AD"/>
                  </a:solidFill>
                  <a:latin typeface="微软雅黑" panose="020B0503020204020204" charset="-122"/>
                  <a:ea typeface="微软雅黑" panose="020B0503020204020204" charset="-122"/>
                  <a:cs typeface="+mn-ea"/>
                </a:rPr>
                <a:t>. </a:t>
              </a:r>
              <a:r>
                <a:rPr sz="1600" spc="150" noProof="1" smtClean="0">
                  <a:solidFill>
                    <a:srgbClr val="262626"/>
                  </a:solidFill>
                  <a:latin typeface="微软雅黑" panose="020B0503020204020204" charset="-122"/>
                  <a:ea typeface="微软雅黑" panose="020B0503020204020204" charset="-122"/>
                  <a:cs typeface="微软雅黑" panose="020B0503020204020204" charset="-122"/>
                  <a:sym typeface="+mn-ea"/>
                </a:rPr>
                <a:t>存在性危机是一些人生重要而根本问题（人生目的、意义、价值、责任等）的出现导致的个人内心的冲突和焦虑。</a:t>
              </a:r>
              <a:endParaRPr sz="1600" spc="150" noProof="1" smtClean="0">
                <a:solidFill>
                  <a:srgbClr val="262626"/>
                </a:solidFill>
                <a:latin typeface="微软雅黑" panose="020B0503020204020204" charset="-122"/>
                <a:ea typeface="微软雅黑" panose="020B0503020204020204" charset="-122"/>
                <a:cs typeface="微软雅黑" panose="020B0503020204020204" charset="-122"/>
                <a:sym typeface="+mn-ea"/>
              </a:endParaRPr>
            </a:p>
          </p:txBody>
        </p:sp>
        <p:sp>
          <p:nvSpPr>
            <p:cNvPr id="46" name="文本框 45"/>
            <p:cNvSpPr txBox="1"/>
            <p:nvPr>
              <p:custDataLst>
                <p:tags r:id="rId10"/>
              </p:custDataLst>
            </p:nvPr>
          </p:nvSpPr>
          <p:spPr>
            <a:xfrm>
              <a:off x="11460" y="7875"/>
              <a:ext cx="4506" cy="1120"/>
            </a:xfrm>
            <a:prstGeom prst="rect">
              <a:avLst/>
            </a:prstGeom>
            <a:noFill/>
          </p:spPr>
          <p:txBody>
            <a:bodyPr wrap="square" rtlCol="0" anchor="b" anchorCtr="0"/>
            <a:p>
              <a:pPr marR="0" algn="just" defTabSz="913765">
                <a:lnSpc>
                  <a:spcPct val="120000"/>
                </a:lnSpc>
                <a:spcBef>
                  <a:spcPts val="0"/>
                </a:spcBef>
                <a:spcAft>
                  <a:spcPts val="800"/>
                </a:spcAft>
                <a:buClrTx/>
                <a:buSzTx/>
                <a:buNone/>
              </a:pPr>
              <a:r>
                <a:rPr lang="en-US" altLang="zh-CN" sz="1600" b="1" noProof="1" dirty="0">
                  <a:solidFill>
                    <a:srgbClr val="1F74AD"/>
                  </a:solidFill>
                  <a:latin typeface="微软雅黑" panose="020B0503020204020204" charset="-122"/>
                  <a:ea typeface="微软雅黑" panose="020B0503020204020204" charset="-122"/>
                  <a:cs typeface="+mn-ea"/>
                  <a:sym typeface="+mn-ea"/>
                </a:rPr>
                <a:t>4. </a:t>
              </a:r>
              <a:r>
                <a:rPr sz="1600" spc="150" noProof="1" smtClean="0">
                  <a:solidFill>
                    <a:srgbClr val="262626"/>
                  </a:solidFill>
                  <a:latin typeface="微软雅黑" panose="020B0503020204020204" charset="-122"/>
                  <a:ea typeface="微软雅黑" panose="020B0503020204020204" charset="-122"/>
                  <a:cs typeface="微软雅黑" panose="020B0503020204020204" charset="-122"/>
                  <a:sym typeface="+mn-ea"/>
                </a:rPr>
                <a:t>内心危机是指潜意识中固有的某种心理问题的爆发。</a:t>
              </a:r>
              <a:endParaRPr sz="1600" spc="150" noProof="1" smtClean="0">
                <a:solidFill>
                  <a:srgbClr val="262626"/>
                </a:solidFill>
                <a:latin typeface="微软雅黑" panose="020B0503020204020204" charset="-122"/>
                <a:ea typeface="微软雅黑" panose="020B0503020204020204" charset="-122"/>
                <a:cs typeface="微软雅黑" panose="020B0503020204020204" charset="-122"/>
                <a:sym typeface="+mn-ea"/>
              </a:endParaRPr>
            </a:p>
          </p:txBody>
        </p:sp>
        <p:sp>
          <p:nvSpPr>
            <p:cNvPr id="33" name="文本框 32"/>
            <p:cNvSpPr txBox="1"/>
            <p:nvPr>
              <p:custDataLst>
                <p:tags r:id="rId11"/>
              </p:custDataLst>
            </p:nvPr>
          </p:nvSpPr>
          <p:spPr>
            <a:xfrm>
              <a:off x="3648" y="4095"/>
              <a:ext cx="4335" cy="1794"/>
            </a:xfrm>
            <a:prstGeom prst="rect">
              <a:avLst/>
            </a:prstGeom>
            <a:noFill/>
          </p:spPr>
          <p:txBody>
            <a:bodyPr wrap="square" lIns="90000" tIns="46800" rIns="90000" bIns="46800" rtlCol="0" anchor="b" anchorCtr="0"/>
            <a:p>
              <a:pPr algn="r">
                <a:lnSpc>
                  <a:spcPct val="120000"/>
                </a:lnSpc>
                <a:spcBef>
                  <a:spcPts val="0"/>
                </a:spcBef>
                <a:spcAft>
                  <a:spcPts val="0"/>
                </a:spcAft>
                <a:buSzPct val="100000"/>
                <a:buNone/>
              </a:pPr>
              <a:r>
                <a:rPr lang="en-US" altLang="zh-CN" sz="1600" b="1" noProof="1" dirty="0">
                  <a:solidFill>
                    <a:srgbClr val="1F74AD"/>
                  </a:solidFill>
                  <a:latin typeface="微软雅黑" panose="020B0503020204020204" charset="-122"/>
                  <a:ea typeface="微软雅黑" panose="020B0503020204020204" charset="-122"/>
                  <a:cs typeface="+mn-ea"/>
                  <a:sym typeface="+mn-ea"/>
                </a:rPr>
                <a:t>1 . </a:t>
              </a:r>
              <a:r>
                <a:rPr sz="1600" spc="150" noProof="1" smtClean="0">
                  <a:solidFill>
                    <a:srgbClr val="262626"/>
                  </a:solidFill>
                  <a:latin typeface="微软雅黑" panose="020B0503020204020204" charset="-122"/>
                  <a:ea typeface="微软雅黑" panose="020B0503020204020204" charset="-122"/>
                  <a:cs typeface="微软雅黑" panose="020B0503020204020204" charset="-122"/>
                  <a:sym typeface="+mn-ea"/>
                </a:rPr>
                <a:t>发展性危机是个人在正常的成长和发展过程中，急剧的变化或转变所产生的异常反应。</a:t>
              </a:r>
              <a:endParaRPr sz="1600" spc="150" noProof="1" smtClean="0">
                <a:solidFill>
                  <a:srgbClr val="262626"/>
                </a:solidFill>
                <a:latin typeface="微软雅黑" panose="020B0503020204020204" charset="-122"/>
                <a:ea typeface="微软雅黑" panose="020B0503020204020204" charset="-122"/>
                <a:cs typeface="微软雅黑" panose="020B0503020204020204" charset="-122"/>
                <a:sym typeface="+mn-ea"/>
              </a:endParaRPr>
            </a:p>
          </p:txBody>
        </p:sp>
        <p:sp>
          <p:nvSpPr>
            <p:cNvPr id="35" name="文本框 34"/>
            <p:cNvSpPr txBox="1"/>
            <p:nvPr>
              <p:custDataLst>
                <p:tags r:id="rId12"/>
              </p:custDataLst>
            </p:nvPr>
          </p:nvSpPr>
          <p:spPr>
            <a:xfrm>
              <a:off x="2723" y="6697"/>
              <a:ext cx="4420" cy="1871"/>
            </a:xfrm>
            <a:prstGeom prst="rect">
              <a:avLst/>
            </a:prstGeom>
            <a:noFill/>
          </p:spPr>
          <p:txBody>
            <a:bodyPr wrap="square" lIns="90000" tIns="46800" rIns="90000" bIns="46800" rtlCol="0" anchor="ctr" anchorCtr="0"/>
            <a:p>
              <a:pPr marR="0" algn="r" defTabSz="913765">
                <a:lnSpc>
                  <a:spcPct val="120000"/>
                </a:lnSpc>
                <a:spcBef>
                  <a:spcPts val="0"/>
                </a:spcBef>
                <a:spcAft>
                  <a:spcPts val="800"/>
                </a:spcAft>
                <a:buClrTx/>
                <a:buSzTx/>
                <a:buNone/>
              </a:pPr>
              <a:r>
                <a:rPr lang="en-US" altLang="zh-CN" sz="1600" b="1" noProof="1" dirty="0">
                  <a:solidFill>
                    <a:srgbClr val="1F74AD"/>
                  </a:solidFill>
                  <a:latin typeface="微软雅黑" panose="020B0503020204020204" charset="-122"/>
                  <a:ea typeface="微软雅黑" panose="020B0503020204020204" charset="-122"/>
                  <a:cs typeface="+mn-ea"/>
                </a:rPr>
                <a:t>2. </a:t>
              </a:r>
              <a:r>
                <a:rPr sz="1600" spc="150" noProof="1" smtClean="0">
                  <a:solidFill>
                    <a:srgbClr val="262626"/>
                  </a:solidFill>
                  <a:latin typeface="微软雅黑" panose="020B0503020204020204" charset="-122"/>
                  <a:ea typeface="微软雅黑" panose="020B0503020204020204" charset="-122"/>
                  <a:cs typeface="微软雅黑" panose="020B0503020204020204" charset="-122"/>
                  <a:sym typeface="+mn-ea"/>
                </a:rPr>
                <a:t>境遇性危机是个人无法控制或预测的突发或超常事件，例如交通事故、自然灾害等。</a:t>
              </a:r>
              <a:endParaRPr sz="1600" spc="150" noProof="1" smtClean="0">
                <a:solidFill>
                  <a:srgbClr val="262626"/>
                </a:solidFill>
                <a:latin typeface="微软雅黑" panose="020B0503020204020204" charset="-122"/>
                <a:ea typeface="微软雅黑" panose="020B0503020204020204" charset="-122"/>
                <a:cs typeface="微软雅黑" panose="020B0503020204020204" charset="-122"/>
                <a:sym typeface="+mn-ea"/>
              </a:endParaRPr>
            </a:p>
          </p:txBody>
        </p:sp>
        <p:grpSp>
          <p:nvGrpSpPr>
            <p:cNvPr id="36" name="组合 35"/>
            <p:cNvGrpSpPr/>
            <p:nvPr>
              <p:custDataLst>
                <p:tags r:id="rId13"/>
              </p:custDataLst>
            </p:nvPr>
          </p:nvGrpSpPr>
          <p:grpSpPr>
            <a:xfrm rot="0">
              <a:off x="10400" y="6026"/>
              <a:ext cx="392" cy="334"/>
              <a:chOff x="7057703" y="3257268"/>
              <a:chExt cx="312886" cy="266228"/>
            </a:xfrm>
            <a:solidFill>
              <a:schemeClr val="bg1"/>
            </a:solidFill>
          </p:grpSpPr>
          <p:sp>
            <p:nvSpPr>
              <p:cNvPr id="37" name="Freeform 16"/>
              <p:cNvSpPr>
                <a:spLocks noEditPoints="1"/>
              </p:cNvSpPr>
              <p:nvPr/>
            </p:nvSpPr>
            <p:spPr bwMode="auto">
              <a:xfrm>
                <a:off x="7057703" y="3257268"/>
                <a:ext cx="292301" cy="266228"/>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sp>
            <p:nvSpPr>
              <p:cNvPr id="38" name="Freeform 17"/>
              <p:cNvSpPr>
                <a:spLocks noEditPoints="1"/>
              </p:cNvSpPr>
              <p:nvPr/>
            </p:nvSpPr>
            <p:spPr bwMode="auto">
              <a:xfrm>
                <a:off x="7091324" y="3257268"/>
                <a:ext cx="279265" cy="258509"/>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grpSp>
        <p:grpSp>
          <p:nvGrpSpPr>
            <p:cNvPr id="39" name="组合 38"/>
            <p:cNvGrpSpPr/>
            <p:nvPr>
              <p:custDataLst>
                <p:tags r:id="rId14"/>
              </p:custDataLst>
            </p:nvPr>
          </p:nvGrpSpPr>
          <p:grpSpPr>
            <a:xfrm rot="0">
              <a:off x="8460" y="5119"/>
              <a:ext cx="370" cy="371"/>
              <a:chOff x="5510169" y="2533542"/>
              <a:chExt cx="295624" cy="295912"/>
            </a:xfrm>
            <a:solidFill>
              <a:schemeClr val="bg1"/>
            </a:solidFill>
          </p:grpSpPr>
          <p:sp>
            <p:nvSpPr>
              <p:cNvPr id="41" name="Freeform 5"/>
              <p:cNvSpPr/>
              <p:nvPr/>
            </p:nvSpPr>
            <p:spPr bwMode="auto">
              <a:xfrm>
                <a:off x="5510169" y="2547647"/>
                <a:ext cx="281519" cy="281807"/>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sp>
            <p:nvSpPr>
              <p:cNvPr id="42" name="Freeform 6"/>
              <p:cNvSpPr/>
              <p:nvPr/>
            </p:nvSpPr>
            <p:spPr bwMode="auto">
              <a:xfrm>
                <a:off x="5578678" y="2614428"/>
                <a:ext cx="143926" cy="143926"/>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sp>
            <p:nvSpPr>
              <p:cNvPr id="43" name="Freeform 7"/>
              <p:cNvSpPr/>
              <p:nvPr/>
            </p:nvSpPr>
            <p:spPr bwMode="auto">
              <a:xfrm>
                <a:off x="5651216" y="2533542"/>
                <a:ext cx="154577" cy="154289"/>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sp>
            <p:nvSpPr>
              <p:cNvPr id="44" name="Freeform 8"/>
              <p:cNvSpPr/>
              <p:nvPr/>
            </p:nvSpPr>
            <p:spPr bwMode="auto">
              <a:xfrm>
                <a:off x="5631067" y="2668832"/>
                <a:ext cx="40299" cy="39724"/>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grpSp>
        <p:grpSp>
          <p:nvGrpSpPr>
            <p:cNvPr id="45" name="组合 44"/>
            <p:cNvGrpSpPr/>
            <p:nvPr>
              <p:custDataLst>
                <p:tags r:id="rId15"/>
              </p:custDataLst>
            </p:nvPr>
          </p:nvGrpSpPr>
          <p:grpSpPr>
            <a:xfrm rot="0">
              <a:off x="10396" y="8517"/>
              <a:ext cx="392" cy="391"/>
              <a:chOff x="7054558" y="5245034"/>
              <a:chExt cx="312886" cy="311751"/>
            </a:xfrm>
            <a:solidFill>
              <a:schemeClr val="bg1"/>
            </a:solidFill>
          </p:grpSpPr>
          <p:sp>
            <p:nvSpPr>
              <p:cNvPr id="47" name="Freeform 9"/>
              <p:cNvSpPr>
                <a:spLocks noEditPoints="1"/>
              </p:cNvSpPr>
              <p:nvPr/>
            </p:nvSpPr>
            <p:spPr bwMode="auto">
              <a:xfrm>
                <a:off x="7096686" y="5245034"/>
                <a:ext cx="228629" cy="311751"/>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sp>
            <p:nvSpPr>
              <p:cNvPr id="58" name="Freeform 10"/>
              <p:cNvSpPr>
                <a:spLocks noEditPoints="1"/>
              </p:cNvSpPr>
              <p:nvPr/>
            </p:nvSpPr>
            <p:spPr bwMode="auto">
              <a:xfrm>
                <a:off x="7054558" y="5275334"/>
                <a:ext cx="312886" cy="165435"/>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sp>
            <p:nvSpPr>
              <p:cNvPr id="60" name="Freeform 11"/>
              <p:cNvSpPr/>
              <p:nvPr/>
            </p:nvSpPr>
            <p:spPr bwMode="auto">
              <a:xfrm>
                <a:off x="7155019" y="5310820"/>
                <a:ext cx="112127" cy="112289"/>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zh-CN" altLang="en-US" sz="1800" strike="noStrike" noProof="1"/>
              </a:p>
            </p:txBody>
          </p:sp>
        </p:grpSp>
        <p:sp>
          <p:nvSpPr>
            <p:cNvPr id="98" name="任意多边形 97"/>
            <p:cNvSpPr/>
            <p:nvPr>
              <p:custDataLst>
                <p:tags r:id="rId16"/>
              </p:custDataLst>
            </p:nvPr>
          </p:nvSpPr>
          <p:spPr>
            <a:xfrm>
              <a:off x="8010" y="4092"/>
              <a:ext cx="2563" cy="6445"/>
            </a:xfrm>
            <a:custGeom>
              <a:avLst/>
              <a:gdLst>
                <a:gd name="connsiteX0" fmla="*/ 982449 w 1382890"/>
                <a:gd name="connsiteY0" fmla="*/ 3543487 h 3594532"/>
                <a:gd name="connsiteX1" fmla="*/ 572874 w 1382890"/>
                <a:gd name="connsiteY1" fmla="*/ 3553012 h 3594532"/>
                <a:gd name="connsiteX2" fmla="*/ 372849 w 1382890"/>
                <a:gd name="connsiteY2" fmla="*/ 3038662 h 3594532"/>
                <a:gd name="connsiteX3" fmla="*/ 725274 w 1382890"/>
                <a:gd name="connsiteY3" fmla="*/ 2343337 h 3594532"/>
                <a:gd name="connsiteX4" fmla="*/ 515724 w 1382890"/>
                <a:gd name="connsiteY4" fmla="*/ 1838512 h 3594532"/>
                <a:gd name="connsiteX5" fmla="*/ 1374 w 1382890"/>
                <a:gd name="connsiteY5" fmla="*/ 1809937 h 3594532"/>
                <a:gd name="connsiteX6" fmla="*/ 372849 w 1382890"/>
                <a:gd name="connsiteY6" fmla="*/ 1705162 h 3594532"/>
                <a:gd name="connsiteX7" fmla="*/ 620499 w 1382890"/>
                <a:gd name="connsiteY7" fmla="*/ 1838512 h 3594532"/>
                <a:gd name="connsiteX8" fmla="*/ 668124 w 1382890"/>
                <a:gd name="connsiteY8" fmla="*/ 1609912 h 3594532"/>
                <a:gd name="connsiteX9" fmla="*/ 801474 w 1382890"/>
                <a:gd name="connsiteY9" fmla="*/ 1295587 h 3594532"/>
                <a:gd name="connsiteX10" fmla="*/ 744324 w 1382890"/>
                <a:gd name="connsiteY10" fmla="*/ 771712 h 3594532"/>
                <a:gd name="connsiteX11" fmla="*/ 515724 w 1382890"/>
                <a:gd name="connsiteY11" fmla="*/ 628837 h 3594532"/>
                <a:gd name="connsiteX12" fmla="*/ 668124 w 1382890"/>
                <a:gd name="connsiteY12" fmla="*/ 628837 h 3594532"/>
                <a:gd name="connsiteX13" fmla="*/ 744324 w 1382890"/>
                <a:gd name="connsiteY13" fmla="*/ 714562 h 3594532"/>
                <a:gd name="connsiteX14" fmla="*/ 849099 w 1382890"/>
                <a:gd name="connsiteY14" fmla="*/ 187 h 3594532"/>
                <a:gd name="connsiteX15" fmla="*/ 810999 w 1382890"/>
                <a:gd name="connsiteY15" fmla="*/ 647887 h 3594532"/>
                <a:gd name="connsiteX16" fmla="*/ 887199 w 1382890"/>
                <a:gd name="connsiteY16" fmla="*/ 1038412 h 3594532"/>
                <a:gd name="connsiteX17" fmla="*/ 915774 w 1382890"/>
                <a:gd name="connsiteY17" fmla="*/ 1286062 h 3594532"/>
                <a:gd name="connsiteX18" fmla="*/ 1087224 w 1382890"/>
                <a:gd name="connsiteY18" fmla="*/ 1152712 h 3594532"/>
                <a:gd name="connsiteX19" fmla="*/ 1315824 w 1382890"/>
                <a:gd name="connsiteY19" fmla="*/ 1133662 h 3594532"/>
                <a:gd name="connsiteX20" fmla="*/ 1068174 w 1382890"/>
                <a:gd name="connsiteY20" fmla="*/ 1190812 h 3594532"/>
                <a:gd name="connsiteX21" fmla="*/ 858624 w 1382890"/>
                <a:gd name="connsiteY21" fmla="*/ 1495612 h 3594532"/>
                <a:gd name="connsiteX22" fmla="*/ 801474 w 1382890"/>
                <a:gd name="connsiteY22" fmla="*/ 1857562 h 3594532"/>
                <a:gd name="connsiteX23" fmla="*/ 953874 w 1382890"/>
                <a:gd name="connsiteY23" fmla="*/ 2314762 h 3594532"/>
                <a:gd name="connsiteX24" fmla="*/ 877674 w 1382890"/>
                <a:gd name="connsiteY24" fmla="*/ 2552887 h 3594532"/>
                <a:gd name="connsiteX25" fmla="*/ 1191999 w 1382890"/>
                <a:gd name="connsiteY25" fmla="*/ 2495737 h 3594532"/>
                <a:gd name="connsiteX26" fmla="*/ 1382499 w 1382890"/>
                <a:gd name="connsiteY26" fmla="*/ 2590987 h 3594532"/>
                <a:gd name="connsiteX27" fmla="*/ 1144374 w 1382890"/>
                <a:gd name="connsiteY27" fmla="*/ 2533837 h 3594532"/>
                <a:gd name="connsiteX28" fmla="*/ 810999 w 1382890"/>
                <a:gd name="connsiteY28" fmla="*/ 2695762 h 3594532"/>
                <a:gd name="connsiteX29" fmla="*/ 668124 w 1382890"/>
                <a:gd name="connsiteY29" fmla="*/ 3048187 h 3594532"/>
                <a:gd name="connsiteX30" fmla="*/ 896724 w 1382890"/>
                <a:gd name="connsiteY30" fmla="*/ 3381562 h 3594532"/>
                <a:gd name="connsiteX31" fmla="*/ 982449 w 1382890"/>
                <a:gd name="connsiteY31" fmla="*/ 3543487 h 3594532"/>
                <a:gd name="connsiteX0-1" fmla="*/ 982886 w 1383327"/>
                <a:gd name="connsiteY0-2" fmla="*/ 3543487 h 3594532"/>
                <a:gd name="connsiteX1-3" fmla="*/ 573311 w 1383327"/>
                <a:gd name="connsiteY1-4" fmla="*/ 3553012 h 3594532"/>
                <a:gd name="connsiteX2-5" fmla="*/ 373286 w 1383327"/>
                <a:gd name="connsiteY2-6" fmla="*/ 3038662 h 3594532"/>
                <a:gd name="connsiteX3-7" fmla="*/ 725711 w 1383327"/>
                <a:gd name="connsiteY3-8" fmla="*/ 2343337 h 3594532"/>
                <a:gd name="connsiteX4-9" fmla="*/ 539021 w 1383327"/>
                <a:gd name="connsiteY4-10" fmla="*/ 1884232 h 3594532"/>
                <a:gd name="connsiteX5-11" fmla="*/ 1811 w 1383327"/>
                <a:gd name="connsiteY5-12" fmla="*/ 1809937 h 3594532"/>
                <a:gd name="connsiteX6-13" fmla="*/ 373286 w 1383327"/>
                <a:gd name="connsiteY6-14" fmla="*/ 1705162 h 3594532"/>
                <a:gd name="connsiteX7-15" fmla="*/ 620936 w 1383327"/>
                <a:gd name="connsiteY7-16" fmla="*/ 1838512 h 3594532"/>
                <a:gd name="connsiteX8-17" fmla="*/ 668561 w 1383327"/>
                <a:gd name="connsiteY8-18" fmla="*/ 1609912 h 3594532"/>
                <a:gd name="connsiteX9-19" fmla="*/ 801911 w 1383327"/>
                <a:gd name="connsiteY9-20" fmla="*/ 1295587 h 3594532"/>
                <a:gd name="connsiteX10-21" fmla="*/ 744761 w 1383327"/>
                <a:gd name="connsiteY10-22" fmla="*/ 771712 h 3594532"/>
                <a:gd name="connsiteX11-23" fmla="*/ 516161 w 1383327"/>
                <a:gd name="connsiteY11-24" fmla="*/ 628837 h 3594532"/>
                <a:gd name="connsiteX12-25" fmla="*/ 668561 w 1383327"/>
                <a:gd name="connsiteY12-26" fmla="*/ 628837 h 3594532"/>
                <a:gd name="connsiteX13-27" fmla="*/ 744761 w 1383327"/>
                <a:gd name="connsiteY13-28" fmla="*/ 714562 h 3594532"/>
                <a:gd name="connsiteX14-29" fmla="*/ 849536 w 1383327"/>
                <a:gd name="connsiteY14-30" fmla="*/ 187 h 3594532"/>
                <a:gd name="connsiteX15-31" fmla="*/ 811436 w 1383327"/>
                <a:gd name="connsiteY15-32" fmla="*/ 647887 h 3594532"/>
                <a:gd name="connsiteX16-33" fmla="*/ 887636 w 1383327"/>
                <a:gd name="connsiteY16-34" fmla="*/ 1038412 h 3594532"/>
                <a:gd name="connsiteX17-35" fmla="*/ 916211 w 1383327"/>
                <a:gd name="connsiteY17-36" fmla="*/ 1286062 h 3594532"/>
                <a:gd name="connsiteX18-37" fmla="*/ 1087661 w 1383327"/>
                <a:gd name="connsiteY18-38" fmla="*/ 1152712 h 3594532"/>
                <a:gd name="connsiteX19-39" fmla="*/ 1316261 w 1383327"/>
                <a:gd name="connsiteY19-40" fmla="*/ 1133662 h 3594532"/>
                <a:gd name="connsiteX20-41" fmla="*/ 1068611 w 1383327"/>
                <a:gd name="connsiteY20-42" fmla="*/ 1190812 h 3594532"/>
                <a:gd name="connsiteX21-43" fmla="*/ 859061 w 1383327"/>
                <a:gd name="connsiteY21-44" fmla="*/ 1495612 h 3594532"/>
                <a:gd name="connsiteX22-45" fmla="*/ 801911 w 1383327"/>
                <a:gd name="connsiteY22-46" fmla="*/ 1857562 h 3594532"/>
                <a:gd name="connsiteX23-47" fmla="*/ 954311 w 1383327"/>
                <a:gd name="connsiteY23-48" fmla="*/ 2314762 h 3594532"/>
                <a:gd name="connsiteX24-49" fmla="*/ 878111 w 1383327"/>
                <a:gd name="connsiteY24-50" fmla="*/ 2552887 h 3594532"/>
                <a:gd name="connsiteX25-51" fmla="*/ 1192436 w 1383327"/>
                <a:gd name="connsiteY25-52" fmla="*/ 2495737 h 3594532"/>
                <a:gd name="connsiteX26-53" fmla="*/ 1382936 w 1383327"/>
                <a:gd name="connsiteY26-54" fmla="*/ 2590987 h 3594532"/>
                <a:gd name="connsiteX27-55" fmla="*/ 1144811 w 1383327"/>
                <a:gd name="connsiteY27-56" fmla="*/ 2533837 h 3594532"/>
                <a:gd name="connsiteX28-57" fmla="*/ 811436 w 1383327"/>
                <a:gd name="connsiteY28-58" fmla="*/ 2695762 h 3594532"/>
                <a:gd name="connsiteX29-59" fmla="*/ 668561 w 1383327"/>
                <a:gd name="connsiteY29-60" fmla="*/ 3048187 h 3594532"/>
                <a:gd name="connsiteX30-61" fmla="*/ 897161 w 1383327"/>
                <a:gd name="connsiteY30-62" fmla="*/ 3381562 h 3594532"/>
                <a:gd name="connsiteX31-63" fmla="*/ 982886 w 1383327"/>
                <a:gd name="connsiteY31-64" fmla="*/ 3543487 h 3594532"/>
                <a:gd name="connsiteX0-65" fmla="*/ 982886 w 1383327"/>
                <a:gd name="connsiteY0-66" fmla="*/ 3543487 h 3594532"/>
                <a:gd name="connsiteX1-67" fmla="*/ 573311 w 1383327"/>
                <a:gd name="connsiteY1-68" fmla="*/ 3553012 h 3594532"/>
                <a:gd name="connsiteX2-69" fmla="*/ 373286 w 1383327"/>
                <a:gd name="connsiteY2-70" fmla="*/ 3038662 h 3594532"/>
                <a:gd name="connsiteX3-71" fmla="*/ 725711 w 1383327"/>
                <a:gd name="connsiteY3-72" fmla="*/ 2343337 h 3594532"/>
                <a:gd name="connsiteX4-73" fmla="*/ 539021 w 1383327"/>
                <a:gd name="connsiteY4-74" fmla="*/ 1884232 h 3594532"/>
                <a:gd name="connsiteX5-75" fmla="*/ 1811 w 1383327"/>
                <a:gd name="connsiteY5-76" fmla="*/ 1809937 h 3594532"/>
                <a:gd name="connsiteX6-77" fmla="*/ 373286 w 1383327"/>
                <a:gd name="connsiteY6-78" fmla="*/ 1705162 h 3594532"/>
                <a:gd name="connsiteX7-79" fmla="*/ 620936 w 1383327"/>
                <a:gd name="connsiteY7-80" fmla="*/ 1838512 h 3594532"/>
                <a:gd name="connsiteX8-81" fmla="*/ 668561 w 1383327"/>
                <a:gd name="connsiteY8-82" fmla="*/ 1609912 h 3594532"/>
                <a:gd name="connsiteX9-83" fmla="*/ 801911 w 1383327"/>
                <a:gd name="connsiteY9-84" fmla="*/ 1295587 h 3594532"/>
                <a:gd name="connsiteX10-85" fmla="*/ 744761 w 1383327"/>
                <a:gd name="connsiteY10-86" fmla="*/ 771712 h 3594532"/>
                <a:gd name="connsiteX11-87" fmla="*/ 516161 w 1383327"/>
                <a:gd name="connsiteY11-88" fmla="*/ 628837 h 3594532"/>
                <a:gd name="connsiteX12-89" fmla="*/ 668561 w 1383327"/>
                <a:gd name="connsiteY12-90" fmla="*/ 628837 h 3594532"/>
                <a:gd name="connsiteX13-91" fmla="*/ 744761 w 1383327"/>
                <a:gd name="connsiteY13-92" fmla="*/ 714562 h 3594532"/>
                <a:gd name="connsiteX14-93" fmla="*/ 849536 w 1383327"/>
                <a:gd name="connsiteY14-94" fmla="*/ 187 h 3594532"/>
                <a:gd name="connsiteX15-95" fmla="*/ 811436 w 1383327"/>
                <a:gd name="connsiteY15-96" fmla="*/ 647887 h 3594532"/>
                <a:gd name="connsiteX16-97" fmla="*/ 887636 w 1383327"/>
                <a:gd name="connsiteY16-98" fmla="*/ 1038412 h 3594532"/>
                <a:gd name="connsiteX17-99" fmla="*/ 916211 w 1383327"/>
                <a:gd name="connsiteY17-100" fmla="*/ 1286062 h 3594532"/>
                <a:gd name="connsiteX18-101" fmla="*/ 1087661 w 1383327"/>
                <a:gd name="connsiteY18-102" fmla="*/ 1152712 h 3594532"/>
                <a:gd name="connsiteX19-103" fmla="*/ 1316261 w 1383327"/>
                <a:gd name="connsiteY19-104" fmla="*/ 1133662 h 3594532"/>
                <a:gd name="connsiteX20-105" fmla="*/ 1068611 w 1383327"/>
                <a:gd name="connsiteY20-106" fmla="*/ 1190812 h 3594532"/>
                <a:gd name="connsiteX21-107" fmla="*/ 859061 w 1383327"/>
                <a:gd name="connsiteY21-108" fmla="*/ 1495612 h 3594532"/>
                <a:gd name="connsiteX22-109" fmla="*/ 801911 w 1383327"/>
                <a:gd name="connsiteY22-110" fmla="*/ 1857562 h 3594532"/>
                <a:gd name="connsiteX23-111" fmla="*/ 954311 w 1383327"/>
                <a:gd name="connsiteY23-112" fmla="*/ 2314762 h 3594532"/>
                <a:gd name="connsiteX24-113" fmla="*/ 878111 w 1383327"/>
                <a:gd name="connsiteY24-114" fmla="*/ 2552887 h 3594532"/>
                <a:gd name="connsiteX25-115" fmla="*/ 1192436 w 1383327"/>
                <a:gd name="connsiteY25-116" fmla="*/ 2495737 h 3594532"/>
                <a:gd name="connsiteX26-117" fmla="*/ 1382936 w 1383327"/>
                <a:gd name="connsiteY26-118" fmla="*/ 2590987 h 3594532"/>
                <a:gd name="connsiteX27-119" fmla="*/ 1144811 w 1383327"/>
                <a:gd name="connsiteY27-120" fmla="*/ 2533837 h 3594532"/>
                <a:gd name="connsiteX28-121" fmla="*/ 811436 w 1383327"/>
                <a:gd name="connsiteY28-122" fmla="*/ 2695762 h 3594532"/>
                <a:gd name="connsiteX29-123" fmla="*/ 668561 w 1383327"/>
                <a:gd name="connsiteY29-124" fmla="*/ 3048187 h 3594532"/>
                <a:gd name="connsiteX30-125" fmla="*/ 897161 w 1383327"/>
                <a:gd name="connsiteY30-126" fmla="*/ 3381562 h 3594532"/>
                <a:gd name="connsiteX31-127" fmla="*/ 982886 w 1383327"/>
                <a:gd name="connsiteY31-128" fmla="*/ 3543487 h 3594532"/>
                <a:gd name="connsiteX0-129" fmla="*/ 1005643 w 1406084"/>
                <a:gd name="connsiteY0-130" fmla="*/ 3543487 h 3594532"/>
                <a:gd name="connsiteX1-131" fmla="*/ 596068 w 1406084"/>
                <a:gd name="connsiteY1-132" fmla="*/ 3553012 h 3594532"/>
                <a:gd name="connsiteX2-133" fmla="*/ 396043 w 1406084"/>
                <a:gd name="connsiteY2-134" fmla="*/ 3038662 h 3594532"/>
                <a:gd name="connsiteX3-135" fmla="*/ 748468 w 1406084"/>
                <a:gd name="connsiteY3-136" fmla="*/ 2343337 h 3594532"/>
                <a:gd name="connsiteX4-137" fmla="*/ 561778 w 1406084"/>
                <a:gd name="connsiteY4-138" fmla="*/ 1884232 h 3594532"/>
                <a:gd name="connsiteX5-139" fmla="*/ 1708 w 1406084"/>
                <a:gd name="connsiteY5-140" fmla="*/ 1832797 h 3594532"/>
                <a:gd name="connsiteX6-141" fmla="*/ 396043 w 1406084"/>
                <a:gd name="connsiteY6-142" fmla="*/ 1705162 h 3594532"/>
                <a:gd name="connsiteX7-143" fmla="*/ 643693 w 1406084"/>
                <a:gd name="connsiteY7-144" fmla="*/ 1838512 h 3594532"/>
                <a:gd name="connsiteX8-145" fmla="*/ 691318 w 1406084"/>
                <a:gd name="connsiteY8-146" fmla="*/ 1609912 h 3594532"/>
                <a:gd name="connsiteX9-147" fmla="*/ 824668 w 1406084"/>
                <a:gd name="connsiteY9-148" fmla="*/ 1295587 h 3594532"/>
                <a:gd name="connsiteX10-149" fmla="*/ 767518 w 1406084"/>
                <a:gd name="connsiteY10-150" fmla="*/ 771712 h 3594532"/>
                <a:gd name="connsiteX11-151" fmla="*/ 538918 w 1406084"/>
                <a:gd name="connsiteY11-152" fmla="*/ 628837 h 3594532"/>
                <a:gd name="connsiteX12-153" fmla="*/ 691318 w 1406084"/>
                <a:gd name="connsiteY12-154" fmla="*/ 628837 h 3594532"/>
                <a:gd name="connsiteX13-155" fmla="*/ 767518 w 1406084"/>
                <a:gd name="connsiteY13-156" fmla="*/ 714562 h 3594532"/>
                <a:gd name="connsiteX14-157" fmla="*/ 872293 w 1406084"/>
                <a:gd name="connsiteY14-158" fmla="*/ 187 h 3594532"/>
                <a:gd name="connsiteX15-159" fmla="*/ 834193 w 1406084"/>
                <a:gd name="connsiteY15-160" fmla="*/ 647887 h 3594532"/>
                <a:gd name="connsiteX16-161" fmla="*/ 910393 w 1406084"/>
                <a:gd name="connsiteY16-162" fmla="*/ 1038412 h 3594532"/>
                <a:gd name="connsiteX17-163" fmla="*/ 938968 w 1406084"/>
                <a:gd name="connsiteY17-164" fmla="*/ 1286062 h 3594532"/>
                <a:gd name="connsiteX18-165" fmla="*/ 1110418 w 1406084"/>
                <a:gd name="connsiteY18-166" fmla="*/ 1152712 h 3594532"/>
                <a:gd name="connsiteX19-167" fmla="*/ 1339018 w 1406084"/>
                <a:gd name="connsiteY19-168" fmla="*/ 1133662 h 3594532"/>
                <a:gd name="connsiteX20-169" fmla="*/ 1091368 w 1406084"/>
                <a:gd name="connsiteY20-170" fmla="*/ 1190812 h 3594532"/>
                <a:gd name="connsiteX21-171" fmla="*/ 881818 w 1406084"/>
                <a:gd name="connsiteY21-172" fmla="*/ 1495612 h 3594532"/>
                <a:gd name="connsiteX22-173" fmla="*/ 824668 w 1406084"/>
                <a:gd name="connsiteY22-174" fmla="*/ 1857562 h 3594532"/>
                <a:gd name="connsiteX23-175" fmla="*/ 977068 w 1406084"/>
                <a:gd name="connsiteY23-176" fmla="*/ 2314762 h 3594532"/>
                <a:gd name="connsiteX24-177" fmla="*/ 900868 w 1406084"/>
                <a:gd name="connsiteY24-178" fmla="*/ 2552887 h 3594532"/>
                <a:gd name="connsiteX25-179" fmla="*/ 1215193 w 1406084"/>
                <a:gd name="connsiteY25-180" fmla="*/ 2495737 h 3594532"/>
                <a:gd name="connsiteX26-181" fmla="*/ 1405693 w 1406084"/>
                <a:gd name="connsiteY26-182" fmla="*/ 2590987 h 3594532"/>
                <a:gd name="connsiteX27-183" fmla="*/ 1167568 w 1406084"/>
                <a:gd name="connsiteY27-184" fmla="*/ 2533837 h 3594532"/>
                <a:gd name="connsiteX28-185" fmla="*/ 834193 w 1406084"/>
                <a:gd name="connsiteY28-186" fmla="*/ 2695762 h 3594532"/>
                <a:gd name="connsiteX29-187" fmla="*/ 691318 w 1406084"/>
                <a:gd name="connsiteY29-188" fmla="*/ 3048187 h 3594532"/>
                <a:gd name="connsiteX30-189" fmla="*/ 919918 w 1406084"/>
                <a:gd name="connsiteY30-190" fmla="*/ 3381562 h 3594532"/>
                <a:gd name="connsiteX31-191" fmla="*/ 1005643 w 1406084"/>
                <a:gd name="connsiteY31-192" fmla="*/ 3543487 h 3594532"/>
                <a:gd name="connsiteX0-193" fmla="*/ 1003993 w 1404434"/>
                <a:gd name="connsiteY0-194" fmla="*/ 3543487 h 3594532"/>
                <a:gd name="connsiteX1-195" fmla="*/ 594418 w 1404434"/>
                <a:gd name="connsiteY1-196" fmla="*/ 3553012 h 3594532"/>
                <a:gd name="connsiteX2-197" fmla="*/ 394393 w 1404434"/>
                <a:gd name="connsiteY2-198" fmla="*/ 3038662 h 3594532"/>
                <a:gd name="connsiteX3-199" fmla="*/ 746818 w 1404434"/>
                <a:gd name="connsiteY3-200" fmla="*/ 2343337 h 3594532"/>
                <a:gd name="connsiteX4-201" fmla="*/ 560128 w 1404434"/>
                <a:gd name="connsiteY4-202" fmla="*/ 1884232 h 3594532"/>
                <a:gd name="connsiteX5-203" fmla="*/ 58 w 1404434"/>
                <a:gd name="connsiteY5-204" fmla="*/ 1832797 h 3594532"/>
                <a:gd name="connsiteX6-205" fmla="*/ 394393 w 1404434"/>
                <a:gd name="connsiteY6-206" fmla="*/ 1705162 h 3594532"/>
                <a:gd name="connsiteX7-207" fmla="*/ 642043 w 1404434"/>
                <a:gd name="connsiteY7-208" fmla="*/ 1838512 h 3594532"/>
                <a:gd name="connsiteX8-209" fmla="*/ 689668 w 1404434"/>
                <a:gd name="connsiteY8-210" fmla="*/ 1609912 h 3594532"/>
                <a:gd name="connsiteX9-211" fmla="*/ 823018 w 1404434"/>
                <a:gd name="connsiteY9-212" fmla="*/ 1295587 h 3594532"/>
                <a:gd name="connsiteX10-213" fmla="*/ 765868 w 1404434"/>
                <a:gd name="connsiteY10-214" fmla="*/ 771712 h 3594532"/>
                <a:gd name="connsiteX11-215" fmla="*/ 537268 w 1404434"/>
                <a:gd name="connsiteY11-216" fmla="*/ 628837 h 3594532"/>
                <a:gd name="connsiteX12-217" fmla="*/ 689668 w 1404434"/>
                <a:gd name="connsiteY12-218" fmla="*/ 628837 h 3594532"/>
                <a:gd name="connsiteX13-219" fmla="*/ 765868 w 1404434"/>
                <a:gd name="connsiteY13-220" fmla="*/ 714562 h 3594532"/>
                <a:gd name="connsiteX14-221" fmla="*/ 870643 w 1404434"/>
                <a:gd name="connsiteY14-222" fmla="*/ 187 h 3594532"/>
                <a:gd name="connsiteX15-223" fmla="*/ 832543 w 1404434"/>
                <a:gd name="connsiteY15-224" fmla="*/ 647887 h 3594532"/>
                <a:gd name="connsiteX16-225" fmla="*/ 908743 w 1404434"/>
                <a:gd name="connsiteY16-226" fmla="*/ 1038412 h 3594532"/>
                <a:gd name="connsiteX17-227" fmla="*/ 937318 w 1404434"/>
                <a:gd name="connsiteY17-228" fmla="*/ 1286062 h 3594532"/>
                <a:gd name="connsiteX18-229" fmla="*/ 1108768 w 1404434"/>
                <a:gd name="connsiteY18-230" fmla="*/ 1152712 h 3594532"/>
                <a:gd name="connsiteX19-231" fmla="*/ 1337368 w 1404434"/>
                <a:gd name="connsiteY19-232" fmla="*/ 1133662 h 3594532"/>
                <a:gd name="connsiteX20-233" fmla="*/ 1089718 w 1404434"/>
                <a:gd name="connsiteY20-234" fmla="*/ 1190812 h 3594532"/>
                <a:gd name="connsiteX21-235" fmla="*/ 880168 w 1404434"/>
                <a:gd name="connsiteY21-236" fmla="*/ 1495612 h 3594532"/>
                <a:gd name="connsiteX22-237" fmla="*/ 823018 w 1404434"/>
                <a:gd name="connsiteY22-238" fmla="*/ 1857562 h 3594532"/>
                <a:gd name="connsiteX23-239" fmla="*/ 975418 w 1404434"/>
                <a:gd name="connsiteY23-240" fmla="*/ 2314762 h 3594532"/>
                <a:gd name="connsiteX24-241" fmla="*/ 899218 w 1404434"/>
                <a:gd name="connsiteY24-242" fmla="*/ 2552887 h 3594532"/>
                <a:gd name="connsiteX25-243" fmla="*/ 1213543 w 1404434"/>
                <a:gd name="connsiteY25-244" fmla="*/ 2495737 h 3594532"/>
                <a:gd name="connsiteX26-245" fmla="*/ 1404043 w 1404434"/>
                <a:gd name="connsiteY26-246" fmla="*/ 2590987 h 3594532"/>
                <a:gd name="connsiteX27-247" fmla="*/ 1165918 w 1404434"/>
                <a:gd name="connsiteY27-248" fmla="*/ 2533837 h 3594532"/>
                <a:gd name="connsiteX28-249" fmla="*/ 832543 w 1404434"/>
                <a:gd name="connsiteY28-250" fmla="*/ 2695762 h 3594532"/>
                <a:gd name="connsiteX29-251" fmla="*/ 689668 w 1404434"/>
                <a:gd name="connsiteY29-252" fmla="*/ 3048187 h 3594532"/>
                <a:gd name="connsiteX30-253" fmla="*/ 918268 w 1404434"/>
                <a:gd name="connsiteY30-254" fmla="*/ 3381562 h 3594532"/>
                <a:gd name="connsiteX31-255" fmla="*/ 1003993 w 1404434"/>
                <a:gd name="connsiteY31-256" fmla="*/ 3543487 h 3594532"/>
                <a:gd name="connsiteX0-257" fmla="*/ 1003993 w 1404434"/>
                <a:gd name="connsiteY0-258" fmla="*/ 3543487 h 3559332"/>
                <a:gd name="connsiteX1-259" fmla="*/ 594418 w 1404434"/>
                <a:gd name="connsiteY1-260" fmla="*/ 3553012 h 3559332"/>
                <a:gd name="connsiteX2-261" fmla="*/ 394393 w 1404434"/>
                <a:gd name="connsiteY2-262" fmla="*/ 3038662 h 3559332"/>
                <a:gd name="connsiteX3-263" fmla="*/ 746818 w 1404434"/>
                <a:gd name="connsiteY3-264" fmla="*/ 2343337 h 3559332"/>
                <a:gd name="connsiteX4-265" fmla="*/ 560128 w 1404434"/>
                <a:gd name="connsiteY4-266" fmla="*/ 1884232 h 3559332"/>
                <a:gd name="connsiteX5-267" fmla="*/ 58 w 1404434"/>
                <a:gd name="connsiteY5-268" fmla="*/ 1832797 h 3559332"/>
                <a:gd name="connsiteX6-269" fmla="*/ 394393 w 1404434"/>
                <a:gd name="connsiteY6-270" fmla="*/ 1705162 h 3559332"/>
                <a:gd name="connsiteX7-271" fmla="*/ 642043 w 1404434"/>
                <a:gd name="connsiteY7-272" fmla="*/ 1838512 h 3559332"/>
                <a:gd name="connsiteX8-273" fmla="*/ 689668 w 1404434"/>
                <a:gd name="connsiteY8-274" fmla="*/ 1609912 h 3559332"/>
                <a:gd name="connsiteX9-275" fmla="*/ 823018 w 1404434"/>
                <a:gd name="connsiteY9-276" fmla="*/ 1295587 h 3559332"/>
                <a:gd name="connsiteX10-277" fmla="*/ 765868 w 1404434"/>
                <a:gd name="connsiteY10-278" fmla="*/ 771712 h 3559332"/>
                <a:gd name="connsiteX11-279" fmla="*/ 537268 w 1404434"/>
                <a:gd name="connsiteY11-280" fmla="*/ 628837 h 3559332"/>
                <a:gd name="connsiteX12-281" fmla="*/ 689668 w 1404434"/>
                <a:gd name="connsiteY12-282" fmla="*/ 628837 h 3559332"/>
                <a:gd name="connsiteX13-283" fmla="*/ 765868 w 1404434"/>
                <a:gd name="connsiteY13-284" fmla="*/ 714562 h 3559332"/>
                <a:gd name="connsiteX14-285" fmla="*/ 870643 w 1404434"/>
                <a:gd name="connsiteY14-286" fmla="*/ 187 h 3559332"/>
                <a:gd name="connsiteX15-287" fmla="*/ 832543 w 1404434"/>
                <a:gd name="connsiteY15-288" fmla="*/ 647887 h 3559332"/>
                <a:gd name="connsiteX16-289" fmla="*/ 908743 w 1404434"/>
                <a:gd name="connsiteY16-290" fmla="*/ 1038412 h 3559332"/>
                <a:gd name="connsiteX17-291" fmla="*/ 937318 w 1404434"/>
                <a:gd name="connsiteY17-292" fmla="*/ 1286062 h 3559332"/>
                <a:gd name="connsiteX18-293" fmla="*/ 1108768 w 1404434"/>
                <a:gd name="connsiteY18-294" fmla="*/ 1152712 h 3559332"/>
                <a:gd name="connsiteX19-295" fmla="*/ 1337368 w 1404434"/>
                <a:gd name="connsiteY19-296" fmla="*/ 1133662 h 3559332"/>
                <a:gd name="connsiteX20-297" fmla="*/ 1089718 w 1404434"/>
                <a:gd name="connsiteY20-298" fmla="*/ 1190812 h 3559332"/>
                <a:gd name="connsiteX21-299" fmla="*/ 880168 w 1404434"/>
                <a:gd name="connsiteY21-300" fmla="*/ 1495612 h 3559332"/>
                <a:gd name="connsiteX22-301" fmla="*/ 823018 w 1404434"/>
                <a:gd name="connsiteY22-302" fmla="*/ 1857562 h 3559332"/>
                <a:gd name="connsiteX23-303" fmla="*/ 975418 w 1404434"/>
                <a:gd name="connsiteY23-304" fmla="*/ 2314762 h 3559332"/>
                <a:gd name="connsiteX24-305" fmla="*/ 899218 w 1404434"/>
                <a:gd name="connsiteY24-306" fmla="*/ 2552887 h 3559332"/>
                <a:gd name="connsiteX25-307" fmla="*/ 1213543 w 1404434"/>
                <a:gd name="connsiteY25-308" fmla="*/ 2495737 h 3559332"/>
                <a:gd name="connsiteX26-309" fmla="*/ 1404043 w 1404434"/>
                <a:gd name="connsiteY26-310" fmla="*/ 2590987 h 3559332"/>
                <a:gd name="connsiteX27-311" fmla="*/ 1165918 w 1404434"/>
                <a:gd name="connsiteY27-312" fmla="*/ 2533837 h 3559332"/>
                <a:gd name="connsiteX28-313" fmla="*/ 832543 w 1404434"/>
                <a:gd name="connsiteY28-314" fmla="*/ 2695762 h 3559332"/>
                <a:gd name="connsiteX29-315" fmla="*/ 689668 w 1404434"/>
                <a:gd name="connsiteY29-316" fmla="*/ 3048187 h 3559332"/>
                <a:gd name="connsiteX30-317" fmla="*/ 918268 w 1404434"/>
                <a:gd name="connsiteY30-318" fmla="*/ 3381562 h 3559332"/>
                <a:gd name="connsiteX31-319" fmla="*/ 1003993 w 1404434"/>
                <a:gd name="connsiteY31-320" fmla="*/ 3543487 h 3559332"/>
                <a:gd name="connsiteX0-321" fmla="*/ 1003993 w 1404434"/>
                <a:gd name="connsiteY0-322" fmla="*/ 3543487 h 3553018"/>
                <a:gd name="connsiteX1-323" fmla="*/ 594418 w 1404434"/>
                <a:gd name="connsiteY1-324" fmla="*/ 3553012 h 3553018"/>
                <a:gd name="connsiteX2-325" fmla="*/ 394393 w 1404434"/>
                <a:gd name="connsiteY2-326" fmla="*/ 3038662 h 3553018"/>
                <a:gd name="connsiteX3-327" fmla="*/ 746818 w 1404434"/>
                <a:gd name="connsiteY3-328" fmla="*/ 2343337 h 3553018"/>
                <a:gd name="connsiteX4-329" fmla="*/ 560128 w 1404434"/>
                <a:gd name="connsiteY4-330" fmla="*/ 1884232 h 3553018"/>
                <a:gd name="connsiteX5-331" fmla="*/ 58 w 1404434"/>
                <a:gd name="connsiteY5-332" fmla="*/ 1832797 h 3553018"/>
                <a:gd name="connsiteX6-333" fmla="*/ 394393 w 1404434"/>
                <a:gd name="connsiteY6-334" fmla="*/ 1705162 h 3553018"/>
                <a:gd name="connsiteX7-335" fmla="*/ 642043 w 1404434"/>
                <a:gd name="connsiteY7-336" fmla="*/ 1838512 h 3553018"/>
                <a:gd name="connsiteX8-337" fmla="*/ 689668 w 1404434"/>
                <a:gd name="connsiteY8-338" fmla="*/ 1609912 h 3553018"/>
                <a:gd name="connsiteX9-339" fmla="*/ 823018 w 1404434"/>
                <a:gd name="connsiteY9-340" fmla="*/ 1295587 h 3553018"/>
                <a:gd name="connsiteX10-341" fmla="*/ 765868 w 1404434"/>
                <a:gd name="connsiteY10-342" fmla="*/ 771712 h 3553018"/>
                <a:gd name="connsiteX11-343" fmla="*/ 537268 w 1404434"/>
                <a:gd name="connsiteY11-344" fmla="*/ 628837 h 3553018"/>
                <a:gd name="connsiteX12-345" fmla="*/ 689668 w 1404434"/>
                <a:gd name="connsiteY12-346" fmla="*/ 628837 h 3553018"/>
                <a:gd name="connsiteX13-347" fmla="*/ 765868 w 1404434"/>
                <a:gd name="connsiteY13-348" fmla="*/ 714562 h 3553018"/>
                <a:gd name="connsiteX14-349" fmla="*/ 870643 w 1404434"/>
                <a:gd name="connsiteY14-350" fmla="*/ 187 h 3553018"/>
                <a:gd name="connsiteX15-351" fmla="*/ 832543 w 1404434"/>
                <a:gd name="connsiteY15-352" fmla="*/ 647887 h 3553018"/>
                <a:gd name="connsiteX16-353" fmla="*/ 908743 w 1404434"/>
                <a:gd name="connsiteY16-354" fmla="*/ 1038412 h 3553018"/>
                <a:gd name="connsiteX17-355" fmla="*/ 937318 w 1404434"/>
                <a:gd name="connsiteY17-356" fmla="*/ 1286062 h 3553018"/>
                <a:gd name="connsiteX18-357" fmla="*/ 1108768 w 1404434"/>
                <a:gd name="connsiteY18-358" fmla="*/ 1152712 h 3553018"/>
                <a:gd name="connsiteX19-359" fmla="*/ 1337368 w 1404434"/>
                <a:gd name="connsiteY19-360" fmla="*/ 1133662 h 3553018"/>
                <a:gd name="connsiteX20-361" fmla="*/ 1089718 w 1404434"/>
                <a:gd name="connsiteY20-362" fmla="*/ 1190812 h 3553018"/>
                <a:gd name="connsiteX21-363" fmla="*/ 880168 w 1404434"/>
                <a:gd name="connsiteY21-364" fmla="*/ 1495612 h 3553018"/>
                <a:gd name="connsiteX22-365" fmla="*/ 823018 w 1404434"/>
                <a:gd name="connsiteY22-366" fmla="*/ 1857562 h 3553018"/>
                <a:gd name="connsiteX23-367" fmla="*/ 975418 w 1404434"/>
                <a:gd name="connsiteY23-368" fmla="*/ 2314762 h 3553018"/>
                <a:gd name="connsiteX24-369" fmla="*/ 899218 w 1404434"/>
                <a:gd name="connsiteY24-370" fmla="*/ 2552887 h 3553018"/>
                <a:gd name="connsiteX25-371" fmla="*/ 1213543 w 1404434"/>
                <a:gd name="connsiteY25-372" fmla="*/ 2495737 h 3553018"/>
                <a:gd name="connsiteX26-373" fmla="*/ 1404043 w 1404434"/>
                <a:gd name="connsiteY26-374" fmla="*/ 2590987 h 3553018"/>
                <a:gd name="connsiteX27-375" fmla="*/ 1165918 w 1404434"/>
                <a:gd name="connsiteY27-376" fmla="*/ 2533837 h 3553018"/>
                <a:gd name="connsiteX28-377" fmla="*/ 832543 w 1404434"/>
                <a:gd name="connsiteY28-378" fmla="*/ 2695762 h 3553018"/>
                <a:gd name="connsiteX29-379" fmla="*/ 689668 w 1404434"/>
                <a:gd name="connsiteY29-380" fmla="*/ 3048187 h 3553018"/>
                <a:gd name="connsiteX30-381" fmla="*/ 918268 w 1404434"/>
                <a:gd name="connsiteY30-382" fmla="*/ 3381562 h 3553018"/>
                <a:gd name="connsiteX31-383" fmla="*/ 1003993 w 1404434"/>
                <a:gd name="connsiteY31-384" fmla="*/ 3543487 h 3553018"/>
                <a:gd name="connsiteX0-385" fmla="*/ 1003993 w 1404434"/>
                <a:gd name="connsiteY0-386" fmla="*/ 3543487 h 3553025"/>
                <a:gd name="connsiteX1-387" fmla="*/ 594418 w 1404434"/>
                <a:gd name="connsiteY1-388" fmla="*/ 3553012 h 3553025"/>
                <a:gd name="connsiteX2-389" fmla="*/ 394393 w 1404434"/>
                <a:gd name="connsiteY2-390" fmla="*/ 3038662 h 3553025"/>
                <a:gd name="connsiteX3-391" fmla="*/ 746818 w 1404434"/>
                <a:gd name="connsiteY3-392" fmla="*/ 2343337 h 3553025"/>
                <a:gd name="connsiteX4-393" fmla="*/ 560128 w 1404434"/>
                <a:gd name="connsiteY4-394" fmla="*/ 1884232 h 3553025"/>
                <a:gd name="connsiteX5-395" fmla="*/ 58 w 1404434"/>
                <a:gd name="connsiteY5-396" fmla="*/ 1832797 h 3553025"/>
                <a:gd name="connsiteX6-397" fmla="*/ 394393 w 1404434"/>
                <a:gd name="connsiteY6-398" fmla="*/ 1705162 h 3553025"/>
                <a:gd name="connsiteX7-399" fmla="*/ 642043 w 1404434"/>
                <a:gd name="connsiteY7-400" fmla="*/ 1838512 h 3553025"/>
                <a:gd name="connsiteX8-401" fmla="*/ 689668 w 1404434"/>
                <a:gd name="connsiteY8-402" fmla="*/ 1609912 h 3553025"/>
                <a:gd name="connsiteX9-403" fmla="*/ 823018 w 1404434"/>
                <a:gd name="connsiteY9-404" fmla="*/ 1295587 h 3553025"/>
                <a:gd name="connsiteX10-405" fmla="*/ 765868 w 1404434"/>
                <a:gd name="connsiteY10-406" fmla="*/ 771712 h 3553025"/>
                <a:gd name="connsiteX11-407" fmla="*/ 537268 w 1404434"/>
                <a:gd name="connsiteY11-408" fmla="*/ 628837 h 3553025"/>
                <a:gd name="connsiteX12-409" fmla="*/ 689668 w 1404434"/>
                <a:gd name="connsiteY12-410" fmla="*/ 628837 h 3553025"/>
                <a:gd name="connsiteX13-411" fmla="*/ 765868 w 1404434"/>
                <a:gd name="connsiteY13-412" fmla="*/ 714562 h 3553025"/>
                <a:gd name="connsiteX14-413" fmla="*/ 870643 w 1404434"/>
                <a:gd name="connsiteY14-414" fmla="*/ 187 h 3553025"/>
                <a:gd name="connsiteX15-415" fmla="*/ 832543 w 1404434"/>
                <a:gd name="connsiteY15-416" fmla="*/ 647887 h 3553025"/>
                <a:gd name="connsiteX16-417" fmla="*/ 908743 w 1404434"/>
                <a:gd name="connsiteY16-418" fmla="*/ 1038412 h 3553025"/>
                <a:gd name="connsiteX17-419" fmla="*/ 937318 w 1404434"/>
                <a:gd name="connsiteY17-420" fmla="*/ 1286062 h 3553025"/>
                <a:gd name="connsiteX18-421" fmla="*/ 1108768 w 1404434"/>
                <a:gd name="connsiteY18-422" fmla="*/ 1152712 h 3553025"/>
                <a:gd name="connsiteX19-423" fmla="*/ 1337368 w 1404434"/>
                <a:gd name="connsiteY19-424" fmla="*/ 1133662 h 3553025"/>
                <a:gd name="connsiteX20-425" fmla="*/ 1089718 w 1404434"/>
                <a:gd name="connsiteY20-426" fmla="*/ 1190812 h 3553025"/>
                <a:gd name="connsiteX21-427" fmla="*/ 880168 w 1404434"/>
                <a:gd name="connsiteY21-428" fmla="*/ 1495612 h 3553025"/>
                <a:gd name="connsiteX22-429" fmla="*/ 823018 w 1404434"/>
                <a:gd name="connsiteY22-430" fmla="*/ 1857562 h 3553025"/>
                <a:gd name="connsiteX23-431" fmla="*/ 975418 w 1404434"/>
                <a:gd name="connsiteY23-432" fmla="*/ 2314762 h 3553025"/>
                <a:gd name="connsiteX24-433" fmla="*/ 899218 w 1404434"/>
                <a:gd name="connsiteY24-434" fmla="*/ 2552887 h 3553025"/>
                <a:gd name="connsiteX25-435" fmla="*/ 1213543 w 1404434"/>
                <a:gd name="connsiteY25-436" fmla="*/ 2495737 h 3553025"/>
                <a:gd name="connsiteX26-437" fmla="*/ 1404043 w 1404434"/>
                <a:gd name="connsiteY26-438" fmla="*/ 2590987 h 3553025"/>
                <a:gd name="connsiteX27-439" fmla="*/ 1165918 w 1404434"/>
                <a:gd name="connsiteY27-440" fmla="*/ 2533837 h 3553025"/>
                <a:gd name="connsiteX28-441" fmla="*/ 832543 w 1404434"/>
                <a:gd name="connsiteY28-442" fmla="*/ 2695762 h 3553025"/>
                <a:gd name="connsiteX29-443" fmla="*/ 689668 w 1404434"/>
                <a:gd name="connsiteY29-444" fmla="*/ 3048187 h 3553025"/>
                <a:gd name="connsiteX30-445" fmla="*/ 918268 w 1404434"/>
                <a:gd name="connsiteY30-446" fmla="*/ 3381562 h 3553025"/>
                <a:gd name="connsiteX31-447" fmla="*/ 1003993 w 1404434"/>
                <a:gd name="connsiteY31-448" fmla="*/ 3543487 h 3553025"/>
                <a:gd name="connsiteX0-449" fmla="*/ 1016693 w 1404434"/>
                <a:gd name="connsiteY0-450" fmla="*/ 3543487 h 3588988"/>
                <a:gd name="connsiteX1-451" fmla="*/ 594418 w 1404434"/>
                <a:gd name="connsiteY1-452" fmla="*/ 3553012 h 3588988"/>
                <a:gd name="connsiteX2-453" fmla="*/ 394393 w 1404434"/>
                <a:gd name="connsiteY2-454" fmla="*/ 3038662 h 3588988"/>
                <a:gd name="connsiteX3-455" fmla="*/ 746818 w 1404434"/>
                <a:gd name="connsiteY3-456" fmla="*/ 2343337 h 3588988"/>
                <a:gd name="connsiteX4-457" fmla="*/ 560128 w 1404434"/>
                <a:gd name="connsiteY4-458" fmla="*/ 1884232 h 3588988"/>
                <a:gd name="connsiteX5-459" fmla="*/ 58 w 1404434"/>
                <a:gd name="connsiteY5-460" fmla="*/ 1832797 h 3588988"/>
                <a:gd name="connsiteX6-461" fmla="*/ 394393 w 1404434"/>
                <a:gd name="connsiteY6-462" fmla="*/ 1705162 h 3588988"/>
                <a:gd name="connsiteX7-463" fmla="*/ 642043 w 1404434"/>
                <a:gd name="connsiteY7-464" fmla="*/ 1838512 h 3588988"/>
                <a:gd name="connsiteX8-465" fmla="*/ 689668 w 1404434"/>
                <a:gd name="connsiteY8-466" fmla="*/ 1609912 h 3588988"/>
                <a:gd name="connsiteX9-467" fmla="*/ 823018 w 1404434"/>
                <a:gd name="connsiteY9-468" fmla="*/ 1295587 h 3588988"/>
                <a:gd name="connsiteX10-469" fmla="*/ 765868 w 1404434"/>
                <a:gd name="connsiteY10-470" fmla="*/ 771712 h 3588988"/>
                <a:gd name="connsiteX11-471" fmla="*/ 537268 w 1404434"/>
                <a:gd name="connsiteY11-472" fmla="*/ 628837 h 3588988"/>
                <a:gd name="connsiteX12-473" fmla="*/ 689668 w 1404434"/>
                <a:gd name="connsiteY12-474" fmla="*/ 628837 h 3588988"/>
                <a:gd name="connsiteX13-475" fmla="*/ 765868 w 1404434"/>
                <a:gd name="connsiteY13-476" fmla="*/ 714562 h 3588988"/>
                <a:gd name="connsiteX14-477" fmla="*/ 870643 w 1404434"/>
                <a:gd name="connsiteY14-478" fmla="*/ 187 h 3588988"/>
                <a:gd name="connsiteX15-479" fmla="*/ 832543 w 1404434"/>
                <a:gd name="connsiteY15-480" fmla="*/ 647887 h 3588988"/>
                <a:gd name="connsiteX16-481" fmla="*/ 908743 w 1404434"/>
                <a:gd name="connsiteY16-482" fmla="*/ 1038412 h 3588988"/>
                <a:gd name="connsiteX17-483" fmla="*/ 937318 w 1404434"/>
                <a:gd name="connsiteY17-484" fmla="*/ 1286062 h 3588988"/>
                <a:gd name="connsiteX18-485" fmla="*/ 1108768 w 1404434"/>
                <a:gd name="connsiteY18-486" fmla="*/ 1152712 h 3588988"/>
                <a:gd name="connsiteX19-487" fmla="*/ 1337368 w 1404434"/>
                <a:gd name="connsiteY19-488" fmla="*/ 1133662 h 3588988"/>
                <a:gd name="connsiteX20-489" fmla="*/ 1089718 w 1404434"/>
                <a:gd name="connsiteY20-490" fmla="*/ 1190812 h 3588988"/>
                <a:gd name="connsiteX21-491" fmla="*/ 880168 w 1404434"/>
                <a:gd name="connsiteY21-492" fmla="*/ 1495612 h 3588988"/>
                <a:gd name="connsiteX22-493" fmla="*/ 823018 w 1404434"/>
                <a:gd name="connsiteY22-494" fmla="*/ 1857562 h 3588988"/>
                <a:gd name="connsiteX23-495" fmla="*/ 975418 w 1404434"/>
                <a:gd name="connsiteY23-496" fmla="*/ 2314762 h 3588988"/>
                <a:gd name="connsiteX24-497" fmla="*/ 899218 w 1404434"/>
                <a:gd name="connsiteY24-498" fmla="*/ 2552887 h 3588988"/>
                <a:gd name="connsiteX25-499" fmla="*/ 1213543 w 1404434"/>
                <a:gd name="connsiteY25-500" fmla="*/ 2495737 h 3588988"/>
                <a:gd name="connsiteX26-501" fmla="*/ 1404043 w 1404434"/>
                <a:gd name="connsiteY26-502" fmla="*/ 2590987 h 3588988"/>
                <a:gd name="connsiteX27-503" fmla="*/ 1165918 w 1404434"/>
                <a:gd name="connsiteY27-504" fmla="*/ 2533837 h 3588988"/>
                <a:gd name="connsiteX28-505" fmla="*/ 832543 w 1404434"/>
                <a:gd name="connsiteY28-506" fmla="*/ 2695762 h 3588988"/>
                <a:gd name="connsiteX29-507" fmla="*/ 689668 w 1404434"/>
                <a:gd name="connsiteY29-508" fmla="*/ 3048187 h 3588988"/>
                <a:gd name="connsiteX30-509" fmla="*/ 918268 w 1404434"/>
                <a:gd name="connsiteY30-510" fmla="*/ 3381562 h 3588988"/>
                <a:gd name="connsiteX31-511" fmla="*/ 1016693 w 1404434"/>
                <a:gd name="connsiteY31-512" fmla="*/ 3543487 h 3588988"/>
                <a:gd name="connsiteX0-513" fmla="*/ 1016693 w 1404434"/>
                <a:gd name="connsiteY0-514" fmla="*/ 3543487 h 3592198"/>
                <a:gd name="connsiteX1-515" fmla="*/ 591243 w 1404434"/>
                <a:gd name="connsiteY1-516" fmla="*/ 3549837 h 3592198"/>
                <a:gd name="connsiteX2-517" fmla="*/ 394393 w 1404434"/>
                <a:gd name="connsiteY2-518" fmla="*/ 3038662 h 3592198"/>
                <a:gd name="connsiteX3-519" fmla="*/ 746818 w 1404434"/>
                <a:gd name="connsiteY3-520" fmla="*/ 2343337 h 3592198"/>
                <a:gd name="connsiteX4-521" fmla="*/ 560128 w 1404434"/>
                <a:gd name="connsiteY4-522" fmla="*/ 1884232 h 3592198"/>
                <a:gd name="connsiteX5-523" fmla="*/ 58 w 1404434"/>
                <a:gd name="connsiteY5-524" fmla="*/ 1832797 h 3592198"/>
                <a:gd name="connsiteX6-525" fmla="*/ 394393 w 1404434"/>
                <a:gd name="connsiteY6-526" fmla="*/ 1705162 h 3592198"/>
                <a:gd name="connsiteX7-527" fmla="*/ 642043 w 1404434"/>
                <a:gd name="connsiteY7-528" fmla="*/ 1838512 h 3592198"/>
                <a:gd name="connsiteX8-529" fmla="*/ 689668 w 1404434"/>
                <a:gd name="connsiteY8-530" fmla="*/ 1609912 h 3592198"/>
                <a:gd name="connsiteX9-531" fmla="*/ 823018 w 1404434"/>
                <a:gd name="connsiteY9-532" fmla="*/ 1295587 h 3592198"/>
                <a:gd name="connsiteX10-533" fmla="*/ 765868 w 1404434"/>
                <a:gd name="connsiteY10-534" fmla="*/ 771712 h 3592198"/>
                <a:gd name="connsiteX11-535" fmla="*/ 537268 w 1404434"/>
                <a:gd name="connsiteY11-536" fmla="*/ 628837 h 3592198"/>
                <a:gd name="connsiteX12-537" fmla="*/ 689668 w 1404434"/>
                <a:gd name="connsiteY12-538" fmla="*/ 628837 h 3592198"/>
                <a:gd name="connsiteX13-539" fmla="*/ 765868 w 1404434"/>
                <a:gd name="connsiteY13-540" fmla="*/ 714562 h 3592198"/>
                <a:gd name="connsiteX14-541" fmla="*/ 870643 w 1404434"/>
                <a:gd name="connsiteY14-542" fmla="*/ 187 h 3592198"/>
                <a:gd name="connsiteX15-543" fmla="*/ 832543 w 1404434"/>
                <a:gd name="connsiteY15-544" fmla="*/ 647887 h 3592198"/>
                <a:gd name="connsiteX16-545" fmla="*/ 908743 w 1404434"/>
                <a:gd name="connsiteY16-546" fmla="*/ 1038412 h 3592198"/>
                <a:gd name="connsiteX17-547" fmla="*/ 937318 w 1404434"/>
                <a:gd name="connsiteY17-548" fmla="*/ 1286062 h 3592198"/>
                <a:gd name="connsiteX18-549" fmla="*/ 1108768 w 1404434"/>
                <a:gd name="connsiteY18-550" fmla="*/ 1152712 h 3592198"/>
                <a:gd name="connsiteX19-551" fmla="*/ 1337368 w 1404434"/>
                <a:gd name="connsiteY19-552" fmla="*/ 1133662 h 3592198"/>
                <a:gd name="connsiteX20-553" fmla="*/ 1089718 w 1404434"/>
                <a:gd name="connsiteY20-554" fmla="*/ 1190812 h 3592198"/>
                <a:gd name="connsiteX21-555" fmla="*/ 880168 w 1404434"/>
                <a:gd name="connsiteY21-556" fmla="*/ 1495612 h 3592198"/>
                <a:gd name="connsiteX22-557" fmla="*/ 823018 w 1404434"/>
                <a:gd name="connsiteY22-558" fmla="*/ 1857562 h 3592198"/>
                <a:gd name="connsiteX23-559" fmla="*/ 975418 w 1404434"/>
                <a:gd name="connsiteY23-560" fmla="*/ 2314762 h 3592198"/>
                <a:gd name="connsiteX24-561" fmla="*/ 899218 w 1404434"/>
                <a:gd name="connsiteY24-562" fmla="*/ 2552887 h 3592198"/>
                <a:gd name="connsiteX25-563" fmla="*/ 1213543 w 1404434"/>
                <a:gd name="connsiteY25-564" fmla="*/ 2495737 h 3592198"/>
                <a:gd name="connsiteX26-565" fmla="*/ 1404043 w 1404434"/>
                <a:gd name="connsiteY26-566" fmla="*/ 2590987 h 3592198"/>
                <a:gd name="connsiteX27-567" fmla="*/ 1165918 w 1404434"/>
                <a:gd name="connsiteY27-568" fmla="*/ 2533837 h 3592198"/>
                <a:gd name="connsiteX28-569" fmla="*/ 832543 w 1404434"/>
                <a:gd name="connsiteY28-570" fmla="*/ 2695762 h 3592198"/>
                <a:gd name="connsiteX29-571" fmla="*/ 689668 w 1404434"/>
                <a:gd name="connsiteY29-572" fmla="*/ 3048187 h 3592198"/>
                <a:gd name="connsiteX30-573" fmla="*/ 918268 w 1404434"/>
                <a:gd name="connsiteY30-574" fmla="*/ 3381562 h 3592198"/>
                <a:gd name="connsiteX31-575" fmla="*/ 1016693 w 1404434"/>
                <a:gd name="connsiteY31-576" fmla="*/ 3543487 h 3592198"/>
                <a:gd name="connsiteX0-577" fmla="*/ 1016693 w 1404434"/>
                <a:gd name="connsiteY0-578" fmla="*/ 3543487 h 3558296"/>
                <a:gd name="connsiteX1-579" fmla="*/ 591243 w 1404434"/>
                <a:gd name="connsiteY1-580" fmla="*/ 3549837 h 3558296"/>
                <a:gd name="connsiteX2-581" fmla="*/ 394393 w 1404434"/>
                <a:gd name="connsiteY2-582" fmla="*/ 3038662 h 3558296"/>
                <a:gd name="connsiteX3-583" fmla="*/ 746818 w 1404434"/>
                <a:gd name="connsiteY3-584" fmla="*/ 2343337 h 3558296"/>
                <a:gd name="connsiteX4-585" fmla="*/ 560128 w 1404434"/>
                <a:gd name="connsiteY4-586" fmla="*/ 1884232 h 3558296"/>
                <a:gd name="connsiteX5-587" fmla="*/ 58 w 1404434"/>
                <a:gd name="connsiteY5-588" fmla="*/ 1832797 h 3558296"/>
                <a:gd name="connsiteX6-589" fmla="*/ 394393 w 1404434"/>
                <a:gd name="connsiteY6-590" fmla="*/ 1705162 h 3558296"/>
                <a:gd name="connsiteX7-591" fmla="*/ 642043 w 1404434"/>
                <a:gd name="connsiteY7-592" fmla="*/ 1838512 h 3558296"/>
                <a:gd name="connsiteX8-593" fmla="*/ 689668 w 1404434"/>
                <a:gd name="connsiteY8-594" fmla="*/ 1609912 h 3558296"/>
                <a:gd name="connsiteX9-595" fmla="*/ 823018 w 1404434"/>
                <a:gd name="connsiteY9-596" fmla="*/ 1295587 h 3558296"/>
                <a:gd name="connsiteX10-597" fmla="*/ 765868 w 1404434"/>
                <a:gd name="connsiteY10-598" fmla="*/ 771712 h 3558296"/>
                <a:gd name="connsiteX11-599" fmla="*/ 537268 w 1404434"/>
                <a:gd name="connsiteY11-600" fmla="*/ 628837 h 3558296"/>
                <a:gd name="connsiteX12-601" fmla="*/ 689668 w 1404434"/>
                <a:gd name="connsiteY12-602" fmla="*/ 628837 h 3558296"/>
                <a:gd name="connsiteX13-603" fmla="*/ 765868 w 1404434"/>
                <a:gd name="connsiteY13-604" fmla="*/ 714562 h 3558296"/>
                <a:gd name="connsiteX14-605" fmla="*/ 870643 w 1404434"/>
                <a:gd name="connsiteY14-606" fmla="*/ 187 h 3558296"/>
                <a:gd name="connsiteX15-607" fmla="*/ 832543 w 1404434"/>
                <a:gd name="connsiteY15-608" fmla="*/ 647887 h 3558296"/>
                <a:gd name="connsiteX16-609" fmla="*/ 908743 w 1404434"/>
                <a:gd name="connsiteY16-610" fmla="*/ 1038412 h 3558296"/>
                <a:gd name="connsiteX17-611" fmla="*/ 937318 w 1404434"/>
                <a:gd name="connsiteY17-612" fmla="*/ 1286062 h 3558296"/>
                <a:gd name="connsiteX18-613" fmla="*/ 1108768 w 1404434"/>
                <a:gd name="connsiteY18-614" fmla="*/ 1152712 h 3558296"/>
                <a:gd name="connsiteX19-615" fmla="*/ 1337368 w 1404434"/>
                <a:gd name="connsiteY19-616" fmla="*/ 1133662 h 3558296"/>
                <a:gd name="connsiteX20-617" fmla="*/ 1089718 w 1404434"/>
                <a:gd name="connsiteY20-618" fmla="*/ 1190812 h 3558296"/>
                <a:gd name="connsiteX21-619" fmla="*/ 880168 w 1404434"/>
                <a:gd name="connsiteY21-620" fmla="*/ 1495612 h 3558296"/>
                <a:gd name="connsiteX22-621" fmla="*/ 823018 w 1404434"/>
                <a:gd name="connsiteY22-622" fmla="*/ 1857562 h 3558296"/>
                <a:gd name="connsiteX23-623" fmla="*/ 975418 w 1404434"/>
                <a:gd name="connsiteY23-624" fmla="*/ 2314762 h 3558296"/>
                <a:gd name="connsiteX24-625" fmla="*/ 899218 w 1404434"/>
                <a:gd name="connsiteY24-626" fmla="*/ 2552887 h 3558296"/>
                <a:gd name="connsiteX25-627" fmla="*/ 1213543 w 1404434"/>
                <a:gd name="connsiteY25-628" fmla="*/ 2495737 h 3558296"/>
                <a:gd name="connsiteX26-629" fmla="*/ 1404043 w 1404434"/>
                <a:gd name="connsiteY26-630" fmla="*/ 2590987 h 3558296"/>
                <a:gd name="connsiteX27-631" fmla="*/ 1165918 w 1404434"/>
                <a:gd name="connsiteY27-632" fmla="*/ 2533837 h 3558296"/>
                <a:gd name="connsiteX28-633" fmla="*/ 832543 w 1404434"/>
                <a:gd name="connsiteY28-634" fmla="*/ 2695762 h 3558296"/>
                <a:gd name="connsiteX29-635" fmla="*/ 689668 w 1404434"/>
                <a:gd name="connsiteY29-636" fmla="*/ 3048187 h 3558296"/>
                <a:gd name="connsiteX30-637" fmla="*/ 918268 w 1404434"/>
                <a:gd name="connsiteY30-638" fmla="*/ 3381562 h 3558296"/>
                <a:gd name="connsiteX31-639" fmla="*/ 1016693 w 1404434"/>
                <a:gd name="connsiteY31-640" fmla="*/ 3543487 h 3558296"/>
                <a:gd name="connsiteX0-641" fmla="*/ 1016693 w 1404434"/>
                <a:gd name="connsiteY0-642" fmla="*/ 3543487 h 3550128"/>
                <a:gd name="connsiteX1-643" fmla="*/ 591243 w 1404434"/>
                <a:gd name="connsiteY1-644" fmla="*/ 3549837 h 3550128"/>
                <a:gd name="connsiteX2-645" fmla="*/ 394393 w 1404434"/>
                <a:gd name="connsiteY2-646" fmla="*/ 3038662 h 3550128"/>
                <a:gd name="connsiteX3-647" fmla="*/ 746818 w 1404434"/>
                <a:gd name="connsiteY3-648" fmla="*/ 2343337 h 3550128"/>
                <a:gd name="connsiteX4-649" fmla="*/ 560128 w 1404434"/>
                <a:gd name="connsiteY4-650" fmla="*/ 1884232 h 3550128"/>
                <a:gd name="connsiteX5-651" fmla="*/ 58 w 1404434"/>
                <a:gd name="connsiteY5-652" fmla="*/ 1832797 h 3550128"/>
                <a:gd name="connsiteX6-653" fmla="*/ 394393 w 1404434"/>
                <a:gd name="connsiteY6-654" fmla="*/ 1705162 h 3550128"/>
                <a:gd name="connsiteX7-655" fmla="*/ 642043 w 1404434"/>
                <a:gd name="connsiteY7-656" fmla="*/ 1838512 h 3550128"/>
                <a:gd name="connsiteX8-657" fmla="*/ 689668 w 1404434"/>
                <a:gd name="connsiteY8-658" fmla="*/ 1609912 h 3550128"/>
                <a:gd name="connsiteX9-659" fmla="*/ 823018 w 1404434"/>
                <a:gd name="connsiteY9-660" fmla="*/ 1295587 h 3550128"/>
                <a:gd name="connsiteX10-661" fmla="*/ 765868 w 1404434"/>
                <a:gd name="connsiteY10-662" fmla="*/ 771712 h 3550128"/>
                <a:gd name="connsiteX11-663" fmla="*/ 537268 w 1404434"/>
                <a:gd name="connsiteY11-664" fmla="*/ 628837 h 3550128"/>
                <a:gd name="connsiteX12-665" fmla="*/ 689668 w 1404434"/>
                <a:gd name="connsiteY12-666" fmla="*/ 628837 h 3550128"/>
                <a:gd name="connsiteX13-667" fmla="*/ 765868 w 1404434"/>
                <a:gd name="connsiteY13-668" fmla="*/ 714562 h 3550128"/>
                <a:gd name="connsiteX14-669" fmla="*/ 870643 w 1404434"/>
                <a:gd name="connsiteY14-670" fmla="*/ 187 h 3550128"/>
                <a:gd name="connsiteX15-671" fmla="*/ 832543 w 1404434"/>
                <a:gd name="connsiteY15-672" fmla="*/ 647887 h 3550128"/>
                <a:gd name="connsiteX16-673" fmla="*/ 908743 w 1404434"/>
                <a:gd name="connsiteY16-674" fmla="*/ 1038412 h 3550128"/>
                <a:gd name="connsiteX17-675" fmla="*/ 937318 w 1404434"/>
                <a:gd name="connsiteY17-676" fmla="*/ 1286062 h 3550128"/>
                <a:gd name="connsiteX18-677" fmla="*/ 1108768 w 1404434"/>
                <a:gd name="connsiteY18-678" fmla="*/ 1152712 h 3550128"/>
                <a:gd name="connsiteX19-679" fmla="*/ 1337368 w 1404434"/>
                <a:gd name="connsiteY19-680" fmla="*/ 1133662 h 3550128"/>
                <a:gd name="connsiteX20-681" fmla="*/ 1089718 w 1404434"/>
                <a:gd name="connsiteY20-682" fmla="*/ 1190812 h 3550128"/>
                <a:gd name="connsiteX21-683" fmla="*/ 880168 w 1404434"/>
                <a:gd name="connsiteY21-684" fmla="*/ 1495612 h 3550128"/>
                <a:gd name="connsiteX22-685" fmla="*/ 823018 w 1404434"/>
                <a:gd name="connsiteY22-686" fmla="*/ 1857562 h 3550128"/>
                <a:gd name="connsiteX23-687" fmla="*/ 975418 w 1404434"/>
                <a:gd name="connsiteY23-688" fmla="*/ 2314762 h 3550128"/>
                <a:gd name="connsiteX24-689" fmla="*/ 899218 w 1404434"/>
                <a:gd name="connsiteY24-690" fmla="*/ 2552887 h 3550128"/>
                <a:gd name="connsiteX25-691" fmla="*/ 1213543 w 1404434"/>
                <a:gd name="connsiteY25-692" fmla="*/ 2495737 h 3550128"/>
                <a:gd name="connsiteX26-693" fmla="*/ 1404043 w 1404434"/>
                <a:gd name="connsiteY26-694" fmla="*/ 2590987 h 3550128"/>
                <a:gd name="connsiteX27-695" fmla="*/ 1165918 w 1404434"/>
                <a:gd name="connsiteY27-696" fmla="*/ 2533837 h 3550128"/>
                <a:gd name="connsiteX28-697" fmla="*/ 832543 w 1404434"/>
                <a:gd name="connsiteY28-698" fmla="*/ 2695762 h 3550128"/>
                <a:gd name="connsiteX29-699" fmla="*/ 689668 w 1404434"/>
                <a:gd name="connsiteY29-700" fmla="*/ 3048187 h 3550128"/>
                <a:gd name="connsiteX30-701" fmla="*/ 918268 w 1404434"/>
                <a:gd name="connsiteY30-702" fmla="*/ 3381562 h 3550128"/>
                <a:gd name="connsiteX31-703" fmla="*/ 1016693 w 1404434"/>
                <a:gd name="connsiteY31-704" fmla="*/ 3543487 h 3550128"/>
                <a:gd name="connsiteX0-705" fmla="*/ 1016693 w 1404434"/>
                <a:gd name="connsiteY0-706" fmla="*/ 3543487 h 3550128"/>
                <a:gd name="connsiteX1-707" fmla="*/ 591243 w 1404434"/>
                <a:gd name="connsiteY1-708" fmla="*/ 3549837 h 3550128"/>
                <a:gd name="connsiteX2-709" fmla="*/ 394393 w 1404434"/>
                <a:gd name="connsiteY2-710" fmla="*/ 3038662 h 3550128"/>
                <a:gd name="connsiteX3-711" fmla="*/ 746818 w 1404434"/>
                <a:gd name="connsiteY3-712" fmla="*/ 2343337 h 3550128"/>
                <a:gd name="connsiteX4-713" fmla="*/ 560128 w 1404434"/>
                <a:gd name="connsiteY4-714" fmla="*/ 1884232 h 3550128"/>
                <a:gd name="connsiteX5-715" fmla="*/ 58 w 1404434"/>
                <a:gd name="connsiteY5-716" fmla="*/ 1832797 h 3550128"/>
                <a:gd name="connsiteX6-717" fmla="*/ 394393 w 1404434"/>
                <a:gd name="connsiteY6-718" fmla="*/ 1705162 h 3550128"/>
                <a:gd name="connsiteX7-719" fmla="*/ 642043 w 1404434"/>
                <a:gd name="connsiteY7-720" fmla="*/ 1838512 h 3550128"/>
                <a:gd name="connsiteX8-721" fmla="*/ 689668 w 1404434"/>
                <a:gd name="connsiteY8-722" fmla="*/ 1609912 h 3550128"/>
                <a:gd name="connsiteX9-723" fmla="*/ 823018 w 1404434"/>
                <a:gd name="connsiteY9-724" fmla="*/ 1295587 h 3550128"/>
                <a:gd name="connsiteX10-725" fmla="*/ 765868 w 1404434"/>
                <a:gd name="connsiteY10-726" fmla="*/ 771712 h 3550128"/>
                <a:gd name="connsiteX11-727" fmla="*/ 537268 w 1404434"/>
                <a:gd name="connsiteY11-728" fmla="*/ 628837 h 3550128"/>
                <a:gd name="connsiteX12-729" fmla="*/ 689668 w 1404434"/>
                <a:gd name="connsiteY12-730" fmla="*/ 628837 h 3550128"/>
                <a:gd name="connsiteX13-731" fmla="*/ 765868 w 1404434"/>
                <a:gd name="connsiteY13-732" fmla="*/ 714562 h 3550128"/>
                <a:gd name="connsiteX14-733" fmla="*/ 870643 w 1404434"/>
                <a:gd name="connsiteY14-734" fmla="*/ 187 h 3550128"/>
                <a:gd name="connsiteX15-735" fmla="*/ 832543 w 1404434"/>
                <a:gd name="connsiteY15-736" fmla="*/ 647887 h 3550128"/>
                <a:gd name="connsiteX16-737" fmla="*/ 908743 w 1404434"/>
                <a:gd name="connsiteY16-738" fmla="*/ 1038412 h 3550128"/>
                <a:gd name="connsiteX17-739" fmla="*/ 937318 w 1404434"/>
                <a:gd name="connsiteY17-740" fmla="*/ 1286062 h 3550128"/>
                <a:gd name="connsiteX18-741" fmla="*/ 1108768 w 1404434"/>
                <a:gd name="connsiteY18-742" fmla="*/ 1152712 h 3550128"/>
                <a:gd name="connsiteX19-743" fmla="*/ 1337368 w 1404434"/>
                <a:gd name="connsiteY19-744" fmla="*/ 1133662 h 3550128"/>
                <a:gd name="connsiteX20-745" fmla="*/ 1089718 w 1404434"/>
                <a:gd name="connsiteY20-746" fmla="*/ 1190812 h 3550128"/>
                <a:gd name="connsiteX21-747" fmla="*/ 880168 w 1404434"/>
                <a:gd name="connsiteY21-748" fmla="*/ 1495612 h 3550128"/>
                <a:gd name="connsiteX22-749" fmla="*/ 823018 w 1404434"/>
                <a:gd name="connsiteY22-750" fmla="*/ 1857562 h 3550128"/>
                <a:gd name="connsiteX23-751" fmla="*/ 975418 w 1404434"/>
                <a:gd name="connsiteY23-752" fmla="*/ 2314762 h 3550128"/>
                <a:gd name="connsiteX24-753" fmla="*/ 899218 w 1404434"/>
                <a:gd name="connsiteY24-754" fmla="*/ 2552887 h 3550128"/>
                <a:gd name="connsiteX25-755" fmla="*/ 1213543 w 1404434"/>
                <a:gd name="connsiteY25-756" fmla="*/ 2495737 h 3550128"/>
                <a:gd name="connsiteX26-757" fmla="*/ 1404043 w 1404434"/>
                <a:gd name="connsiteY26-758" fmla="*/ 2590987 h 3550128"/>
                <a:gd name="connsiteX27-759" fmla="*/ 1165918 w 1404434"/>
                <a:gd name="connsiteY27-760" fmla="*/ 2533837 h 3550128"/>
                <a:gd name="connsiteX28-761" fmla="*/ 832543 w 1404434"/>
                <a:gd name="connsiteY28-762" fmla="*/ 2695762 h 3550128"/>
                <a:gd name="connsiteX29-763" fmla="*/ 689668 w 1404434"/>
                <a:gd name="connsiteY29-764" fmla="*/ 3048187 h 3550128"/>
                <a:gd name="connsiteX30-765" fmla="*/ 918268 w 1404434"/>
                <a:gd name="connsiteY30-766" fmla="*/ 3381562 h 3550128"/>
                <a:gd name="connsiteX31-767" fmla="*/ 1016693 w 1404434"/>
                <a:gd name="connsiteY31-768" fmla="*/ 3543487 h 3550128"/>
                <a:gd name="connsiteX0-769" fmla="*/ 1016693 w 1404434"/>
                <a:gd name="connsiteY0-770" fmla="*/ 3543487 h 3550128"/>
                <a:gd name="connsiteX1-771" fmla="*/ 591243 w 1404434"/>
                <a:gd name="connsiteY1-772" fmla="*/ 3549837 h 3550128"/>
                <a:gd name="connsiteX2-773" fmla="*/ 394393 w 1404434"/>
                <a:gd name="connsiteY2-774" fmla="*/ 3038662 h 3550128"/>
                <a:gd name="connsiteX3-775" fmla="*/ 746818 w 1404434"/>
                <a:gd name="connsiteY3-776" fmla="*/ 2343337 h 3550128"/>
                <a:gd name="connsiteX4-777" fmla="*/ 560128 w 1404434"/>
                <a:gd name="connsiteY4-778" fmla="*/ 1884232 h 3550128"/>
                <a:gd name="connsiteX5-779" fmla="*/ 58 w 1404434"/>
                <a:gd name="connsiteY5-780" fmla="*/ 1832797 h 3550128"/>
                <a:gd name="connsiteX6-781" fmla="*/ 394393 w 1404434"/>
                <a:gd name="connsiteY6-782" fmla="*/ 1705162 h 3550128"/>
                <a:gd name="connsiteX7-783" fmla="*/ 642043 w 1404434"/>
                <a:gd name="connsiteY7-784" fmla="*/ 1838512 h 3550128"/>
                <a:gd name="connsiteX8-785" fmla="*/ 689668 w 1404434"/>
                <a:gd name="connsiteY8-786" fmla="*/ 1609912 h 3550128"/>
                <a:gd name="connsiteX9-787" fmla="*/ 823018 w 1404434"/>
                <a:gd name="connsiteY9-788" fmla="*/ 1295587 h 3550128"/>
                <a:gd name="connsiteX10-789" fmla="*/ 765868 w 1404434"/>
                <a:gd name="connsiteY10-790" fmla="*/ 771712 h 3550128"/>
                <a:gd name="connsiteX11-791" fmla="*/ 537268 w 1404434"/>
                <a:gd name="connsiteY11-792" fmla="*/ 628837 h 3550128"/>
                <a:gd name="connsiteX12-793" fmla="*/ 689668 w 1404434"/>
                <a:gd name="connsiteY12-794" fmla="*/ 628837 h 3550128"/>
                <a:gd name="connsiteX13-795" fmla="*/ 765868 w 1404434"/>
                <a:gd name="connsiteY13-796" fmla="*/ 714562 h 3550128"/>
                <a:gd name="connsiteX14-797" fmla="*/ 870643 w 1404434"/>
                <a:gd name="connsiteY14-798" fmla="*/ 187 h 3550128"/>
                <a:gd name="connsiteX15-799" fmla="*/ 832543 w 1404434"/>
                <a:gd name="connsiteY15-800" fmla="*/ 647887 h 3550128"/>
                <a:gd name="connsiteX16-801" fmla="*/ 908743 w 1404434"/>
                <a:gd name="connsiteY16-802" fmla="*/ 1038412 h 3550128"/>
                <a:gd name="connsiteX17-803" fmla="*/ 937318 w 1404434"/>
                <a:gd name="connsiteY17-804" fmla="*/ 1286062 h 3550128"/>
                <a:gd name="connsiteX18-805" fmla="*/ 1108768 w 1404434"/>
                <a:gd name="connsiteY18-806" fmla="*/ 1152712 h 3550128"/>
                <a:gd name="connsiteX19-807" fmla="*/ 1337368 w 1404434"/>
                <a:gd name="connsiteY19-808" fmla="*/ 1133662 h 3550128"/>
                <a:gd name="connsiteX20-809" fmla="*/ 1089718 w 1404434"/>
                <a:gd name="connsiteY20-810" fmla="*/ 1190812 h 3550128"/>
                <a:gd name="connsiteX21-811" fmla="*/ 880168 w 1404434"/>
                <a:gd name="connsiteY21-812" fmla="*/ 1495612 h 3550128"/>
                <a:gd name="connsiteX22-813" fmla="*/ 823018 w 1404434"/>
                <a:gd name="connsiteY22-814" fmla="*/ 1857562 h 3550128"/>
                <a:gd name="connsiteX23-815" fmla="*/ 975418 w 1404434"/>
                <a:gd name="connsiteY23-816" fmla="*/ 2314762 h 3550128"/>
                <a:gd name="connsiteX24-817" fmla="*/ 899218 w 1404434"/>
                <a:gd name="connsiteY24-818" fmla="*/ 2552887 h 3550128"/>
                <a:gd name="connsiteX25-819" fmla="*/ 1213543 w 1404434"/>
                <a:gd name="connsiteY25-820" fmla="*/ 2495737 h 3550128"/>
                <a:gd name="connsiteX26-821" fmla="*/ 1404043 w 1404434"/>
                <a:gd name="connsiteY26-822" fmla="*/ 2590987 h 3550128"/>
                <a:gd name="connsiteX27-823" fmla="*/ 1165918 w 1404434"/>
                <a:gd name="connsiteY27-824" fmla="*/ 2533837 h 3550128"/>
                <a:gd name="connsiteX28-825" fmla="*/ 832543 w 1404434"/>
                <a:gd name="connsiteY28-826" fmla="*/ 2695762 h 3550128"/>
                <a:gd name="connsiteX29-827" fmla="*/ 689668 w 1404434"/>
                <a:gd name="connsiteY29-828" fmla="*/ 3048187 h 3550128"/>
                <a:gd name="connsiteX30-829" fmla="*/ 918268 w 1404434"/>
                <a:gd name="connsiteY30-830" fmla="*/ 3381562 h 3550128"/>
                <a:gd name="connsiteX31-831" fmla="*/ 1016693 w 1404434"/>
                <a:gd name="connsiteY31-832" fmla="*/ 3543487 h 3550128"/>
                <a:gd name="connsiteX0-833" fmla="*/ 1016693 w 1404434"/>
                <a:gd name="connsiteY0-834" fmla="*/ 3543487 h 3550128"/>
                <a:gd name="connsiteX1-835" fmla="*/ 591243 w 1404434"/>
                <a:gd name="connsiteY1-836" fmla="*/ 3549837 h 3550128"/>
                <a:gd name="connsiteX2-837" fmla="*/ 394393 w 1404434"/>
                <a:gd name="connsiteY2-838" fmla="*/ 3038662 h 3550128"/>
                <a:gd name="connsiteX3-839" fmla="*/ 746818 w 1404434"/>
                <a:gd name="connsiteY3-840" fmla="*/ 2343337 h 3550128"/>
                <a:gd name="connsiteX4-841" fmla="*/ 560128 w 1404434"/>
                <a:gd name="connsiteY4-842" fmla="*/ 1884232 h 3550128"/>
                <a:gd name="connsiteX5-843" fmla="*/ 58 w 1404434"/>
                <a:gd name="connsiteY5-844" fmla="*/ 1832797 h 3550128"/>
                <a:gd name="connsiteX6-845" fmla="*/ 394393 w 1404434"/>
                <a:gd name="connsiteY6-846" fmla="*/ 1705162 h 3550128"/>
                <a:gd name="connsiteX7-847" fmla="*/ 642043 w 1404434"/>
                <a:gd name="connsiteY7-848" fmla="*/ 1838512 h 3550128"/>
                <a:gd name="connsiteX8-849" fmla="*/ 689668 w 1404434"/>
                <a:gd name="connsiteY8-850" fmla="*/ 1609912 h 3550128"/>
                <a:gd name="connsiteX9-851" fmla="*/ 823018 w 1404434"/>
                <a:gd name="connsiteY9-852" fmla="*/ 1295587 h 3550128"/>
                <a:gd name="connsiteX10-853" fmla="*/ 765868 w 1404434"/>
                <a:gd name="connsiteY10-854" fmla="*/ 771712 h 3550128"/>
                <a:gd name="connsiteX11-855" fmla="*/ 537268 w 1404434"/>
                <a:gd name="connsiteY11-856" fmla="*/ 628837 h 3550128"/>
                <a:gd name="connsiteX12-857" fmla="*/ 689668 w 1404434"/>
                <a:gd name="connsiteY12-858" fmla="*/ 628837 h 3550128"/>
                <a:gd name="connsiteX13-859" fmla="*/ 765868 w 1404434"/>
                <a:gd name="connsiteY13-860" fmla="*/ 714562 h 3550128"/>
                <a:gd name="connsiteX14-861" fmla="*/ 870643 w 1404434"/>
                <a:gd name="connsiteY14-862" fmla="*/ 187 h 3550128"/>
                <a:gd name="connsiteX15-863" fmla="*/ 832543 w 1404434"/>
                <a:gd name="connsiteY15-864" fmla="*/ 647887 h 3550128"/>
                <a:gd name="connsiteX16-865" fmla="*/ 908743 w 1404434"/>
                <a:gd name="connsiteY16-866" fmla="*/ 1038412 h 3550128"/>
                <a:gd name="connsiteX17-867" fmla="*/ 937318 w 1404434"/>
                <a:gd name="connsiteY17-868" fmla="*/ 1286062 h 3550128"/>
                <a:gd name="connsiteX18-869" fmla="*/ 1108768 w 1404434"/>
                <a:gd name="connsiteY18-870" fmla="*/ 1152712 h 3550128"/>
                <a:gd name="connsiteX19-871" fmla="*/ 1337368 w 1404434"/>
                <a:gd name="connsiteY19-872" fmla="*/ 1133662 h 3550128"/>
                <a:gd name="connsiteX20-873" fmla="*/ 1089718 w 1404434"/>
                <a:gd name="connsiteY20-874" fmla="*/ 1190812 h 3550128"/>
                <a:gd name="connsiteX21-875" fmla="*/ 880168 w 1404434"/>
                <a:gd name="connsiteY21-876" fmla="*/ 1495612 h 3550128"/>
                <a:gd name="connsiteX22-877" fmla="*/ 823018 w 1404434"/>
                <a:gd name="connsiteY22-878" fmla="*/ 1857562 h 3550128"/>
                <a:gd name="connsiteX23-879" fmla="*/ 975418 w 1404434"/>
                <a:gd name="connsiteY23-880" fmla="*/ 2314762 h 3550128"/>
                <a:gd name="connsiteX24-881" fmla="*/ 899218 w 1404434"/>
                <a:gd name="connsiteY24-882" fmla="*/ 2552887 h 3550128"/>
                <a:gd name="connsiteX25-883" fmla="*/ 1213543 w 1404434"/>
                <a:gd name="connsiteY25-884" fmla="*/ 2495737 h 3550128"/>
                <a:gd name="connsiteX26-885" fmla="*/ 1404043 w 1404434"/>
                <a:gd name="connsiteY26-886" fmla="*/ 2590987 h 3550128"/>
                <a:gd name="connsiteX27-887" fmla="*/ 1165918 w 1404434"/>
                <a:gd name="connsiteY27-888" fmla="*/ 2533837 h 3550128"/>
                <a:gd name="connsiteX28-889" fmla="*/ 832543 w 1404434"/>
                <a:gd name="connsiteY28-890" fmla="*/ 2695762 h 3550128"/>
                <a:gd name="connsiteX29-891" fmla="*/ 689668 w 1404434"/>
                <a:gd name="connsiteY29-892" fmla="*/ 3048187 h 3550128"/>
                <a:gd name="connsiteX30-893" fmla="*/ 918268 w 1404434"/>
                <a:gd name="connsiteY30-894" fmla="*/ 3381562 h 3550128"/>
                <a:gd name="connsiteX31-895" fmla="*/ 1016693 w 1404434"/>
                <a:gd name="connsiteY31-896" fmla="*/ 3543487 h 3550128"/>
                <a:gd name="connsiteX0-897" fmla="*/ 1016693 w 1404434"/>
                <a:gd name="connsiteY0-898" fmla="*/ 3543487 h 3550128"/>
                <a:gd name="connsiteX1-899" fmla="*/ 591243 w 1404434"/>
                <a:gd name="connsiteY1-900" fmla="*/ 3549837 h 3550128"/>
                <a:gd name="connsiteX2-901" fmla="*/ 394393 w 1404434"/>
                <a:gd name="connsiteY2-902" fmla="*/ 3038662 h 3550128"/>
                <a:gd name="connsiteX3-903" fmla="*/ 746818 w 1404434"/>
                <a:gd name="connsiteY3-904" fmla="*/ 2343337 h 3550128"/>
                <a:gd name="connsiteX4-905" fmla="*/ 560128 w 1404434"/>
                <a:gd name="connsiteY4-906" fmla="*/ 1884232 h 3550128"/>
                <a:gd name="connsiteX5-907" fmla="*/ 58 w 1404434"/>
                <a:gd name="connsiteY5-908" fmla="*/ 1832797 h 3550128"/>
                <a:gd name="connsiteX6-909" fmla="*/ 394393 w 1404434"/>
                <a:gd name="connsiteY6-910" fmla="*/ 1705162 h 3550128"/>
                <a:gd name="connsiteX7-911" fmla="*/ 642043 w 1404434"/>
                <a:gd name="connsiteY7-912" fmla="*/ 1838512 h 3550128"/>
                <a:gd name="connsiteX8-913" fmla="*/ 689668 w 1404434"/>
                <a:gd name="connsiteY8-914" fmla="*/ 1609912 h 3550128"/>
                <a:gd name="connsiteX9-915" fmla="*/ 823018 w 1404434"/>
                <a:gd name="connsiteY9-916" fmla="*/ 1295587 h 3550128"/>
                <a:gd name="connsiteX10-917" fmla="*/ 765868 w 1404434"/>
                <a:gd name="connsiteY10-918" fmla="*/ 771712 h 3550128"/>
                <a:gd name="connsiteX11-919" fmla="*/ 537268 w 1404434"/>
                <a:gd name="connsiteY11-920" fmla="*/ 628837 h 3550128"/>
                <a:gd name="connsiteX12-921" fmla="*/ 689668 w 1404434"/>
                <a:gd name="connsiteY12-922" fmla="*/ 628837 h 3550128"/>
                <a:gd name="connsiteX13-923" fmla="*/ 765868 w 1404434"/>
                <a:gd name="connsiteY13-924" fmla="*/ 714562 h 3550128"/>
                <a:gd name="connsiteX14-925" fmla="*/ 870643 w 1404434"/>
                <a:gd name="connsiteY14-926" fmla="*/ 187 h 3550128"/>
                <a:gd name="connsiteX15-927" fmla="*/ 832543 w 1404434"/>
                <a:gd name="connsiteY15-928" fmla="*/ 647887 h 3550128"/>
                <a:gd name="connsiteX16-929" fmla="*/ 908743 w 1404434"/>
                <a:gd name="connsiteY16-930" fmla="*/ 1038412 h 3550128"/>
                <a:gd name="connsiteX17-931" fmla="*/ 937318 w 1404434"/>
                <a:gd name="connsiteY17-932" fmla="*/ 1286062 h 3550128"/>
                <a:gd name="connsiteX18-933" fmla="*/ 1108768 w 1404434"/>
                <a:gd name="connsiteY18-934" fmla="*/ 1152712 h 3550128"/>
                <a:gd name="connsiteX19-935" fmla="*/ 1337368 w 1404434"/>
                <a:gd name="connsiteY19-936" fmla="*/ 1133662 h 3550128"/>
                <a:gd name="connsiteX20-937" fmla="*/ 1089718 w 1404434"/>
                <a:gd name="connsiteY20-938" fmla="*/ 1190812 h 3550128"/>
                <a:gd name="connsiteX21-939" fmla="*/ 880168 w 1404434"/>
                <a:gd name="connsiteY21-940" fmla="*/ 1495612 h 3550128"/>
                <a:gd name="connsiteX22-941" fmla="*/ 823018 w 1404434"/>
                <a:gd name="connsiteY22-942" fmla="*/ 1857562 h 3550128"/>
                <a:gd name="connsiteX23-943" fmla="*/ 975418 w 1404434"/>
                <a:gd name="connsiteY23-944" fmla="*/ 2314762 h 3550128"/>
                <a:gd name="connsiteX24-945" fmla="*/ 899218 w 1404434"/>
                <a:gd name="connsiteY24-946" fmla="*/ 2552887 h 3550128"/>
                <a:gd name="connsiteX25-947" fmla="*/ 1213543 w 1404434"/>
                <a:gd name="connsiteY25-948" fmla="*/ 2495737 h 3550128"/>
                <a:gd name="connsiteX26-949" fmla="*/ 1404043 w 1404434"/>
                <a:gd name="connsiteY26-950" fmla="*/ 2590987 h 3550128"/>
                <a:gd name="connsiteX27-951" fmla="*/ 1165918 w 1404434"/>
                <a:gd name="connsiteY27-952" fmla="*/ 2533837 h 3550128"/>
                <a:gd name="connsiteX28-953" fmla="*/ 832543 w 1404434"/>
                <a:gd name="connsiteY28-954" fmla="*/ 2695762 h 3550128"/>
                <a:gd name="connsiteX29-955" fmla="*/ 689668 w 1404434"/>
                <a:gd name="connsiteY29-956" fmla="*/ 3048187 h 3550128"/>
                <a:gd name="connsiteX30-957" fmla="*/ 918268 w 1404434"/>
                <a:gd name="connsiteY30-958" fmla="*/ 3381562 h 3550128"/>
                <a:gd name="connsiteX31-959" fmla="*/ 1016693 w 1404434"/>
                <a:gd name="connsiteY31-960" fmla="*/ 3543487 h 3550128"/>
                <a:gd name="connsiteX0-961" fmla="*/ 1016693 w 1404434"/>
                <a:gd name="connsiteY0-962" fmla="*/ 3543487 h 3550128"/>
                <a:gd name="connsiteX1-963" fmla="*/ 591243 w 1404434"/>
                <a:gd name="connsiteY1-964" fmla="*/ 3549837 h 3550128"/>
                <a:gd name="connsiteX2-965" fmla="*/ 394393 w 1404434"/>
                <a:gd name="connsiteY2-966" fmla="*/ 3038662 h 3550128"/>
                <a:gd name="connsiteX3-967" fmla="*/ 746818 w 1404434"/>
                <a:gd name="connsiteY3-968" fmla="*/ 2343337 h 3550128"/>
                <a:gd name="connsiteX4-969" fmla="*/ 560128 w 1404434"/>
                <a:gd name="connsiteY4-970" fmla="*/ 1884232 h 3550128"/>
                <a:gd name="connsiteX5-971" fmla="*/ 58 w 1404434"/>
                <a:gd name="connsiteY5-972" fmla="*/ 1832797 h 3550128"/>
                <a:gd name="connsiteX6-973" fmla="*/ 394393 w 1404434"/>
                <a:gd name="connsiteY6-974" fmla="*/ 1705162 h 3550128"/>
                <a:gd name="connsiteX7-975" fmla="*/ 642043 w 1404434"/>
                <a:gd name="connsiteY7-976" fmla="*/ 1838512 h 3550128"/>
                <a:gd name="connsiteX8-977" fmla="*/ 689668 w 1404434"/>
                <a:gd name="connsiteY8-978" fmla="*/ 1609912 h 3550128"/>
                <a:gd name="connsiteX9-979" fmla="*/ 823018 w 1404434"/>
                <a:gd name="connsiteY9-980" fmla="*/ 1295587 h 3550128"/>
                <a:gd name="connsiteX10-981" fmla="*/ 765868 w 1404434"/>
                <a:gd name="connsiteY10-982" fmla="*/ 771712 h 3550128"/>
                <a:gd name="connsiteX11-983" fmla="*/ 537268 w 1404434"/>
                <a:gd name="connsiteY11-984" fmla="*/ 628837 h 3550128"/>
                <a:gd name="connsiteX12-985" fmla="*/ 689668 w 1404434"/>
                <a:gd name="connsiteY12-986" fmla="*/ 628837 h 3550128"/>
                <a:gd name="connsiteX13-987" fmla="*/ 765868 w 1404434"/>
                <a:gd name="connsiteY13-988" fmla="*/ 714562 h 3550128"/>
                <a:gd name="connsiteX14-989" fmla="*/ 870643 w 1404434"/>
                <a:gd name="connsiteY14-990" fmla="*/ 187 h 3550128"/>
                <a:gd name="connsiteX15-991" fmla="*/ 832543 w 1404434"/>
                <a:gd name="connsiteY15-992" fmla="*/ 647887 h 3550128"/>
                <a:gd name="connsiteX16-993" fmla="*/ 908743 w 1404434"/>
                <a:gd name="connsiteY16-994" fmla="*/ 1038412 h 3550128"/>
                <a:gd name="connsiteX17-995" fmla="*/ 937318 w 1404434"/>
                <a:gd name="connsiteY17-996" fmla="*/ 1286062 h 3550128"/>
                <a:gd name="connsiteX18-997" fmla="*/ 1108768 w 1404434"/>
                <a:gd name="connsiteY18-998" fmla="*/ 1152712 h 3550128"/>
                <a:gd name="connsiteX19-999" fmla="*/ 1337368 w 1404434"/>
                <a:gd name="connsiteY19-1000" fmla="*/ 1133662 h 3550128"/>
                <a:gd name="connsiteX20-1001" fmla="*/ 1089718 w 1404434"/>
                <a:gd name="connsiteY20-1002" fmla="*/ 1190812 h 3550128"/>
                <a:gd name="connsiteX21-1003" fmla="*/ 880168 w 1404434"/>
                <a:gd name="connsiteY21-1004" fmla="*/ 1495612 h 3550128"/>
                <a:gd name="connsiteX22-1005" fmla="*/ 823018 w 1404434"/>
                <a:gd name="connsiteY22-1006" fmla="*/ 1857562 h 3550128"/>
                <a:gd name="connsiteX23-1007" fmla="*/ 975418 w 1404434"/>
                <a:gd name="connsiteY23-1008" fmla="*/ 2314762 h 3550128"/>
                <a:gd name="connsiteX24-1009" fmla="*/ 899218 w 1404434"/>
                <a:gd name="connsiteY24-1010" fmla="*/ 2552887 h 3550128"/>
                <a:gd name="connsiteX25-1011" fmla="*/ 1213543 w 1404434"/>
                <a:gd name="connsiteY25-1012" fmla="*/ 2495737 h 3550128"/>
                <a:gd name="connsiteX26-1013" fmla="*/ 1404043 w 1404434"/>
                <a:gd name="connsiteY26-1014" fmla="*/ 2590987 h 3550128"/>
                <a:gd name="connsiteX27-1015" fmla="*/ 1165918 w 1404434"/>
                <a:gd name="connsiteY27-1016" fmla="*/ 2533837 h 3550128"/>
                <a:gd name="connsiteX28-1017" fmla="*/ 832543 w 1404434"/>
                <a:gd name="connsiteY28-1018" fmla="*/ 2695762 h 3550128"/>
                <a:gd name="connsiteX29-1019" fmla="*/ 689668 w 1404434"/>
                <a:gd name="connsiteY29-1020" fmla="*/ 3048187 h 3550128"/>
                <a:gd name="connsiteX30-1021" fmla="*/ 918268 w 1404434"/>
                <a:gd name="connsiteY30-1022" fmla="*/ 3381562 h 3550128"/>
                <a:gd name="connsiteX31-1023" fmla="*/ 1016693 w 1404434"/>
                <a:gd name="connsiteY31-1024" fmla="*/ 3543487 h 3550128"/>
                <a:gd name="connsiteX0-1025" fmla="*/ 1016693 w 1404434"/>
                <a:gd name="connsiteY0-1026" fmla="*/ 3543487 h 3550128"/>
                <a:gd name="connsiteX1-1027" fmla="*/ 591243 w 1404434"/>
                <a:gd name="connsiteY1-1028" fmla="*/ 3549837 h 3550128"/>
                <a:gd name="connsiteX2-1029" fmla="*/ 394393 w 1404434"/>
                <a:gd name="connsiteY2-1030" fmla="*/ 3038662 h 3550128"/>
                <a:gd name="connsiteX3-1031" fmla="*/ 746818 w 1404434"/>
                <a:gd name="connsiteY3-1032" fmla="*/ 2343337 h 3550128"/>
                <a:gd name="connsiteX4-1033" fmla="*/ 560128 w 1404434"/>
                <a:gd name="connsiteY4-1034" fmla="*/ 1884232 h 3550128"/>
                <a:gd name="connsiteX5-1035" fmla="*/ 58 w 1404434"/>
                <a:gd name="connsiteY5-1036" fmla="*/ 1832797 h 3550128"/>
                <a:gd name="connsiteX6-1037" fmla="*/ 394393 w 1404434"/>
                <a:gd name="connsiteY6-1038" fmla="*/ 1705162 h 3550128"/>
                <a:gd name="connsiteX7-1039" fmla="*/ 642043 w 1404434"/>
                <a:gd name="connsiteY7-1040" fmla="*/ 1838512 h 3550128"/>
                <a:gd name="connsiteX8-1041" fmla="*/ 689668 w 1404434"/>
                <a:gd name="connsiteY8-1042" fmla="*/ 1609912 h 3550128"/>
                <a:gd name="connsiteX9-1043" fmla="*/ 823018 w 1404434"/>
                <a:gd name="connsiteY9-1044" fmla="*/ 1295587 h 3550128"/>
                <a:gd name="connsiteX10-1045" fmla="*/ 765868 w 1404434"/>
                <a:gd name="connsiteY10-1046" fmla="*/ 771712 h 3550128"/>
                <a:gd name="connsiteX11-1047" fmla="*/ 537268 w 1404434"/>
                <a:gd name="connsiteY11-1048" fmla="*/ 628837 h 3550128"/>
                <a:gd name="connsiteX12-1049" fmla="*/ 689668 w 1404434"/>
                <a:gd name="connsiteY12-1050" fmla="*/ 628837 h 3550128"/>
                <a:gd name="connsiteX13-1051" fmla="*/ 765868 w 1404434"/>
                <a:gd name="connsiteY13-1052" fmla="*/ 714562 h 3550128"/>
                <a:gd name="connsiteX14-1053" fmla="*/ 870643 w 1404434"/>
                <a:gd name="connsiteY14-1054" fmla="*/ 187 h 3550128"/>
                <a:gd name="connsiteX15-1055" fmla="*/ 832543 w 1404434"/>
                <a:gd name="connsiteY15-1056" fmla="*/ 647887 h 3550128"/>
                <a:gd name="connsiteX16-1057" fmla="*/ 908743 w 1404434"/>
                <a:gd name="connsiteY16-1058" fmla="*/ 1038412 h 3550128"/>
                <a:gd name="connsiteX17-1059" fmla="*/ 937318 w 1404434"/>
                <a:gd name="connsiteY17-1060" fmla="*/ 1286062 h 3550128"/>
                <a:gd name="connsiteX18-1061" fmla="*/ 1108768 w 1404434"/>
                <a:gd name="connsiteY18-1062" fmla="*/ 1152712 h 3550128"/>
                <a:gd name="connsiteX19-1063" fmla="*/ 1337368 w 1404434"/>
                <a:gd name="connsiteY19-1064" fmla="*/ 1133662 h 3550128"/>
                <a:gd name="connsiteX20-1065" fmla="*/ 1089718 w 1404434"/>
                <a:gd name="connsiteY20-1066" fmla="*/ 1190812 h 3550128"/>
                <a:gd name="connsiteX21-1067" fmla="*/ 880168 w 1404434"/>
                <a:gd name="connsiteY21-1068" fmla="*/ 1495612 h 3550128"/>
                <a:gd name="connsiteX22-1069" fmla="*/ 823018 w 1404434"/>
                <a:gd name="connsiteY22-1070" fmla="*/ 1857562 h 3550128"/>
                <a:gd name="connsiteX23-1071" fmla="*/ 975418 w 1404434"/>
                <a:gd name="connsiteY23-1072" fmla="*/ 2314762 h 3550128"/>
                <a:gd name="connsiteX24-1073" fmla="*/ 899218 w 1404434"/>
                <a:gd name="connsiteY24-1074" fmla="*/ 2552887 h 3550128"/>
                <a:gd name="connsiteX25-1075" fmla="*/ 1213543 w 1404434"/>
                <a:gd name="connsiteY25-1076" fmla="*/ 2495737 h 3550128"/>
                <a:gd name="connsiteX26-1077" fmla="*/ 1404043 w 1404434"/>
                <a:gd name="connsiteY26-1078" fmla="*/ 2590987 h 3550128"/>
                <a:gd name="connsiteX27-1079" fmla="*/ 1165918 w 1404434"/>
                <a:gd name="connsiteY27-1080" fmla="*/ 2533837 h 3550128"/>
                <a:gd name="connsiteX28-1081" fmla="*/ 832543 w 1404434"/>
                <a:gd name="connsiteY28-1082" fmla="*/ 2695762 h 3550128"/>
                <a:gd name="connsiteX29-1083" fmla="*/ 689668 w 1404434"/>
                <a:gd name="connsiteY29-1084" fmla="*/ 3048187 h 3550128"/>
                <a:gd name="connsiteX30-1085" fmla="*/ 918268 w 1404434"/>
                <a:gd name="connsiteY30-1086" fmla="*/ 3381562 h 3550128"/>
                <a:gd name="connsiteX31-1087" fmla="*/ 1016693 w 1404434"/>
                <a:gd name="connsiteY31-1088" fmla="*/ 3543487 h 3550128"/>
                <a:gd name="connsiteX0-1089" fmla="*/ 1016693 w 1404434"/>
                <a:gd name="connsiteY0-1090" fmla="*/ 3543487 h 3550128"/>
                <a:gd name="connsiteX1-1091" fmla="*/ 591243 w 1404434"/>
                <a:gd name="connsiteY1-1092" fmla="*/ 3549837 h 3550128"/>
                <a:gd name="connsiteX2-1093" fmla="*/ 394393 w 1404434"/>
                <a:gd name="connsiteY2-1094" fmla="*/ 3038662 h 3550128"/>
                <a:gd name="connsiteX3-1095" fmla="*/ 746818 w 1404434"/>
                <a:gd name="connsiteY3-1096" fmla="*/ 2343337 h 3550128"/>
                <a:gd name="connsiteX4-1097" fmla="*/ 560128 w 1404434"/>
                <a:gd name="connsiteY4-1098" fmla="*/ 1884232 h 3550128"/>
                <a:gd name="connsiteX5-1099" fmla="*/ 58 w 1404434"/>
                <a:gd name="connsiteY5-1100" fmla="*/ 1832797 h 3550128"/>
                <a:gd name="connsiteX6-1101" fmla="*/ 394393 w 1404434"/>
                <a:gd name="connsiteY6-1102" fmla="*/ 1705162 h 3550128"/>
                <a:gd name="connsiteX7-1103" fmla="*/ 642043 w 1404434"/>
                <a:gd name="connsiteY7-1104" fmla="*/ 1838512 h 3550128"/>
                <a:gd name="connsiteX8-1105" fmla="*/ 689668 w 1404434"/>
                <a:gd name="connsiteY8-1106" fmla="*/ 1609912 h 3550128"/>
                <a:gd name="connsiteX9-1107" fmla="*/ 823018 w 1404434"/>
                <a:gd name="connsiteY9-1108" fmla="*/ 1295587 h 3550128"/>
                <a:gd name="connsiteX10-1109" fmla="*/ 765868 w 1404434"/>
                <a:gd name="connsiteY10-1110" fmla="*/ 771712 h 3550128"/>
                <a:gd name="connsiteX11-1111" fmla="*/ 537268 w 1404434"/>
                <a:gd name="connsiteY11-1112" fmla="*/ 628837 h 3550128"/>
                <a:gd name="connsiteX12-1113" fmla="*/ 689668 w 1404434"/>
                <a:gd name="connsiteY12-1114" fmla="*/ 628837 h 3550128"/>
                <a:gd name="connsiteX13-1115" fmla="*/ 765868 w 1404434"/>
                <a:gd name="connsiteY13-1116" fmla="*/ 714562 h 3550128"/>
                <a:gd name="connsiteX14-1117" fmla="*/ 870643 w 1404434"/>
                <a:gd name="connsiteY14-1118" fmla="*/ 187 h 3550128"/>
                <a:gd name="connsiteX15-1119" fmla="*/ 832543 w 1404434"/>
                <a:gd name="connsiteY15-1120" fmla="*/ 647887 h 3550128"/>
                <a:gd name="connsiteX16-1121" fmla="*/ 908743 w 1404434"/>
                <a:gd name="connsiteY16-1122" fmla="*/ 1038412 h 3550128"/>
                <a:gd name="connsiteX17-1123" fmla="*/ 937318 w 1404434"/>
                <a:gd name="connsiteY17-1124" fmla="*/ 1286062 h 3550128"/>
                <a:gd name="connsiteX18-1125" fmla="*/ 1108768 w 1404434"/>
                <a:gd name="connsiteY18-1126" fmla="*/ 1152712 h 3550128"/>
                <a:gd name="connsiteX19-1127" fmla="*/ 1337368 w 1404434"/>
                <a:gd name="connsiteY19-1128" fmla="*/ 1133662 h 3550128"/>
                <a:gd name="connsiteX20-1129" fmla="*/ 1089718 w 1404434"/>
                <a:gd name="connsiteY20-1130" fmla="*/ 1190812 h 3550128"/>
                <a:gd name="connsiteX21-1131" fmla="*/ 880168 w 1404434"/>
                <a:gd name="connsiteY21-1132" fmla="*/ 1495612 h 3550128"/>
                <a:gd name="connsiteX22-1133" fmla="*/ 823018 w 1404434"/>
                <a:gd name="connsiteY22-1134" fmla="*/ 1857562 h 3550128"/>
                <a:gd name="connsiteX23-1135" fmla="*/ 975418 w 1404434"/>
                <a:gd name="connsiteY23-1136" fmla="*/ 2314762 h 3550128"/>
                <a:gd name="connsiteX24-1137" fmla="*/ 899218 w 1404434"/>
                <a:gd name="connsiteY24-1138" fmla="*/ 2552887 h 3550128"/>
                <a:gd name="connsiteX25-1139" fmla="*/ 1213543 w 1404434"/>
                <a:gd name="connsiteY25-1140" fmla="*/ 2495737 h 3550128"/>
                <a:gd name="connsiteX26-1141" fmla="*/ 1404043 w 1404434"/>
                <a:gd name="connsiteY26-1142" fmla="*/ 2590987 h 3550128"/>
                <a:gd name="connsiteX27-1143" fmla="*/ 1165918 w 1404434"/>
                <a:gd name="connsiteY27-1144" fmla="*/ 2533837 h 3550128"/>
                <a:gd name="connsiteX28-1145" fmla="*/ 832543 w 1404434"/>
                <a:gd name="connsiteY28-1146" fmla="*/ 2695762 h 3550128"/>
                <a:gd name="connsiteX29-1147" fmla="*/ 689668 w 1404434"/>
                <a:gd name="connsiteY29-1148" fmla="*/ 3048187 h 3550128"/>
                <a:gd name="connsiteX30-1149" fmla="*/ 918268 w 1404434"/>
                <a:gd name="connsiteY30-1150" fmla="*/ 3381562 h 3550128"/>
                <a:gd name="connsiteX31-1151" fmla="*/ 1016693 w 1404434"/>
                <a:gd name="connsiteY31-1152" fmla="*/ 3543487 h 3550128"/>
                <a:gd name="connsiteX0-1153" fmla="*/ 1016693 w 1404434"/>
                <a:gd name="connsiteY0-1154" fmla="*/ 3543487 h 3550128"/>
                <a:gd name="connsiteX1-1155" fmla="*/ 591243 w 1404434"/>
                <a:gd name="connsiteY1-1156" fmla="*/ 3549837 h 3550128"/>
                <a:gd name="connsiteX2-1157" fmla="*/ 394393 w 1404434"/>
                <a:gd name="connsiteY2-1158" fmla="*/ 3038662 h 3550128"/>
                <a:gd name="connsiteX3-1159" fmla="*/ 746818 w 1404434"/>
                <a:gd name="connsiteY3-1160" fmla="*/ 2343337 h 3550128"/>
                <a:gd name="connsiteX4-1161" fmla="*/ 560128 w 1404434"/>
                <a:gd name="connsiteY4-1162" fmla="*/ 1884232 h 3550128"/>
                <a:gd name="connsiteX5-1163" fmla="*/ 58 w 1404434"/>
                <a:gd name="connsiteY5-1164" fmla="*/ 1832797 h 3550128"/>
                <a:gd name="connsiteX6-1165" fmla="*/ 394393 w 1404434"/>
                <a:gd name="connsiteY6-1166" fmla="*/ 1705162 h 3550128"/>
                <a:gd name="connsiteX7-1167" fmla="*/ 642043 w 1404434"/>
                <a:gd name="connsiteY7-1168" fmla="*/ 1838512 h 3550128"/>
                <a:gd name="connsiteX8-1169" fmla="*/ 689668 w 1404434"/>
                <a:gd name="connsiteY8-1170" fmla="*/ 1609912 h 3550128"/>
                <a:gd name="connsiteX9-1171" fmla="*/ 823018 w 1404434"/>
                <a:gd name="connsiteY9-1172" fmla="*/ 1295587 h 3550128"/>
                <a:gd name="connsiteX10-1173" fmla="*/ 765868 w 1404434"/>
                <a:gd name="connsiteY10-1174" fmla="*/ 771712 h 3550128"/>
                <a:gd name="connsiteX11-1175" fmla="*/ 537268 w 1404434"/>
                <a:gd name="connsiteY11-1176" fmla="*/ 628837 h 3550128"/>
                <a:gd name="connsiteX12-1177" fmla="*/ 689668 w 1404434"/>
                <a:gd name="connsiteY12-1178" fmla="*/ 628837 h 3550128"/>
                <a:gd name="connsiteX13-1179" fmla="*/ 765868 w 1404434"/>
                <a:gd name="connsiteY13-1180" fmla="*/ 714562 h 3550128"/>
                <a:gd name="connsiteX14-1181" fmla="*/ 870643 w 1404434"/>
                <a:gd name="connsiteY14-1182" fmla="*/ 187 h 3550128"/>
                <a:gd name="connsiteX15-1183" fmla="*/ 832543 w 1404434"/>
                <a:gd name="connsiteY15-1184" fmla="*/ 647887 h 3550128"/>
                <a:gd name="connsiteX16-1185" fmla="*/ 908743 w 1404434"/>
                <a:gd name="connsiteY16-1186" fmla="*/ 1038412 h 3550128"/>
                <a:gd name="connsiteX17-1187" fmla="*/ 937318 w 1404434"/>
                <a:gd name="connsiteY17-1188" fmla="*/ 1286062 h 3550128"/>
                <a:gd name="connsiteX18-1189" fmla="*/ 1108768 w 1404434"/>
                <a:gd name="connsiteY18-1190" fmla="*/ 1152712 h 3550128"/>
                <a:gd name="connsiteX19-1191" fmla="*/ 1337368 w 1404434"/>
                <a:gd name="connsiteY19-1192" fmla="*/ 1133662 h 3550128"/>
                <a:gd name="connsiteX20-1193" fmla="*/ 1089718 w 1404434"/>
                <a:gd name="connsiteY20-1194" fmla="*/ 1190812 h 3550128"/>
                <a:gd name="connsiteX21-1195" fmla="*/ 880168 w 1404434"/>
                <a:gd name="connsiteY21-1196" fmla="*/ 1495612 h 3550128"/>
                <a:gd name="connsiteX22-1197" fmla="*/ 823018 w 1404434"/>
                <a:gd name="connsiteY22-1198" fmla="*/ 1857562 h 3550128"/>
                <a:gd name="connsiteX23-1199" fmla="*/ 975418 w 1404434"/>
                <a:gd name="connsiteY23-1200" fmla="*/ 2314762 h 3550128"/>
                <a:gd name="connsiteX24-1201" fmla="*/ 899218 w 1404434"/>
                <a:gd name="connsiteY24-1202" fmla="*/ 2552887 h 3550128"/>
                <a:gd name="connsiteX25-1203" fmla="*/ 1213543 w 1404434"/>
                <a:gd name="connsiteY25-1204" fmla="*/ 2495737 h 3550128"/>
                <a:gd name="connsiteX26-1205" fmla="*/ 1404043 w 1404434"/>
                <a:gd name="connsiteY26-1206" fmla="*/ 2590987 h 3550128"/>
                <a:gd name="connsiteX27-1207" fmla="*/ 1165918 w 1404434"/>
                <a:gd name="connsiteY27-1208" fmla="*/ 2533837 h 3550128"/>
                <a:gd name="connsiteX28-1209" fmla="*/ 832543 w 1404434"/>
                <a:gd name="connsiteY28-1210" fmla="*/ 2695762 h 3550128"/>
                <a:gd name="connsiteX29-1211" fmla="*/ 689668 w 1404434"/>
                <a:gd name="connsiteY29-1212" fmla="*/ 3048187 h 3550128"/>
                <a:gd name="connsiteX30-1213" fmla="*/ 918268 w 1404434"/>
                <a:gd name="connsiteY30-1214" fmla="*/ 3381562 h 3550128"/>
                <a:gd name="connsiteX31-1215" fmla="*/ 1016693 w 1404434"/>
                <a:gd name="connsiteY31-1216" fmla="*/ 3543487 h 3550128"/>
                <a:gd name="connsiteX0-1217" fmla="*/ 1016693 w 1404434"/>
                <a:gd name="connsiteY0-1218" fmla="*/ 3543487 h 3550128"/>
                <a:gd name="connsiteX1-1219" fmla="*/ 591243 w 1404434"/>
                <a:gd name="connsiteY1-1220" fmla="*/ 3549837 h 3550128"/>
                <a:gd name="connsiteX2-1221" fmla="*/ 394393 w 1404434"/>
                <a:gd name="connsiteY2-1222" fmla="*/ 3038662 h 3550128"/>
                <a:gd name="connsiteX3-1223" fmla="*/ 746818 w 1404434"/>
                <a:gd name="connsiteY3-1224" fmla="*/ 2343337 h 3550128"/>
                <a:gd name="connsiteX4-1225" fmla="*/ 560128 w 1404434"/>
                <a:gd name="connsiteY4-1226" fmla="*/ 1884232 h 3550128"/>
                <a:gd name="connsiteX5-1227" fmla="*/ 58 w 1404434"/>
                <a:gd name="connsiteY5-1228" fmla="*/ 1832797 h 3550128"/>
                <a:gd name="connsiteX6-1229" fmla="*/ 394393 w 1404434"/>
                <a:gd name="connsiteY6-1230" fmla="*/ 1705162 h 3550128"/>
                <a:gd name="connsiteX7-1231" fmla="*/ 642043 w 1404434"/>
                <a:gd name="connsiteY7-1232" fmla="*/ 1838512 h 3550128"/>
                <a:gd name="connsiteX8-1233" fmla="*/ 689668 w 1404434"/>
                <a:gd name="connsiteY8-1234" fmla="*/ 1609912 h 3550128"/>
                <a:gd name="connsiteX9-1235" fmla="*/ 823018 w 1404434"/>
                <a:gd name="connsiteY9-1236" fmla="*/ 1295587 h 3550128"/>
                <a:gd name="connsiteX10-1237" fmla="*/ 765868 w 1404434"/>
                <a:gd name="connsiteY10-1238" fmla="*/ 771712 h 3550128"/>
                <a:gd name="connsiteX11-1239" fmla="*/ 537268 w 1404434"/>
                <a:gd name="connsiteY11-1240" fmla="*/ 628837 h 3550128"/>
                <a:gd name="connsiteX12-1241" fmla="*/ 689668 w 1404434"/>
                <a:gd name="connsiteY12-1242" fmla="*/ 628837 h 3550128"/>
                <a:gd name="connsiteX13-1243" fmla="*/ 765868 w 1404434"/>
                <a:gd name="connsiteY13-1244" fmla="*/ 714562 h 3550128"/>
                <a:gd name="connsiteX14-1245" fmla="*/ 870643 w 1404434"/>
                <a:gd name="connsiteY14-1246" fmla="*/ 187 h 3550128"/>
                <a:gd name="connsiteX15-1247" fmla="*/ 832543 w 1404434"/>
                <a:gd name="connsiteY15-1248" fmla="*/ 647887 h 3550128"/>
                <a:gd name="connsiteX16-1249" fmla="*/ 908743 w 1404434"/>
                <a:gd name="connsiteY16-1250" fmla="*/ 1038412 h 3550128"/>
                <a:gd name="connsiteX17-1251" fmla="*/ 937318 w 1404434"/>
                <a:gd name="connsiteY17-1252" fmla="*/ 1286062 h 3550128"/>
                <a:gd name="connsiteX18-1253" fmla="*/ 1108768 w 1404434"/>
                <a:gd name="connsiteY18-1254" fmla="*/ 1152712 h 3550128"/>
                <a:gd name="connsiteX19-1255" fmla="*/ 1337368 w 1404434"/>
                <a:gd name="connsiteY19-1256" fmla="*/ 1133662 h 3550128"/>
                <a:gd name="connsiteX20-1257" fmla="*/ 1089718 w 1404434"/>
                <a:gd name="connsiteY20-1258" fmla="*/ 1190812 h 3550128"/>
                <a:gd name="connsiteX21-1259" fmla="*/ 880168 w 1404434"/>
                <a:gd name="connsiteY21-1260" fmla="*/ 1495612 h 3550128"/>
                <a:gd name="connsiteX22-1261" fmla="*/ 823018 w 1404434"/>
                <a:gd name="connsiteY22-1262" fmla="*/ 1857562 h 3550128"/>
                <a:gd name="connsiteX23-1263" fmla="*/ 975418 w 1404434"/>
                <a:gd name="connsiteY23-1264" fmla="*/ 2314762 h 3550128"/>
                <a:gd name="connsiteX24-1265" fmla="*/ 899218 w 1404434"/>
                <a:gd name="connsiteY24-1266" fmla="*/ 2552887 h 3550128"/>
                <a:gd name="connsiteX25-1267" fmla="*/ 1213543 w 1404434"/>
                <a:gd name="connsiteY25-1268" fmla="*/ 2495737 h 3550128"/>
                <a:gd name="connsiteX26-1269" fmla="*/ 1404043 w 1404434"/>
                <a:gd name="connsiteY26-1270" fmla="*/ 2590987 h 3550128"/>
                <a:gd name="connsiteX27-1271" fmla="*/ 1165918 w 1404434"/>
                <a:gd name="connsiteY27-1272" fmla="*/ 2533837 h 3550128"/>
                <a:gd name="connsiteX28-1273" fmla="*/ 832543 w 1404434"/>
                <a:gd name="connsiteY28-1274" fmla="*/ 2695762 h 3550128"/>
                <a:gd name="connsiteX29-1275" fmla="*/ 689668 w 1404434"/>
                <a:gd name="connsiteY29-1276" fmla="*/ 3048187 h 3550128"/>
                <a:gd name="connsiteX30-1277" fmla="*/ 918268 w 1404434"/>
                <a:gd name="connsiteY30-1278" fmla="*/ 3381562 h 3550128"/>
                <a:gd name="connsiteX31-1279" fmla="*/ 1016693 w 1404434"/>
                <a:gd name="connsiteY31-1280" fmla="*/ 3543487 h 3550128"/>
                <a:gd name="connsiteX0-1281" fmla="*/ 1016693 w 1404434"/>
                <a:gd name="connsiteY0-1282" fmla="*/ 3543487 h 3550128"/>
                <a:gd name="connsiteX1-1283" fmla="*/ 591243 w 1404434"/>
                <a:gd name="connsiteY1-1284" fmla="*/ 3549837 h 3550128"/>
                <a:gd name="connsiteX2-1285" fmla="*/ 394393 w 1404434"/>
                <a:gd name="connsiteY2-1286" fmla="*/ 3038662 h 3550128"/>
                <a:gd name="connsiteX3-1287" fmla="*/ 746818 w 1404434"/>
                <a:gd name="connsiteY3-1288" fmla="*/ 2343337 h 3550128"/>
                <a:gd name="connsiteX4-1289" fmla="*/ 560128 w 1404434"/>
                <a:gd name="connsiteY4-1290" fmla="*/ 1884232 h 3550128"/>
                <a:gd name="connsiteX5-1291" fmla="*/ 58 w 1404434"/>
                <a:gd name="connsiteY5-1292" fmla="*/ 1832797 h 3550128"/>
                <a:gd name="connsiteX6-1293" fmla="*/ 394393 w 1404434"/>
                <a:gd name="connsiteY6-1294" fmla="*/ 1705162 h 3550128"/>
                <a:gd name="connsiteX7-1295" fmla="*/ 642043 w 1404434"/>
                <a:gd name="connsiteY7-1296" fmla="*/ 1838512 h 3550128"/>
                <a:gd name="connsiteX8-1297" fmla="*/ 689668 w 1404434"/>
                <a:gd name="connsiteY8-1298" fmla="*/ 1609912 h 3550128"/>
                <a:gd name="connsiteX9-1299" fmla="*/ 823018 w 1404434"/>
                <a:gd name="connsiteY9-1300" fmla="*/ 1295587 h 3550128"/>
                <a:gd name="connsiteX10-1301" fmla="*/ 765868 w 1404434"/>
                <a:gd name="connsiteY10-1302" fmla="*/ 771712 h 3550128"/>
                <a:gd name="connsiteX11-1303" fmla="*/ 537268 w 1404434"/>
                <a:gd name="connsiteY11-1304" fmla="*/ 628837 h 3550128"/>
                <a:gd name="connsiteX12-1305" fmla="*/ 689668 w 1404434"/>
                <a:gd name="connsiteY12-1306" fmla="*/ 628837 h 3550128"/>
                <a:gd name="connsiteX13-1307" fmla="*/ 765868 w 1404434"/>
                <a:gd name="connsiteY13-1308" fmla="*/ 714562 h 3550128"/>
                <a:gd name="connsiteX14-1309" fmla="*/ 870643 w 1404434"/>
                <a:gd name="connsiteY14-1310" fmla="*/ 187 h 3550128"/>
                <a:gd name="connsiteX15-1311" fmla="*/ 832543 w 1404434"/>
                <a:gd name="connsiteY15-1312" fmla="*/ 647887 h 3550128"/>
                <a:gd name="connsiteX16-1313" fmla="*/ 908743 w 1404434"/>
                <a:gd name="connsiteY16-1314" fmla="*/ 1038412 h 3550128"/>
                <a:gd name="connsiteX17-1315" fmla="*/ 937318 w 1404434"/>
                <a:gd name="connsiteY17-1316" fmla="*/ 1286062 h 3550128"/>
                <a:gd name="connsiteX18-1317" fmla="*/ 1108768 w 1404434"/>
                <a:gd name="connsiteY18-1318" fmla="*/ 1152712 h 3550128"/>
                <a:gd name="connsiteX19-1319" fmla="*/ 1337368 w 1404434"/>
                <a:gd name="connsiteY19-1320" fmla="*/ 1133662 h 3550128"/>
                <a:gd name="connsiteX20-1321" fmla="*/ 1089718 w 1404434"/>
                <a:gd name="connsiteY20-1322" fmla="*/ 1190812 h 3550128"/>
                <a:gd name="connsiteX21-1323" fmla="*/ 880168 w 1404434"/>
                <a:gd name="connsiteY21-1324" fmla="*/ 1495612 h 3550128"/>
                <a:gd name="connsiteX22-1325" fmla="*/ 823018 w 1404434"/>
                <a:gd name="connsiteY22-1326" fmla="*/ 1857562 h 3550128"/>
                <a:gd name="connsiteX23-1327" fmla="*/ 975418 w 1404434"/>
                <a:gd name="connsiteY23-1328" fmla="*/ 2314762 h 3550128"/>
                <a:gd name="connsiteX24-1329" fmla="*/ 899218 w 1404434"/>
                <a:gd name="connsiteY24-1330" fmla="*/ 2552887 h 3550128"/>
                <a:gd name="connsiteX25-1331" fmla="*/ 1213543 w 1404434"/>
                <a:gd name="connsiteY25-1332" fmla="*/ 2495737 h 3550128"/>
                <a:gd name="connsiteX26-1333" fmla="*/ 1404043 w 1404434"/>
                <a:gd name="connsiteY26-1334" fmla="*/ 2590987 h 3550128"/>
                <a:gd name="connsiteX27-1335" fmla="*/ 1165918 w 1404434"/>
                <a:gd name="connsiteY27-1336" fmla="*/ 2533837 h 3550128"/>
                <a:gd name="connsiteX28-1337" fmla="*/ 832543 w 1404434"/>
                <a:gd name="connsiteY28-1338" fmla="*/ 2695762 h 3550128"/>
                <a:gd name="connsiteX29-1339" fmla="*/ 689668 w 1404434"/>
                <a:gd name="connsiteY29-1340" fmla="*/ 3048187 h 3550128"/>
                <a:gd name="connsiteX30-1341" fmla="*/ 918268 w 1404434"/>
                <a:gd name="connsiteY30-1342" fmla="*/ 3381562 h 3550128"/>
                <a:gd name="connsiteX31-1343" fmla="*/ 1016693 w 1404434"/>
                <a:gd name="connsiteY31-1344" fmla="*/ 3543487 h 3550128"/>
                <a:gd name="connsiteX0-1345" fmla="*/ 1016693 w 1404387"/>
                <a:gd name="connsiteY0-1346" fmla="*/ 3543487 h 3550128"/>
                <a:gd name="connsiteX1-1347" fmla="*/ 591243 w 1404387"/>
                <a:gd name="connsiteY1-1348" fmla="*/ 3549837 h 3550128"/>
                <a:gd name="connsiteX2-1349" fmla="*/ 394393 w 1404387"/>
                <a:gd name="connsiteY2-1350" fmla="*/ 3038662 h 3550128"/>
                <a:gd name="connsiteX3-1351" fmla="*/ 746818 w 1404387"/>
                <a:gd name="connsiteY3-1352" fmla="*/ 2343337 h 3550128"/>
                <a:gd name="connsiteX4-1353" fmla="*/ 560128 w 1404387"/>
                <a:gd name="connsiteY4-1354" fmla="*/ 1884232 h 3550128"/>
                <a:gd name="connsiteX5-1355" fmla="*/ 58 w 1404387"/>
                <a:gd name="connsiteY5-1356" fmla="*/ 1832797 h 3550128"/>
                <a:gd name="connsiteX6-1357" fmla="*/ 394393 w 1404387"/>
                <a:gd name="connsiteY6-1358" fmla="*/ 1705162 h 3550128"/>
                <a:gd name="connsiteX7-1359" fmla="*/ 642043 w 1404387"/>
                <a:gd name="connsiteY7-1360" fmla="*/ 1838512 h 3550128"/>
                <a:gd name="connsiteX8-1361" fmla="*/ 689668 w 1404387"/>
                <a:gd name="connsiteY8-1362" fmla="*/ 1609912 h 3550128"/>
                <a:gd name="connsiteX9-1363" fmla="*/ 823018 w 1404387"/>
                <a:gd name="connsiteY9-1364" fmla="*/ 1295587 h 3550128"/>
                <a:gd name="connsiteX10-1365" fmla="*/ 765868 w 1404387"/>
                <a:gd name="connsiteY10-1366" fmla="*/ 771712 h 3550128"/>
                <a:gd name="connsiteX11-1367" fmla="*/ 537268 w 1404387"/>
                <a:gd name="connsiteY11-1368" fmla="*/ 628837 h 3550128"/>
                <a:gd name="connsiteX12-1369" fmla="*/ 689668 w 1404387"/>
                <a:gd name="connsiteY12-1370" fmla="*/ 628837 h 3550128"/>
                <a:gd name="connsiteX13-1371" fmla="*/ 765868 w 1404387"/>
                <a:gd name="connsiteY13-1372" fmla="*/ 714562 h 3550128"/>
                <a:gd name="connsiteX14-1373" fmla="*/ 870643 w 1404387"/>
                <a:gd name="connsiteY14-1374" fmla="*/ 187 h 3550128"/>
                <a:gd name="connsiteX15-1375" fmla="*/ 832543 w 1404387"/>
                <a:gd name="connsiteY15-1376" fmla="*/ 647887 h 3550128"/>
                <a:gd name="connsiteX16-1377" fmla="*/ 908743 w 1404387"/>
                <a:gd name="connsiteY16-1378" fmla="*/ 1038412 h 3550128"/>
                <a:gd name="connsiteX17-1379" fmla="*/ 937318 w 1404387"/>
                <a:gd name="connsiteY17-1380" fmla="*/ 1286062 h 3550128"/>
                <a:gd name="connsiteX18-1381" fmla="*/ 1108768 w 1404387"/>
                <a:gd name="connsiteY18-1382" fmla="*/ 1152712 h 3550128"/>
                <a:gd name="connsiteX19-1383" fmla="*/ 1337368 w 1404387"/>
                <a:gd name="connsiteY19-1384" fmla="*/ 1133662 h 3550128"/>
                <a:gd name="connsiteX20-1385" fmla="*/ 1089718 w 1404387"/>
                <a:gd name="connsiteY20-1386" fmla="*/ 1190812 h 3550128"/>
                <a:gd name="connsiteX21-1387" fmla="*/ 880168 w 1404387"/>
                <a:gd name="connsiteY21-1388" fmla="*/ 1495612 h 3550128"/>
                <a:gd name="connsiteX22-1389" fmla="*/ 823018 w 1404387"/>
                <a:gd name="connsiteY22-1390" fmla="*/ 1857562 h 3550128"/>
                <a:gd name="connsiteX23-1391" fmla="*/ 975418 w 1404387"/>
                <a:gd name="connsiteY23-1392" fmla="*/ 2314762 h 3550128"/>
                <a:gd name="connsiteX24-1393" fmla="*/ 899218 w 1404387"/>
                <a:gd name="connsiteY24-1394" fmla="*/ 2552887 h 3550128"/>
                <a:gd name="connsiteX25-1395" fmla="*/ 1213543 w 1404387"/>
                <a:gd name="connsiteY25-1396" fmla="*/ 2495737 h 3550128"/>
                <a:gd name="connsiteX26-1397" fmla="*/ 1404043 w 1404387"/>
                <a:gd name="connsiteY26-1398" fmla="*/ 2590987 h 3550128"/>
                <a:gd name="connsiteX27-1399" fmla="*/ 1169093 w 1404387"/>
                <a:gd name="connsiteY27-1400" fmla="*/ 2543362 h 3550128"/>
                <a:gd name="connsiteX28-1401" fmla="*/ 832543 w 1404387"/>
                <a:gd name="connsiteY28-1402" fmla="*/ 2695762 h 3550128"/>
                <a:gd name="connsiteX29-1403" fmla="*/ 689668 w 1404387"/>
                <a:gd name="connsiteY29-1404" fmla="*/ 3048187 h 3550128"/>
                <a:gd name="connsiteX30-1405" fmla="*/ 918268 w 1404387"/>
                <a:gd name="connsiteY30-1406" fmla="*/ 3381562 h 3550128"/>
                <a:gd name="connsiteX31-1407" fmla="*/ 1016693 w 1404387"/>
                <a:gd name="connsiteY31-1408" fmla="*/ 3543487 h 3550128"/>
                <a:gd name="connsiteX0-1409" fmla="*/ 1016693 w 1404387"/>
                <a:gd name="connsiteY0-1410" fmla="*/ 3543487 h 3550128"/>
                <a:gd name="connsiteX1-1411" fmla="*/ 591243 w 1404387"/>
                <a:gd name="connsiteY1-1412" fmla="*/ 3549837 h 3550128"/>
                <a:gd name="connsiteX2-1413" fmla="*/ 394393 w 1404387"/>
                <a:gd name="connsiteY2-1414" fmla="*/ 3038662 h 3550128"/>
                <a:gd name="connsiteX3-1415" fmla="*/ 746818 w 1404387"/>
                <a:gd name="connsiteY3-1416" fmla="*/ 2343337 h 3550128"/>
                <a:gd name="connsiteX4-1417" fmla="*/ 560128 w 1404387"/>
                <a:gd name="connsiteY4-1418" fmla="*/ 1884232 h 3550128"/>
                <a:gd name="connsiteX5-1419" fmla="*/ 58 w 1404387"/>
                <a:gd name="connsiteY5-1420" fmla="*/ 1832797 h 3550128"/>
                <a:gd name="connsiteX6-1421" fmla="*/ 394393 w 1404387"/>
                <a:gd name="connsiteY6-1422" fmla="*/ 1705162 h 3550128"/>
                <a:gd name="connsiteX7-1423" fmla="*/ 642043 w 1404387"/>
                <a:gd name="connsiteY7-1424" fmla="*/ 1838512 h 3550128"/>
                <a:gd name="connsiteX8-1425" fmla="*/ 689668 w 1404387"/>
                <a:gd name="connsiteY8-1426" fmla="*/ 1609912 h 3550128"/>
                <a:gd name="connsiteX9-1427" fmla="*/ 823018 w 1404387"/>
                <a:gd name="connsiteY9-1428" fmla="*/ 1295587 h 3550128"/>
                <a:gd name="connsiteX10-1429" fmla="*/ 765868 w 1404387"/>
                <a:gd name="connsiteY10-1430" fmla="*/ 771712 h 3550128"/>
                <a:gd name="connsiteX11-1431" fmla="*/ 537268 w 1404387"/>
                <a:gd name="connsiteY11-1432" fmla="*/ 628837 h 3550128"/>
                <a:gd name="connsiteX12-1433" fmla="*/ 689668 w 1404387"/>
                <a:gd name="connsiteY12-1434" fmla="*/ 628837 h 3550128"/>
                <a:gd name="connsiteX13-1435" fmla="*/ 765868 w 1404387"/>
                <a:gd name="connsiteY13-1436" fmla="*/ 714562 h 3550128"/>
                <a:gd name="connsiteX14-1437" fmla="*/ 870643 w 1404387"/>
                <a:gd name="connsiteY14-1438" fmla="*/ 187 h 3550128"/>
                <a:gd name="connsiteX15-1439" fmla="*/ 832543 w 1404387"/>
                <a:gd name="connsiteY15-1440" fmla="*/ 647887 h 3550128"/>
                <a:gd name="connsiteX16-1441" fmla="*/ 908743 w 1404387"/>
                <a:gd name="connsiteY16-1442" fmla="*/ 1038412 h 3550128"/>
                <a:gd name="connsiteX17-1443" fmla="*/ 937318 w 1404387"/>
                <a:gd name="connsiteY17-1444" fmla="*/ 1286062 h 3550128"/>
                <a:gd name="connsiteX18-1445" fmla="*/ 1108768 w 1404387"/>
                <a:gd name="connsiteY18-1446" fmla="*/ 1152712 h 3550128"/>
                <a:gd name="connsiteX19-1447" fmla="*/ 1337368 w 1404387"/>
                <a:gd name="connsiteY19-1448" fmla="*/ 1133662 h 3550128"/>
                <a:gd name="connsiteX20-1449" fmla="*/ 1089718 w 1404387"/>
                <a:gd name="connsiteY20-1450" fmla="*/ 1190812 h 3550128"/>
                <a:gd name="connsiteX21-1451" fmla="*/ 880168 w 1404387"/>
                <a:gd name="connsiteY21-1452" fmla="*/ 1495612 h 3550128"/>
                <a:gd name="connsiteX22-1453" fmla="*/ 823018 w 1404387"/>
                <a:gd name="connsiteY22-1454" fmla="*/ 1857562 h 3550128"/>
                <a:gd name="connsiteX23-1455" fmla="*/ 975418 w 1404387"/>
                <a:gd name="connsiteY23-1456" fmla="*/ 2314762 h 3550128"/>
                <a:gd name="connsiteX24-1457" fmla="*/ 899218 w 1404387"/>
                <a:gd name="connsiteY24-1458" fmla="*/ 2552887 h 3550128"/>
                <a:gd name="connsiteX25-1459" fmla="*/ 1213543 w 1404387"/>
                <a:gd name="connsiteY25-1460" fmla="*/ 2495737 h 3550128"/>
                <a:gd name="connsiteX26-1461" fmla="*/ 1404043 w 1404387"/>
                <a:gd name="connsiteY26-1462" fmla="*/ 2590987 h 3550128"/>
                <a:gd name="connsiteX27-1463" fmla="*/ 1169093 w 1404387"/>
                <a:gd name="connsiteY27-1464" fmla="*/ 2543362 h 3550128"/>
                <a:gd name="connsiteX28-1465" fmla="*/ 832543 w 1404387"/>
                <a:gd name="connsiteY28-1466" fmla="*/ 2695762 h 3550128"/>
                <a:gd name="connsiteX29-1467" fmla="*/ 689668 w 1404387"/>
                <a:gd name="connsiteY29-1468" fmla="*/ 3048187 h 3550128"/>
                <a:gd name="connsiteX30-1469" fmla="*/ 918268 w 1404387"/>
                <a:gd name="connsiteY30-1470" fmla="*/ 3381562 h 3550128"/>
                <a:gd name="connsiteX31-1471" fmla="*/ 1016693 w 1404387"/>
                <a:gd name="connsiteY31-1472" fmla="*/ 3543487 h 3550128"/>
                <a:gd name="connsiteX0-1473" fmla="*/ 1016693 w 1404160"/>
                <a:gd name="connsiteY0-1474" fmla="*/ 3543487 h 3550128"/>
                <a:gd name="connsiteX1-1475" fmla="*/ 591243 w 1404160"/>
                <a:gd name="connsiteY1-1476" fmla="*/ 3549837 h 3550128"/>
                <a:gd name="connsiteX2-1477" fmla="*/ 394393 w 1404160"/>
                <a:gd name="connsiteY2-1478" fmla="*/ 3038662 h 3550128"/>
                <a:gd name="connsiteX3-1479" fmla="*/ 746818 w 1404160"/>
                <a:gd name="connsiteY3-1480" fmla="*/ 2343337 h 3550128"/>
                <a:gd name="connsiteX4-1481" fmla="*/ 560128 w 1404160"/>
                <a:gd name="connsiteY4-1482" fmla="*/ 1884232 h 3550128"/>
                <a:gd name="connsiteX5-1483" fmla="*/ 58 w 1404160"/>
                <a:gd name="connsiteY5-1484" fmla="*/ 1832797 h 3550128"/>
                <a:gd name="connsiteX6-1485" fmla="*/ 394393 w 1404160"/>
                <a:gd name="connsiteY6-1486" fmla="*/ 1705162 h 3550128"/>
                <a:gd name="connsiteX7-1487" fmla="*/ 642043 w 1404160"/>
                <a:gd name="connsiteY7-1488" fmla="*/ 1838512 h 3550128"/>
                <a:gd name="connsiteX8-1489" fmla="*/ 689668 w 1404160"/>
                <a:gd name="connsiteY8-1490" fmla="*/ 1609912 h 3550128"/>
                <a:gd name="connsiteX9-1491" fmla="*/ 823018 w 1404160"/>
                <a:gd name="connsiteY9-1492" fmla="*/ 1295587 h 3550128"/>
                <a:gd name="connsiteX10-1493" fmla="*/ 765868 w 1404160"/>
                <a:gd name="connsiteY10-1494" fmla="*/ 771712 h 3550128"/>
                <a:gd name="connsiteX11-1495" fmla="*/ 537268 w 1404160"/>
                <a:gd name="connsiteY11-1496" fmla="*/ 628837 h 3550128"/>
                <a:gd name="connsiteX12-1497" fmla="*/ 689668 w 1404160"/>
                <a:gd name="connsiteY12-1498" fmla="*/ 628837 h 3550128"/>
                <a:gd name="connsiteX13-1499" fmla="*/ 765868 w 1404160"/>
                <a:gd name="connsiteY13-1500" fmla="*/ 714562 h 3550128"/>
                <a:gd name="connsiteX14-1501" fmla="*/ 870643 w 1404160"/>
                <a:gd name="connsiteY14-1502" fmla="*/ 187 h 3550128"/>
                <a:gd name="connsiteX15-1503" fmla="*/ 832543 w 1404160"/>
                <a:gd name="connsiteY15-1504" fmla="*/ 647887 h 3550128"/>
                <a:gd name="connsiteX16-1505" fmla="*/ 908743 w 1404160"/>
                <a:gd name="connsiteY16-1506" fmla="*/ 1038412 h 3550128"/>
                <a:gd name="connsiteX17-1507" fmla="*/ 937318 w 1404160"/>
                <a:gd name="connsiteY17-1508" fmla="*/ 1286062 h 3550128"/>
                <a:gd name="connsiteX18-1509" fmla="*/ 1108768 w 1404160"/>
                <a:gd name="connsiteY18-1510" fmla="*/ 1152712 h 3550128"/>
                <a:gd name="connsiteX19-1511" fmla="*/ 1337368 w 1404160"/>
                <a:gd name="connsiteY19-1512" fmla="*/ 1133662 h 3550128"/>
                <a:gd name="connsiteX20-1513" fmla="*/ 1089718 w 1404160"/>
                <a:gd name="connsiteY20-1514" fmla="*/ 1190812 h 3550128"/>
                <a:gd name="connsiteX21-1515" fmla="*/ 880168 w 1404160"/>
                <a:gd name="connsiteY21-1516" fmla="*/ 1495612 h 3550128"/>
                <a:gd name="connsiteX22-1517" fmla="*/ 823018 w 1404160"/>
                <a:gd name="connsiteY22-1518" fmla="*/ 1857562 h 3550128"/>
                <a:gd name="connsiteX23-1519" fmla="*/ 975418 w 1404160"/>
                <a:gd name="connsiteY23-1520" fmla="*/ 2314762 h 3550128"/>
                <a:gd name="connsiteX24-1521" fmla="*/ 899218 w 1404160"/>
                <a:gd name="connsiteY24-1522" fmla="*/ 2552887 h 3550128"/>
                <a:gd name="connsiteX25-1523" fmla="*/ 1213543 w 1404160"/>
                <a:gd name="connsiteY25-1524" fmla="*/ 2495737 h 3550128"/>
                <a:gd name="connsiteX26-1525" fmla="*/ 1404043 w 1404160"/>
                <a:gd name="connsiteY26-1526" fmla="*/ 2590987 h 3550128"/>
                <a:gd name="connsiteX27-1527" fmla="*/ 1188143 w 1404160"/>
                <a:gd name="connsiteY27-1528" fmla="*/ 2552887 h 3550128"/>
                <a:gd name="connsiteX28-1529" fmla="*/ 832543 w 1404160"/>
                <a:gd name="connsiteY28-1530" fmla="*/ 2695762 h 3550128"/>
                <a:gd name="connsiteX29-1531" fmla="*/ 689668 w 1404160"/>
                <a:gd name="connsiteY29-1532" fmla="*/ 3048187 h 3550128"/>
                <a:gd name="connsiteX30-1533" fmla="*/ 918268 w 1404160"/>
                <a:gd name="connsiteY30-1534" fmla="*/ 3381562 h 3550128"/>
                <a:gd name="connsiteX31-1535" fmla="*/ 1016693 w 1404160"/>
                <a:gd name="connsiteY31-1536" fmla="*/ 3543487 h 3550128"/>
                <a:gd name="connsiteX0-1537" fmla="*/ 1016693 w 1404160"/>
                <a:gd name="connsiteY0-1538" fmla="*/ 3543487 h 3550128"/>
                <a:gd name="connsiteX1-1539" fmla="*/ 591243 w 1404160"/>
                <a:gd name="connsiteY1-1540" fmla="*/ 3549837 h 3550128"/>
                <a:gd name="connsiteX2-1541" fmla="*/ 394393 w 1404160"/>
                <a:gd name="connsiteY2-1542" fmla="*/ 3038662 h 3550128"/>
                <a:gd name="connsiteX3-1543" fmla="*/ 746818 w 1404160"/>
                <a:gd name="connsiteY3-1544" fmla="*/ 2343337 h 3550128"/>
                <a:gd name="connsiteX4-1545" fmla="*/ 560128 w 1404160"/>
                <a:gd name="connsiteY4-1546" fmla="*/ 1884232 h 3550128"/>
                <a:gd name="connsiteX5-1547" fmla="*/ 58 w 1404160"/>
                <a:gd name="connsiteY5-1548" fmla="*/ 1832797 h 3550128"/>
                <a:gd name="connsiteX6-1549" fmla="*/ 394393 w 1404160"/>
                <a:gd name="connsiteY6-1550" fmla="*/ 1705162 h 3550128"/>
                <a:gd name="connsiteX7-1551" fmla="*/ 642043 w 1404160"/>
                <a:gd name="connsiteY7-1552" fmla="*/ 1838512 h 3550128"/>
                <a:gd name="connsiteX8-1553" fmla="*/ 689668 w 1404160"/>
                <a:gd name="connsiteY8-1554" fmla="*/ 1609912 h 3550128"/>
                <a:gd name="connsiteX9-1555" fmla="*/ 823018 w 1404160"/>
                <a:gd name="connsiteY9-1556" fmla="*/ 1295587 h 3550128"/>
                <a:gd name="connsiteX10-1557" fmla="*/ 765868 w 1404160"/>
                <a:gd name="connsiteY10-1558" fmla="*/ 771712 h 3550128"/>
                <a:gd name="connsiteX11-1559" fmla="*/ 537268 w 1404160"/>
                <a:gd name="connsiteY11-1560" fmla="*/ 628837 h 3550128"/>
                <a:gd name="connsiteX12-1561" fmla="*/ 689668 w 1404160"/>
                <a:gd name="connsiteY12-1562" fmla="*/ 628837 h 3550128"/>
                <a:gd name="connsiteX13-1563" fmla="*/ 765868 w 1404160"/>
                <a:gd name="connsiteY13-1564" fmla="*/ 714562 h 3550128"/>
                <a:gd name="connsiteX14-1565" fmla="*/ 870643 w 1404160"/>
                <a:gd name="connsiteY14-1566" fmla="*/ 187 h 3550128"/>
                <a:gd name="connsiteX15-1567" fmla="*/ 832543 w 1404160"/>
                <a:gd name="connsiteY15-1568" fmla="*/ 647887 h 3550128"/>
                <a:gd name="connsiteX16-1569" fmla="*/ 908743 w 1404160"/>
                <a:gd name="connsiteY16-1570" fmla="*/ 1038412 h 3550128"/>
                <a:gd name="connsiteX17-1571" fmla="*/ 937318 w 1404160"/>
                <a:gd name="connsiteY17-1572" fmla="*/ 1286062 h 3550128"/>
                <a:gd name="connsiteX18-1573" fmla="*/ 1108768 w 1404160"/>
                <a:gd name="connsiteY18-1574" fmla="*/ 1152712 h 3550128"/>
                <a:gd name="connsiteX19-1575" fmla="*/ 1337368 w 1404160"/>
                <a:gd name="connsiteY19-1576" fmla="*/ 1133662 h 3550128"/>
                <a:gd name="connsiteX20-1577" fmla="*/ 1089718 w 1404160"/>
                <a:gd name="connsiteY20-1578" fmla="*/ 1190812 h 3550128"/>
                <a:gd name="connsiteX21-1579" fmla="*/ 880168 w 1404160"/>
                <a:gd name="connsiteY21-1580" fmla="*/ 1495612 h 3550128"/>
                <a:gd name="connsiteX22-1581" fmla="*/ 823018 w 1404160"/>
                <a:gd name="connsiteY22-1582" fmla="*/ 1857562 h 3550128"/>
                <a:gd name="connsiteX23-1583" fmla="*/ 975418 w 1404160"/>
                <a:gd name="connsiteY23-1584" fmla="*/ 2314762 h 3550128"/>
                <a:gd name="connsiteX24-1585" fmla="*/ 899218 w 1404160"/>
                <a:gd name="connsiteY24-1586" fmla="*/ 2552887 h 3550128"/>
                <a:gd name="connsiteX25-1587" fmla="*/ 1213543 w 1404160"/>
                <a:gd name="connsiteY25-1588" fmla="*/ 2495737 h 3550128"/>
                <a:gd name="connsiteX26-1589" fmla="*/ 1404043 w 1404160"/>
                <a:gd name="connsiteY26-1590" fmla="*/ 2590987 h 3550128"/>
                <a:gd name="connsiteX27-1591" fmla="*/ 1188143 w 1404160"/>
                <a:gd name="connsiteY27-1592" fmla="*/ 2552887 h 3550128"/>
                <a:gd name="connsiteX28-1593" fmla="*/ 832543 w 1404160"/>
                <a:gd name="connsiteY28-1594" fmla="*/ 2695762 h 3550128"/>
                <a:gd name="connsiteX29-1595" fmla="*/ 689668 w 1404160"/>
                <a:gd name="connsiteY29-1596" fmla="*/ 3048187 h 3550128"/>
                <a:gd name="connsiteX30-1597" fmla="*/ 918268 w 1404160"/>
                <a:gd name="connsiteY30-1598" fmla="*/ 3381562 h 3550128"/>
                <a:gd name="connsiteX31-1599" fmla="*/ 1016693 w 1404160"/>
                <a:gd name="connsiteY31-1600" fmla="*/ 3543487 h 3550128"/>
                <a:gd name="connsiteX0-1601" fmla="*/ 1016693 w 1423196"/>
                <a:gd name="connsiteY0-1602" fmla="*/ 3543487 h 3550128"/>
                <a:gd name="connsiteX1-1603" fmla="*/ 591243 w 1423196"/>
                <a:gd name="connsiteY1-1604" fmla="*/ 3549837 h 3550128"/>
                <a:gd name="connsiteX2-1605" fmla="*/ 394393 w 1423196"/>
                <a:gd name="connsiteY2-1606" fmla="*/ 3038662 h 3550128"/>
                <a:gd name="connsiteX3-1607" fmla="*/ 746818 w 1423196"/>
                <a:gd name="connsiteY3-1608" fmla="*/ 2343337 h 3550128"/>
                <a:gd name="connsiteX4-1609" fmla="*/ 560128 w 1423196"/>
                <a:gd name="connsiteY4-1610" fmla="*/ 1884232 h 3550128"/>
                <a:gd name="connsiteX5-1611" fmla="*/ 58 w 1423196"/>
                <a:gd name="connsiteY5-1612" fmla="*/ 1832797 h 3550128"/>
                <a:gd name="connsiteX6-1613" fmla="*/ 394393 w 1423196"/>
                <a:gd name="connsiteY6-1614" fmla="*/ 1705162 h 3550128"/>
                <a:gd name="connsiteX7-1615" fmla="*/ 642043 w 1423196"/>
                <a:gd name="connsiteY7-1616" fmla="*/ 1838512 h 3550128"/>
                <a:gd name="connsiteX8-1617" fmla="*/ 689668 w 1423196"/>
                <a:gd name="connsiteY8-1618" fmla="*/ 1609912 h 3550128"/>
                <a:gd name="connsiteX9-1619" fmla="*/ 823018 w 1423196"/>
                <a:gd name="connsiteY9-1620" fmla="*/ 1295587 h 3550128"/>
                <a:gd name="connsiteX10-1621" fmla="*/ 765868 w 1423196"/>
                <a:gd name="connsiteY10-1622" fmla="*/ 771712 h 3550128"/>
                <a:gd name="connsiteX11-1623" fmla="*/ 537268 w 1423196"/>
                <a:gd name="connsiteY11-1624" fmla="*/ 628837 h 3550128"/>
                <a:gd name="connsiteX12-1625" fmla="*/ 689668 w 1423196"/>
                <a:gd name="connsiteY12-1626" fmla="*/ 628837 h 3550128"/>
                <a:gd name="connsiteX13-1627" fmla="*/ 765868 w 1423196"/>
                <a:gd name="connsiteY13-1628" fmla="*/ 714562 h 3550128"/>
                <a:gd name="connsiteX14-1629" fmla="*/ 870643 w 1423196"/>
                <a:gd name="connsiteY14-1630" fmla="*/ 187 h 3550128"/>
                <a:gd name="connsiteX15-1631" fmla="*/ 832543 w 1423196"/>
                <a:gd name="connsiteY15-1632" fmla="*/ 647887 h 3550128"/>
                <a:gd name="connsiteX16-1633" fmla="*/ 908743 w 1423196"/>
                <a:gd name="connsiteY16-1634" fmla="*/ 1038412 h 3550128"/>
                <a:gd name="connsiteX17-1635" fmla="*/ 937318 w 1423196"/>
                <a:gd name="connsiteY17-1636" fmla="*/ 1286062 h 3550128"/>
                <a:gd name="connsiteX18-1637" fmla="*/ 1108768 w 1423196"/>
                <a:gd name="connsiteY18-1638" fmla="*/ 1152712 h 3550128"/>
                <a:gd name="connsiteX19-1639" fmla="*/ 1337368 w 1423196"/>
                <a:gd name="connsiteY19-1640" fmla="*/ 1133662 h 3550128"/>
                <a:gd name="connsiteX20-1641" fmla="*/ 1089718 w 1423196"/>
                <a:gd name="connsiteY20-1642" fmla="*/ 1190812 h 3550128"/>
                <a:gd name="connsiteX21-1643" fmla="*/ 880168 w 1423196"/>
                <a:gd name="connsiteY21-1644" fmla="*/ 1495612 h 3550128"/>
                <a:gd name="connsiteX22-1645" fmla="*/ 823018 w 1423196"/>
                <a:gd name="connsiteY22-1646" fmla="*/ 1857562 h 3550128"/>
                <a:gd name="connsiteX23-1647" fmla="*/ 975418 w 1423196"/>
                <a:gd name="connsiteY23-1648" fmla="*/ 2314762 h 3550128"/>
                <a:gd name="connsiteX24-1649" fmla="*/ 899218 w 1423196"/>
                <a:gd name="connsiteY24-1650" fmla="*/ 2552887 h 3550128"/>
                <a:gd name="connsiteX25-1651" fmla="*/ 1213543 w 1423196"/>
                <a:gd name="connsiteY25-1652" fmla="*/ 2495737 h 3550128"/>
                <a:gd name="connsiteX26-1653" fmla="*/ 1423093 w 1423196"/>
                <a:gd name="connsiteY26-1654" fmla="*/ 2612418 h 3550128"/>
                <a:gd name="connsiteX27-1655" fmla="*/ 1188143 w 1423196"/>
                <a:gd name="connsiteY27-1656" fmla="*/ 2552887 h 3550128"/>
                <a:gd name="connsiteX28-1657" fmla="*/ 832543 w 1423196"/>
                <a:gd name="connsiteY28-1658" fmla="*/ 2695762 h 3550128"/>
                <a:gd name="connsiteX29-1659" fmla="*/ 689668 w 1423196"/>
                <a:gd name="connsiteY29-1660" fmla="*/ 3048187 h 3550128"/>
                <a:gd name="connsiteX30-1661" fmla="*/ 918268 w 1423196"/>
                <a:gd name="connsiteY30-1662" fmla="*/ 3381562 h 3550128"/>
                <a:gd name="connsiteX31-1663" fmla="*/ 1016693 w 1423196"/>
                <a:gd name="connsiteY31-1664" fmla="*/ 3543487 h 3550128"/>
                <a:gd name="connsiteX0-1665" fmla="*/ 1016693 w 1420817"/>
                <a:gd name="connsiteY0-1666" fmla="*/ 3543487 h 3550128"/>
                <a:gd name="connsiteX1-1667" fmla="*/ 591243 w 1420817"/>
                <a:gd name="connsiteY1-1668" fmla="*/ 3549837 h 3550128"/>
                <a:gd name="connsiteX2-1669" fmla="*/ 394393 w 1420817"/>
                <a:gd name="connsiteY2-1670" fmla="*/ 3038662 h 3550128"/>
                <a:gd name="connsiteX3-1671" fmla="*/ 746818 w 1420817"/>
                <a:gd name="connsiteY3-1672" fmla="*/ 2343337 h 3550128"/>
                <a:gd name="connsiteX4-1673" fmla="*/ 560128 w 1420817"/>
                <a:gd name="connsiteY4-1674" fmla="*/ 1884232 h 3550128"/>
                <a:gd name="connsiteX5-1675" fmla="*/ 58 w 1420817"/>
                <a:gd name="connsiteY5-1676" fmla="*/ 1832797 h 3550128"/>
                <a:gd name="connsiteX6-1677" fmla="*/ 394393 w 1420817"/>
                <a:gd name="connsiteY6-1678" fmla="*/ 1705162 h 3550128"/>
                <a:gd name="connsiteX7-1679" fmla="*/ 642043 w 1420817"/>
                <a:gd name="connsiteY7-1680" fmla="*/ 1838512 h 3550128"/>
                <a:gd name="connsiteX8-1681" fmla="*/ 689668 w 1420817"/>
                <a:gd name="connsiteY8-1682" fmla="*/ 1609912 h 3550128"/>
                <a:gd name="connsiteX9-1683" fmla="*/ 823018 w 1420817"/>
                <a:gd name="connsiteY9-1684" fmla="*/ 1295587 h 3550128"/>
                <a:gd name="connsiteX10-1685" fmla="*/ 765868 w 1420817"/>
                <a:gd name="connsiteY10-1686" fmla="*/ 771712 h 3550128"/>
                <a:gd name="connsiteX11-1687" fmla="*/ 537268 w 1420817"/>
                <a:gd name="connsiteY11-1688" fmla="*/ 628837 h 3550128"/>
                <a:gd name="connsiteX12-1689" fmla="*/ 689668 w 1420817"/>
                <a:gd name="connsiteY12-1690" fmla="*/ 628837 h 3550128"/>
                <a:gd name="connsiteX13-1691" fmla="*/ 765868 w 1420817"/>
                <a:gd name="connsiteY13-1692" fmla="*/ 714562 h 3550128"/>
                <a:gd name="connsiteX14-1693" fmla="*/ 870643 w 1420817"/>
                <a:gd name="connsiteY14-1694" fmla="*/ 187 h 3550128"/>
                <a:gd name="connsiteX15-1695" fmla="*/ 832543 w 1420817"/>
                <a:gd name="connsiteY15-1696" fmla="*/ 647887 h 3550128"/>
                <a:gd name="connsiteX16-1697" fmla="*/ 908743 w 1420817"/>
                <a:gd name="connsiteY16-1698" fmla="*/ 1038412 h 3550128"/>
                <a:gd name="connsiteX17-1699" fmla="*/ 937318 w 1420817"/>
                <a:gd name="connsiteY17-1700" fmla="*/ 1286062 h 3550128"/>
                <a:gd name="connsiteX18-1701" fmla="*/ 1108768 w 1420817"/>
                <a:gd name="connsiteY18-1702" fmla="*/ 1152712 h 3550128"/>
                <a:gd name="connsiteX19-1703" fmla="*/ 1337368 w 1420817"/>
                <a:gd name="connsiteY19-1704" fmla="*/ 1133662 h 3550128"/>
                <a:gd name="connsiteX20-1705" fmla="*/ 1089718 w 1420817"/>
                <a:gd name="connsiteY20-1706" fmla="*/ 1190812 h 3550128"/>
                <a:gd name="connsiteX21-1707" fmla="*/ 880168 w 1420817"/>
                <a:gd name="connsiteY21-1708" fmla="*/ 1495612 h 3550128"/>
                <a:gd name="connsiteX22-1709" fmla="*/ 823018 w 1420817"/>
                <a:gd name="connsiteY22-1710" fmla="*/ 1857562 h 3550128"/>
                <a:gd name="connsiteX23-1711" fmla="*/ 975418 w 1420817"/>
                <a:gd name="connsiteY23-1712" fmla="*/ 2314762 h 3550128"/>
                <a:gd name="connsiteX24-1713" fmla="*/ 899218 w 1420817"/>
                <a:gd name="connsiteY24-1714" fmla="*/ 2552887 h 3550128"/>
                <a:gd name="connsiteX25-1715" fmla="*/ 1213543 w 1420817"/>
                <a:gd name="connsiteY25-1716" fmla="*/ 2495737 h 3550128"/>
                <a:gd name="connsiteX26-1717" fmla="*/ 1420712 w 1420817"/>
                <a:gd name="connsiteY26-1718" fmla="*/ 2583843 h 3550128"/>
                <a:gd name="connsiteX27-1719" fmla="*/ 1188143 w 1420817"/>
                <a:gd name="connsiteY27-1720" fmla="*/ 2552887 h 3550128"/>
                <a:gd name="connsiteX28-1721" fmla="*/ 832543 w 1420817"/>
                <a:gd name="connsiteY28-1722" fmla="*/ 2695762 h 3550128"/>
                <a:gd name="connsiteX29-1723" fmla="*/ 689668 w 1420817"/>
                <a:gd name="connsiteY29-1724" fmla="*/ 3048187 h 3550128"/>
                <a:gd name="connsiteX30-1725" fmla="*/ 918268 w 1420817"/>
                <a:gd name="connsiteY30-1726" fmla="*/ 3381562 h 3550128"/>
                <a:gd name="connsiteX31-1727" fmla="*/ 1016693 w 1420817"/>
                <a:gd name="connsiteY31-1728" fmla="*/ 3543487 h 3550128"/>
                <a:gd name="connsiteX0-1729" fmla="*/ 1016693 w 1420960"/>
                <a:gd name="connsiteY0-1730" fmla="*/ 3543487 h 3550128"/>
                <a:gd name="connsiteX1-1731" fmla="*/ 591243 w 1420960"/>
                <a:gd name="connsiteY1-1732" fmla="*/ 3549837 h 3550128"/>
                <a:gd name="connsiteX2-1733" fmla="*/ 394393 w 1420960"/>
                <a:gd name="connsiteY2-1734" fmla="*/ 3038662 h 3550128"/>
                <a:gd name="connsiteX3-1735" fmla="*/ 746818 w 1420960"/>
                <a:gd name="connsiteY3-1736" fmla="*/ 2343337 h 3550128"/>
                <a:gd name="connsiteX4-1737" fmla="*/ 560128 w 1420960"/>
                <a:gd name="connsiteY4-1738" fmla="*/ 1884232 h 3550128"/>
                <a:gd name="connsiteX5-1739" fmla="*/ 58 w 1420960"/>
                <a:gd name="connsiteY5-1740" fmla="*/ 1832797 h 3550128"/>
                <a:gd name="connsiteX6-1741" fmla="*/ 394393 w 1420960"/>
                <a:gd name="connsiteY6-1742" fmla="*/ 1705162 h 3550128"/>
                <a:gd name="connsiteX7-1743" fmla="*/ 642043 w 1420960"/>
                <a:gd name="connsiteY7-1744" fmla="*/ 1838512 h 3550128"/>
                <a:gd name="connsiteX8-1745" fmla="*/ 689668 w 1420960"/>
                <a:gd name="connsiteY8-1746" fmla="*/ 1609912 h 3550128"/>
                <a:gd name="connsiteX9-1747" fmla="*/ 823018 w 1420960"/>
                <a:gd name="connsiteY9-1748" fmla="*/ 1295587 h 3550128"/>
                <a:gd name="connsiteX10-1749" fmla="*/ 765868 w 1420960"/>
                <a:gd name="connsiteY10-1750" fmla="*/ 771712 h 3550128"/>
                <a:gd name="connsiteX11-1751" fmla="*/ 537268 w 1420960"/>
                <a:gd name="connsiteY11-1752" fmla="*/ 628837 h 3550128"/>
                <a:gd name="connsiteX12-1753" fmla="*/ 689668 w 1420960"/>
                <a:gd name="connsiteY12-1754" fmla="*/ 628837 h 3550128"/>
                <a:gd name="connsiteX13-1755" fmla="*/ 765868 w 1420960"/>
                <a:gd name="connsiteY13-1756" fmla="*/ 714562 h 3550128"/>
                <a:gd name="connsiteX14-1757" fmla="*/ 870643 w 1420960"/>
                <a:gd name="connsiteY14-1758" fmla="*/ 187 h 3550128"/>
                <a:gd name="connsiteX15-1759" fmla="*/ 832543 w 1420960"/>
                <a:gd name="connsiteY15-1760" fmla="*/ 647887 h 3550128"/>
                <a:gd name="connsiteX16-1761" fmla="*/ 908743 w 1420960"/>
                <a:gd name="connsiteY16-1762" fmla="*/ 1038412 h 3550128"/>
                <a:gd name="connsiteX17-1763" fmla="*/ 937318 w 1420960"/>
                <a:gd name="connsiteY17-1764" fmla="*/ 1286062 h 3550128"/>
                <a:gd name="connsiteX18-1765" fmla="*/ 1108768 w 1420960"/>
                <a:gd name="connsiteY18-1766" fmla="*/ 1152712 h 3550128"/>
                <a:gd name="connsiteX19-1767" fmla="*/ 1337368 w 1420960"/>
                <a:gd name="connsiteY19-1768" fmla="*/ 1133662 h 3550128"/>
                <a:gd name="connsiteX20-1769" fmla="*/ 1089718 w 1420960"/>
                <a:gd name="connsiteY20-1770" fmla="*/ 1190812 h 3550128"/>
                <a:gd name="connsiteX21-1771" fmla="*/ 880168 w 1420960"/>
                <a:gd name="connsiteY21-1772" fmla="*/ 1495612 h 3550128"/>
                <a:gd name="connsiteX22-1773" fmla="*/ 823018 w 1420960"/>
                <a:gd name="connsiteY22-1774" fmla="*/ 1857562 h 3550128"/>
                <a:gd name="connsiteX23-1775" fmla="*/ 975418 w 1420960"/>
                <a:gd name="connsiteY23-1776" fmla="*/ 2314762 h 3550128"/>
                <a:gd name="connsiteX24-1777" fmla="*/ 899218 w 1420960"/>
                <a:gd name="connsiteY24-1778" fmla="*/ 2552887 h 3550128"/>
                <a:gd name="connsiteX25-1779" fmla="*/ 1213543 w 1420960"/>
                <a:gd name="connsiteY25-1780" fmla="*/ 2495737 h 3550128"/>
                <a:gd name="connsiteX26-1781" fmla="*/ 1420712 w 1420960"/>
                <a:gd name="connsiteY26-1782" fmla="*/ 2583843 h 3550128"/>
                <a:gd name="connsiteX27-1783" fmla="*/ 1188143 w 1420960"/>
                <a:gd name="connsiteY27-1784" fmla="*/ 2552887 h 3550128"/>
                <a:gd name="connsiteX28-1785" fmla="*/ 832543 w 1420960"/>
                <a:gd name="connsiteY28-1786" fmla="*/ 2695762 h 3550128"/>
                <a:gd name="connsiteX29-1787" fmla="*/ 689668 w 1420960"/>
                <a:gd name="connsiteY29-1788" fmla="*/ 3048187 h 3550128"/>
                <a:gd name="connsiteX30-1789" fmla="*/ 918268 w 1420960"/>
                <a:gd name="connsiteY30-1790" fmla="*/ 3381562 h 3550128"/>
                <a:gd name="connsiteX31-1791" fmla="*/ 1016693 w 1420960"/>
                <a:gd name="connsiteY31-1792" fmla="*/ 3543487 h 3550128"/>
                <a:gd name="connsiteX0-1793" fmla="*/ 1016693 w 1432703"/>
                <a:gd name="connsiteY0-1794" fmla="*/ 3543487 h 3550128"/>
                <a:gd name="connsiteX1-1795" fmla="*/ 591243 w 1432703"/>
                <a:gd name="connsiteY1-1796" fmla="*/ 3549837 h 3550128"/>
                <a:gd name="connsiteX2-1797" fmla="*/ 394393 w 1432703"/>
                <a:gd name="connsiteY2-1798" fmla="*/ 3038662 h 3550128"/>
                <a:gd name="connsiteX3-1799" fmla="*/ 746818 w 1432703"/>
                <a:gd name="connsiteY3-1800" fmla="*/ 2343337 h 3550128"/>
                <a:gd name="connsiteX4-1801" fmla="*/ 560128 w 1432703"/>
                <a:gd name="connsiteY4-1802" fmla="*/ 1884232 h 3550128"/>
                <a:gd name="connsiteX5-1803" fmla="*/ 58 w 1432703"/>
                <a:gd name="connsiteY5-1804" fmla="*/ 1832797 h 3550128"/>
                <a:gd name="connsiteX6-1805" fmla="*/ 394393 w 1432703"/>
                <a:gd name="connsiteY6-1806" fmla="*/ 1705162 h 3550128"/>
                <a:gd name="connsiteX7-1807" fmla="*/ 642043 w 1432703"/>
                <a:gd name="connsiteY7-1808" fmla="*/ 1838512 h 3550128"/>
                <a:gd name="connsiteX8-1809" fmla="*/ 689668 w 1432703"/>
                <a:gd name="connsiteY8-1810" fmla="*/ 1609912 h 3550128"/>
                <a:gd name="connsiteX9-1811" fmla="*/ 823018 w 1432703"/>
                <a:gd name="connsiteY9-1812" fmla="*/ 1295587 h 3550128"/>
                <a:gd name="connsiteX10-1813" fmla="*/ 765868 w 1432703"/>
                <a:gd name="connsiteY10-1814" fmla="*/ 771712 h 3550128"/>
                <a:gd name="connsiteX11-1815" fmla="*/ 537268 w 1432703"/>
                <a:gd name="connsiteY11-1816" fmla="*/ 628837 h 3550128"/>
                <a:gd name="connsiteX12-1817" fmla="*/ 689668 w 1432703"/>
                <a:gd name="connsiteY12-1818" fmla="*/ 628837 h 3550128"/>
                <a:gd name="connsiteX13-1819" fmla="*/ 765868 w 1432703"/>
                <a:gd name="connsiteY13-1820" fmla="*/ 714562 h 3550128"/>
                <a:gd name="connsiteX14-1821" fmla="*/ 870643 w 1432703"/>
                <a:gd name="connsiteY14-1822" fmla="*/ 187 h 3550128"/>
                <a:gd name="connsiteX15-1823" fmla="*/ 832543 w 1432703"/>
                <a:gd name="connsiteY15-1824" fmla="*/ 647887 h 3550128"/>
                <a:gd name="connsiteX16-1825" fmla="*/ 908743 w 1432703"/>
                <a:gd name="connsiteY16-1826" fmla="*/ 1038412 h 3550128"/>
                <a:gd name="connsiteX17-1827" fmla="*/ 937318 w 1432703"/>
                <a:gd name="connsiteY17-1828" fmla="*/ 1286062 h 3550128"/>
                <a:gd name="connsiteX18-1829" fmla="*/ 1108768 w 1432703"/>
                <a:gd name="connsiteY18-1830" fmla="*/ 1152712 h 3550128"/>
                <a:gd name="connsiteX19-1831" fmla="*/ 1337368 w 1432703"/>
                <a:gd name="connsiteY19-1832" fmla="*/ 1133662 h 3550128"/>
                <a:gd name="connsiteX20-1833" fmla="*/ 1089718 w 1432703"/>
                <a:gd name="connsiteY20-1834" fmla="*/ 1190812 h 3550128"/>
                <a:gd name="connsiteX21-1835" fmla="*/ 880168 w 1432703"/>
                <a:gd name="connsiteY21-1836" fmla="*/ 1495612 h 3550128"/>
                <a:gd name="connsiteX22-1837" fmla="*/ 823018 w 1432703"/>
                <a:gd name="connsiteY22-1838" fmla="*/ 1857562 h 3550128"/>
                <a:gd name="connsiteX23-1839" fmla="*/ 975418 w 1432703"/>
                <a:gd name="connsiteY23-1840" fmla="*/ 2314762 h 3550128"/>
                <a:gd name="connsiteX24-1841" fmla="*/ 899218 w 1432703"/>
                <a:gd name="connsiteY24-1842" fmla="*/ 2552887 h 3550128"/>
                <a:gd name="connsiteX25-1843" fmla="*/ 1213543 w 1432703"/>
                <a:gd name="connsiteY25-1844" fmla="*/ 2495737 h 3550128"/>
                <a:gd name="connsiteX26-1845" fmla="*/ 1420712 w 1432703"/>
                <a:gd name="connsiteY26-1846" fmla="*/ 2583843 h 3550128"/>
                <a:gd name="connsiteX27-1847" fmla="*/ 1188143 w 1432703"/>
                <a:gd name="connsiteY27-1848" fmla="*/ 2552887 h 3550128"/>
                <a:gd name="connsiteX28-1849" fmla="*/ 832543 w 1432703"/>
                <a:gd name="connsiteY28-1850" fmla="*/ 2695762 h 3550128"/>
                <a:gd name="connsiteX29-1851" fmla="*/ 689668 w 1432703"/>
                <a:gd name="connsiteY29-1852" fmla="*/ 3048187 h 3550128"/>
                <a:gd name="connsiteX30-1853" fmla="*/ 918268 w 1432703"/>
                <a:gd name="connsiteY30-1854" fmla="*/ 3381562 h 3550128"/>
                <a:gd name="connsiteX31-1855" fmla="*/ 1016693 w 1432703"/>
                <a:gd name="connsiteY31-1856" fmla="*/ 3543487 h 3550128"/>
                <a:gd name="connsiteX0-1857" fmla="*/ 1016693 w 1420712"/>
                <a:gd name="connsiteY0-1858" fmla="*/ 3543487 h 3550128"/>
                <a:gd name="connsiteX1-1859" fmla="*/ 591243 w 1420712"/>
                <a:gd name="connsiteY1-1860" fmla="*/ 3549837 h 3550128"/>
                <a:gd name="connsiteX2-1861" fmla="*/ 394393 w 1420712"/>
                <a:gd name="connsiteY2-1862" fmla="*/ 3038662 h 3550128"/>
                <a:gd name="connsiteX3-1863" fmla="*/ 746818 w 1420712"/>
                <a:gd name="connsiteY3-1864" fmla="*/ 2343337 h 3550128"/>
                <a:gd name="connsiteX4-1865" fmla="*/ 560128 w 1420712"/>
                <a:gd name="connsiteY4-1866" fmla="*/ 1884232 h 3550128"/>
                <a:gd name="connsiteX5-1867" fmla="*/ 58 w 1420712"/>
                <a:gd name="connsiteY5-1868" fmla="*/ 1832797 h 3550128"/>
                <a:gd name="connsiteX6-1869" fmla="*/ 394393 w 1420712"/>
                <a:gd name="connsiteY6-1870" fmla="*/ 1705162 h 3550128"/>
                <a:gd name="connsiteX7-1871" fmla="*/ 642043 w 1420712"/>
                <a:gd name="connsiteY7-1872" fmla="*/ 1838512 h 3550128"/>
                <a:gd name="connsiteX8-1873" fmla="*/ 689668 w 1420712"/>
                <a:gd name="connsiteY8-1874" fmla="*/ 1609912 h 3550128"/>
                <a:gd name="connsiteX9-1875" fmla="*/ 823018 w 1420712"/>
                <a:gd name="connsiteY9-1876" fmla="*/ 1295587 h 3550128"/>
                <a:gd name="connsiteX10-1877" fmla="*/ 765868 w 1420712"/>
                <a:gd name="connsiteY10-1878" fmla="*/ 771712 h 3550128"/>
                <a:gd name="connsiteX11-1879" fmla="*/ 537268 w 1420712"/>
                <a:gd name="connsiteY11-1880" fmla="*/ 628837 h 3550128"/>
                <a:gd name="connsiteX12-1881" fmla="*/ 689668 w 1420712"/>
                <a:gd name="connsiteY12-1882" fmla="*/ 628837 h 3550128"/>
                <a:gd name="connsiteX13-1883" fmla="*/ 765868 w 1420712"/>
                <a:gd name="connsiteY13-1884" fmla="*/ 714562 h 3550128"/>
                <a:gd name="connsiteX14-1885" fmla="*/ 870643 w 1420712"/>
                <a:gd name="connsiteY14-1886" fmla="*/ 187 h 3550128"/>
                <a:gd name="connsiteX15-1887" fmla="*/ 832543 w 1420712"/>
                <a:gd name="connsiteY15-1888" fmla="*/ 647887 h 3550128"/>
                <a:gd name="connsiteX16-1889" fmla="*/ 908743 w 1420712"/>
                <a:gd name="connsiteY16-1890" fmla="*/ 1038412 h 3550128"/>
                <a:gd name="connsiteX17-1891" fmla="*/ 937318 w 1420712"/>
                <a:gd name="connsiteY17-1892" fmla="*/ 1286062 h 3550128"/>
                <a:gd name="connsiteX18-1893" fmla="*/ 1108768 w 1420712"/>
                <a:gd name="connsiteY18-1894" fmla="*/ 1152712 h 3550128"/>
                <a:gd name="connsiteX19-1895" fmla="*/ 1337368 w 1420712"/>
                <a:gd name="connsiteY19-1896" fmla="*/ 1133662 h 3550128"/>
                <a:gd name="connsiteX20-1897" fmla="*/ 1089718 w 1420712"/>
                <a:gd name="connsiteY20-1898" fmla="*/ 1190812 h 3550128"/>
                <a:gd name="connsiteX21-1899" fmla="*/ 880168 w 1420712"/>
                <a:gd name="connsiteY21-1900" fmla="*/ 1495612 h 3550128"/>
                <a:gd name="connsiteX22-1901" fmla="*/ 823018 w 1420712"/>
                <a:gd name="connsiteY22-1902" fmla="*/ 1857562 h 3550128"/>
                <a:gd name="connsiteX23-1903" fmla="*/ 975418 w 1420712"/>
                <a:gd name="connsiteY23-1904" fmla="*/ 2314762 h 3550128"/>
                <a:gd name="connsiteX24-1905" fmla="*/ 899218 w 1420712"/>
                <a:gd name="connsiteY24-1906" fmla="*/ 2552887 h 3550128"/>
                <a:gd name="connsiteX25-1907" fmla="*/ 1213543 w 1420712"/>
                <a:gd name="connsiteY25-1908" fmla="*/ 2495737 h 3550128"/>
                <a:gd name="connsiteX26-1909" fmla="*/ 1420712 w 1420712"/>
                <a:gd name="connsiteY26-1910" fmla="*/ 2583843 h 3550128"/>
                <a:gd name="connsiteX27-1911" fmla="*/ 1188143 w 1420712"/>
                <a:gd name="connsiteY27-1912" fmla="*/ 2552887 h 3550128"/>
                <a:gd name="connsiteX28-1913" fmla="*/ 832543 w 1420712"/>
                <a:gd name="connsiteY28-1914" fmla="*/ 2695762 h 3550128"/>
                <a:gd name="connsiteX29-1915" fmla="*/ 689668 w 1420712"/>
                <a:gd name="connsiteY29-1916" fmla="*/ 3048187 h 3550128"/>
                <a:gd name="connsiteX30-1917" fmla="*/ 918268 w 1420712"/>
                <a:gd name="connsiteY30-1918" fmla="*/ 3381562 h 3550128"/>
                <a:gd name="connsiteX31-1919" fmla="*/ 1016693 w 1420712"/>
                <a:gd name="connsiteY31-1920" fmla="*/ 3543487 h 3550128"/>
                <a:gd name="connsiteX0-1921" fmla="*/ 1016693 w 1432618"/>
                <a:gd name="connsiteY0-1922" fmla="*/ 3543487 h 3550128"/>
                <a:gd name="connsiteX1-1923" fmla="*/ 591243 w 1432618"/>
                <a:gd name="connsiteY1-1924" fmla="*/ 3549837 h 3550128"/>
                <a:gd name="connsiteX2-1925" fmla="*/ 394393 w 1432618"/>
                <a:gd name="connsiteY2-1926" fmla="*/ 3038662 h 3550128"/>
                <a:gd name="connsiteX3-1927" fmla="*/ 746818 w 1432618"/>
                <a:gd name="connsiteY3-1928" fmla="*/ 2343337 h 3550128"/>
                <a:gd name="connsiteX4-1929" fmla="*/ 560128 w 1432618"/>
                <a:gd name="connsiteY4-1930" fmla="*/ 1884232 h 3550128"/>
                <a:gd name="connsiteX5-1931" fmla="*/ 58 w 1432618"/>
                <a:gd name="connsiteY5-1932" fmla="*/ 1832797 h 3550128"/>
                <a:gd name="connsiteX6-1933" fmla="*/ 394393 w 1432618"/>
                <a:gd name="connsiteY6-1934" fmla="*/ 1705162 h 3550128"/>
                <a:gd name="connsiteX7-1935" fmla="*/ 642043 w 1432618"/>
                <a:gd name="connsiteY7-1936" fmla="*/ 1838512 h 3550128"/>
                <a:gd name="connsiteX8-1937" fmla="*/ 689668 w 1432618"/>
                <a:gd name="connsiteY8-1938" fmla="*/ 1609912 h 3550128"/>
                <a:gd name="connsiteX9-1939" fmla="*/ 823018 w 1432618"/>
                <a:gd name="connsiteY9-1940" fmla="*/ 1295587 h 3550128"/>
                <a:gd name="connsiteX10-1941" fmla="*/ 765868 w 1432618"/>
                <a:gd name="connsiteY10-1942" fmla="*/ 771712 h 3550128"/>
                <a:gd name="connsiteX11-1943" fmla="*/ 537268 w 1432618"/>
                <a:gd name="connsiteY11-1944" fmla="*/ 628837 h 3550128"/>
                <a:gd name="connsiteX12-1945" fmla="*/ 689668 w 1432618"/>
                <a:gd name="connsiteY12-1946" fmla="*/ 628837 h 3550128"/>
                <a:gd name="connsiteX13-1947" fmla="*/ 765868 w 1432618"/>
                <a:gd name="connsiteY13-1948" fmla="*/ 714562 h 3550128"/>
                <a:gd name="connsiteX14-1949" fmla="*/ 870643 w 1432618"/>
                <a:gd name="connsiteY14-1950" fmla="*/ 187 h 3550128"/>
                <a:gd name="connsiteX15-1951" fmla="*/ 832543 w 1432618"/>
                <a:gd name="connsiteY15-1952" fmla="*/ 647887 h 3550128"/>
                <a:gd name="connsiteX16-1953" fmla="*/ 908743 w 1432618"/>
                <a:gd name="connsiteY16-1954" fmla="*/ 1038412 h 3550128"/>
                <a:gd name="connsiteX17-1955" fmla="*/ 937318 w 1432618"/>
                <a:gd name="connsiteY17-1956" fmla="*/ 1286062 h 3550128"/>
                <a:gd name="connsiteX18-1957" fmla="*/ 1108768 w 1432618"/>
                <a:gd name="connsiteY18-1958" fmla="*/ 1152712 h 3550128"/>
                <a:gd name="connsiteX19-1959" fmla="*/ 1337368 w 1432618"/>
                <a:gd name="connsiteY19-1960" fmla="*/ 1133662 h 3550128"/>
                <a:gd name="connsiteX20-1961" fmla="*/ 1089718 w 1432618"/>
                <a:gd name="connsiteY20-1962" fmla="*/ 1190812 h 3550128"/>
                <a:gd name="connsiteX21-1963" fmla="*/ 880168 w 1432618"/>
                <a:gd name="connsiteY21-1964" fmla="*/ 1495612 h 3550128"/>
                <a:gd name="connsiteX22-1965" fmla="*/ 823018 w 1432618"/>
                <a:gd name="connsiteY22-1966" fmla="*/ 1857562 h 3550128"/>
                <a:gd name="connsiteX23-1967" fmla="*/ 975418 w 1432618"/>
                <a:gd name="connsiteY23-1968" fmla="*/ 2314762 h 3550128"/>
                <a:gd name="connsiteX24-1969" fmla="*/ 899218 w 1432618"/>
                <a:gd name="connsiteY24-1970" fmla="*/ 2552887 h 3550128"/>
                <a:gd name="connsiteX25-1971" fmla="*/ 1213543 w 1432618"/>
                <a:gd name="connsiteY25-1972" fmla="*/ 2495737 h 3550128"/>
                <a:gd name="connsiteX26-1973" fmla="*/ 1432618 w 1432618"/>
                <a:gd name="connsiteY26-1974" fmla="*/ 2588606 h 3550128"/>
                <a:gd name="connsiteX27-1975" fmla="*/ 1188143 w 1432618"/>
                <a:gd name="connsiteY27-1976" fmla="*/ 2552887 h 3550128"/>
                <a:gd name="connsiteX28-1977" fmla="*/ 832543 w 1432618"/>
                <a:gd name="connsiteY28-1978" fmla="*/ 2695762 h 3550128"/>
                <a:gd name="connsiteX29-1979" fmla="*/ 689668 w 1432618"/>
                <a:gd name="connsiteY29-1980" fmla="*/ 3048187 h 3550128"/>
                <a:gd name="connsiteX30-1981" fmla="*/ 918268 w 1432618"/>
                <a:gd name="connsiteY30-1982" fmla="*/ 3381562 h 3550128"/>
                <a:gd name="connsiteX31-1983" fmla="*/ 1016693 w 1432618"/>
                <a:gd name="connsiteY31-1984" fmla="*/ 3543487 h 3550128"/>
                <a:gd name="connsiteX0-1985" fmla="*/ 1016693 w 1432618"/>
                <a:gd name="connsiteY0-1986" fmla="*/ 3543487 h 3550128"/>
                <a:gd name="connsiteX1-1987" fmla="*/ 591243 w 1432618"/>
                <a:gd name="connsiteY1-1988" fmla="*/ 3549837 h 3550128"/>
                <a:gd name="connsiteX2-1989" fmla="*/ 394393 w 1432618"/>
                <a:gd name="connsiteY2-1990" fmla="*/ 3038662 h 3550128"/>
                <a:gd name="connsiteX3-1991" fmla="*/ 746818 w 1432618"/>
                <a:gd name="connsiteY3-1992" fmla="*/ 2343337 h 3550128"/>
                <a:gd name="connsiteX4-1993" fmla="*/ 560128 w 1432618"/>
                <a:gd name="connsiteY4-1994" fmla="*/ 1884232 h 3550128"/>
                <a:gd name="connsiteX5-1995" fmla="*/ 58 w 1432618"/>
                <a:gd name="connsiteY5-1996" fmla="*/ 1832797 h 3550128"/>
                <a:gd name="connsiteX6-1997" fmla="*/ 394393 w 1432618"/>
                <a:gd name="connsiteY6-1998" fmla="*/ 1705162 h 3550128"/>
                <a:gd name="connsiteX7-1999" fmla="*/ 642043 w 1432618"/>
                <a:gd name="connsiteY7-2000" fmla="*/ 1838512 h 3550128"/>
                <a:gd name="connsiteX8-2001" fmla="*/ 689668 w 1432618"/>
                <a:gd name="connsiteY8-2002" fmla="*/ 1609912 h 3550128"/>
                <a:gd name="connsiteX9-2003" fmla="*/ 823018 w 1432618"/>
                <a:gd name="connsiteY9-2004" fmla="*/ 1295587 h 3550128"/>
                <a:gd name="connsiteX10-2005" fmla="*/ 765868 w 1432618"/>
                <a:gd name="connsiteY10-2006" fmla="*/ 771712 h 3550128"/>
                <a:gd name="connsiteX11-2007" fmla="*/ 537268 w 1432618"/>
                <a:gd name="connsiteY11-2008" fmla="*/ 628837 h 3550128"/>
                <a:gd name="connsiteX12-2009" fmla="*/ 689668 w 1432618"/>
                <a:gd name="connsiteY12-2010" fmla="*/ 628837 h 3550128"/>
                <a:gd name="connsiteX13-2011" fmla="*/ 765868 w 1432618"/>
                <a:gd name="connsiteY13-2012" fmla="*/ 714562 h 3550128"/>
                <a:gd name="connsiteX14-2013" fmla="*/ 870643 w 1432618"/>
                <a:gd name="connsiteY14-2014" fmla="*/ 187 h 3550128"/>
                <a:gd name="connsiteX15-2015" fmla="*/ 832543 w 1432618"/>
                <a:gd name="connsiteY15-2016" fmla="*/ 647887 h 3550128"/>
                <a:gd name="connsiteX16-2017" fmla="*/ 908743 w 1432618"/>
                <a:gd name="connsiteY16-2018" fmla="*/ 1038412 h 3550128"/>
                <a:gd name="connsiteX17-2019" fmla="*/ 937318 w 1432618"/>
                <a:gd name="connsiteY17-2020" fmla="*/ 1286062 h 3550128"/>
                <a:gd name="connsiteX18-2021" fmla="*/ 1108768 w 1432618"/>
                <a:gd name="connsiteY18-2022" fmla="*/ 1152712 h 3550128"/>
                <a:gd name="connsiteX19-2023" fmla="*/ 1337368 w 1432618"/>
                <a:gd name="connsiteY19-2024" fmla="*/ 1133662 h 3550128"/>
                <a:gd name="connsiteX20-2025" fmla="*/ 1089718 w 1432618"/>
                <a:gd name="connsiteY20-2026" fmla="*/ 1190812 h 3550128"/>
                <a:gd name="connsiteX21-2027" fmla="*/ 880168 w 1432618"/>
                <a:gd name="connsiteY21-2028" fmla="*/ 1495612 h 3550128"/>
                <a:gd name="connsiteX22-2029" fmla="*/ 823018 w 1432618"/>
                <a:gd name="connsiteY22-2030" fmla="*/ 1857562 h 3550128"/>
                <a:gd name="connsiteX23-2031" fmla="*/ 975418 w 1432618"/>
                <a:gd name="connsiteY23-2032" fmla="*/ 2314762 h 3550128"/>
                <a:gd name="connsiteX24-2033" fmla="*/ 899218 w 1432618"/>
                <a:gd name="connsiteY24-2034" fmla="*/ 2552887 h 3550128"/>
                <a:gd name="connsiteX25-2035" fmla="*/ 1213543 w 1432618"/>
                <a:gd name="connsiteY25-2036" fmla="*/ 2495737 h 3550128"/>
                <a:gd name="connsiteX26-2037" fmla="*/ 1432618 w 1432618"/>
                <a:gd name="connsiteY26-2038" fmla="*/ 2588606 h 3550128"/>
                <a:gd name="connsiteX27-2039" fmla="*/ 1188143 w 1432618"/>
                <a:gd name="connsiteY27-2040" fmla="*/ 2552887 h 3550128"/>
                <a:gd name="connsiteX28-2041" fmla="*/ 832543 w 1432618"/>
                <a:gd name="connsiteY28-2042" fmla="*/ 2695762 h 3550128"/>
                <a:gd name="connsiteX29-2043" fmla="*/ 689668 w 1432618"/>
                <a:gd name="connsiteY29-2044" fmla="*/ 3048187 h 3550128"/>
                <a:gd name="connsiteX30-2045" fmla="*/ 918268 w 1432618"/>
                <a:gd name="connsiteY30-2046" fmla="*/ 3381562 h 3550128"/>
                <a:gd name="connsiteX31-2047" fmla="*/ 1016693 w 1432618"/>
                <a:gd name="connsiteY31-2048" fmla="*/ 3543487 h 3550128"/>
                <a:gd name="connsiteX0-2049" fmla="*/ 1016693 w 1432618"/>
                <a:gd name="connsiteY0-2050" fmla="*/ 3543487 h 3550128"/>
                <a:gd name="connsiteX1-2051" fmla="*/ 591243 w 1432618"/>
                <a:gd name="connsiteY1-2052" fmla="*/ 3549837 h 3550128"/>
                <a:gd name="connsiteX2-2053" fmla="*/ 394393 w 1432618"/>
                <a:gd name="connsiteY2-2054" fmla="*/ 3038662 h 3550128"/>
                <a:gd name="connsiteX3-2055" fmla="*/ 746818 w 1432618"/>
                <a:gd name="connsiteY3-2056" fmla="*/ 2343337 h 3550128"/>
                <a:gd name="connsiteX4-2057" fmla="*/ 560128 w 1432618"/>
                <a:gd name="connsiteY4-2058" fmla="*/ 1884232 h 3550128"/>
                <a:gd name="connsiteX5-2059" fmla="*/ 58 w 1432618"/>
                <a:gd name="connsiteY5-2060" fmla="*/ 1832797 h 3550128"/>
                <a:gd name="connsiteX6-2061" fmla="*/ 394393 w 1432618"/>
                <a:gd name="connsiteY6-2062" fmla="*/ 1705162 h 3550128"/>
                <a:gd name="connsiteX7-2063" fmla="*/ 642043 w 1432618"/>
                <a:gd name="connsiteY7-2064" fmla="*/ 1838512 h 3550128"/>
                <a:gd name="connsiteX8-2065" fmla="*/ 689668 w 1432618"/>
                <a:gd name="connsiteY8-2066" fmla="*/ 1609912 h 3550128"/>
                <a:gd name="connsiteX9-2067" fmla="*/ 823018 w 1432618"/>
                <a:gd name="connsiteY9-2068" fmla="*/ 1295587 h 3550128"/>
                <a:gd name="connsiteX10-2069" fmla="*/ 765868 w 1432618"/>
                <a:gd name="connsiteY10-2070" fmla="*/ 771712 h 3550128"/>
                <a:gd name="connsiteX11-2071" fmla="*/ 537268 w 1432618"/>
                <a:gd name="connsiteY11-2072" fmla="*/ 628837 h 3550128"/>
                <a:gd name="connsiteX12-2073" fmla="*/ 689668 w 1432618"/>
                <a:gd name="connsiteY12-2074" fmla="*/ 628837 h 3550128"/>
                <a:gd name="connsiteX13-2075" fmla="*/ 765868 w 1432618"/>
                <a:gd name="connsiteY13-2076" fmla="*/ 714562 h 3550128"/>
                <a:gd name="connsiteX14-2077" fmla="*/ 870643 w 1432618"/>
                <a:gd name="connsiteY14-2078" fmla="*/ 187 h 3550128"/>
                <a:gd name="connsiteX15-2079" fmla="*/ 832543 w 1432618"/>
                <a:gd name="connsiteY15-2080" fmla="*/ 647887 h 3550128"/>
                <a:gd name="connsiteX16-2081" fmla="*/ 908743 w 1432618"/>
                <a:gd name="connsiteY16-2082" fmla="*/ 1038412 h 3550128"/>
                <a:gd name="connsiteX17-2083" fmla="*/ 937318 w 1432618"/>
                <a:gd name="connsiteY17-2084" fmla="*/ 1286062 h 3550128"/>
                <a:gd name="connsiteX18-2085" fmla="*/ 1108768 w 1432618"/>
                <a:gd name="connsiteY18-2086" fmla="*/ 1152712 h 3550128"/>
                <a:gd name="connsiteX19-2087" fmla="*/ 1337368 w 1432618"/>
                <a:gd name="connsiteY19-2088" fmla="*/ 1133662 h 3550128"/>
                <a:gd name="connsiteX20-2089" fmla="*/ 1089718 w 1432618"/>
                <a:gd name="connsiteY20-2090" fmla="*/ 1190812 h 3550128"/>
                <a:gd name="connsiteX21-2091" fmla="*/ 880168 w 1432618"/>
                <a:gd name="connsiteY21-2092" fmla="*/ 1495612 h 3550128"/>
                <a:gd name="connsiteX22-2093" fmla="*/ 823018 w 1432618"/>
                <a:gd name="connsiteY22-2094" fmla="*/ 1857562 h 3550128"/>
                <a:gd name="connsiteX23-2095" fmla="*/ 975418 w 1432618"/>
                <a:gd name="connsiteY23-2096" fmla="*/ 2314762 h 3550128"/>
                <a:gd name="connsiteX24-2097" fmla="*/ 899218 w 1432618"/>
                <a:gd name="connsiteY24-2098" fmla="*/ 2552887 h 3550128"/>
                <a:gd name="connsiteX25-2099" fmla="*/ 1213543 w 1432618"/>
                <a:gd name="connsiteY25-2100" fmla="*/ 2495737 h 3550128"/>
                <a:gd name="connsiteX26-2101" fmla="*/ 1432618 w 1432618"/>
                <a:gd name="connsiteY26-2102" fmla="*/ 2588606 h 3550128"/>
                <a:gd name="connsiteX27-2103" fmla="*/ 1188143 w 1432618"/>
                <a:gd name="connsiteY27-2104" fmla="*/ 2552887 h 3550128"/>
                <a:gd name="connsiteX28-2105" fmla="*/ 832543 w 1432618"/>
                <a:gd name="connsiteY28-2106" fmla="*/ 2695762 h 3550128"/>
                <a:gd name="connsiteX29-2107" fmla="*/ 689668 w 1432618"/>
                <a:gd name="connsiteY29-2108" fmla="*/ 3048187 h 3550128"/>
                <a:gd name="connsiteX30-2109" fmla="*/ 918268 w 1432618"/>
                <a:gd name="connsiteY30-2110" fmla="*/ 3381562 h 3550128"/>
                <a:gd name="connsiteX31-2111" fmla="*/ 1016693 w 1432618"/>
                <a:gd name="connsiteY31-2112" fmla="*/ 3543487 h 3550128"/>
                <a:gd name="connsiteX0-2113" fmla="*/ 1016693 w 1432618"/>
                <a:gd name="connsiteY0-2114" fmla="*/ 3543487 h 3550128"/>
                <a:gd name="connsiteX1-2115" fmla="*/ 591243 w 1432618"/>
                <a:gd name="connsiteY1-2116" fmla="*/ 3549837 h 3550128"/>
                <a:gd name="connsiteX2-2117" fmla="*/ 394393 w 1432618"/>
                <a:gd name="connsiteY2-2118" fmla="*/ 3038662 h 3550128"/>
                <a:gd name="connsiteX3-2119" fmla="*/ 746818 w 1432618"/>
                <a:gd name="connsiteY3-2120" fmla="*/ 2343337 h 3550128"/>
                <a:gd name="connsiteX4-2121" fmla="*/ 560128 w 1432618"/>
                <a:gd name="connsiteY4-2122" fmla="*/ 1884232 h 3550128"/>
                <a:gd name="connsiteX5-2123" fmla="*/ 58 w 1432618"/>
                <a:gd name="connsiteY5-2124" fmla="*/ 1832797 h 3550128"/>
                <a:gd name="connsiteX6-2125" fmla="*/ 394393 w 1432618"/>
                <a:gd name="connsiteY6-2126" fmla="*/ 1705162 h 3550128"/>
                <a:gd name="connsiteX7-2127" fmla="*/ 642043 w 1432618"/>
                <a:gd name="connsiteY7-2128" fmla="*/ 1838512 h 3550128"/>
                <a:gd name="connsiteX8-2129" fmla="*/ 689668 w 1432618"/>
                <a:gd name="connsiteY8-2130" fmla="*/ 1609912 h 3550128"/>
                <a:gd name="connsiteX9-2131" fmla="*/ 823018 w 1432618"/>
                <a:gd name="connsiteY9-2132" fmla="*/ 1295587 h 3550128"/>
                <a:gd name="connsiteX10-2133" fmla="*/ 765868 w 1432618"/>
                <a:gd name="connsiteY10-2134" fmla="*/ 771712 h 3550128"/>
                <a:gd name="connsiteX11-2135" fmla="*/ 537268 w 1432618"/>
                <a:gd name="connsiteY11-2136" fmla="*/ 628837 h 3550128"/>
                <a:gd name="connsiteX12-2137" fmla="*/ 689668 w 1432618"/>
                <a:gd name="connsiteY12-2138" fmla="*/ 628837 h 3550128"/>
                <a:gd name="connsiteX13-2139" fmla="*/ 765868 w 1432618"/>
                <a:gd name="connsiteY13-2140" fmla="*/ 714562 h 3550128"/>
                <a:gd name="connsiteX14-2141" fmla="*/ 870643 w 1432618"/>
                <a:gd name="connsiteY14-2142" fmla="*/ 187 h 3550128"/>
                <a:gd name="connsiteX15-2143" fmla="*/ 832543 w 1432618"/>
                <a:gd name="connsiteY15-2144" fmla="*/ 647887 h 3550128"/>
                <a:gd name="connsiteX16-2145" fmla="*/ 908743 w 1432618"/>
                <a:gd name="connsiteY16-2146" fmla="*/ 1038412 h 3550128"/>
                <a:gd name="connsiteX17-2147" fmla="*/ 937318 w 1432618"/>
                <a:gd name="connsiteY17-2148" fmla="*/ 1286062 h 3550128"/>
                <a:gd name="connsiteX18-2149" fmla="*/ 1108768 w 1432618"/>
                <a:gd name="connsiteY18-2150" fmla="*/ 1152712 h 3550128"/>
                <a:gd name="connsiteX19-2151" fmla="*/ 1337368 w 1432618"/>
                <a:gd name="connsiteY19-2152" fmla="*/ 1133662 h 3550128"/>
                <a:gd name="connsiteX20-2153" fmla="*/ 1089718 w 1432618"/>
                <a:gd name="connsiteY20-2154" fmla="*/ 1190812 h 3550128"/>
                <a:gd name="connsiteX21-2155" fmla="*/ 880168 w 1432618"/>
                <a:gd name="connsiteY21-2156" fmla="*/ 1495612 h 3550128"/>
                <a:gd name="connsiteX22-2157" fmla="*/ 823018 w 1432618"/>
                <a:gd name="connsiteY22-2158" fmla="*/ 1857562 h 3550128"/>
                <a:gd name="connsiteX23-2159" fmla="*/ 975418 w 1432618"/>
                <a:gd name="connsiteY23-2160" fmla="*/ 2314762 h 3550128"/>
                <a:gd name="connsiteX24-2161" fmla="*/ 899218 w 1432618"/>
                <a:gd name="connsiteY24-2162" fmla="*/ 2552887 h 3550128"/>
                <a:gd name="connsiteX25-2163" fmla="*/ 1213543 w 1432618"/>
                <a:gd name="connsiteY25-2164" fmla="*/ 2495737 h 3550128"/>
                <a:gd name="connsiteX26-2165" fmla="*/ 1432618 w 1432618"/>
                <a:gd name="connsiteY26-2166" fmla="*/ 2588606 h 3550128"/>
                <a:gd name="connsiteX27-2167" fmla="*/ 1188143 w 1432618"/>
                <a:gd name="connsiteY27-2168" fmla="*/ 2552887 h 3550128"/>
                <a:gd name="connsiteX28-2169" fmla="*/ 832543 w 1432618"/>
                <a:gd name="connsiteY28-2170" fmla="*/ 2695762 h 3550128"/>
                <a:gd name="connsiteX29-2171" fmla="*/ 689668 w 1432618"/>
                <a:gd name="connsiteY29-2172" fmla="*/ 3048187 h 3550128"/>
                <a:gd name="connsiteX30-2173" fmla="*/ 918268 w 1432618"/>
                <a:gd name="connsiteY30-2174" fmla="*/ 3381562 h 3550128"/>
                <a:gd name="connsiteX31-2175" fmla="*/ 1016693 w 1432618"/>
                <a:gd name="connsiteY31-2176" fmla="*/ 3543487 h 3550128"/>
                <a:gd name="connsiteX0-2177" fmla="*/ 1016693 w 1432618"/>
                <a:gd name="connsiteY0-2178" fmla="*/ 3543487 h 3550128"/>
                <a:gd name="connsiteX1-2179" fmla="*/ 591243 w 1432618"/>
                <a:gd name="connsiteY1-2180" fmla="*/ 3549837 h 3550128"/>
                <a:gd name="connsiteX2-2181" fmla="*/ 394393 w 1432618"/>
                <a:gd name="connsiteY2-2182" fmla="*/ 3038662 h 3550128"/>
                <a:gd name="connsiteX3-2183" fmla="*/ 746818 w 1432618"/>
                <a:gd name="connsiteY3-2184" fmla="*/ 2343337 h 3550128"/>
                <a:gd name="connsiteX4-2185" fmla="*/ 560128 w 1432618"/>
                <a:gd name="connsiteY4-2186" fmla="*/ 1884232 h 3550128"/>
                <a:gd name="connsiteX5-2187" fmla="*/ 58 w 1432618"/>
                <a:gd name="connsiteY5-2188" fmla="*/ 1832797 h 3550128"/>
                <a:gd name="connsiteX6-2189" fmla="*/ 394393 w 1432618"/>
                <a:gd name="connsiteY6-2190" fmla="*/ 1705162 h 3550128"/>
                <a:gd name="connsiteX7-2191" fmla="*/ 642043 w 1432618"/>
                <a:gd name="connsiteY7-2192" fmla="*/ 1838512 h 3550128"/>
                <a:gd name="connsiteX8-2193" fmla="*/ 689668 w 1432618"/>
                <a:gd name="connsiteY8-2194" fmla="*/ 1609912 h 3550128"/>
                <a:gd name="connsiteX9-2195" fmla="*/ 823018 w 1432618"/>
                <a:gd name="connsiteY9-2196" fmla="*/ 1295587 h 3550128"/>
                <a:gd name="connsiteX10-2197" fmla="*/ 765868 w 1432618"/>
                <a:gd name="connsiteY10-2198" fmla="*/ 771712 h 3550128"/>
                <a:gd name="connsiteX11-2199" fmla="*/ 537268 w 1432618"/>
                <a:gd name="connsiteY11-2200" fmla="*/ 628837 h 3550128"/>
                <a:gd name="connsiteX12-2201" fmla="*/ 689668 w 1432618"/>
                <a:gd name="connsiteY12-2202" fmla="*/ 628837 h 3550128"/>
                <a:gd name="connsiteX13-2203" fmla="*/ 765868 w 1432618"/>
                <a:gd name="connsiteY13-2204" fmla="*/ 714562 h 3550128"/>
                <a:gd name="connsiteX14-2205" fmla="*/ 870643 w 1432618"/>
                <a:gd name="connsiteY14-2206" fmla="*/ 187 h 3550128"/>
                <a:gd name="connsiteX15-2207" fmla="*/ 832543 w 1432618"/>
                <a:gd name="connsiteY15-2208" fmla="*/ 647887 h 3550128"/>
                <a:gd name="connsiteX16-2209" fmla="*/ 908743 w 1432618"/>
                <a:gd name="connsiteY16-2210" fmla="*/ 1038412 h 3550128"/>
                <a:gd name="connsiteX17-2211" fmla="*/ 937318 w 1432618"/>
                <a:gd name="connsiteY17-2212" fmla="*/ 1286062 h 3550128"/>
                <a:gd name="connsiteX18-2213" fmla="*/ 1108768 w 1432618"/>
                <a:gd name="connsiteY18-2214" fmla="*/ 1152712 h 3550128"/>
                <a:gd name="connsiteX19-2215" fmla="*/ 1337368 w 1432618"/>
                <a:gd name="connsiteY19-2216" fmla="*/ 1133662 h 3550128"/>
                <a:gd name="connsiteX20-2217" fmla="*/ 1089718 w 1432618"/>
                <a:gd name="connsiteY20-2218" fmla="*/ 1190812 h 3550128"/>
                <a:gd name="connsiteX21-2219" fmla="*/ 880168 w 1432618"/>
                <a:gd name="connsiteY21-2220" fmla="*/ 1495612 h 3550128"/>
                <a:gd name="connsiteX22-2221" fmla="*/ 823018 w 1432618"/>
                <a:gd name="connsiteY22-2222" fmla="*/ 1857562 h 3550128"/>
                <a:gd name="connsiteX23-2223" fmla="*/ 975418 w 1432618"/>
                <a:gd name="connsiteY23-2224" fmla="*/ 2314762 h 3550128"/>
                <a:gd name="connsiteX24-2225" fmla="*/ 899218 w 1432618"/>
                <a:gd name="connsiteY24-2226" fmla="*/ 2552887 h 3550128"/>
                <a:gd name="connsiteX25-2227" fmla="*/ 1213543 w 1432618"/>
                <a:gd name="connsiteY25-2228" fmla="*/ 2495737 h 3550128"/>
                <a:gd name="connsiteX26-2229" fmla="*/ 1432618 w 1432618"/>
                <a:gd name="connsiteY26-2230" fmla="*/ 2588606 h 3550128"/>
                <a:gd name="connsiteX27-2231" fmla="*/ 1188143 w 1432618"/>
                <a:gd name="connsiteY27-2232" fmla="*/ 2552887 h 3550128"/>
                <a:gd name="connsiteX28-2233" fmla="*/ 832543 w 1432618"/>
                <a:gd name="connsiteY28-2234" fmla="*/ 2695762 h 3550128"/>
                <a:gd name="connsiteX29-2235" fmla="*/ 689668 w 1432618"/>
                <a:gd name="connsiteY29-2236" fmla="*/ 3048187 h 3550128"/>
                <a:gd name="connsiteX30-2237" fmla="*/ 918268 w 1432618"/>
                <a:gd name="connsiteY30-2238" fmla="*/ 3381562 h 3550128"/>
                <a:gd name="connsiteX31-2239" fmla="*/ 1016693 w 1432618"/>
                <a:gd name="connsiteY31-2240" fmla="*/ 3543487 h 3550128"/>
                <a:gd name="connsiteX0-2241" fmla="*/ 1016693 w 1432618"/>
                <a:gd name="connsiteY0-2242" fmla="*/ 3543487 h 3550128"/>
                <a:gd name="connsiteX1-2243" fmla="*/ 591243 w 1432618"/>
                <a:gd name="connsiteY1-2244" fmla="*/ 3549837 h 3550128"/>
                <a:gd name="connsiteX2-2245" fmla="*/ 394393 w 1432618"/>
                <a:gd name="connsiteY2-2246" fmla="*/ 3038662 h 3550128"/>
                <a:gd name="connsiteX3-2247" fmla="*/ 746818 w 1432618"/>
                <a:gd name="connsiteY3-2248" fmla="*/ 2343337 h 3550128"/>
                <a:gd name="connsiteX4-2249" fmla="*/ 560128 w 1432618"/>
                <a:gd name="connsiteY4-2250" fmla="*/ 1884232 h 3550128"/>
                <a:gd name="connsiteX5-2251" fmla="*/ 58 w 1432618"/>
                <a:gd name="connsiteY5-2252" fmla="*/ 1832797 h 3550128"/>
                <a:gd name="connsiteX6-2253" fmla="*/ 394393 w 1432618"/>
                <a:gd name="connsiteY6-2254" fmla="*/ 1705162 h 3550128"/>
                <a:gd name="connsiteX7-2255" fmla="*/ 642043 w 1432618"/>
                <a:gd name="connsiteY7-2256" fmla="*/ 1838512 h 3550128"/>
                <a:gd name="connsiteX8-2257" fmla="*/ 689668 w 1432618"/>
                <a:gd name="connsiteY8-2258" fmla="*/ 1609912 h 3550128"/>
                <a:gd name="connsiteX9-2259" fmla="*/ 823018 w 1432618"/>
                <a:gd name="connsiteY9-2260" fmla="*/ 1295587 h 3550128"/>
                <a:gd name="connsiteX10-2261" fmla="*/ 765868 w 1432618"/>
                <a:gd name="connsiteY10-2262" fmla="*/ 771712 h 3550128"/>
                <a:gd name="connsiteX11-2263" fmla="*/ 537268 w 1432618"/>
                <a:gd name="connsiteY11-2264" fmla="*/ 628837 h 3550128"/>
                <a:gd name="connsiteX12-2265" fmla="*/ 689668 w 1432618"/>
                <a:gd name="connsiteY12-2266" fmla="*/ 628837 h 3550128"/>
                <a:gd name="connsiteX13-2267" fmla="*/ 765868 w 1432618"/>
                <a:gd name="connsiteY13-2268" fmla="*/ 714562 h 3550128"/>
                <a:gd name="connsiteX14-2269" fmla="*/ 870643 w 1432618"/>
                <a:gd name="connsiteY14-2270" fmla="*/ 187 h 3550128"/>
                <a:gd name="connsiteX15-2271" fmla="*/ 832543 w 1432618"/>
                <a:gd name="connsiteY15-2272" fmla="*/ 647887 h 3550128"/>
                <a:gd name="connsiteX16-2273" fmla="*/ 908743 w 1432618"/>
                <a:gd name="connsiteY16-2274" fmla="*/ 1038412 h 3550128"/>
                <a:gd name="connsiteX17-2275" fmla="*/ 937318 w 1432618"/>
                <a:gd name="connsiteY17-2276" fmla="*/ 1286062 h 3550128"/>
                <a:gd name="connsiteX18-2277" fmla="*/ 1108768 w 1432618"/>
                <a:gd name="connsiteY18-2278" fmla="*/ 1152712 h 3550128"/>
                <a:gd name="connsiteX19-2279" fmla="*/ 1337368 w 1432618"/>
                <a:gd name="connsiteY19-2280" fmla="*/ 1133662 h 3550128"/>
                <a:gd name="connsiteX20-2281" fmla="*/ 1089718 w 1432618"/>
                <a:gd name="connsiteY20-2282" fmla="*/ 1190812 h 3550128"/>
                <a:gd name="connsiteX21-2283" fmla="*/ 880168 w 1432618"/>
                <a:gd name="connsiteY21-2284" fmla="*/ 1495612 h 3550128"/>
                <a:gd name="connsiteX22-2285" fmla="*/ 823018 w 1432618"/>
                <a:gd name="connsiteY22-2286" fmla="*/ 1857562 h 3550128"/>
                <a:gd name="connsiteX23-2287" fmla="*/ 975418 w 1432618"/>
                <a:gd name="connsiteY23-2288" fmla="*/ 2314762 h 3550128"/>
                <a:gd name="connsiteX24-2289" fmla="*/ 899218 w 1432618"/>
                <a:gd name="connsiteY24-2290" fmla="*/ 2552887 h 3550128"/>
                <a:gd name="connsiteX25-2291" fmla="*/ 1213543 w 1432618"/>
                <a:gd name="connsiteY25-2292" fmla="*/ 2495737 h 3550128"/>
                <a:gd name="connsiteX26-2293" fmla="*/ 1432618 w 1432618"/>
                <a:gd name="connsiteY26-2294" fmla="*/ 2588606 h 3550128"/>
                <a:gd name="connsiteX27-2295" fmla="*/ 1188143 w 1432618"/>
                <a:gd name="connsiteY27-2296" fmla="*/ 2552887 h 3550128"/>
                <a:gd name="connsiteX28-2297" fmla="*/ 832543 w 1432618"/>
                <a:gd name="connsiteY28-2298" fmla="*/ 2695762 h 3550128"/>
                <a:gd name="connsiteX29-2299" fmla="*/ 689668 w 1432618"/>
                <a:gd name="connsiteY29-2300" fmla="*/ 3048187 h 3550128"/>
                <a:gd name="connsiteX30-2301" fmla="*/ 918268 w 1432618"/>
                <a:gd name="connsiteY30-2302" fmla="*/ 3381562 h 3550128"/>
                <a:gd name="connsiteX31-2303" fmla="*/ 1016693 w 1432618"/>
                <a:gd name="connsiteY31-2304" fmla="*/ 3543487 h 3550128"/>
                <a:gd name="connsiteX0-2305" fmla="*/ 1016693 w 1432618"/>
                <a:gd name="connsiteY0-2306" fmla="*/ 3543487 h 3550128"/>
                <a:gd name="connsiteX1-2307" fmla="*/ 591243 w 1432618"/>
                <a:gd name="connsiteY1-2308" fmla="*/ 3549837 h 3550128"/>
                <a:gd name="connsiteX2-2309" fmla="*/ 394393 w 1432618"/>
                <a:gd name="connsiteY2-2310" fmla="*/ 3038662 h 3550128"/>
                <a:gd name="connsiteX3-2311" fmla="*/ 746818 w 1432618"/>
                <a:gd name="connsiteY3-2312" fmla="*/ 2343337 h 3550128"/>
                <a:gd name="connsiteX4-2313" fmla="*/ 560128 w 1432618"/>
                <a:gd name="connsiteY4-2314" fmla="*/ 1884232 h 3550128"/>
                <a:gd name="connsiteX5-2315" fmla="*/ 58 w 1432618"/>
                <a:gd name="connsiteY5-2316" fmla="*/ 1832797 h 3550128"/>
                <a:gd name="connsiteX6-2317" fmla="*/ 394393 w 1432618"/>
                <a:gd name="connsiteY6-2318" fmla="*/ 1705162 h 3550128"/>
                <a:gd name="connsiteX7-2319" fmla="*/ 642043 w 1432618"/>
                <a:gd name="connsiteY7-2320" fmla="*/ 1838512 h 3550128"/>
                <a:gd name="connsiteX8-2321" fmla="*/ 689668 w 1432618"/>
                <a:gd name="connsiteY8-2322" fmla="*/ 1609912 h 3550128"/>
                <a:gd name="connsiteX9-2323" fmla="*/ 823018 w 1432618"/>
                <a:gd name="connsiteY9-2324" fmla="*/ 1295587 h 3550128"/>
                <a:gd name="connsiteX10-2325" fmla="*/ 765868 w 1432618"/>
                <a:gd name="connsiteY10-2326" fmla="*/ 771712 h 3550128"/>
                <a:gd name="connsiteX11-2327" fmla="*/ 537268 w 1432618"/>
                <a:gd name="connsiteY11-2328" fmla="*/ 628837 h 3550128"/>
                <a:gd name="connsiteX12-2329" fmla="*/ 689668 w 1432618"/>
                <a:gd name="connsiteY12-2330" fmla="*/ 628837 h 3550128"/>
                <a:gd name="connsiteX13-2331" fmla="*/ 765868 w 1432618"/>
                <a:gd name="connsiteY13-2332" fmla="*/ 714562 h 3550128"/>
                <a:gd name="connsiteX14-2333" fmla="*/ 870643 w 1432618"/>
                <a:gd name="connsiteY14-2334" fmla="*/ 187 h 3550128"/>
                <a:gd name="connsiteX15-2335" fmla="*/ 832543 w 1432618"/>
                <a:gd name="connsiteY15-2336" fmla="*/ 647887 h 3550128"/>
                <a:gd name="connsiteX16-2337" fmla="*/ 908743 w 1432618"/>
                <a:gd name="connsiteY16-2338" fmla="*/ 1038412 h 3550128"/>
                <a:gd name="connsiteX17-2339" fmla="*/ 937318 w 1432618"/>
                <a:gd name="connsiteY17-2340" fmla="*/ 1286062 h 3550128"/>
                <a:gd name="connsiteX18-2341" fmla="*/ 1108768 w 1432618"/>
                <a:gd name="connsiteY18-2342" fmla="*/ 1152712 h 3550128"/>
                <a:gd name="connsiteX19-2343" fmla="*/ 1337368 w 1432618"/>
                <a:gd name="connsiteY19-2344" fmla="*/ 1133662 h 3550128"/>
                <a:gd name="connsiteX20-2345" fmla="*/ 1089718 w 1432618"/>
                <a:gd name="connsiteY20-2346" fmla="*/ 1190812 h 3550128"/>
                <a:gd name="connsiteX21-2347" fmla="*/ 880168 w 1432618"/>
                <a:gd name="connsiteY21-2348" fmla="*/ 1495612 h 3550128"/>
                <a:gd name="connsiteX22-2349" fmla="*/ 823018 w 1432618"/>
                <a:gd name="connsiteY22-2350" fmla="*/ 1857562 h 3550128"/>
                <a:gd name="connsiteX23-2351" fmla="*/ 975418 w 1432618"/>
                <a:gd name="connsiteY23-2352" fmla="*/ 2314762 h 3550128"/>
                <a:gd name="connsiteX24-2353" fmla="*/ 899218 w 1432618"/>
                <a:gd name="connsiteY24-2354" fmla="*/ 2552887 h 3550128"/>
                <a:gd name="connsiteX25-2355" fmla="*/ 1213543 w 1432618"/>
                <a:gd name="connsiteY25-2356" fmla="*/ 2495737 h 3550128"/>
                <a:gd name="connsiteX26-2357" fmla="*/ 1432618 w 1432618"/>
                <a:gd name="connsiteY26-2358" fmla="*/ 2588606 h 3550128"/>
                <a:gd name="connsiteX27-2359" fmla="*/ 1188143 w 1432618"/>
                <a:gd name="connsiteY27-2360" fmla="*/ 2552887 h 3550128"/>
                <a:gd name="connsiteX28-2361" fmla="*/ 832543 w 1432618"/>
                <a:gd name="connsiteY28-2362" fmla="*/ 2695762 h 3550128"/>
                <a:gd name="connsiteX29-2363" fmla="*/ 689668 w 1432618"/>
                <a:gd name="connsiteY29-2364" fmla="*/ 3048187 h 3550128"/>
                <a:gd name="connsiteX30-2365" fmla="*/ 918268 w 1432618"/>
                <a:gd name="connsiteY30-2366" fmla="*/ 3381562 h 3550128"/>
                <a:gd name="connsiteX31-2367" fmla="*/ 1016693 w 1432618"/>
                <a:gd name="connsiteY31-2368" fmla="*/ 3543487 h 3550128"/>
                <a:gd name="connsiteX0-2369" fmla="*/ 1016693 w 1432618"/>
                <a:gd name="connsiteY0-2370" fmla="*/ 3543487 h 3550128"/>
                <a:gd name="connsiteX1-2371" fmla="*/ 591243 w 1432618"/>
                <a:gd name="connsiteY1-2372" fmla="*/ 3549837 h 3550128"/>
                <a:gd name="connsiteX2-2373" fmla="*/ 394393 w 1432618"/>
                <a:gd name="connsiteY2-2374" fmla="*/ 3038662 h 3550128"/>
                <a:gd name="connsiteX3-2375" fmla="*/ 746818 w 1432618"/>
                <a:gd name="connsiteY3-2376" fmla="*/ 2343337 h 3550128"/>
                <a:gd name="connsiteX4-2377" fmla="*/ 560128 w 1432618"/>
                <a:gd name="connsiteY4-2378" fmla="*/ 1884232 h 3550128"/>
                <a:gd name="connsiteX5-2379" fmla="*/ 58 w 1432618"/>
                <a:gd name="connsiteY5-2380" fmla="*/ 1832797 h 3550128"/>
                <a:gd name="connsiteX6-2381" fmla="*/ 394393 w 1432618"/>
                <a:gd name="connsiteY6-2382" fmla="*/ 1705162 h 3550128"/>
                <a:gd name="connsiteX7-2383" fmla="*/ 642043 w 1432618"/>
                <a:gd name="connsiteY7-2384" fmla="*/ 1838512 h 3550128"/>
                <a:gd name="connsiteX8-2385" fmla="*/ 689668 w 1432618"/>
                <a:gd name="connsiteY8-2386" fmla="*/ 1609912 h 3550128"/>
                <a:gd name="connsiteX9-2387" fmla="*/ 823018 w 1432618"/>
                <a:gd name="connsiteY9-2388" fmla="*/ 1295587 h 3550128"/>
                <a:gd name="connsiteX10-2389" fmla="*/ 765868 w 1432618"/>
                <a:gd name="connsiteY10-2390" fmla="*/ 771712 h 3550128"/>
                <a:gd name="connsiteX11-2391" fmla="*/ 537268 w 1432618"/>
                <a:gd name="connsiteY11-2392" fmla="*/ 628837 h 3550128"/>
                <a:gd name="connsiteX12-2393" fmla="*/ 689668 w 1432618"/>
                <a:gd name="connsiteY12-2394" fmla="*/ 628837 h 3550128"/>
                <a:gd name="connsiteX13-2395" fmla="*/ 765868 w 1432618"/>
                <a:gd name="connsiteY13-2396" fmla="*/ 714562 h 3550128"/>
                <a:gd name="connsiteX14-2397" fmla="*/ 870643 w 1432618"/>
                <a:gd name="connsiteY14-2398" fmla="*/ 187 h 3550128"/>
                <a:gd name="connsiteX15-2399" fmla="*/ 832543 w 1432618"/>
                <a:gd name="connsiteY15-2400" fmla="*/ 647887 h 3550128"/>
                <a:gd name="connsiteX16-2401" fmla="*/ 908743 w 1432618"/>
                <a:gd name="connsiteY16-2402" fmla="*/ 1038412 h 3550128"/>
                <a:gd name="connsiteX17-2403" fmla="*/ 937318 w 1432618"/>
                <a:gd name="connsiteY17-2404" fmla="*/ 1286062 h 3550128"/>
                <a:gd name="connsiteX18-2405" fmla="*/ 1108768 w 1432618"/>
                <a:gd name="connsiteY18-2406" fmla="*/ 1152712 h 3550128"/>
                <a:gd name="connsiteX19-2407" fmla="*/ 1337368 w 1432618"/>
                <a:gd name="connsiteY19-2408" fmla="*/ 1133662 h 3550128"/>
                <a:gd name="connsiteX20-2409" fmla="*/ 1089718 w 1432618"/>
                <a:gd name="connsiteY20-2410" fmla="*/ 1190812 h 3550128"/>
                <a:gd name="connsiteX21-2411" fmla="*/ 880168 w 1432618"/>
                <a:gd name="connsiteY21-2412" fmla="*/ 1495612 h 3550128"/>
                <a:gd name="connsiteX22-2413" fmla="*/ 823018 w 1432618"/>
                <a:gd name="connsiteY22-2414" fmla="*/ 1857562 h 3550128"/>
                <a:gd name="connsiteX23-2415" fmla="*/ 975418 w 1432618"/>
                <a:gd name="connsiteY23-2416" fmla="*/ 2314762 h 3550128"/>
                <a:gd name="connsiteX24-2417" fmla="*/ 896043 w 1432618"/>
                <a:gd name="connsiteY24-2418" fmla="*/ 2540187 h 3550128"/>
                <a:gd name="connsiteX25-2419" fmla="*/ 1213543 w 1432618"/>
                <a:gd name="connsiteY25-2420" fmla="*/ 2495737 h 3550128"/>
                <a:gd name="connsiteX26-2421" fmla="*/ 1432618 w 1432618"/>
                <a:gd name="connsiteY26-2422" fmla="*/ 2588606 h 3550128"/>
                <a:gd name="connsiteX27-2423" fmla="*/ 1188143 w 1432618"/>
                <a:gd name="connsiteY27-2424" fmla="*/ 2552887 h 3550128"/>
                <a:gd name="connsiteX28-2425" fmla="*/ 832543 w 1432618"/>
                <a:gd name="connsiteY28-2426" fmla="*/ 2695762 h 3550128"/>
                <a:gd name="connsiteX29-2427" fmla="*/ 689668 w 1432618"/>
                <a:gd name="connsiteY29-2428" fmla="*/ 3048187 h 3550128"/>
                <a:gd name="connsiteX30-2429" fmla="*/ 918268 w 1432618"/>
                <a:gd name="connsiteY30-2430" fmla="*/ 3381562 h 3550128"/>
                <a:gd name="connsiteX31-2431" fmla="*/ 1016693 w 1432618"/>
                <a:gd name="connsiteY31-2432" fmla="*/ 3543487 h 3550128"/>
                <a:gd name="connsiteX0-2433" fmla="*/ 1016693 w 1432618"/>
                <a:gd name="connsiteY0-2434" fmla="*/ 3543487 h 3550128"/>
                <a:gd name="connsiteX1-2435" fmla="*/ 591243 w 1432618"/>
                <a:gd name="connsiteY1-2436" fmla="*/ 3549837 h 3550128"/>
                <a:gd name="connsiteX2-2437" fmla="*/ 394393 w 1432618"/>
                <a:gd name="connsiteY2-2438" fmla="*/ 3038662 h 3550128"/>
                <a:gd name="connsiteX3-2439" fmla="*/ 746818 w 1432618"/>
                <a:gd name="connsiteY3-2440" fmla="*/ 2343337 h 3550128"/>
                <a:gd name="connsiteX4-2441" fmla="*/ 560128 w 1432618"/>
                <a:gd name="connsiteY4-2442" fmla="*/ 1884232 h 3550128"/>
                <a:gd name="connsiteX5-2443" fmla="*/ 58 w 1432618"/>
                <a:gd name="connsiteY5-2444" fmla="*/ 1832797 h 3550128"/>
                <a:gd name="connsiteX6-2445" fmla="*/ 394393 w 1432618"/>
                <a:gd name="connsiteY6-2446" fmla="*/ 1705162 h 3550128"/>
                <a:gd name="connsiteX7-2447" fmla="*/ 642043 w 1432618"/>
                <a:gd name="connsiteY7-2448" fmla="*/ 1838512 h 3550128"/>
                <a:gd name="connsiteX8-2449" fmla="*/ 689668 w 1432618"/>
                <a:gd name="connsiteY8-2450" fmla="*/ 1609912 h 3550128"/>
                <a:gd name="connsiteX9-2451" fmla="*/ 823018 w 1432618"/>
                <a:gd name="connsiteY9-2452" fmla="*/ 1295587 h 3550128"/>
                <a:gd name="connsiteX10-2453" fmla="*/ 765868 w 1432618"/>
                <a:gd name="connsiteY10-2454" fmla="*/ 771712 h 3550128"/>
                <a:gd name="connsiteX11-2455" fmla="*/ 537268 w 1432618"/>
                <a:gd name="connsiteY11-2456" fmla="*/ 628837 h 3550128"/>
                <a:gd name="connsiteX12-2457" fmla="*/ 689668 w 1432618"/>
                <a:gd name="connsiteY12-2458" fmla="*/ 628837 h 3550128"/>
                <a:gd name="connsiteX13-2459" fmla="*/ 765868 w 1432618"/>
                <a:gd name="connsiteY13-2460" fmla="*/ 714562 h 3550128"/>
                <a:gd name="connsiteX14-2461" fmla="*/ 870643 w 1432618"/>
                <a:gd name="connsiteY14-2462" fmla="*/ 187 h 3550128"/>
                <a:gd name="connsiteX15-2463" fmla="*/ 832543 w 1432618"/>
                <a:gd name="connsiteY15-2464" fmla="*/ 647887 h 3550128"/>
                <a:gd name="connsiteX16-2465" fmla="*/ 908743 w 1432618"/>
                <a:gd name="connsiteY16-2466" fmla="*/ 1038412 h 3550128"/>
                <a:gd name="connsiteX17-2467" fmla="*/ 937318 w 1432618"/>
                <a:gd name="connsiteY17-2468" fmla="*/ 1286062 h 3550128"/>
                <a:gd name="connsiteX18-2469" fmla="*/ 1108768 w 1432618"/>
                <a:gd name="connsiteY18-2470" fmla="*/ 1152712 h 3550128"/>
                <a:gd name="connsiteX19-2471" fmla="*/ 1337368 w 1432618"/>
                <a:gd name="connsiteY19-2472" fmla="*/ 1133662 h 3550128"/>
                <a:gd name="connsiteX20-2473" fmla="*/ 1089718 w 1432618"/>
                <a:gd name="connsiteY20-2474" fmla="*/ 1190812 h 3550128"/>
                <a:gd name="connsiteX21-2475" fmla="*/ 880168 w 1432618"/>
                <a:gd name="connsiteY21-2476" fmla="*/ 1495612 h 3550128"/>
                <a:gd name="connsiteX22-2477" fmla="*/ 823018 w 1432618"/>
                <a:gd name="connsiteY22-2478" fmla="*/ 1857562 h 3550128"/>
                <a:gd name="connsiteX23-2479" fmla="*/ 975418 w 1432618"/>
                <a:gd name="connsiteY23-2480" fmla="*/ 2314762 h 3550128"/>
                <a:gd name="connsiteX24-2481" fmla="*/ 896043 w 1432618"/>
                <a:gd name="connsiteY24-2482" fmla="*/ 2540187 h 3550128"/>
                <a:gd name="connsiteX25-2483" fmla="*/ 1213543 w 1432618"/>
                <a:gd name="connsiteY25-2484" fmla="*/ 2495737 h 3550128"/>
                <a:gd name="connsiteX26-2485" fmla="*/ 1432618 w 1432618"/>
                <a:gd name="connsiteY26-2486" fmla="*/ 2588606 h 3550128"/>
                <a:gd name="connsiteX27-2487" fmla="*/ 1188143 w 1432618"/>
                <a:gd name="connsiteY27-2488" fmla="*/ 2552887 h 3550128"/>
                <a:gd name="connsiteX28-2489" fmla="*/ 832543 w 1432618"/>
                <a:gd name="connsiteY28-2490" fmla="*/ 2695762 h 3550128"/>
                <a:gd name="connsiteX29-2491" fmla="*/ 689668 w 1432618"/>
                <a:gd name="connsiteY29-2492" fmla="*/ 3048187 h 3550128"/>
                <a:gd name="connsiteX30-2493" fmla="*/ 918268 w 1432618"/>
                <a:gd name="connsiteY30-2494" fmla="*/ 3381562 h 3550128"/>
                <a:gd name="connsiteX31-2495" fmla="*/ 1016693 w 1432618"/>
                <a:gd name="connsiteY31-2496" fmla="*/ 3543487 h 3550128"/>
                <a:gd name="connsiteX0-2497" fmla="*/ 1016693 w 1432618"/>
                <a:gd name="connsiteY0-2498" fmla="*/ 3543487 h 3550128"/>
                <a:gd name="connsiteX1-2499" fmla="*/ 591243 w 1432618"/>
                <a:gd name="connsiteY1-2500" fmla="*/ 3549837 h 3550128"/>
                <a:gd name="connsiteX2-2501" fmla="*/ 394393 w 1432618"/>
                <a:gd name="connsiteY2-2502" fmla="*/ 3038662 h 3550128"/>
                <a:gd name="connsiteX3-2503" fmla="*/ 746818 w 1432618"/>
                <a:gd name="connsiteY3-2504" fmla="*/ 2343337 h 3550128"/>
                <a:gd name="connsiteX4-2505" fmla="*/ 560128 w 1432618"/>
                <a:gd name="connsiteY4-2506" fmla="*/ 1884232 h 3550128"/>
                <a:gd name="connsiteX5-2507" fmla="*/ 58 w 1432618"/>
                <a:gd name="connsiteY5-2508" fmla="*/ 1832797 h 3550128"/>
                <a:gd name="connsiteX6-2509" fmla="*/ 394393 w 1432618"/>
                <a:gd name="connsiteY6-2510" fmla="*/ 1705162 h 3550128"/>
                <a:gd name="connsiteX7-2511" fmla="*/ 642043 w 1432618"/>
                <a:gd name="connsiteY7-2512" fmla="*/ 1838512 h 3550128"/>
                <a:gd name="connsiteX8-2513" fmla="*/ 689668 w 1432618"/>
                <a:gd name="connsiteY8-2514" fmla="*/ 1609912 h 3550128"/>
                <a:gd name="connsiteX9-2515" fmla="*/ 823018 w 1432618"/>
                <a:gd name="connsiteY9-2516" fmla="*/ 1295587 h 3550128"/>
                <a:gd name="connsiteX10-2517" fmla="*/ 765868 w 1432618"/>
                <a:gd name="connsiteY10-2518" fmla="*/ 771712 h 3550128"/>
                <a:gd name="connsiteX11-2519" fmla="*/ 537268 w 1432618"/>
                <a:gd name="connsiteY11-2520" fmla="*/ 628837 h 3550128"/>
                <a:gd name="connsiteX12-2521" fmla="*/ 689668 w 1432618"/>
                <a:gd name="connsiteY12-2522" fmla="*/ 628837 h 3550128"/>
                <a:gd name="connsiteX13-2523" fmla="*/ 765868 w 1432618"/>
                <a:gd name="connsiteY13-2524" fmla="*/ 714562 h 3550128"/>
                <a:gd name="connsiteX14-2525" fmla="*/ 870643 w 1432618"/>
                <a:gd name="connsiteY14-2526" fmla="*/ 187 h 3550128"/>
                <a:gd name="connsiteX15-2527" fmla="*/ 832543 w 1432618"/>
                <a:gd name="connsiteY15-2528" fmla="*/ 647887 h 3550128"/>
                <a:gd name="connsiteX16-2529" fmla="*/ 908743 w 1432618"/>
                <a:gd name="connsiteY16-2530" fmla="*/ 1038412 h 3550128"/>
                <a:gd name="connsiteX17-2531" fmla="*/ 937318 w 1432618"/>
                <a:gd name="connsiteY17-2532" fmla="*/ 1286062 h 3550128"/>
                <a:gd name="connsiteX18-2533" fmla="*/ 1108768 w 1432618"/>
                <a:gd name="connsiteY18-2534" fmla="*/ 1152712 h 3550128"/>
                <a:gd name="connsiteX19-2535" fmla="*/ 1337368 w 1432618"/>
                <a:gd name="connsiteY19-2536" fmla="*/ 1133662 h 3550128"/>
                <a:gd name="connsiteX20-2537" fmla="*/ 1089718 w 1432618"/>
                <a:gd name="connsiteY20-2538" fmla="*/ 1190812 h 3550128"/>
                <a:gd name="connsiteX21-2539" fmla="*/ 880168 w 1432618"/>
                <a:gd name="connsiteY21-2540" fmla="*/ 1495612 h 3550128"/>
                <a:gd name="connsiteX22-2541" fmla="*/ 823018 w 1432618"/>
                <a:gd name="connsiteY22-2542" fmla="*/ 1857562 h 3550128"/>
                <a:gd name="connsiteX23-2543" fmla="*/ 975418 w 1432618"/>
                <a:gd name="connsiteY23-2544" fmla="*/ 2314762 h 3550128"/>
                <a:gd name="connsiteX24-2545" fmla="*/ 896043 w 1432618"/>
                <a:gd name="connsiteY24-2546" fmla="*/ 2540187 h 3550128"/>
                <a:gd name="connsiteX25-2547" fmla="*/ 1213543 w 1432618"/>
                <a:gd name="connsiteY25-2548" fmla="*/ 2495737 h 3550128"/>
                <a:gd name="connsiteX26-2549" fmla="*/ 1432618 w 1432618"/>
                <a:gd name="connsiteY26-2550" fmla="*/ 2588606 h 3550128"/>
                <a:gd name="connsiteX27-2551" fmla="*/ 1188143 w 1432618"/>
                <a:gd name="connsiteY27-2552" fmla="*/ 2552887 h 3550128"/>
                <a:gd name="connsiteX28-2553" fmla="*/ 832543 w 1432618"/>
                <a:gd name="connsiteY28-2554" fmla="*/ 2695762 h 3550128"/>
                <a:gd name="connsiteX29-2555" fmla="*/ 689668 w 1432618"/>
                <a:gd name="connsiteY29-2556" fmla="*/ 3048187 h 3550128"/>
                <a:gd name="connsiteX30-2557" fmla="*/ 918268 w 1432618"/>
                <a:gd name="connsiteY30-2558" fmla="*/ 3381562 h 3550128"/>
                <a:gd name="connsiteX31-2559" fmla="*/ 1016693 w 1432618"/>
                <a:gd name="connsiteY31-2560" fmla="*/ 3543487 h 3550128"/>
                <a:gd name="connsiteX0-2561" fmla="*/ 1016693 w 1432618"/>
                <a:gd name="connsiteY0-2562" fmla="*/ 3543487 h 3550128"/>
                <a:gd name="connsiteX1-2563" fmla="*/ 591243 w 1432618"/>
                <a:gd name="connsiteY1-2564" fmla="*/ 3549837 h 3550128"/>
                <a:gd name="connsiteX2-2565" fmla="*/ 394393 w 1432618"/>
                <a:gd name="connsiteY2-2566" fmla="*/ 3038662 h 3550128"/>
                <a:gd name="connsiteX3-2567" fmla="*/ 746818 w 1432618"/>
                <a:gd name="connsiteY3-2568" fmla="*/ 2343337 h 3550128"/>
                <a:gd name="connsiteX4-2569" fmla="*/ 560128 w 1432618"/>
                <a:gd name="connsiteY4-2570" fmla="*/ 1884232 h 3550128"/>
                <a:gd name="connsiteX5-2571" fmla="*/ 58 w 1432618"/>
                <a:gd name="connsiteY5-2572" fmla="*/ 1832797 h 3550128"/>
                <a:gd name="connsiteX6-2573" fmla="*/ 394393 w 1432618"/>
                <a:gd name="connsiteY6-2574" fmla="*/ 1705162 h 3550128"/>
                <a:gd name="connsiteX7-2575" fmla="*/ 642043 w 1432618"/>
                <a:gd name="connsiteY7-2576" fmla="*/ 1838512 h 3550128"/>
                <a:gd name="connsiteX8-2577" fmla="*/ 689668 w 1432618"/>
                <a:gd name="connsiteY8-2578" fmla="*/ 1609912 h 3550128"/>
                <a:gd name="connsiteX9-2579" fmla="*/ 823018 w 1432618"/>
                <a:gd name="connsiteY9-2580" fmla="*/ 1295587 h 3550128"/>
                <a:gd name="connsiteX10-2581" fmla="*/ 765868 w 1432618"/>
                <a:gd name="connsiteY10-2582" fmla="*/ 771712 h 3550128"/>
                <a:gd name="connsiteX11-2583" fmla="*/ 537268 w 1432618"/>
                <a:gd name="connsiteY11-2584" fmla="*/ 628837 h 3550128"/>
                <a:gd name="connsiteX12-2585" fmla="*/ 689668 w 1432618"/>
                <a:gd name="connsiteY12-2586" fmla="*/ 628837 h 3550128"/>
                <a:gd name="connsiteX13-2587" fmla="*/ 765868 w 1432618"/>
                <a:gd name="connsiteY13-2588" fmla="*/ 714562 h 3550128"/>
                <a:gd name="connsiteX14-2589" fmla="*/ 870643 w 1432618"/>
                <a:gd name="connsiteY14-2590" fmla="*/ 187 h 3550128"/>
                <a:gd name="connsiteX15-2591" fmla="*/ 832543 w 1432618"/>
                <a:gd name="connsiteY15-2592" fmla="*/ 647887 h 3550128"/>
                <a:gd name="connsiteX16-2593" fmla="*/ 908743 w 1432618"/>
                <a:gd name="connsiteY16-2594" fmla="*/ 1038412 h 3550128"/>
                <a:gd name="connsiteX17-2595" fmla="*/ 937318 w 1432618"/>
                <a:gd name="connsiteY17-2596" fmla="*/ 1286062 h 3550128"/>
                <a:gd name="connsiteX18-2597" fmla="*/ 1108768 w 1432618"/>
                <a:gd name="connsiteY18-2598" fmla="*/ 1152712 h 3550128"/>
                <a:gd name="connsiteX19-2599" fmla="*/ 1337368 w 1432618"/>
                <a:gd name="connsiteY19-2600" fmla="*/ 1133662 h 3550128"/>
                <a:gd name="connsiteX20-2601" fmla="*/ 1089718 w 1432618"/>
                <a:gd name="connsiteY20-2602" fmla="*/ 1190812 h 3550128"/>
                <a:gd name="connsiteX21-2603" fmla="*/ 880168 w 1432618"/>
                <a:gd name="connsiteY21-2604" fmla="*/ 1495612 h 3550128"/>
                <a:gd name="connsiteX22-2605" fmla="*/ 823018 w 1432618"/>
                <a:gd name="connsiteY22-2606" fmla="*/ 1857562 h 3550128"/>
                <a:gd name="connsiteX23-2607" fmla="*/ 975418 w 1432618"/>
                <a:gd name="connsiteY23-2608" fmla="*/ 2314762 h 3550128"/>
                <a:gd name="connsiteX24-2609" fmla="*/ 896043 w 1432618"/>
                <a:gd name="connsiteY24-2610" fmla="*/ 2540187 h 3550128"/>
                <a:gd name="connsiteX25-2611" fmla="*/ 1213543 w 1432618"/>
                <a:gd name="connsiteY25-2612" fmla="*/ 2495737 h 3550128"/>
                <a:gd name="connsiteX26-2613" fmla="*/ 1432618 w 1432618"/>
                <a:gd name="connsiteY26-2614" fmla="*/ 2588606 h 3550128"/>
                <a:gd name="connsiteX27-2615" fmla="*/ 1188143 w 1432618"/>
                <a:gd name="connsiteY27-2616" fmla="*/ 2552887 h 3550128"/>
                <a:gd name="connsiteX28-2617" fmla="*/ 832543 w 1432618"/>
                <a:gd name="connsiteY28-2618" fmla="*/ 2695762 h 3550128"/>
                <a:gd name="connsiteX29-2619" fmla="*/ 689668 w 1432618"/>
                <a:gd name="connsiteY29-2620" fmla="*/ 3048187 h 3550128"/>
                <a:gd name="connsiteX30-2621" fmla="*/ 918268 w 1432618"/>
                <a:gd name="connsiteY30-2622" fmla="*/ 3381562 h 3550128"/>
                <a:gd name="connsiteX31-2623" fmla="*/ 1016693 w 1432618"/>
                <a:gd name="connsiteY31-2624" fmla="*/ 3543487 h 3550128"/>
                <a:gd name="connsiteX0-2625" fmla="*/ 1016693 w 1432618"/>
                <a:gd name="connsiteY0-2626" fmla="*/ 3543487 h 3550128"/>
                <a:gd name="connsiteX1-2627" fmla="*/ 591243 w 1432618"/>
                <a:gd name="connsiteY1-2628" fmla="*/ 3549837 h 3550128"/>
                <a:gd name="connsiteX2-2629" fmla="*/ 394393 w 1432618"/>
                <a:gd name="connsiteY2-2630" fmla="*/ 3038662 h 3550128"/>
                <a:gd name="connsiteX3-2631" fmla="*/ 746818 w 1432618"/>
                <a:gd name="connsiteY3-2632" fmla="*/ 2343337 h 3550128"/>
                <a:gd name="connsiteX4-2633" fmla="*/ 560128 w 1432618"/>
                <a:gd name="connsiteY4-2634" fmla="*/ 1884232 h 3550128"/>
                <a:gd name="connsiteX5-2635" fmla="*/ 58 w 1432618"/>
                <a:gd name="connsiteY5-2636" fmla="*/ 1832797 h 3550128"/>
                <a:gd name="connsiteX6-2637" fmla="*/ 394393 w 1432618"/>
                <a:gd name="connsiteY6-2638" fmla="*/ 1705162 h 3550128"/>
                <a:gd name="connsiteX7-2639" fmla="*/ 642043 w 1432618"/>
                <a:gd name="connsiteY7-2640" fmla="*/ 1838512 h 3550128"/>
                <a:gd name="connsiteX8-2641" fmla="*/ 689668 w 1432618"/>
                <a:gd name="connsiteY8-2642" fmla="*/ 1609912 h 3550128"/>
                <a:gd name="connsiteX9-2643" fmla="*/ 823018 w 1432618"/>
                <a:gd name="connsiteY9-2644" fmla="*/ 1295587 h 3550128"/>
                <a:gd name="connsiteX10-2645" fmla="*/ 765868 w 1432618"/>
                <a:gd name="connsiteY10-2646" fmla="*/ 771712 h 3550128"/>
                <a:gd name="connsiteX11-2647" fmla="*/ 537268 w 1432618"/>
                <a:gd name="connsiteY11-2648" fmla="*/ 628837 h 3550128"/>
                <a:gd name="connsiteX12-2649" fmla="*/ 689668 w 1432618"/>
                <a:gd name="connsiteY12-2650" fmla="*/ 628837 h 3550128"/>
                <a:gd name="connsiteX13-2651" fmla="*/ 765868 w 1432618"/>
                <a:gd name="connsiteY13-2652" fmla="*/ 714562 h 3550128"/>
                <a:gd name="connsiteX14-2653" fmla="*/ 870643 w 1432618"/>
                <a:gd name="connsiteY14-2654" fmla="*/ 187 h 3550128"/>
                <a:gd name="connsiteX15-2655" fmla="*/ 832543 w 1432618"/>
                <a:gd name="connsiteY15-2656" fmla="*/ 647887 h 3550128"/>
                <a:gd name="connsiteX16-2657" fmla="*/ 908743 w 1432618"/>
                <a:gd name="connsiteY16-2658" fmla="*/ 1038412 h 3550128"/>
                <a:gd name="connsiteX17-2659" fmla="*/ 937318 w 1432618"/>
                <a:gd name="connsiteY17-2660" fmla="*/ 1286062 h 3550128"/>
                <a:gd name="connsiteX18-2661" fmla="*/ 1108768 w 1432618"/>
                <a:gd name="connsiteY18-2662" fmla="*/ 1152712 h 3550128"/>
                <a:gd name="connsiteX19-2663" fmla="*/ 1337368 w 1432618"/>
                <a:gd name="connsiteY19-2664" fmla="*/ 1133662 h 3550128"/>
                <a:gd name="connsiteX20-2665" fmla="*/ 1089718 w 1432618"/>
                <a:gd name="connsiteY20-2666" fmla="*/ 1190812 h 3550128"/>
                <a:gd name="connsiteX21-2667" fmla="*/ 880168 w 1432618"/>
                <a:gd name="connsiteY21-2668" fmla="*/ 1495612 h 3550128"/>
                <a:gd name="connsiteX22-2669" fmla="*/ 823018 w 1432618"/>
                <a:gd name="connsiteY22-2670" fmla="*/ 1857562 h 3550128"/>
                <a:gd name="connsiteX23-2671" fmla="*/ 1003993 w 1432618"/>
                <a:gd name="connsiteY23-2672" fmla="*/ 2270312 h 3550128"/>
                <a:gd name="connsiteX24-2673" fmla="*/ 896043 w 1432618"/>
                <a:gd name="connsiteY24-2674" fmla="*/ 2540187 h 3550128"/>
                <a:gd name="connsiteX25-2675" fmla="*/ 1213543 w 1432618"/>
                <a:gd name="connsiteY25-2676" fmla="*/ 2495737 h 3550128"/>
                <a:gd name="connsiteX26-2677" fmla="*/ 1432618 w 1432618"/>
                <a:gd name="connsiteY26-2678" fmla="*/ 2588606 h 3550128"/>
                <a:gd name="connsiteX27-2679" fmla="*/ 1188143 w 1432618"/>
                <a:gd name="connsiteY27-2680" fmla="*/ 2552887 h 3550128"/>
                <a:gd name="connsiteX28-2681" fmla="*/ 832543 w 1432618"/>
                <a:gd name="connsiteY28-2682" fmla="*/ 2695762 h 3550128"/>
                <a:gd name="connsiteX29-2683" fmla="*/ 689668 w 1432618"/>
                <a:gd name="connsiteY29-2684" fmla="*/ 3048187 h 3550128"/>
                <a:gd name="connsiteX30-2685" fmla="*/ 918268 w 1432618"/>
                <a:gd name="connsiteY30-2686" fmla="*/ 3381562 h 3550128"/>
                <a:gd name="connsiteX31-2687" fmla="*/ 1016693 w 1432618"/>
                <a:gd name="connsiteY31-2688" fmla="*/ 3543487 h 3550128"/>
                <a:gd name="connsiteX0-2689" fmla="*/ 1016693 w 1432618"/>
                <a:gd name="connsiteY0-2690" fmla="*/ 3543487 h 3550128"/>
                <a:gd name="connsiteX1-2691" fmla="*/ 591243 w 1432618"/>
                <a:gd name="connsiteY1-2692" fmla="*/ 3549837 h 3550128"/>
                <a:gd name="connsiteX2-2693" fmla="*/ 394393 w 1432618"/>
                <a:gd name="connsiteY2-2694" fmla="*/ 3038662 h 3550128"/>
                <a:gd name="connsiteX3-2695" fmla="*/ 746818 w 1432618"/>
                <a:gd name="connsiteY3-2696" fmla="*/ 2343337 h 3550128"/>
                <a:gd name="connsiteX4-2697" fmla="*/ 560128 w 1432618"/>
                <a:gd name="connsiteY4-2698" fmla="*/ 1884232 h 3550128"/>
                <a:gd name="connsiteX5-2699" fmla="*/ 58 w 1432618"/>
                <a:gd name="connsiteY5-2700" fmla="*/ 1832797 h 3550128"/>
                <a:gd name="connsiteX6-2701" fmla="*/ 394393 w 1432618"/>
                <a:gd name="connsiteY6-2702" fmla="*/ 1705162 h 3550128"/>
                <a:gd name="connsiteX7-2703" fmla="*/ 642043 w 1432618"/>
                <a:gd name="connsiteY7-2704" fmla="*/ 1838512 h 3550128"/>
                <a:gd name="connsiteX8-2705" fmla="*/ 689668 w 1432618"/>
                <a:gd name="connsiteY8-2706" fmla="*/ 1609912 h 3550128"/>
                <a:gd name="connsiteX9-2707" fmla="*/ 823018 w 1432618"/>
                <a:gd name="connsiteY9-2708" fmla="*/ 1295587 h 3550128"/>
                <a:gd name="connsiteX10-2709" fmla="*/ 765868 w 1432618"/>
                <a:gd name="connsiteY10-2710" fmla="*/ 771712 h 3550128"/>
                <a:gd name="connsiteX11-2711" fmla="*/ 537268 w 1432618"/>
                <a:gd name="connsiteY11-2712" fmla="*/ 628837 h 3550128"/>
                <a:gd name="connsiteX12-2713" fmla="*/ 689668 w 1432618"/>
                <a:gd name="connsiteY12-2714" fmla="*/ 628837 h 3550128"/>
                <a:gd name="connsiteX13-2715" fmla="*/ 765868 w 1432618"/>
                <a:gd name="connsiteY13-2716" fmla="*/ 714562 h 3550128"/>
                <a:gd name="connsiteX14-2717" fmla="*/ 870643 w 1432618"/>
                <a:gd name="connsiteY14-2718" fmla="*/ 187 h 3550128"/>
                <a:gd name="connsiteX15-2719" fmla="*/ 832543 w 1432618"/>
                <a:gd name="connsiteY15-2720" fmla="*/ 647887 h 3550128"/>
                <a:gd name="connsiteX16-2721" fmla="*/ 908743 w 1432618"/>
                <a:gd name="connsiteY16-2722" fmla="*/ 1038412 h 3550128"/>
                <a:gd name="connsiteX17-2723" fmla="*/ 937318 w 1432618"/>
                <a:gd name="connsiteY17-2724" fmla="*/ 1286062 h 3550128"/>
                <a:gd name="connsiteX18-2725" fmla="*/ 1108768 w 1432618"/>
                <a:gd name="connsiteY18-2726" fmla="*/ 1152712 h 3550128"/>
                <a:gd name="connsiteX19-2727" fmla="*/ 1337368 w 1432618"/>
                <a:gd name="connsiteY19-2728" fmla="*/ 1133662 h 3550128"/>
                <a:gd name="connsiteX20-2729" fmla="*/ 1089718 w 1432618"/>
                <a:gd name="connsiteY20-2730" fmla="*/ 1190812 h 3550128"/>
                <a:gd name="connsiteX21-2731" fmla="*/ 880168 w 1432618"/>
                <a:gd name="connsiteY21-2732" fmla="*/ 1495612 h 3550128"/>
                <a:gd name="connsiteX22-2733" fmla="*/ 835718 w 1432618"/>
                <a:gd name="connsiteY22-2734" fmla="*/ 1857562 h 3550128"/>
                <a:gd name="connsiteX23-2735" fmla="*/ 1003993 w 1432618"/>
                <a:gd name="connsiteY23-2736" fmla="*/ 2270312 h 3550128"/>
                <a:gd name="connsiteX24-2737" fmla="*/ 896043 w 1432618"/>
                <a:gd name="connsiteY24-2738" fmla="*/ 2540187 h 3550128"/>
                <a:gd name="connsiteX25-2739" fmla="*/ 1213543 w 1432618"/>
                <a:gd name="connsiteY25-2740" fmla="*/ 2495737 h 3550128"/>
                <a:gd name="connsiteX26-2741" fmla="*/ 1432618 w 1432618"/>
                <a:gd name="connsiteY26-2742" fmla="*/ 2588606 h 3550128"/>
                <a:gd name="connsiteX27-2743" fmla="*/ 1188143 w 1432618"/>
                <a:gd name="connsiteY27-2744" fmla="*/ 2552887 h 3550128"/>
                <a:gd name="connsiteX28-2745" fmla="*/ 832543 w 1432618"/>
                <a:gd name="connsiteY28-2746" fmla="*/ 2695762 h 3550128"/>
                <a:gd name="connsiteX29-2747" fmla="*/ 689668 w 1432618"/>
                <a:gd name="connsiteY29-2748" fmla="*/ 3048187 h 3550128"/>
                <a:gd name="connsiteX30-2749" fmla="*/ 918268 w 1432618"/>
                <a:gd name="connsiteY30-2750" fmla="*/ 3381562 h 3550128"/>
                <a:gd name="connsiteX31-2751" fmla="*/ 1016693 w 1432618"/>
                <a:gd name="connsiteY31-2752" fmla="*/ 3543487 h 3550128"/>
                <a:gd name="connsiteX0-2753" fmla="*/ 1016693 w 1432618"/>
                <a:gd name="connsiteY0-2754" fmla="*/ 3543487 h 3550128"/>
                <a:gd name="connsiteX1-2755" fmla="*/ 591243 w 1432618"/>
                <a:gd name="connsiteY1-2756" fmla="*/ 3549837 h 3550128"/>
                <a:gd name="connsiteX2-2757" fmla="*/ 394393 w 1432618"/>
                <a:gd name="connsiteY2-2758" fmla="*/ 3038662 h 3550128"/>
                <a:gd name="connsiteX3-2759" fmla="*/ 746818 w 1432618"/>
                <a:gd name="connsiteY3-2760" fmla="*/ 2343337 h 3550128"/>
                <a:gd name="connsiteX4-2761" fmla="*/ 560128 w 1432618"/>
                <a:gd name="connsiteY4-2762" fmla="*/ 1884232 h 3550128"/>
                <a:gd name="connsiteX5-2763" fmla="*/ 58 w 1432618"/>
                <a:gd name="connsiteY5-2764" fmla="*/ 1832797 h 3550128"/>
                <a:gd name="connsiteX6-2765" fmla="*/ 394393 w 1432618"/>
                <a:gd name="connsiteY6-2766" fmla="*/ 1705162 h 3550128"/>
                <a:gd name="connsiteX7-2767" fmla="*/ 642043 w 1432618"/>
                <a:gd name="connsiteY7-2768" fmla="*/ 1838512 h 3550128"/>
                <a:gd name="connsiteX8-2769" fmla="*/ 689668 w 1432618"/>
                <a:gd name="connsiteY8-2770" fmla="*/ 1609912 h 3550128"/>
                <a:gd name="connsiteX9-2771" fmla="*/ 823018 w 1432618"/>
                <a:gd name="connsiteY9-2772" fmla="*/ 1295587 h 3550128"/>
                <a:gd name="connsiteX10-2773" fmla="*/ 765868 w 1432618"/>
                <a:gd name="connsiteY10-2774" fmla="*/ 771712 h 3550128"/>
                <a:gd name="connsiteX11-2775" fmla="*/ 537268 w 1432618"/>
                <a:gd name="connsiteY11-2776" fmla="*/ 628837 h 3550128"/>
                <a:gd name="connsiteX12-2777" fmla="*/ 689668 w 1432618"/>
                <a:gd name="connsiteY12-2778" fmla="*/ 628837 h 3550128"/>
                <a:gd name="connsiteX13-2779" fmla="*/ 765868 w 1432618"/>
                <a:gd name="connsiteY13-2780" fmla="*/ 714562 h 3550128"/>
                <a:gd name="connsiteX14-2781" fmla="*/ 870643 w 1432618"/>
                <a:gd name="connsiteY14-2782" fmla="*/ 187 h 3550128"/>
                <a:gd name="connsiteX15-2783" fmla="*/ 832543 w 1432618"/>
                <a:gd name="connsiteY15-2784" fmla="*/ 647887 h 3550128"/>
                <a:gd name="connsiteX16-2785" fmla="*/ 908743 w 1432618"/>
                <a:gd name="connsiteY16-2786" fmla="*/ 1038412 h 3550128"/>
                <a:gd name="connsiteX17-2787" fmla="*/ 937318 w 1432618"/>
                <a:gd name="connsiteY17-2788" fmla="*/ 1286062 h 3550128"/>
                <a:gd name="connsiteX18-2789" fmla="*/ 1108768 w 1432618"/>
                <a:gd name="connsiteY18-2790" fmla="*/ 1152712 h 3550128"/>
                <a:gd name="connsiteX19-2791" fmla="*/ 1337368 w 1432618"/>
                <a:gd name="connsiteY19-2792" fmla="*/ 1133662 h 3550128"/>
                <a:gd name="connsiteX20-2793" fmla="*/ 1089718 w 1432618"/>
                <a:gd name="connsiteY20-2794" fmla="*/ 1190812 h 3550128"/>
                <a:gd name="connsiteX21-2795" fmla="*/ 889693 w 1432618"/>
                <a:gd name="connsiteY21-2796" fmla="*/ 1489262 h 3550128"/>
                <a:gd name="connsiteX22-2797" fmla="*/ 835718 w 1432618"/>
                <a:gd name="connsiteY22-2798" fmla="*/ 1857562 h 3550128"/>
                <a:gd name="connsiteX23-2799" fmla="*/ 1003993 w 1432618"/>
                <a:gd name="connsiteY23-2800" fmla="*/ 2270312 h 3550128"/>
                <a:gd name="connsiteX24-2801" fmla="*/ 896043 w 1432618"/>
                <a:gd name="connsiteY24-2802" fmla="*/ 2540187 h 3550128"/>
                <a:gd name="connsiteX25-2803" fmla="*/ 1213543 w 1432618"/>
                <a:gd name="connsiteY25-2804" fmla="*/ 2495737 h 3550128"/>
                <a:gd name="connsiteX26-2805" fmla="*/ 1432618 w 1432618"/>
                <a:gd name="connsiteY26-2806" fmla="*/ 2588606 h 3550128"/>
                <a:gd name="connsiteX27-2807" fmla="*/ 1188143 w 1432618"/>
                <a:gd name="connsiteY27-2808" fmla="*/ 2552887 h 3550128"/>
                <a:gd name="connsiteX28-2809" fmla="*/ 832543 w 1432618"/>
                <a:gd name="connsiteY28-2810" fmla="*/ 2695762 h 3550128"/>
                <a:gd name="connsiteX29-2811" fmla="*/ 689668 w 1432618"/>
                <a:gd name="connsiteY29-2812" fmla="*/ 3048187 h 3550128"/>
                <a:gd name="connsiteX30-2813" fmla="*/ 918268 w 1432618"/>
                <a:gd name="connsiteY30-2814" fmla="*/ 3381562 h 3550128"/>
                <a:gd name="connsiteX31-2815" fmla="*/ 1016693 w 1432618"/>
                <a:gd name="connsiteY31-2816" fmla="*/ 3543487 h 3550128"/>
                <a:gd name="connsiteX0-2817" fmla="*/ 1016693 w 1432618"/>
                <a:gd name="connsiteY0-2818" fmla="*/ 3543487 h 3550128"/>
                <a:gd name="connsiteX1-2819" fmla="*/ 591243 w 1432618"/>
                <a:gd name="connsiteY1-2820" fmla="*/ 3549837 h 3550128"/>
                <a:gd name="connsiteX2-2821" fmla="*/ 394393 w 1432618"/>
                <a:gd name="connsiteY2-2822" fmla="*/ 3038662 h 3550128"/>
                <a:gd name="connsiteX3-2823" fmla="*/ 746818 w 1432618"/>
                <a:gd name="connsiteY3-2824" fmla="*/ 2343337 h 3550128"/>
                <a:gd name="connsiteX4-2825" fmla="*/ 560128 w 1432618"/>
                <a:gd name="connsiteY4-2826" fmla="*/ 1884232 h 3550128"/>
                <a:gd name="connsiteX5-2827" fmla="*/ 58 w 1432618"/>
                <a:gd name="connsiteY5-2828" fmla="*/ 1832797 h 3550128"/>
                <a:gd name="connsiteX6-2829" fmla="*/ 394393 w 1432618"/>
                <a:gd name="connsiteY6-2830" fmla="*/ 1705162 h 3550128"/>
                <a:gd name="connsiteX7-2831" fmla="*/ 642043 w 1432618"/>
                <a:gd name="connsiteY7-2832" fmla="*/ 1838512 h 3550128"/>
                <a:gd name="connsiteX8-2833" fmla="*/ 689668 w 1432618"/>
                <a:gd name="connsiteY8-2834" fmla="*/ 1609912 h 3550128"/>
                <a:gd name="connsiteX9-2835" fmla="*/ 823018 w 1432618"/>
                <a:gd name="connsiteY9-2836" fmla="*/ 1295587 h 3550128"/>
                <a:gd name="connsiteX10-2837" fmla="*/ 765868 w 1432618"/>
                <a:gd name="connsiteY10-2838" fmla="*/ 771712 h 3550128"/>
                <a:gd name="connsiteX11-2839" fmla="*/ 537268 w 1432618"/>
                <a:gd name="connsiteY11-2840" fmla="*/ 628837 h 3550128"/>
                <a:gd name="connsiteX12-2841" fmla="*/ 689668 w 1432618"/>
                <a:gd name="connsiteY12-2842" fmla="*/ 628837 h 3550128"/>
                <a:gd name="connsiteX13-2843" fmla="*/ 765868 w 1432618"/>
                <a:gd name="connsiteY13-2844" fmla="*/ 714562 h 3550128"/>
                <a:gd name="connsiteX14-2845" fmla="*/ 870643 w 1432618"/>
                <a:gd name="connsiteY14-2846" fmla="*/ 187 h 3550128"/>
                <a:gd name="connsiteX15-2847" fmla="*/ 832543 w 1432618"/>
                <a:gd name="connsiteY15-2848" fmla="*/ 647887 h 3550128"/>
                <a:gd name="connsiteX16-2849" fmla="*/ 908743 w 1432618"/>
                <a:gd name="connsiteY16-2850" fmla="*/ 1038412 h 3550128"/>
                <a:gd name="connsiteX17-2851" fmla="*/ 937318 w 1432618"/>
                <a:gd name="connsiteY17-2852" fmla="*/ 1286062 h 3550128"/>
                <a:gd name="connsiteX18-2853" fmla="*/ 1108768 w 1432618"/>
                <a:gd name="connsiteY18-2854" fmla="*/ 1152712 h 3550128"/>
                <a:gd name="connsiteX19-2855" fmla="*/ 1337368 w 1432618"/>
                <a:gd name="connsiteY19-2856" fmla="*/ 1133662 h 3550128"/>
                <a:gd name="connsiteX20-2857" fmla="*/ 1105593 w 1432618"/>
                <a:gd name="connsiteY20-2858" fmla="*/ 1197162 h 3550128"/>
                <a:gd name="connsiteX21-2859" fmla="*/ 889693 w 1432618"/>
                <a:gd name="connsiteY21-2860" fmla="*/ 1489262 h 3550128"/>
                <a:gd name="connsiteX22-2861" fmla="*/ 835718 w 1432618"/>
                <a:gd name="connsiteY22-2862" fmla="*/ 1857562 h 3550128"/>
                <a:gd name="connsiteX23-2863" fmla="*/ 1003993 w 1432618"/>
                <a:gd name="connsiteY23-2864" fmla="*/ 2270312 h 3550128"/>
                <a:gd name="connsiteX24-2865" fmla="*/ 896043 w 1432618"/>
                <a:gd name="connsiteY24-2866" fmla="*/ 2540187 h 3550128"/>
                <a:gd name="connsiteX25-2867" fmla="*/ 1213543 w 1432618"/>
                <a:gd name="connsiteY25-2868" fmla="*/ 2495737 h 3550128"/>
                <a:gd name="connsiteX26-2869" fmla="*/ 1432618 w 1432618"/>
                <a:gd name="connsiteY26-2870" fmla="*/ 2588606 h 3550128"/>
                <a:gd name="connsiteX27-2871" fmla="*/ 1188143 w 1432618"/>
                <a:gd name="connsiteY27-2872" fmla="*/ 2552887 h 3550128"/>
                <a:gd name="connsiteX28-2873" fmla="*/ 832543 w 1432618"/>
                <a:gd name="connsiteY28-2874" fmla="*/ 2695762 h 3550128"/>
                <a:gd name="connsiteX29-2875" fmla="*/ 689668 w 1432618"/>
                <a:gd name="connsiteY29-2876" fmla="*/ 3048187 h 3550128"/>
                <a:gd name="connsiteX30-2877" fmla="*/ 918268 w 1432618"/>
                <a:gd name="connsiteY30-2878" fmla="*/ 3381562 h 3550128"/>
                <a:gd name="connsiteX31-2879" fmla="*/ 1016693 w 1432618"/>
                <a:gd name="connsiteY31-2880" fmla="*/ 3543487 h 3550128"/>
                <a:gd name="connsiteX0-2881" fmla="*/ 1016693 w 1432618"/>
                <a:gd name="connsiteY0-2882" fmla="*/ 3543487 h 3550128"/>
                <a:gd name="connsiteX1-2883" fmla="*/ 591243 w 1432618"/>
                <a:gd name="connsiteY1-2884" fmla="*/ 3549837 h 3550128"/>
                <a:gd name="connsiteX2-2885" fmla="*/ 394393 w 1432618"/>
                <a:gd name="connsiteY2-2886" fmla="*/ 3038662 h 3550128"/>
                <a:gd name="connsiteX3-2887" fmla="*/ 746818 w 1432618"/>
                <a:gd name="connsiteY3-2888" fmla="*/ 2343337 h 3550128"/>
                <a:gd name="connsiteX4-2889" fmla="*/ 560128 w 1432618"/>
                <a:gd name="connsiteY4-2890" fmla="*/ 1884232 h 3550128"/>
                <a:gd name="connsiteX5-2891" fmla="*/ 58 w 1432618"/>
                <a:gd name="connsiteY5-2892" fmla="*/ 1832797 h 3550128"/>
                <a:gd name="connsiteX6-2893" fmla="*/ 394393 w 1432618"/>
                <a:gd name="connsiteY6-2894" fmla="*/ 1705162 h 3550128"/>
                <a:gd name="connsiteX7-2895" fmla="*/ 642043 w 1432618"/>
                <a:gd name="connsiteY7-2896" fmla="*/ 1838512 h 3550128"/>
                <a:gd name="connsiteX8-2897" fmla="*/ 689668 w 1432618"/>
                <a:gd name="connsiteY8-2898" fmla="*/ 1609912 h 3550128"/>
                <a:gd name="connsiteX9-2899" fmla="*/ 823018 w 1432618"/>
                <a:gd name="connsiteY9-2900" fmla="*/ 1295587 h 3550128"/>
                <a:gd name="connsiteX10-2901" fmla="*/ 765868 w 1432618"/>
                <a:gd name="connsiteY10-2902" fmla="*/ 771712 h 3550128"/>
                <a:gd name="connsiteX11-2903" fmla="*/ 537268 w 1432618"/>
                <a:gd name="connsiteY11-2904" fmla="*/ 628837 h 3550128"/>
                <a:gd name="connsiteX12-2905" fmla="*/ 689668 w 1432618"/>
                <a:gd name="connsiteY12-2906" fmla="*/ 628837 h 3550128"/>
                <a:gd name="connsiteX13-2907" fmla="*/ 765868 w 1432618"/>
                <a:gd name="connsiteY13-2908" fmla="*/ 714562 h 3550128"/>
                <a:gd name="connsiteX14-2909" fmla="*/ 870643 w 1432618"/>
                <a:gd name="connsiteY14-2910" fmla="*/ 187 h 3550128"/>
                <a:gd name="connsiteX15-2911" fmla="*/ 832543 w 1432618"/>
                <a:gd name="connsiteY15-2912" fmla="*/ 647887 h 3550128"/>
                <a:gd name="connsiteX16-2913" fmla="*/ 908743 w 1432618"/>
                <a:gd name="connsiteY16-2914" fmla="*/ 1038412 h 3550128"/>
                <a:gd name="connsiteX17-2915" fmla="*/ 937318 w 1432618"/>
                <a:gd name="connsiteY17-2916" fmla="*/ 1286062 h 3550128"/>
                <a:gd name="connsiteX18-2917" fmla="*/ 1108768 w 1432618"/>
                <a:gd name="connsiteY18-2918" fmla="*/ 1152712 h 3550128"/>
                <a:gd name="connsiteX19-2919" fmla="*/ 1337368 w 1432618"/>
                <a:gd name="connsiteY19-2920" fmla="*/ 1133662 h 3550128"/>
                <a:gd name="connsiteX20-2921" fmla="*/ 1108768 w 1432618"/>
                <a:gd name="connsiteY20-2922" fmla="*/ 1216212 h 3550128"/>
                <a:gd name="connsiteX21-2923" fmla="*/ 889693 w 1432618"/>
                <a:gd name="connsiteY21-2924" fmla="*/ 1489262 h 3550128"/>
                <a:gd name="connsiteX22-2925" fmla="*/ 835718 w 1432618"/>
                <a:gd name="connsiteY22-2926" fmla="*/ 1857562 h 3550128"/>
                <a:gd name="connsiteX23-2927" fmla="*/ 1003993 w 1432618"/>
                <a:gd name="connsiteY23-2928" fmla="*/ 2270312 h 3550128"/>
                <a:gd name="connsiteX24-2929" fmla="*/ 896043 w 1432618"/>
                <a:gd name="connsiteY24-2930" fmla="*/ 2540187 h 3550128"/>
                <a:gd name="connsiteX25-2931" fmla="*/ 1213543 w 1432618"/>
                <a:gd name="connsiteY25-2932" fmla="*/ 2495737 h 3550128"/>
                <a:gd name="connsiteX26-2933" fmla="*/ 1432618 w 1432618"/>
                <a:gd name="connsiteY26-2934" fmla="*/ 2588606 h 3550128"/>
                <a:gd name="connsiteX27-2935" fmla="*/ 1188143 w 1432618"/>
                <a:gd name="connsiteY27-2936" fmla="*/ 2552887 h 3550128"/>
                <a:gd name="connsiteX28-2937" fmla="*/ 832543 w 1432618"/>
                <a:gd name="connsiteY28-2938" fmla="*/ 2695762 h 3550128"/>
                <a:gd name="connsiteX29-2939" fmla="*/ 689668 w 1432618"/>
                <a:gd name="connsiteY29-2940" fmla="*/ 3048187 h 3550128"/>
                <a:gd name="connsiteX30-2941" fmla="*/ 918268 w 1432618"/>
                <a:gd name="connsiteY30-2942" fmla="*/ 3381562 h 3550128"/>
                <a:gd name="connsiteX31-2943" fmla="*/ 1016693 w 1432618"/>
                <a:gd name="connsiteY31-2944" fmla="*/ 3543487 h 3550128"/>
                <a:gd name="connsiteX0-2945" fmla="*/ 1016693 w 1432618"/>
                <a:gd name="connsiteY0-2946" fmla="*/ 3543487 h 3550128"/>
                <a:gd name="connsiteX1-2947" fmla="*/ 591243 w 1432618"/>
                <a:gd name="connsiteY1-2948" fmla="*/ 3549837 h 3550128"/>
                <a:gd name="connsiteX2-2949" fmla="*/ 394393 w 1432618"/>
                <a:gd name="connsiteY2-2950" fmla="*/ 3038662 h 3550128"/>
                <a:gd name="connsiteX3-2951" fmla="*/ 746818 w 1432618"/>
                <a:gd name="connsiteY3-2952" fmla="*/ 2343337 h 3550128"/>
                <a:gd name="connsiteX4-2953" fmla="*/ 560128 w 1432618"/>
                <a:gd name="connsiteY4-2954" fmla="*/ 1884232 h 3550128"/>
                <a:gd name="connsiteX5-2955" fmla="*/ 58 w 1432618"/>
                <a:gd name="connsiteY5-2956" fmla="*/ 1832797 h 3550128"/>
                <a:gd name="connsiteX6-2957" fmla="*/ 394393 w 1432618"/>
                <a:gd name="connsiteY6-2958" fmla="*/ 1705162 h 3550128"/>
                <a:gd name="connsiteX7-2959" fmla="*/ 642043 w 1432618"/>
                <a:gd name="connsiteY7-2960" fmla="*/ 1838512 h 3550128"/>
                <a:gd name="connsiteX8-2961" fmla="*/ 689668 w 1432618"/>
                <a:gd name="connsiteY8-2962" fmla="*/ 1609912 h 3550128"/>
                <a:gd name="connsiteX9-2963" fmla="*/ 823018 w 1432618"/>
                <a:gd name="connsiteY9-2964" fmla="*/ 1295587 h 3550128"/>
                <a:gd name="connsiteX10-2965" fmla="*/ 765868 w 1432618"/>
                <a:gd name="connsiteY10-2966" fmla="*/ 771712 h 3550128"/>
                <a:gd name="connsiteX11-2967" fmla="*/ 537268 w 1432618"/>
                <a:gd name="connsiteY11-2968" fmla="*/ 628837 h 3550128"/>
                <a:gd name="connsiteX12-2969" fmla="*/ 689668 w 1432618"/>
                <a:gd name="connsiteY12-2970" fmla="*/ 628837 h 3550128"/>
                <a:gd name="connsiteX13-2971" fmla="*/ 765868 w 1432618"/>
                <a:gd name="connsiteY13-2972" fmla="*/ 714562 h 3550128"/>
                <a:gd name="connsiteX14-2973" fmla="*/ 870643 w 1432618"/>
                <a:gd name="connsiteY14-2974" fmla="*/ 187 h 3550128"/>
                <a:gd name="connsiteX15-2975" fmla="*/ 832543 w 1432618"/>
                <a:gd name="connsiteY15-2976" fmla="*/ 647887 h 3550128"/>
                <a:gd name="connsiteX16-2977" fmla="*/ 908743 w 1432618"/>
                <a:gd name="connsiteY16-2978" fmla="*/ 1038412 h 3550128"/>
                <a:gd name="connsiteX17-2979" fmla="*/ 937318 w 1432618"/>
                <a:gd name="connsiteY17-2980" fmla="*/ 1286062 h 3550128"/>
                <a:gd name="connsiteX18-2981" fmla="*/ 1108768 w 1432618"/>
                <a:gd name="connsiteY18-2982" fmla="*/ 1152712 h 3550128"/>
                <a:gd name="connsiteX19-2983" fmla="*/ 1375468 w 1432618"/>
                <a:gd name="connsiteY19-2984" fmla="*/ 1133662 h 3550128"/>
                <a:gd name="connsiteX20-2985" fmla="*/ 1108768 w 1432618"/>
                <a:gd name="connsiteY20-2986" fmla="*/ 1216212 h 3550128"/>
                <a:gd name="connsiteX21-2987" fmla="*/ 889693 w 1432618"/>
                <a:gd name="connsiteY21-2988" fmla="*/ 1489262 h 3550128"/>
                <a:gd name="connsiteX22-2989" fmla="*/ 835718 w 1432618"/>
                <a:gd name="connsiteY22-2990" fmla="*/ 1857562 h 3550128"/>
                <a:gd name="connsiteX23-2991" fmla="*/ 1003993 w 1432618"/>
                <a:gd name="connsiteY23-2992" fmla="*/ 2270312 h 3550128"/>
                <a:gd name="connsiteX24-2993" fmla="*/ 896043 w 1432618"/>
                <a:gd name="connsiteY24-2994" fmla="*/ 2540187 h 3550128"/>
                <a:gd name="connsiteX25-2995" fmla="*/ 1213543 w 1432618"/>
                <a:gd name="connsiteY25-2996" fmla="*/ 2495737 h 3550128"/>
                <a:gd name="connsiteX26-2997" fmla="*/ 1432618 w 1432618"/>
                <a:gd name="connsiteY26-2998" fmla="*/ 2588606 h 3550128"/>
                <a:gd name="connsiteX27-2999" fmla="*/ 1188143 w 1432618"/>
                <a:gd name="connsiteY27-3000" fmla="*/ 2552887 h 3550128"/>
                <a:gd name="connsiteX28-3001" fmla="*/ 832543 w 1432618"/>
                <a:gd name="connsiteY28-3002" fmla="*/ 2695762 h 3550128"/>
                <a:gd name="connsiteX29-3003" fmla="*/ 689668 w 1432618"/>
                <a:gd name="connsiteY29-3004" fmla="*/ 3048187 h 3550128"/>
                <a:gd name="connsiteX30-3005" fmla="*/ 918268 w 1432618"/>
                <a:gd name="connsiteY30-3006" fmla="*/ 3381562 h 3550128"/>
                <a:gd name="connsiteX31-3007" fmla="*/ 1016693 w 1432618"/>
                <a:gd name="connsiteY31-3008" fmla="*/ 3543487 h 3550128"/>
                <a:gd name="connsiteX0-3009" fmla="*/ 1016693 w 1432618"/>
                <a:gd name="connsiteY0-3010" fmla="*/ 3543487 h 3550128"/>
                <a:gd name="connsiteX1-3011" fmla="*/ 591243 w 1432618"/>
                <a:gd name="connsiteY1-3012" fmla="*/ 3549837 h 3550128"/>
                <a:gd name="connsiteX2-3013" fmla="*/ 394393 w 1432618"/>
                <a:gd name="connsiteY2-3014" fmla="*/ 3038662 h 3550128"/>
                <a:gd name="connsiteX3-3015" fmla="*/ 746818 w 1432618"/>
                <a:gd name="connsiteY3-3016" fmla="*/ 2343337 h 3550128"/>
                <a:gd name="connsiteX4-3017" fmla="*/ 560128 w 1432618"/>
                <a:gd name="connsiteY4-3018" fmla="*/ 1884232 h 3550128"/>
                <a:gd name="connsiteX5-3019" fmla="*/ 58 w 1432618"/>
                <a:gd name="connsiteY5-3020" fmla="*/ 1832797 h 3550128"/>
                <a:gd name="connsiteX6-3021" fmla="*/ 394393 w 1432618"/>
                <a:gd name="connsiteY6-3022" fmla="*/ 1705162 h 3550128"/>
                <a:gd name="connsiteX7-3023" fmla="*/ 642043 w 1432618"/>
                <a:gd name="connsiteY7-3024" fmla="*/ 1838512 h 3550128"/>
                <a:gd name="connsiteX8-3025" fmla="*/ 689668 w 1432618"/>
                <a:gd name="connsiteY8-3026" fmla="*/ 1609912 h 3550128"/>
                <a:gd name="connsiteX9-3027" fmla="*/ 823018 w 1432618"/>
                <a:gd name="connsiteY9-3028" fmla="*/ 1295587 h 3550128"/>
                <a:gd name="connsiteX10-3029" fmla="*/ 765868 w 1432618"/>
                <a:gd name="connsiteY10-3030" fmla="*/ 771712 h 3550128"/>
                <a:gd name="connsiteX11-3031" fmla="*/ 537268 w 1432618"/>
                <a:gd name="connsiteY11-3032" fmla="*/ 628837 h 3550128"/>
                <a:gd name="connsiteX12-3033" fmla="*/ 689668 w 1432618"/>
                <a:gd name="connsiteY12-3034" fmla="*/ 628837 h 3550128"/>
                <a:gd name="connsiteX13-3035" fmla="*/ 765868 w 1432618"/>
                <a:gd name="connsiteY13-3036" fmla="*/ 714562 h 3550128"/>
                <a:gd name="connsiteX14-3037" fmla="*/ 870643 w 1432618"/>
                <a:gd name="connsiteY14-3038" fmla="*/ 187 h 3550128"/>
                <a:gd name="connsiteX15-3039" fmla="*/ 832543 w 1432618"/>
                <a:gd name="connsiteY15-3040" fmla="*/ 647887 h 3550128"/>
                <a:gd name="connsiteX16-3041" fmla="*/ 908743 w 1432618"/>
                <a:gd name="connsiteY16-3042" fmla="*/ 1038412 h 3550128"/>
                <a:gd name="connsiteX17-3043" fmla="*/ 937318 w 1432618"/>
                <a:gd name="connsiteY17-3044" fmla="*/ 1286062 h 3550128"/>
                <a:gd name="connsiteX18-3045" fmla="*/ 1108768 w 1432618"/>
                <a:gd name="connsiteY18-3046" fmla="*/ 1152712 h 3550128"/>
                <a:gd name="connsiteX19-3047" fmla="*/ 1375468 w 1432618"/>
                <a:gd name="connsiteY19-3048" fmla="*/ 1133662 h 3550128"/>
                <a:gd name="connsiteX20-3049" fmla="*/ 1108768 w 1432618"/>
                <a:gd name="connsiteY20-3050" fmla="*/ 1216212 h 3550128"/>
                <a:gd name="connsiteX21-3051" fmla="*/ 889693 w 1432618"/>
                <a:gd name="connsiteY21-3052" fmla="*/ 1489262 h 3550128"/>
                <a:gd name="connsiteX22-3053" fmla="*/ 835718 w 1432618"/>
                <a:gd name="connsiteY22-3054" fmla="*/ 1857562 h 3550128"/>
                <a:gd name="connsiteX23-3055" fmla="*/ 1003993 w 1432618"/>
                <a:gd name="connsiteY23-3056" fmla="*/ 2270312 h 3550128"/>
                <a:gd name="connsiteX24-3057" fmla="*/ 896043 w 1432618"/>
                <a:gd name="connsiteY24-3058" fmla="*/ 2540187 h 3550128"/>
                <a:gd name="connsiteX25-3059" fmla="*/ 1213543 w 1432618"/>
                <a:gd name="connsiteY25-3060" fmla="*/ 2495737 h 3550128"/>
                <a:gd name="connsiteX26-3061" fmla="*/ 1432618 w 1432618"/>
                <a:gd name="connsiteY26-3062" fmla="*/ 2588606 h 3550128"/>
                <a:gd name="connsiteX27-3063" fmla="*/ 1188143 w 1432618"/>
                <a:gd name="connsiteY27-3064" fmla="*/ 2552887 h 3550128"/>
                <a:gd name="connsiteX28-3065" fmla="*/ 832543 w 1432618"/>
                <a:gd name="connsiteY28-3066" fmla="*/ 2695762 h 3550128"/>
                <a:gd name="connsiteX29-3067" fmla="*/ 689668 w 1432618"/>
                <a:gd name="connsiteY29-3068" fmla="*/ 3048187 h 3550128"/>
                <a:gd name="connsiteX30-3069" fmla="*/ 918268 w 1432618"/>
                <a:gd name="connsiteY30-3070" fmla="*/ 3381562 h 3550128"/>
                <a:gd name="connsiteX31-3071" fmla="*/ 1016693 w 1432618"/>
                <a:gd name="connsiteY31-3072" fmla="*/ 3543487 h 3550128"/>
                <a:gd name="connsiteX0-3073" fmla="*/ 1016693 w 1432618"/>
                <a:gd name="connsiteY0-3074" fmla="*/ 3543487 h 3550128"/>
                <a:gd name="connsiteX1-3075" fmla="*/ 591243 w 1432618"/>
                <a:gd name="connsiteY1-3076" fmla="*/ 3549837 h 3550128"/>
                <a:gd name="connsiteX2-3077" fmla="*/ 394393 w 1432618"/>
                <a:gd name="connsiteY2-3078" fmla="*/ 3038662 h 3550128"/>
                <a:gd name="connsiteX3-3079" fmla="*/ 746818 w 1432618"/>
                <a:gd name="connsiteY3-3080" fmla="*/ 2343337 h 3550128"/>
                <a:gd name="connsiteX4-3081" fmla="*/ 560128 w 1432618"/>
                <a:gd name="connsiteY4-3082" fmla="*/ 1884232 h 3550128"/>
                <a:gd name="connsiteX5-3083" fmla="*/ 58 w 1432618"/>
                <a:gd name="connsiteY5-3084" fmla="*/ 1832797 h 3550128"/>
                <a:gd name="connsiteX6-3085" fmla="*/ 394393 w 1432618"/>
                <a:gd name="connsiteY6-3086" fmla="*/ 1705162 h 3550128"/>
                <a:gd name="connsiteX7-3087" fmla="*/ 642043 w 1432618"/>
                <a:gd name="connsiteY7-3088" fmla="*/ 1838512 h 3550128"/>
                <a:gd name="connsiteX8-3089" fmla="*/ 689668 w 1432618"/>
                <a:gd name="connsiteY8-3090" fmla="*/ 1609912 h 3550128"/>
                <a:gd name="connsiteX9-3091" fmla="*/ 823018 w 1432618"/>
                <a:gd name="connsiteY9-3092" fmla="*/ 1295587 h 3550128"/>
                <a:gd name="connsiteX10-3093" fmla="*/ 765868 w 1432618"/>
                <a:gd name="connsiteY10-3094" fmla="*/ 771712 h 3550128"/>
                <a:gd name="connsiteX11-3095" fmla="*/ 537268 w 1432618"/>
                <a:gd name="connsiteY11-3096" fmla="*/ 628837 h 3550128"/>
                <a:gd name="connsiteX12-3097" fmla="*/ 689668 w 1432618"/>
                <a:gd name="connsiteY12-3098" fmla="*/ 628837 h 3550128"/>
                <a:gd name="connsiteX13-3099" fmla="*/ 765868 w 1432618"/>
                <a:gd name="connsiteY13-3100" fmla="*/ 714562 h 3550128"/>
                <a:gd name="connsiteX14-3101" fmla="*/ 870643 w 1432618"/>
                <a:gd name="connsiteY14-3102" fmla="*/ 187 h 3550128"/>
                <a:gd name="connsiteX15-3103" fmla="*/ 832543 w 1432618"/>
                <a:gd name="connsiteY15-3104" fmla="*/ 647887 h 3550128"/>
                <a:gd name="connsiteX16-3105" fmla="*/ 908743 w 1432618"/>
                <a:gd name="connsiteY16-3106" fmla="*/ 1038412 h 3550128"/>
                <a:gd name="connsiteX17-3107" fmla="*/ 937318 w 1432618"/>
                <a:gd name="connsiteY17-3108" fmla="*/ 1286062 h 3550128"/>
                <a:gd name="connsiteX18-3109" fmla="*/ 1108768 w 1432618"/>
                <a:gd name="connsiteY18-3110" fmla="*/ 1152712 h 3550128"/>
                <a:gd name="connsiteX19-3111" fmla="*/ 1375468 w 1432618"/>
                <a:gd name="connsiteY19-3112" fmla="*/ 1133662 h 3550128"/>
                <a:gd name="connsiteX20-3113" fmla="*/ 1108768 w 1432618"/>
                <a:gd name="connsiteY20-3114" fmla="*/ 1216212 h 3550128"/>
                <a:gd name="connsiteX21-3115" fmla="*/ 889693 w 1432618"/>
                <a:gd name="connsiteY21-3116" fmla="*/ 1489262 h 3550128"/>
                <a:gd name="connsiteX22-3117" fmla="*/ 835718 w 1432618"/>
                <a:gd name="connsiteY22-3118" fmla="*/ 1857562 h 3550128"/>
                <a:gd name="connsiteX23-3119" fmla="*/ 1003993 w 1432618"/>
                <a:gd name="connsiteY23-3120" fmla="*/ 2270312 h 3550128"/>
                <a:gd name="connsiteX24-3121" fmla="*/ 896043 w 1432618"/>
                <a:gd name="connsiteY24-3122" fmla="*/ 2540187 h 3550128"/>
                <a:gd name="connsiteX25-3123" fmla="*/ 1213543 w 1432618"/>
                <a:gd name="connsiteY25-3124" fmla="*/ 2495737 h 3550128"/>
                <a:gd name="connsiteX26-3125" fmla="*/ 1432618 w 1432618"/>
                <a:gd name="connsiteY26-3126" fmla="*/ 2588606 h 3550128"/>
                <a:gd name="connsiteX27-3127" fmla="*/ 1188143 w 1432618"/>
                <a:gd name="connsiteY27-3128" fmla="*/ 2552887 h 3550128"/>
                <a:gd name="connsiteX28-3129" fmla="*/ 832543 w 1432618"/>
                <a:gd name="connsiteY28-3130" fmla="*/ 2695762 h 3550128"/>
                <a:gd name="connsiteX29-3131" fmla="*/ 689668 w 1432618"/>
                <a:gd name="connsiteY29-3132" fmla="*/ 3048187 h 3550128"/>
                <a:gd name="connsiteX30-3133" fmla="*/ 918268 w 1432618"/>
                <a:gd name="connsiteY30-3134" fmla="*/ 3381562 h 3550128"/>
                <a:gd name="connsiteX31-3135" fmla="*/ 1016693 w 1432618"/>
                <a:gd name="connsiteY31-3136" fmla="*/ 3543487 h 3550128"/>
                <a:gd name="connsiteX0-3137" fmla="*/ 1016693 w 1432618"/>
                <a:gd name="connsiteY0-3138" fmla="*/ 3543487 h 3550128"/>
                <a:gd name="connsiteX1-3139" fmla="*/ 591243 w 1432618"/>
                <a:gd name="connsiteY1-3140" fmla="*/ 3549837 h 3550128"/>
                <a:gd name="connsiteX2-3141" fmla="*/ 394393 w 1432618"/>
                <a:gd name="connsiteY2-3142" fmla="*/ 3038662 h 3550128"/>
                <a:gd name="connsiteX3-3143" fmla="*/ 746818 w 1432618"/>
                <a:gd name="connsiteY3-3144" fmla="*/ 2343337 h 3550128"/>
                <a:gd name="connsiteX4-3145" fmla="*/ 560128 w 1432618"/>
                <a:gd name="connsiteY4-3146" fmla="*/ 1884232 h 3550128"/>
                <a:gd name="connsiteX5-3147" fmla="*/ 58 w 1432618"/>
                <a:gd name="connsiteY5-3148" fmla="*/ 1832797 h 3550128"/>
                <a:gd name="connsiteX6-3149" fmla="*/ 394393 w 1432618"/>
                <a:gd name="connsiteY6-3150" fmla="*/ 1705162 h 3550128"/>
                <a:gd name="connsiteX7-3151" fmla="*/ 642043 w 1432618"/>
                <a:gd name="connsiteY7-3152" fmla="*/ 1838512 h 3550128"/>
                <a:gd name="connsiteX8-3153" fmla="*/ 689668 w 1432618"/>
                <a:gd name="connsiteY8-3154" fmla="*/ 1609912 h 3550128"/>
                <a:gd name="connsiteX9-3155" fmla="*/ 823018 w 1432618"/>
                <a:gd name="connsiteY9-3156" fmla="*/ 1295587 h 3550128"/>
                <a:gd name="connsiteX10-3157" fmla="*/ 765868 w 1432618"/>
                <a:gd name="connsiteY10-3158" fmla="*/ 771712 h 3550128"/>
                <a:gd name="connsiteX11-3159" fmla="*/ 537268 w 1432618"/>
                <a:gd name="connsiteY11-3160" fmla="*/ 628837 h 3550128"/>
                <a:gd name="connsiteX12-3161" fmla="*/ 689668 w 1432618"/>
                <a:gd name="connsiteY12-3162" fmla="*/ 628837 h 3550128"/>
                <a:gd name="connsiteX13-3163" fmla="*/ 765868 w 1432618"/>
                <a:gd name="connsiteY13-3164" fmla="*/ 714562 h 3550128"/>
                <a:gd name="connsiteX14-3165" fmla="*/ 870643 w 1432618"/>
                <a:gd name="connsiteY14-3166" fmla="*/ 187 h 3550128"/>
                <a:gd name="connsiteX15-3167" fmla="*/ 832543 w 1432618"/>
                <a:gd name="connsiteY15-3168" fmla="*/ 647887 h 3550128"/>
                <a:gd name="connsiteX16-3169" fmla="*/ 908743 w 1432618"/>
                <a:gd name="connsiteY16-3170" fmla="*/ 1038412 h 3550128"/>
                <a:gd name="connsiteX17-3171" fmla="*/ 937318 w 1432618"/>
                <a:gd name="connsiteY17-3172" fmla="*/ 1286062 h 3550128"/>
                <a:gd name="connsiteX18-3173" fmla="*/ 1108768 w 1432618"/>
                <a:gd name="connsiteY18-3174" fmla="*/ 1152712 h 3550128"/>
                <a:gd name="connsiteX19-3175" fmla="*/ 1375468 w 1432618"/>
                <a:gd name="connsiteY19-3176" fmla="*/ 1133662 h 3550128"/>
                <a:gd name="connsiteX20-3177" fmla="*/ 1108768 w 1432618"/>
                <a:gd name="connsiteY20-3178" fmla="*/ 1216212 h 3550128"/>
                <a:gd name="connsiteX21-3179" fmla="*/ 889693 w 1432618"/>
                <a:gd name="connsiteY21-3180" fmla="*/ 1489262 h 3550128"/>
                <a:gd name="connsiteX22-3181" fmla="*/ 835718 w 1432618"/>
                <a:gd name="connsiteY22-3182" fmla="*/ 1857562 h 3550128"/>
                <a:gd name="connsiteX23-3183" fmla="*/ 1003993 w 1432618"/>
                <a:gd name="connsiteY23-3184" fmla="*/ 2270312 h 3550128"/>
                <a:gd name="connsiteX24-3185" fmla="*/ 896043 w 1432618"/>
                <a:gd name="connsiteY24-3186" fmla="*/ 2540187 h 3550128"/>
                <a:gd name="connsiteX25-3187" fmla="*/ 1213543 w 1432618"/>
                <a:gd name="connsiteY25-3188" fmla="*/ 2495737 h 3550128"/>
                <a:gd name="connsiteX26-3189" fmla="*/ 1432618 w 1432618"/>
                <a:gd name="connsiteY26-3190" fmla="*/ 2588606 h 3550128"/>
                <a:gd name="connsiteX27-3191" fmla="*/ 1188143 w 1432618"/>
                <a:gd name="connsiteY27-3192" fmla="*/ 2552887 h 3550128"/>
                <a:gd name="connsiteX28-3193" fmla="*/ 832543 w 1432618"/>
                <a:gd name="connsiteY28-3194" fmla="*/ 2695762 h 3550128"/>
                <a:gd name="connsiteX29-3195" fmla="*/ 689668 w 1432618"/>
                <a:gd name="connsiteY29-3196" fmla="*/ 3048187 h 3550128"/>
                <a:gd name="connsiteX30-3197" fmla="*/ 918268 w 1432618"/>
                <a:gd name="connsiteY30-3198" fmla="*/ 3381562 h 3550128"/>
                <a:gd name="connsiteX31-3199" fmla="*/ 1016693 w 1432618"/>
                <a:gd name="connsiteY31-3200" fmla="*/ 3543487 h 3550128"/>
                <a:gd name="connsiteX0-3201" fmla="*/ 1016693 w 1432618"/>
                <a:gd name="connsiteY0-3202" fmla="*/ 3543487 h 3550128"/>
                <a:gd name="connsiteX1-3203" fmla="*/ 591243 w 1432618"/>
                <a:gd name="connsiteY1-3204" fmla="*/ 3549837 h 3550128"/>
                <a:gd name="connsiteX2-3205" fmla="*/ 394393 w 1432618"/>
                <a:gd name="connsiteY2-3206" fmla="*/ 3038662 h 3550128"/>
                <a:gd name="connsiteX3-3207" fmla="*/ 746818 w 1432618"/>
                <a:gd name="connsiteY3-3208" fmla="*/ 2343337 h 3550128"/>
                <a:gd name="connsiteX4-3209" fmla="*/ 560128 w 1432618"/>
                <a:gd name="connsiteY4-3210" fmla="*/ 1884232 h 3550128"/>
                <a:gd name="connsiteX5-3211" fmla="*/ 58 w 1432618"/>
                <a:gd name="connsiteY5-3212" fmla="*/ 1832797 h 3550128"/>
                <a:gd name="connsiteX6-3213" fmla="*/ 394393 w 1432618"/>
                <a:gd name="connsiteY6-3214" fmla="*/ 1705162 h 3550128"/>
                <a:gd name="connsiteX7-3215" fmla="*/ 642043 w 1432618"/>
                <a:gd name="connsiteY7-3216" fmla="*/ 1838512 h 3550128"/>
                <a:gd name="connsiteX8-3217" fmla="*/ 689668 w 1432618"/>
                <a:gd name="connsiteY8-3218" fmla="*/ 1609912 h 3550128"/>
                <a:gd name="connsiteX9-3219" fmla="*/ 823018 w 1432618"/>
                <a:gd name="connsiteY9-3220" fmla="*/ 1295587 h 3550128"/>
                <a:gd name="connsiteX10-3221" fmla="*/ 765868 w 1432618"/>
                <a:gd name="connsiteY10-3222" fmla="*/ 771712 h 3550128"/>
                <a:gd name="connsiteX11-3223" fmla="*/ 537268 w 1432618"/>
                <a:gd name="connsiteY11-3224" fmla="*/ 628837 h 3550128"/>
                <a:gd name="connsiteX12-3225" fmla="*/ 689668 w 1432618"/>
                <a:gd name="connsiteY12-3226" fmla="*/ 628837 h 3550128"/>
                <a:gd name="connsiteX13-3227" fmla="*/ 765868 w 1432618"/>
                <a:gd name="connsiteY13-3228" fmla="*/ 714562 h 3550128"/>
                <a:gd name="connsiteX14-3229" fmla="*/ 870643 w 1432618"/>
                <a:gd name="connsiteY14-3230" fmla="*/ 187 h 3550128"/>
                <a:gd name="connsiteX15-3231" fmla="*/ 832543 w 1432618"/>
                <a:gd name="connsiteY15-3232" fmla="*/ 647887 h 3550128"/>
                <a:gd name="connsiteX16-3233" fmla="*/ 908743 w 1432618"/>
                <a:gd name="connsiteY16-3234" fmla="*/ 1038412 h 3550128"/>
                <a:gd name="connsiteX17-3235" fmla="*/ 937318 w 1432618"/>
                <a:gd name="connsiteY17-3236" fmla="*/ 1286062 h 3550128"/>
                <a:gd name="connsiteX18-3237" fmla="*/ 1108768 w 1432618"/>
                <a:gd name="connsiteY18-3238" fmla="*/ 1152712 h 3550128"/>
                <a:gd name="connsiteX19-3239" fmla="*/ 1375468 w 1432618"/>
                <a:gd name="connsiteY19-3240" fmla="*/ 1133662 h 3550128"/>
                <a:gd name="connsiteX20-3241" fmla="*/ 1108768 w 1432618"/>
                <a:gd name="connsiteY20-3242" fmla="*/ 1216212 h 3550128"/>
                <a:gd name="connsiteX21-3243" fmla="*/ 889693 w 1432618"/>
                <a:gd name="connsiteY21-3244" fmla="*/ 1489262 h 3550128"/>
                <a:gd name="connsiteX22-3245" fmla="*/ 835718 w 1432618"/>
                <a:gd name="connsiteY22-3246" fmla="*/ 1857562 h 3550128"/>
                <a:gd name="connsiteX23-3247" fmla="*/ 1003993 w 1432618"/>
                <a:gd name="connsiteY23-3248" fmla="*/ 2270312 h 3550128"/>
                <a:gd name="connsiteX24-3249" fmla="*/ 896043 w 1432618"/>
                <a:gd name="connsiteY24-3250" fmla="*/ 2540187 h 3550128"/>
                <a:gd name="connsiteX25-3251" fmla="*/ 1213543 w 1432618"/>
                <a:gd name="connsiteY25-3252" fmla="*/ 2495737 h 3550128"/>
                <a:gd name="connsiteX26-3253" fmla="*/ 1432618 w 1432618"/>
                <a:gd name="connsiteY26-3254" fmla="*/ 2588606 h 3550128"/>
                <a:gd name="connsiteX27-3255" fmla="*/ 1188143 w 1432618"/>
                <a:gd name="connsiteY27-3256" fmla="*/ 2552887 h 3550128"/>
                <a:gd name="connsiteX28-3257" fmla="*/ 832543 w 1432618"/>
                <a:gd name="connsiteY28-3258" fmla="*/ 2695762 h 3550128"/>
                <a:gd name="connsiteX29-3259" fmla="*/ 689668 w 1432618"/>
                <a:gd name="connsiteY29-3260" fmla="*/ 3048187 h 3550128"/>
                <a:gd name="connsiteX30-3261" fmla="*/ 918268 w 1432618"/>
                <a:gd name="connsiteY30-3262" fmla="*/ 3381562 h 3550128"/>
                <a:gd name="connsiteX31-3263" fmla="*/ 1016693 w 1432618"/>
                <a:gd name="connsiteY31-3264" fmla="*/ 3543487 h 3550128"/>
                <a:gd name="connsiteX0-3265" fmla="*/ 1016693 w 1432618"/>
                <a:gd name="connsiteY0-3266" fmla="*/ 3543487 h 3550128"/>
                <a:gd name="connsiteX1-3267" fmla="*/ 591243 w 1432618"/>
                <a:gd name="connsiteY1-3268" fmla="*/ 3549837 h 3550128"/>
                <a:gd name="connsiteX2-3269" fmla="*/ 394393 w 1432618"/>
                <a:gd name="connsiteY2-3270" fmla="*/ 3038662 h 3550128"/>
                <a:gd name="connsiteX3-3271" fmla="*/ 746818 w 1432618"/>
                <a:gd name="connsiteY3-3272" fmla="*/ 2343337 h 3550128"/>
                <a:gd name="connsiteX4-3273" fmla="*/ 560128 w 1432618"/>
                <a:gd name="connsiteY4-3274" fmla="*/ 1884232 h 3550128"/>
                <a:gd name="connsiteX5-3275" fmla="*/ 58 w 1432618"/>
                <a:gd name="connsiteY5-3276" fmla="*/ 1832797 h 3550128"/>
                <a:gd name="connsiteX6-3277" fmla="*/ 394393 w 1432618"/>
                <a:gd name="connsiteY6-3278" fmla="*/ 1705162 h 3550128"/>
                <a:gd name="connsiteX7-3279" fmla="*/ 642043 w 1432618"/>
                <a:gd name="connsiteY7-3280" fmla="*/ 1838512 h 3550128"/>
                <a:gd name="connsiteX8-3281" fmla="*/ 689668 w 1432618"/>
                <a:gd name="connsiteY8-3282" fmla="*/ 1609912 h 3550128"/>
                <a:gd name="connsiteX9-3283" fmla="*/ 823018 w 1432618"/>
                <a:gd name="connsiteY9-3284" fmla="*/ 1295587 h 3550128"/>
                <a:gd name="connsiteX10-3285" fmla="*/ 765868 w 1432618"/>
                <a:gd name="connsiteY10-3286" fmla="*/ 771712 h 3550128"/>
                <a:gd name="connsiteX11-3287" fmla="*/ 537268 w 1432618"/>
                <a:gd name="connsiteY11-3288" fmla="*/ 628837 h 3550128"/>
                <a:gd name="connsiteX12-3289" fmla="*/ 689668 w 1432618"/>
                <a:gd name="connsiteY12-3290" fmla="*/ 628837 h 3550128"/>
                <a:gd name="connsiteX13-3291" fmla="*/ 765868 w 1432618"/>
                <a:gd name="connsiteY13-3292" fmla="*/ 714562 h 3550128"/>
                <a:gd name="connsiteX14-3293" fmla="*/ 870643 w 1432618"/>
                <a:gd name="connsiteY14-3294" fmla="*/ 187 h 3550128"/>
                <a:gd name="connsiteX15-3295" fmla="*/ 832543 w 1432618"/>
                <a:gd name="connsiteY15-3296" fmla="*/ 647887 h 3550128"/>
                <a:gd name="connsiteX16-3297" fmla="*/ 908743 w 1432618"/>
                <a:gd name="connsiteY16-3298" fmla="*/ 1038412 h 3550128"/>
                <a:gd name="connsiteX17-3299" fmla="*/ 937318 w 1432618"/>
                <a:gd name="connsiteY17-3300" fmla="*/ 1286062 h 3550128"/>
                <a:gd name="connsiteX18-3301" fmla="*/ 1099243 w 1432618"/>
                <a:gd name="connsiteY18-3302" fmla="*/ 1162237 h 3550128"/>
                <a:gd name="connsiteX19-3303" fmla="*/ 1375468 w 1432618"/>
                <a:gd name="connsiteY19-3304" fmla="*/ 1133662 h 3550128"/>
                <a:gd name="connsiteX20-3305" fmla="*/ 1108768 w 1432618"/>
                <a:gd name="connsiteY20-3306" fmla="*/ 1216212 h 3550128"/>
                <a:gd name="connsiteX21-3307" fmla="*/ 889693 w 1432618"/>
                <a:gd name="connsiteY21-3308" fmla="*/ 1489262 h 3550128"/>
                <a:gd name="connsiteX22-3309" fmla="*/ 835718 w 1432618"/>
                <a:gd name="connsiteY22-3310" fmla="*/ 1857562 h 3550128"/>
                <a:gd name="connsiteX23-3311" fmla="*/ 1003993 w 1432618"/>
                <a:gd name="connsiteY23-3312" fmla="*/ 2270312 h 3550128"/>
                <a:gd name="connsiteX24-3313" fmla="*/ 896043 w 1432618"/>
                <a:gd name="connsiteY24-3314" fmla="*/ 2540187 h 3550128"/>
                <a:gd name="connsiteX25-3315" fmla="*/ 1213543 w 1432618"/>
                <a:gd name="connsiteY25-3316" fmla="*/ 2495737 h 3550128"/>
                <a:gd name="connsiteX26-3317" fmla="*/ 1432618 w 1432618"/>
                <a:gd name="connsiteY26-3318" fmla="*/ 2588606 h 3550128"/>
                <a:gd name="connsiteX27-3319" fmla="*/ 1188143 w 1432618"/>
                <a:gd name="connsiteY27-3320" fmla="*/ 2552887 h 3550128"/>
                <a:gd name="connsiteX28-3321" fmla="*/ 832543 w 1432618"/>
                <a:gd name="connsiteY28-3322" fmla="*/ 2695762 h 3550128"/>
                <a:gd name="connsiteX29-3323" fmla="*/ 689668 w 1432618"/>
                <a:gd name="connsiteY29-3324" fmla="*/ 3048187 h 3550128"/>
                <a:gd name="connsiteX30-3325" fmla="*/ 918268 w 1432618"/>
                <a:gd name="connsiteY30-3326" fmla="*/ 3381562 h 3550128"/>
                <a:gd name="connsiteX31-3327" fmla="*/ 1016693 w 1432618"/>
                <a:gd name="connsiteY31-3328" fmla="*/ 3543487 h 3550128"/>
                <a:gd name="connsiteX0-3329" fmla="*/ 1016693 w 1432618"/>
                <a:gd name="connsiteY0-3330" fmla="*/ 3543487 h 3550128"/>
                <a:gd name="connsiteX1-3331" fmla="*/ 591243 w 1432618"/>
                <a:gd name="connsiteY1-3332" fmla="*/ 3549837 h 3550128"/>
                <a:gd name="connsiteX2-3333" fmla="*/ 394393 w 1432618"/>
                <a:gd name="connsiteY2-3334" fmla="*/ 3038662 h 3550128"/>
                <a:gd name="connsiteX3-3335" fmla="*/ 746818 w 1432618"/>
                <a:gd name="connsiteY3-3336" fmla="*/ 2343337 h 3550128"/>
                <a:gd name="connsiteX4-3337" fmla="*/ 560128 w 1432618"/>
                <a:gd name="connsiteY4-3338" fmla="*/ 1884232 h 3550128"/>
                <a:gd name="connsiteX5-3339" fmla="*/ 58 w 1432618"/>
                <a:gd name="connsiteY5-3340" fmla="*/ 1832797 h 3550128"/>
                <a:gd name="connsiteX6-3341" fmla="*/ 394393 w 1432618"/>
                <a:gd name="connsiteY6-3342" fmla="*/ 1705162 h 3550128"/>
                <a:gd name="connsiteX7-3343" fmla="*/ 642043 w 1432618"/>
                <a:gd name="connsiteY7-3344" fmla="*/ 1838512 h 3550128"/>
                <a:gd name="connsiteX8-3345" fmla="*/ 689668 w 1432618"/>
                <a:gd name="connsiteY8-3346" fmla="*/ 1609912 h 3550128"/>
                <a:gd name="connsiteX9-3347" fmla="*/ 823018 w 1432618"/>
                <a:gd name="connsiteY9-3348" fmla="*/ 1295587 h 3550128"/>
                <a:gd name="connsiteX10-3349" fmla="*/ 765868 w 1432618"/>
                <a:gd name="connsiteY10-3350" fmla="*/ 771712 h 3550128"/>
                <a:gd name="connsiteX11-3351" fmla="*/ 537268 w 1432618"/>
                <a:gd name="connsiteY11-3352" fmla="*/ 628837 h 3550128"/>
                <a:gd name="connsiteX12-3353" fmla="*/ 689668 w 1432618"/>
                <a:gd name="connsiteY12-3354" fmla="*/ 628837 h 3550128"/>
                <a:gd name="connsiteX13-3355" fmla="*/ 765868 w 1432618"/>
                <a:gd name="connsiteY13-3356" fmla="*/ 714562 h 3550128"/>
                <a:gd name="connsiteX14-3357" fmla="*/ 870643 w 1432618"/>
                <a:gd name="connsiteY14-3358" fmla="*/ 187 h 3550128"/>
                <a:gd name="connsiteX15-3359" fmla="*/ 832543 w 1432618"/>
                <a:gd name="connsiteY15-3360" fmla="*/ 647887 h 3550128"/>
                <a:gd name="connsiteX16-3361" fmla="*/ 908743 w 1432618"/>
                <a:gd name="connsiteY16-3362" fmla="*/ 1038412 h 3550128"/>
                <a:gd name="connsiteX17-3363" fmla="*/ 937318 w 1432618"/>
                <a:gd name="connsiteY17-3364" fmla="*/ 1286062 h 3550128"/>
                <a:gd name="connsiteX18-3365" fmla="*/ 1086543 w 1432618"/>
                <a:gd name="connsiteY18-3366" fmla="*/ 1149537 h 3550128"/>
                <a:gd name="connsiteX19-3367" fmla="*/ 1375468 w 1432618"/>
                <a:gd name="connsiteY19-3368" fmla="*/ 1133662 h 3550128"/>
                <a:gd name="connsiteX20-3369" fmla="*/ 1108768 w 1432618"/>
                <a:gd name="connsiteY20-3370" fmla="*/ 1216212 h 3550128"/>
                <a:gd name="connsiteX21-3371" fmla="*/ 889693 w 1432618"/>
                <a:gd name="connsiteY21-3372" fmla="*/ 1489262 h 3550128"/>
                <a:gd name="connsiteX22-3373" fmla="*/ 835718 w 1432618"/>
                <a:gd name="connsiteY22-3374" fmla="*/ 1857562 h 3550128"/>
                <a:gd name="connsiteX23-3375" fmla="*/ 1003993 w 1432618"/>
                <a:gd name="connsiteY23-3376" fmla="*/ 2270312 h 3550128"/>
                <a:gd name="connsiteX24-3377" fmla="*/ 896043 w 1432618"/>
                <a:gd name="connsiteY24-3378" fmla="*/ 2540187 h 3550128"/>
                <a:gd name="connsiteX25-3379" fmla="*/ 1213543 w 1432618"/>
                <a:gd name="connsiteY25-3380" fmla="*/ 2495737 h 3550128"/>
                <a:gd name="connsiteX26-3381" fmla="*/ 1432618 w 1432618"/>
                <a:gd name="connsiteY26-3382" fmla="*/ 2588606 h 3550128"/>
                <a:gd name="connsiteX27-3383" fmla="*/ 1188143 w 1432618"/>
                <a:gd name="connsiteY27-3384" fmla="*/ 2552887 h 3550128"/>
                <a:gd name="connsiteX28-3385" fmla="*/ 832543 w 1432618"/>
                <a:gd name="connsiteY28-3386" fmla="*/ 2695762 h 3550128"/>
                <a:gd name="connsiteX29-3387" fmla="*/ 689668 w 1432618"/>
                <a:gd name="connsiteY29-3388" fmla="*/ 3048187 h 3550128"/>
                <a:gd name="connsiteX30-3389" fmla="*/ 918268 w 1432618"/>
                <a:gd name="connsiteY30-3390" fmla="*/ 3381562 h 3550128"/>
                <a:gd name="connsiteX31-3391" fmla="*/ 1016693 w 1432618"/>
                <a:gd name="connsiteY31-3392" fmla="*/ 3543487 h 3550128"/>
                <a:gd name="connsiteX0-3393" fmla="*/ 1016693 w 1432618"/>
                <a:gd name="connsiteY0-3394" fmla="*/ 3543487 h 3550128"/>
                <a:gd name="connsiteX1-3395" fmla="*/ 591243 w 1432618"/>
                <a:gd name="connsiteY1-3396" fmla="*/ 3549837 h 3550128"/>
                <a:gd name="connsiteX2-3397" fmla="*/ 394393 w 1432618"/>
                <a:gd name="connsiteY2-3398" fmla="*/ 3038662 h 3550128"/>
                <a:gd name="connsiteX3-3399" fmla="*/ 746818 w 1432618"/>
                <a:gd name="connsiteY3-3400" fmla="*/ 2343337 h 3550128"/>
                <a:gd name="connsiteX4-3401" fmla="*/ 560128 w 1432618"/>
                <a:gd name="connsiteY4-3402" fmla="*/ 1884232 h 3550128"/>
                <a:gd name="connsiteX5-3403" fmla="*/ 58 w 1432618"/>
                <a:gd name="connsiteY5-3404" fmla="*/ 1832797 h 3550128"/>
                <a:gd name="connsiteX6-3405" fmla="*/ 394393 w 1432618"/>
                <a:gd name="connsiteY6-3406" fmla="*/ 1705162 h 3550128"/>
                <a:gd name="connsiteX7-3407" fmla="*/ 642043 w 1432618"/>
                <a:gd name="connsiteY7-3408" fmla="*/ 1838512 h 3550128"/>
                <a:gd name="connsiteX8-3409" fmla="*/ 689668 w 1432618"/>
                <a:gd name="connsiteY8-3410" fmla="*/ 1609912 h 3550128"/>
                <a:gd name="connsiteX9-3411" fmla="*/ 823018 w 1432618"/>
                <a:gd name="connsiteY9-3412" fmla="*/ 1295587 h 3550128"/>
                <a:gd name="connsiteX10-3413" fmla="*/ 765868 w 1432618"/>
                <a:gd name="connsiteY10-3414" fmla="*/ 771712 h 3550128"/>
                <a:gd name="connsiteX11-3415" fmla="*/ 537268 w 1432618"/>
                <a:gd name="connsiteY11-3416" fmla="*/ 628837 h 3550128"/>
                <a:gd name="connsiteX12-3417" fmla="*/ 689668 w 1432618"/>
                <a:gd name="connsiteY12-3418" fmla="*/ 628837 h 3550128"/>
                <a:gd name="connsiteX13-3419" fmla="*/ 765868 w 1432618"/>
                <a:gd name="connsiteY13-3420" fmla="*/ 714562 h 3550128"/>
                <a:gd name="connsiteX14-3421" fmla="*/ 870643 w 1432618"/>
                <a:gd name="connsiteY14-3422" fmla="*/ 187 h 3550128"/>
                <a:gd name="connsiteX15-3423" fmla="*/ 832543 w 1432618"/>
                <a:gd name="connsiteY15-3424" fmla="*/ 647887 h 3550128"/>
                <a:gd name="connsiteX16-3425" fmla="*/ 908743 w 1432618"/>
                <a:gd name="connsiteY16-3426" fmla="*/ 1038412 h 3550128"/>
                <a:gd name="connsiteX17-3427" fmla="*/ 937318 w 1432618"/>
                <a:gd name="connsiteY17-3428" fmla="*/ 1247962 h 3550128"/>
                <a:gd name="connsiteX18-3429" fmla="*/ 1086543 w 1432618"/>
                <a:gd name="connsiteY18-3430" fmla="*/ 1149537 h 3550128"/>
                <a:gd name="connsiteX19-3431" fmla="*/ 1375468 w 1432618"/>
                <a:gd name="connsiteY19-3432" fmla="*/ 1133662 h 3550128"/>
                <a:gd name="connsiteX20-3433" fmla="*/ 1108768 w 1432618"/>
                <a:gd name="connsiteY20-3434" fmla="*/ 1216212 h 3550128"/>
                <a:gd name="connsiteX21-3435" fmla="*/ 889693 w 1432618"/>
                <a:gd name="connsiteY21-3436" fmla="*/ 1489262 h 3550128"/>
                <a:gd name="connsiteX22-3437" fmla="*/ 835718 w 1432618"/>
                <a:gd name="connsiteY22-3438" fmla="*/ 1857562 h 3550128"/>
                <a:gd name="connsiteX23-3439" fmla="*/ 1003993 w 1432618"/>
                <a:gd name="connsiteY23-3440" fmla="*/ 2270312 h 3550128"/>
                <a:gd name="connsiteX24-3441" fmla="*/ 896043 w 1432618"/>
                <a:gd name="connsiteY24-3442" fmla="*/ 2540187 h 3550128"/>
                <a:gd name="connsiteX25-3443" fmla="*/ 1213543 w 1432618"/>
                <a:gd name="connsiteY25-3444" fmla="*/ 2495737 h 3550128"/>
                <a:gd name="connsiteX26-3445" fmla="*/ 1432618 w 1432618"/>
                <a:gd name="connsiteY26-3446" fmla="*/ 2588606 h 3550128"/>
                <a:gd name="connsiteX27-3447" fmla="*/ 1188143 w 1432618"/>
                <a:gd name="connsiteY27-3448" fmla="*/ 2552887 h 3550128"/>
                <a:gd name="connsiteX28-3449" fmla="*/ 832543 w 1432618"/>
                <a:gd name="connsiteY28-3450" fmla="*/ 2695762 h 3550128"/>
                <a:gd name="connsiteX29-3451" fmla="*/ 689668 w 1432618"/>
                <a:gd name="connsiteY29-3452" fmla="*/ 3048187 h 3550128"/>
                <a:gd name="connsiteX30-3453" fmla="*/ 918268 w 1432618"/>
                <a:gd name="connsiteY30-3454" fmla="*/ 3381562 h 3550128"/>
                <a:gd name="connsiteX31-3455" fmla="*/ 1016693 w 1432618"/>
                <a:gd name="connsiteY31-3456" fmla="*/ 3543487 h 3550128"/>
                <a:gd name="connsiteX0-3457" fmla="*/ 1016693 w 1432618"/>
                <a:gd name="connsiteY0-3458" fmla="*/ 3543487 h 3550128"/>
                <a:gd name="connsiteX1-3459" fmla="*/ 591243 w 1432618"/>
                <a:gd name="connsiteY1-3460" fmla="*/ 3549837 h 3550128"/>
                <a:gd name="connsiteX2-3461" fmla="*/ 394393 w 1432618"/>
                <a:gd name="connsiteY2-3462" fmla="*/ 3038662 h 3550128"/>
                <a:gd name="connsiteX3-3463" fmla="*/ 746818 w 1432618"/>
                <a:gd name="connsiteY3-3464" fmla="*/ 2343337 h 3550128"/>
                <a:gd name="connsiteX4-3465" fmla="*/ 560128 w 1432618"/>
                <a:gd name="connsiteY4-3466" fmla="*/ 1884232 h 3550128"/>
                <a:gd name="connsiteX5-3467" fmla="*/ 58 w 1432618"/>
                <a:gd name="connsiteY5-3468" fmla="*/ 1832797 h 3550128"/>
                <a:gd name="connsiteX6-3469" fmla="*/ 394393 w 1432618"/>
                <a:gd name="connsiteY6-3470" fmla="*/ 1705162 h 3550128"/>
                <a:gd name="connsiteX7-3471" fmla="*/ 642043 w 1432618"/>
                <a:gd name="connsiteY7-3472" fmla="*/ 1838512 h 3550128"/>
                <a:gd name="connsiteX8-3473" fmla="*/ 689668 w 1432618"/>
                <a:gd name="connsiteY8-3474" fmla="*/ 1609912 h 3550128"/>
                <a:gd name="connsiteX9-3475" fmla="*/ 823018 w 1432618"/>
                <a:gd name="connsiteY9-3476" fmla="*/ 1295587 h 3550128"/>
                <a:gd name="connsiteX10-3477" fmla="*/ 765868 w 1432618"/>
                <a:gd name="connsiteY10-3478" fmla="*/ 771712 h 3550128"/>
                <a:gd name="connsiteX11-3479" fmla="*/ 537268 w 1432618"/>
                <a:gd name="connsiteY11-3480" fmla="*/ 628837 h 3550128"/>
                <a:gd name="connsiteX12-3481" fmla="*/ 689668 w 1432618"/>
                <a:gd name="connsiteY12-3482" fmla="*/ 628837 h 3550128"/>
                <a:gd name="connsiteX13-3483" fmla="*/ 765868 w 1432618"/>
                <a:gd name="connsiteY13-3484" fmla="*/ 714562 h 3550128"/>
                <a:gd name="connsiteX14-3485" fmla="*/ 870643 w 1432618"/>
                <a:gd name="connsiteY14-3486" fmla="*/ 187 h 3550128"/>
                <a:gd name="connsiteX15-3487" fmla="*/ 832543 w 1432618"/>
                <a:gd name="connsiteY15-3488" fmla="*/ 647887 h 3550128"/>
                <a:gd name="connsiteX16-3489" fmla="*/ 908743 w 1432618"/>
                <a:gd name="connsiteY16-3490" fmla="*/ 1038412 h 3550128"/>
                <a:gd name="connsiteX17-3491" fmla="*/ 930968 w 1432618"/>
                <a:gd name="connsiteY17-3492" fmla="*/ 1257487 h 3550128"/>
                <a:gd name="connsiteX18-3493" fmla="*/ 1086543 w 1432618"/>
                <a:gd name="connsiteY18-3494" fmla="*/ 1149537 h 3550128"/>
                <a:gd name="connsiteX19-3495" fmla="*/ 1375468 w 1432618"/>
                <a:gd name="connsiteY19-3496" fmla="*/ 1133662 h 3550128"/>
                <a:gd name="connsiteX20-3497" fmla="*/ 1108768 w 1432618"/>
                <a:gd name="connsiteY20-3498" fmla="*/ 1216212 h 3550128"/>
                <a:gd name="connsiteX21-3499" fmla="*/ 889693 w 1432618"/>
                <a:gd name="connsiteY21-3500" fmla="*/ 1489262 h 3550128"/>
                <a:gd name="connsiteX22-3501" fmla="*/ 835718 w 1432618"/>
                <a:gd name="connsiteY22-3502" fmla="*/ 1857562 h 3550128"/>
                <a:gd name="connsiteX23-3503" fmla="*/ 1003993 w 1432618"/>
                <a:gd name="connsiteY23-3504" fmla="*/ 2270312 h 3550128"/>
                <a:gd name="connsiteX24-3505" fmla="*/ 896043 w 1432618"/>
                <a:gd name="connsiteY24-3506" fmla="*/ 2540187 h 3550128"/>
                <a:gd name="connsiteX25-3507" fmla="*/ 1213543 w 1432618"/>
                <a:gd name="connsiteY25-3508" fmla="*/ 2495737 h 3550128"/>
                <a:gd name="connsiteX26-3509" fmla="*/ 1432618 w 1432618"/>
                <a:gd name="connsiteY26-3510" fmla="*/ 2588606 h 3550128"/>
                <a:gd name="connsiteX27-3511" fmla="*/ 1188143 w 1432618"/>
                <a:gd name="connsiteY27-3512" fmla="*/ 2552887 h 3550128"/>
                <a:gd name="connsiteX28-3513" fmla="*/ 832543 w 1432618"/>
                <a:gd name="connsiteY28-3514" fmla="*/ 2695762 h 3550128"/>
                <a:gd name="connsiteX29-3515" fmla="*/ 689668 w 1432618"/>
                <a:gd name="connsiteY29-3516" fmla="*/ 3048187 h 3550128"/>
                <a:gd name="connsiteX30-3517" fmla="*/ 918268 w 1432618"/>
                <a:gd name="connsiteY30-3518" fmla="*/ 3381562 h 3550128"/>
                <a:gd name="connsiteX31-3519" fmla="*/ 1016693 w 1432618"/>
                <a:gd name="connsiteY31-3520" fmla="*/ 3543487 h 3550128"/>
                <a:gd name="connsiteX0-3521" fmla="*/ 1016693 w 1432618"/>
                <a:gd name="connsiteY0-3522" fmla="*/ 3543487 h 3550128"/>
                <a:gd name="connsiteX1-3523" fmla="*/ 591243 w 1432618"/>
                <a:gd name="connsiteY1-3524" fmla="*/ 3549837 h 3550128"/>
                <a:gd name="connsiteX2-3525" fmla="*/ 394393 w 1432618"/>
                <a:gd name="connsiteY2-3526" fmla="*/ 3038662 h 3550128"/>
                <a:gd name="connsiteX3-3527" fmla="*/ 746818 w 1432618"/>
                <a:gd name="connsiteY3-3528" fmla="*/ 2343337 h 3550128"/>
                <a:gd name="connsiteX4-3529" fmla="*/ 560128 w 1432618"/>
                <a:gd name="connsiteY4-3530" fmla="*/ 1884232 h 3550128"/>
                <a:gd name="connsiteX5-3531" fmla="*/ 58 w 1432618"/>
                <a:gd name="connsiteY5-3532" fmla="*/ 1832797 h 3550128"/>
                <a:gd name="connsiteX6-3533" fmla="*/ 394393 w 1432618"/>
                <a:gd name="connsiteY6-3534" fmla="*/ 1705162 h 3550128"/>
                <a:gd name="connsiteX7-3535" fmla="*/ 642043 w 1432618"/>
                <a:gd name="connsiteY7-3536" fmla="*/ 1838512 h 3550128"/>
                <a:gd name="connsiteX8-3537" fmla="*/ 689668 w 1432618"/>
                <a:gd name="connsiteY8-3538" fmla="*/ 1609912 h 3550128"/>
                <a:gd name="connsiteX9-3539" fmla="*/ 823018 w 1432618"/>
                <a:gd name="connsiteY9-3540" fmla="*/ 1295587 h 3550128"/>
                <a:gd name="connsiteX10-3541" fmla="*/ 765868 w 1432618"/>
                <a:gd name="connsiteY10-3542" fmla="*/ 771712 h 3550128"/>
                <a:gd name="connsiteX11-3543" fmla="*/ 537268 w 1432618"/>
                <a:gd name="connsiteY11-3544" fmla="*/ 628837 h 3550128"/>
                <a:gd name="connsiteX12-3545" fmla="*/ 689668 w 1432618"/>
                <a:gd name="connsiteY12-3546" fmla="*/ 628837 h 3550128"/>
                <a:gd name="connsiteX13-3547" fmla="*/ 765868 w 1432618"/>
                <a:gd name="connsiteY13-3548" fmla="*/ 714562 h 3550128"/>
                <a:gd name="connsiteX14-3549" fmla="*/ 870643 w 1432618"/>
                <a:gd name="connsiteY14-3550" fmla="*/ 187 h 3550128"/>
                <a:gd name="connsiteX15-3551" fmla="*/ 832543 w 1432618"/>
                <a:gd name="connsiteY15-3552" fmla="*/ 647887 h 3550128"/>
                <a:gd name="connsiteX16-3553" fmla="*/ 908743 w 1432618"/>
                <a:gd name="connsiteY16-3554" fmla="*/ 1038412 h 3550128"/>
                <a:gd name="connsiteX17-3555" fmla="*/ 930968 w 1432618"/>
                <a:gd name="connsiteY17-3556" fmla="*/ 1257487 h 3550128"/>
                <a:gd name="connsiteX18-3557" fmla="*/ 1086543 w 1432618"/>
                <a:gd name="connsiteY18-3558" fmla="*/ 1149537 h 3550128"/>
                <a:gd name="connsiteX19-3559" fmla="*/ 1375468 w 1432618"/>
                <a:gd name="connsiteY19-3560" fmla="*/ 1133662 h 3550128"/>
                <a:gd name="connsiteX20-3561" fmla="*/ 1108768 w 1432618"/>
                <a:gd name="connsiteY20-3562" fmla="*/ 1216212 h 3550128"/>
                <a:gd name="connsiteX21-3563" fmla="*/ 889693 w 1432618"/>
                <a:gd name="connsiteY21-3564" fmla="*/ 1489262 h 3550128"/>
                <a:gd name="connsiteX22-3565" fmla="*/ 835718 w 1432618"/>
                <a:gd name="connsiteY22-3566" fmla="*/ 1857562 h 3550128"/>
                <a:gd name="connsiteX23-3567" fmla="*/ 1003993 w 1432618"/>
                <a:gd name="connsiteY23-3568" fmla="*/ 2270312 h 3550128"/>
                <a:gd name="connsiteX24-3569" fmla="*/ 896043 w 1432618"/>
                <a:gd name="connsiteY24-3570" fmla="*/ 2540187 h 3550128"/>
                <a:gd name="connsiteX25-3571" fmla="*/ 1213543 w 1432618"/>
                <a:gd name="connsiteY25-3572" fmla="*/ 2495737 h 3550128"/>
                <a:gd name="connsiteX26-3573" fmla="*/ 1432618 w 1432618"/>
                <a:gd name="connsiteY26-3574" fmla="*/ 2588606 h 3550128"/>
                <a:gd name="connsiteX27-3575" fmla="*/ 1188143 w 1432618"/>
                <a:gd name="connsiteY27-3576" fmla="*/ 2552887 h 3550128"/>
                <a:gd name="connsiteX28-3577" fmla="*/ 832543 w 1432618"/>
                <a:gd name="connsiteY28-3578" fmla="*/ 2695762 h 3550128"/>
                <a:gd name="connsiteX29-3579" fmla="*/ 689668 w 1432618"/>
                <a:gd name="connsiteY29-3580" fmla="*/ 3048187 h 3550128"/>
                <a:gd name="connsiteX30-3581" fmla="*/ 918268 w 1432618"/>
                <a:gd name="connsiteY30-3582" fmla="*/ 3381562 h 3550128"/>
                <a:gd name="connsiteX31-3583" fmla="*/ 1016693 w 1432618"/>
                <a:gd name="connsiteY31-3584" fmla="*/ 3543487 h 3550128"/>
                <a:gd name="connsiteX0-3585" fmla="*/ 1016693 w 1432618"/>
                <a:gd name="connsiteY0-3586" fmla="*/ 3543487 h 3550128"/>
                <a:gd name="connsiteX1-3587" fmla="*/ 591243 w 1432618"/>
                <a:gd name="connsiteY1-3588" fmla="*/ 3549837 h 3550128"/>
                <a:gd name="connsiteX2-3589" fmla="*/ 394393 w 1432618"/>
                <a:gd name="connsiteY2-3590" fmla="*/ 3038662 h 3550128"/>
                <a:gd name="connsiteX3-3591" fmla="*/ 746818 w 1432618"/>
                <a:gd name="connsiteY3-3592" fmla="*/ 2343337 h 3550128"/>
                <a:gd name="connsiteX4-3593" fmla="*/ 560128 w 1432618"/>
                <a:gd name="connsiteY4-3594" fmla="*/ 1884232 h 3550128"/>
                <a:gd name="connsiteX5-3595" fmla="*/ 58 w 1432618"/>
                <a:gd name="connsiteY5-3596" fmla="*/ 1832797 h 3550128"/>
                <a:gd name="connsiteX6-3597" fmla="*/ 394393 w 1432618"/>
                <a:gd name="connsiteY6-3598" fmla="*/ 1705162 h 3550128"/>
                <a:gd name="connsiteX7-3599" fmla="*/ 642043 w 1432618"/>
                <a:gd name="connsiteY7-3600" fmla="*/ 1838512 h 3550128"/>
                <a:gd name="connsiteX8-3601" fmla="*/ 689668 w 1432618"/>
                <a:gd name="connsiteY8-3602" fmla="*/ 1609912 h 3550128"/>
                <a:gd name="connsiteX9-3603" fmla="*/ 823018 w 1432618"/>
                <a:gd name="connsiteY9-3604" fmla="*/ 1295587 h 3550128"/>
                <a:gd name="connsiteX10-3605" fmla="*/ 765868 w 1432618"/>
                <a:gd name="connsiteY10-3606" fmla="*/ 771712 h 3550128"/>
                <a:gd name="connsiteX11-3607" fmla="*/ 537268 w 1432618"/>
                <a:gd name="connsiteY11-3608" fmla="*/ 628837 h 3550128"/>
                <a:gd name="connsiteX12-3609" fmla="*/ 689668 w 1432618"/>
                <a:gd name="connsiteY12-3610" fmla="*/ 628837 h 3550128"/>
                <a:gd name="connsiteX13-3611" fmla="*/ 765868 w 1432618"/>
                <a:gd name="connsiteY13-3612" fmla="*/ 714562 h 3550128"/>
                <a:gd name="connsiteX14-3613" fmla="*/ 870643 w 1432618"/>
                <a:gd name="connsiteY14-3614" fmla="*/ 187 h 3550128"/>
                <a:gd name="connsiteX15-3615" fmla="*/ 832543 w 1432618"/>
                <a:gd name="connsiteY15-3616" fmla="*/ 647887 h 3550128"/>
                <a:gd name="connsiteX16-3617" fmla="*/ 908743 w 1432618"/>
                <a:gd name="connsiteY16-3618" fmla="*/ 1038412 h 3550128"/>
                <a:gd name="connsiteX17-3619" fmla="*/ 930968 w 1432618"/>
                <a:gd name="connsiteY17-3620" fmla="*/ 1257487 h 3550128"/>
                <a:gd name="connsiteX18-3621" fmla="*/ 1086543 w 1432618"/>
                <a:gd name="connsiteY18-3622" fmla="*/ 1149537 h 3550128"/>
                <a:gd name="connsiteX19-3623" fmla="*/ 1375468 w 1432618"/>
                <a:gd name="connsiteY19-3624" fmla="*/ 1133662 h 3550128"/>
                <a:gd name="connsiteX20-3625" fmla="*/ 1108768 w 1432618"/>
                <a:gd name="connsiteY20-3626" fmla="*/ 1216212 h 3550128"/>
                <a:gd name="connsiteX21-3627" fmla="*/ 889693 w 1432618"/>
                <a:gd name="connsiteY21-3628" fmla="*/ 1489262 h 3550128"/>
                <a:gd name="connsiteX22-3629" fmla="*/ 835718 w 1432618"/>
                <a:gd name="connsiteY22-3630" fmla="*/ 1857562 h 3550128"/>
                <a:gd name="connsiteX23-3631" fmla="*/ 1003993 w 1432618"/>
                <a:gd name="connsiteY23-3632" fmla="*/ 2270312 h 3550128"/>
                <a:gd name="connsiteX24-3633" fmla="*/ 896043 w 1432618"/>
                <a:gd name="connsiteY24-3634" fmla="*/ 2540187 h 3550128"/>
                <a:gd name="connsiteX25-3635" fmla="*/ 1213543 w 1432618"/>
                <a:gd name="connsiteY25-3636" fmla="*/ 2495737 h 3550128"/>
                <a:gd name="connsiteX26-3637" fmla="*/ 1432618 w 1432618"/>
                <a:gd name="connsiteY26-3638" fmla="*/ 2588606 h 3550128"/>
                <a:gd name="connsiteX27-3639" fmla="*/ 1188143 w 1432618"/>
                <a:gd name="connsiteY27-3640" fmla="*/ 2552887 h 3550128"/>
                <a:gd name="connsiteX28-3641" fmla="*/ 832543 w 1432618"/>
                <a:gd name="connsiteY28-3642" fmla="*/ 2695762 h 3550128"/>
                <a:gd name="connsiteX29-3643" fmla="*/ 689668 w 1432618"/>
                <a:gd name="connsiteY29-3644" fmla="*/ 3048187 h 3550128"/>
                <a:gd name="connsiteX30-3645" fmla="*/ 918268 w 1432618"/>
                <a:gd name="connsiteY30-3646" fmla="*/ 3381562 h 3550128"/>
                <a:gd name="connsiteX31-3647" fmla="*/ 1016693 w 1432618"/>
                <a:gd name="connsiteY31-3648" fmla="*/ 3543487 h 3550128"/>
                <a:gd name="connsiteX0-3649" fmla="*/ 1016693 w 1432618"/>
                <a:gd name="connsiteY0-3650" fmla="*/ 3543486 h 3550127"/>
                <a:gd name="connsiteX1-3651" fmla="*/ 591243 w 1432618"/>
                <a:gd name="connsiteY1-3652" fmla="*/ 3549836 h 3550127"/>
                <a:gd name="connsiteX2-3653" fmla="*/ 394393 w 1432618"/>
                <a:gd name="connsiteY2-3654" fmla="*/ 3038661 h 3550127"/>
                <a:gd name="connsiteX3-3655" fmla="*/ 746818 w 1432618"/>
                <a:gd name="connsiteY3-3656" fmla="*/ 2343336 h 3550127"/>
                <a:gd name="connsiteX4-3657" fmla="*/ 560128 w 1432618"/>
                <a:gd name="connsiteY4-3658" fmla="*/ 1884231 h 3550127"/>
                <a:gd name="connsiteX5-3659" fmla="*/ 58 w 1432618"/>
                <a:gd name="connsiteY5-3660" fmla="*/ 1832796 h 3550127"/>
                <a:gd name="connsiteX6-3661" fmla="*/ 394393 w 1432618"/>
                <a:gd name="connsiteY6-3662" fmla="*/ 1705161 h 3550127"/>
                <a:gd name="connsiteX7-3663" fmla="*/ 642043 w 1432618"/>
                <a:gd name="connsiteY7-3664" fmla="*/ 1838511 h 3550127"/>
                <a:gd name="connsiteX8-3665" fmla="*/ 689668 w 1432618"/>
                <a:gd name="connsiteY8-3666" fmla="*/ 1609911 h 3550127"/>
                <a:gd name="connsiteX9-3667" fmla="*/ 823018 w 1432618"/>
                <a:gd name="connsiteY9-3668" fmla="*/ 1295586 h 3550127"/>
                <a:gd name="connsiteX10-3669" fmla="*/ 765868 w 1432618"/>
                <a:gd name="connsiteY10-3670" fmla="*/ 771711 h 3550127"/>
                <a:gd name="connsiteX11-3671" fmla="*/ 537268 w 1432618"/>
                <a:gd name="connsiteY11-3672" fmla="*/ 628836 h 3550127"/>
                <a:gd name="connsiteX12-3673" fmla="*/ 689668 w 1432618"/>
                <a:gd name="connsiteY12-3674" fmla="*/ 628836 h 3550127"/>
                <a:gd name="connsiteX13-3675" fmla="*/ 765868 w 1432618"/>
                <a:gd name="connsiteY13-3676" fmla="*/ 714561 h 3550127"/>
                <a:gd name="connsiteX14-3677" fmla="*/ 870643 w 1432618"/>
                <a:gd name="connsiteY14-3678" fmla="*/ 186 h 3550127"/>
                <a:gd name="connsiteX15-3679" fmla="*/ 832543 w 1432618"/>
                <a:gd name="connsiteY15-3680" fmla="*/ 647886 h 3550127"/>
                <a:gd name="connsiteX16-3681" fmla="*/ 921443 w 1432618"/>
                <a:gd name="connsiteY16-3682" fmla="*/ 1009836 h 3550127"/>
                <a:gd name="connsiteX17-3683" fmla="*/ 930968 w 1432618"/>
                <a:gd name="connsiteY17-3684" fmla="*/ 1257486 h 3550127"/>
                <a:gd name="connsiteX18-3685" fmla="*/ 1086543 w 1432618"/>
                <a:gd name="connsiteY18-3686" fmla="*/ 1149536 h 3550127"/>
                <a:gd name="connsiteX19-3687" fmla="*/ 1375468 w 1432618"/>
                <a:gd name="connsiteY19-3688" fmla="*/ 1133661 h 3550127"/>
                <a:gd name="connsiteX20-3689" fmla="*/ 1108768 w 1432618"/>
                <a:gd name="connsiteY20-3690" fmla="*/ 1216211 h 3550127"/>
                <a:gd name="connsiteX21-3691" fmla="*/ 889693 w 1432618"/>
                <a:gd name="connsiteY21-3692" fmla="*/ 1489261 h 3550127"/>
                <a:gd name="connsiteX22-3693" fmla="*/ 835718 w 1432618"/>
                <a:gd name="connsiteY22-3694" fmla="*/ 1857561 h 3550127"/>
                <a:gd name="connsiteX23-3695" fmla="*/ 1003993 w 1432618"/>
                <a:gd name="connsiteY23-3696" fmla="*/ 2270311 h 3550127"/>
                <a:gd name="connsiteX24-3697" fmla="*/ 896043 w 1432618"/>
                <a:gd name="connsiteY24-3698" fmla="*/ 2540186 h 3550127"/>
                <a:gd name="connsiteX25-3699" fmla="*/ 1213543 w 1432618"/>
                <a:gd name="connsiteY25-3700" fmla="*/ 2495736 h 3550127"/>
                <a:gd name="connsiteX26-3701" fmla="*/ 1432618 w 1432618"/>
                <a:gd name="connsiteY26-3702" fmla="*/ 2588605 h 3550127"/>
                <a:gd name="connsiteX27-3703" fmla="*/ 1188143 w 1432618"/>
                <a:gd name="connsiteY27-3704" fmla="*/ 2552886 h 3550127"/>
                <a:gd name="connsiteX28-3705" fmla="*/ 832543 w 1432618"/>
                <a:gd name="connsiteY28-3706" fmla="*/ 2695761 h 3550127"/>
                <a:gd name="connsiteX29-3707" fmla="*/ 689668 w 1432618"/>
                <a:gd name="connsiteY29-3708" fmla="*/ 3048186 h 3550127"/>
                <a:gd name="connsiteX30-3709" fmla="*/ 918268 w 1432618"/>
                <a:gd name="connsiteY30-3710" fmla="*/ 3381561 h 3550127"/>
                <a:gd name="connsiteX31-3711" fmla="*/ 1016693 w 1432618"/>
                <a:gd name="connsiteY31-3712" fmla="*/ 3543486 h 3550127"/>
                <a:gd name="connsiteX0-3713" fmla="*/ 1016693 w 1432618"/>
                <a:gd name="connsiteY0-3714" fmla="*/ 3543524 h 3550165"/>
                <a:gd name="connsiteX1-3715" fmla="*/ 591243 w 1432618"/>
                <a:gd name="connsiteY1-3716" fmla="*/ 3549874 h 3550165"/>
                <a:gd name="connsiteX2-3717" fmla="*/ 394393 w 1432618"/>
                <a:gd name="connsiteY2-3718" fmla="*/ 3038699 h 3550165"/>
                <a:gd name="connsiteX3-3719" fmla="*/ 746818 w 1432618"/>
                <a:gd name="connsiteY3-3720" fmla="*/ 2343374 h 3550165"/>
                <a:gd name="connsiteX4-3721" fmla="*/ 560128 w 1432618"/>
                <a:gd name="connsiteY4-3722" fmla="*/ 1884269 h 3550165"/>
                <a:gd name="connsiteX5-3723" fmla="*/ 58 w 1432618"/>
                <a:gd name="connsiteY5-3724" fmla="*/ 1832834 h 3550165"/>
                <a:gd name="connsiteX6-3725" fmla="*/ 394393 w 1432618"/>
                <a:gd name="connsiteY6-3726" fmla="*/ 1705199 h 3550165"/>
                <a:gd name="connsiteX7-3727" fmla="*/ 642043 w 1432618"/>
                <a:gd name="connsiteY7-3728" fmla="*/ 1838549 h 3550165"/>
                <a:gd name="connsiteX8-3729" fmla="*/ 689668 w 1432618"/>
                <a:gd name="connsiteY8-3730" fmla="*/ 1609949 h 3550165"/>
                <a:gd name="connsiteX9-3731" fmla="*/ 823018 w 1432618"/>
                <a:gd name="connsiteY9-3732" fmla="*/ 1295624 h 3550165"/>
                <a:gd name="connsiteX10-3733" fmla="*/ 765868 w 1432618"/>
                <a:gd name="connsiteY10-3734" fmla="*/ 771749 h 3550165"/>
                <a:gd name="connsiteX11-3735" fmla="*/ 537268 w 1432618"/>
                <a:gd name="connsiteY11-3736" fmla="*/ 628874 h 3550165"/>
                <a:gd name="connsiteX12-3737" fmla="*/ 689668 w 1432618"/>
                <a:gd name="connsiteY12-3738" fmla="*/ 628874 h 3550165"/>
                <a:gd name="connsiteX13-3739" fmla="*/ 765868 w 1432618"/>
                <a:gd name="connsiteY13-3740" fmla="*/ 714599 h 3550165"/>
                <a:gd name="connsiteX14-3741" fmla="*/ 870643 w 1432618"/>
                <a:gd name="connsiteY14-3742" fmla="*/ 224 h 3550165"/>
                <a:gd name="connsiteX15-3743" fmla="*/ 857943 w 1432618"/>
                <a:gd name="connsiteY15-3744" fmla="*/ 641574 h 3550165"/>
                <a:gd name="connsiteX16-3745" fmla="*/ 921443 w 1432618"/>
                <a:gd name="connsiteY16-3746" fmla="*/ 1009874 h 3550165"/>
                <a:gd name="connsiteX17-3747" fmla="*/ 930968 w 1432618"/>
                <a:gd name="connsiteY17-3748" fmla="*/ 1257524 h 3550165"/>
                <a:gd name="connsiteX18-3749" fmla="*/ 1086543 w 1432618"/>
                <a:gd name="connsiteY18-3750" fmla="*/ 1149574 h 3550165"/>
                <a:gd name="connsiteX19-3751" fmla="*/ 1375468 w 1432618"/>
                <a:gd name="connsiteY19-3752" fmla="*/ 1133699 h 3550165"/>
                <a:gd name="connsiteX20-3753" fmla="*/ 1108768 w 1432618"/>
                <a:gd name="connsiteY20-3754" fmla="*/ 1216249 h 3550165"/>
                <a:gd name="connsiteX21-3755" fmla="*/ 889693 w 1432618"/>
                <a:gd name="connsiteY21-3756" fmla="*/ 1489299 h 3550165"/>
                <a:gd name="connsiteX22-3757" fmla="*/ 835718 w 1432618"/>
                <a:gd name="connsiteY22-3758" fmla="*/ 1857599 h 3550165"/>
                <a:gd name="connsiteX23-3759" fmla="*/ 1003993 w 1432618"/>
                <a:gd name="connsiteY23-3760" fmla="*/ 2270349 h 3550165"/>
                <a:gd name="connsiteX24-3761" fmla="*/ 896043 w 1432618"/>
                <a:gd name="connsiteY24-3762" fmla="*/ 2540224 h 3550165"/>
                <a:gd name="connsiteX25-3763" fmla="*/ 1213543 w 1432618"/>
                <a:gd name="connsiteY25-3764" fmla="*/ 2495774 h 3550165"/>
                <a:gd name="connsiteX26-3765" fmla="*/ 1432618 w 1432618"/>
                <a:gd name="connsiteY26-3766" fmla="*/ 2588643 h 3550165"/>
                <a:gd name="connsiteX27-3767" fmla="*/ 1188143 w 1432618"/>
                <a:gd name="connsiteY27-3768" fmla="*/ 2552924 h 3550165"/>
                <a:gd name="connsiteX28-3769" fmla="*/ 832543 w 1432618"/>
                <a:gd name="connsiteY28-3770" fmla="*/ 2695799 h 3550165"/>
                <a:gd name="connsiteX29-3771" fmla="*/ 689668 w 1432618"/>
                <a:gd name="connsiteY29-3772" fmla="*/ 3048224 h 3550165"/>
                <a:gd name="connsiteX30-3773" fmla="*/ 918268 w 1432618"/>
                <a:gd name="connsiteY30-3774" fmla="*/ 3381599 h 3550165"/>
                <a:gd name="connsiteX31-3775" fmla="*/ 1016693 w 1432618"/>
                <a:gd name="connsiteY31-3776" fmla="*/ 3543524 h 3550165"/>
                <a:gd name="connsiteX0-3777" fmla="*/ 1016693 w 1432618"/>
                <a:gd name="connsiteY0-3778" fmla="*/ 3543529 h 3550170"/>
                <a:gd name="connsiteX1-3779" fmla="*/ 591243 w 1432618"/>
                <a:gd name="connsiteY1-3780" fmla="*/ 3549879 h 3550170"/>
                <a:gd name="connsiteX2-3781" fmla="*/ 394393 w 1432618"/>
                <a:gd name="connsiteY2-3782" fmla="*/ 3038704 h 3550170"/>
                <a:gd name="connsiteX3-3783" fmla="*/ 746818 w 1432618"/>
                <a:gd name="connsiteY3-3784" fmla="*/ 2343379 h 3550170"/>
                <a:gd name="connsiteX4-3785" fmla="*/ 560128 w 1432618"/>
                <a:gd name="connsiteY4-3786" fmla="*/ 1884274 h 3550170"/>
                <a:gd name="connsiteX5-3787" fmla="*/ 58 w 1432618"/>
                <a:gd name="connsiteY5-3788" fmla="*/ 1832839 h 3550170"/>
                <a:gd name="connsiteX6-3789" fmla="*/ 394393 w 1432618"/>
                <a:gd name="connsiteY6-3790" fmla="*/ 1705204 h 3550170"/>
                <a:gd name="connsiteX7-3791" fmla="*/ 642043 w 1432618"/>
                <a:gd name="connsiteY7-3792" fmla="*/ 1838554 h 3550170"/>
                <a:gd name="connsiteX8-3793" fmla="*/ 689668 w 1432618"/>
                <a:gd name="connsiteY8-3794" fmla="*/ 1609954 h 3550170"/>
                <a:gd name="connsiteX9-3795" fmla="*/ 823018 w 1432618"/>
                <a:gd name="connsiteY9-3796" fmla="*/ 1295629 h 3550170"/>
                <a:gd name="connsiteX10-3797" fmla="*/ 765868 w 1432618"/>
                <a:gd name="connsiteY10-3798" fmla="*/ 771754 h 3550170"/>
                <a:gd name="connsiteX11-3799" fmla="*/ 537268 w 1432618"/>
                <a:gd name="connsiteY11-3800" fmla="*/ 628879 h 3550170"/>
                <a:gd name="connsiteX12-3801" fmla="*/ 689668 w 1432618"/>
                <a:gd name="connsiteY12-3802" fmla="*/ 628879 h 3550170"/>
                <a:gd name="connsiteX13-3803" fmla="*/ 765868 w 1432618"/>
                <a:gd name="connsiteY13-3804" fmla="*/ 714604 h 3550170"/>
                <a:gd name="connsiteX14-3805" fmla="*/ 870643 w 1432618"/>
                <a:gd name="connsiteY14-3806" fmla="*/ 229 h 3550170"/>
                <a:gd name="connsiteX15-3807" fmla="*/ 857943 w 1432618"/>
                <a:gd name="connsiteY15-3808" fmla="*/ 641579 h 3550170"/>
                <a:gd name="connsiteX16-3809" fmla="*/ 921443 w 1432618"/>
                <a:gd name="connsiteY16-3810" fmla="*/ 1009879 h 3550170"/>
                <a:gd name="connsiteX17-3811" fmla="*/ 930968 w 1432618"/>
                <a:gd name="connsiteY17-3812" fmla="*/ 1257529 h 3550170"/>
                <a:gd name="connsiteX18-3813" fmla="*/ 1086543 w 1432618"/>
                <a:gd name="connsiteY18-3814" fmla="*/ 1149579 h 3550170"/>
                <a:gd name="connsiteX19-3815" fmla="*/ 1375468 w 1432618"/>
                <a:gd name="connsiteY19-3816" fmla="*/ 1133704 h 3550170"/>
                <a:gd name="connsiteX20-3817" fmla="*/ 1108768 w 1432618"/>
                <a:gd name="connsiteY20-3818" fmla="*/ 1216254 h 3550170"/>
                <a:gd name="connsiteX21-3819" fmla="*/ 889693 w 1432618"/>
                <a:gd name="connsiteY21-3820" fmla="*/ 1489304 h 3550170"/>
                <a:gd name="connsiteX22-3821" fmla="*/ 835718 w 1432618"/>
                <a:gd name="connsiteY22-3822" fmla="*/ 1857604 h 3550170"/>
                <a:gd name="connsiteX23-3823" fmla="*/ 1003993 w 1432618"/>
                <a:gd name="connsiteY23-3824" fmla="*/ 2270354 h 3550170"/>
                <a:gd name="connsiteX24-3825" fmla="*/ 896043 w 1432618"/>
                <a:gd name="connsiteY24-3826" fmla="*/ 2540229 h 3550170"/>
                <a:gd name="connsiteX25-3827" fmla="*/ 1213543 w 1432618"/>
                <a:gd name="connsiteY25-3828" fmla="*/ 2495779 h 3550170"/>
                <a:gd name="connsiteX26-3829" fmla="*/ 1432618 w 1432618"/>
                <a:gd name="connsiteY26-3830" fmla="*/ 2588648 h 3550170"/>
                <a:gd name="connsiteX27-3831" fmla="*/ 1188143 w 1432618"/>
                <a:gd name="connsiteY27-3832" fmla="*/ 2552929 h 3550170"/>
                <a:gd name="connsiteX28-3833" fmla="*/ 832543 w 1432618"/>
                <a:gd name="connsiteY28-3834" fmla="*/ 2695804 h 3550170"/>
                <a:gd name="connsiteX29-3835" fmla="*/ 689668 w 1432618"/>
                <a:gd name="connsiteY29-3836" fmla="*/ 3048229 h 3550170"/>
                <a:gd name="connsiteX30-3837" fmla="*/ 918268 w 1432618"/>
                <a:gd name="connsiteY30-3838" fmla="*/ 3381604 h 3550170"/>
                <a:gd name="connsiteX31-3839" fmla="*/ 1016693 w 1432618"/>
                <a:gd name="connsiteY31-3840" fmla="*/ 3543529 h 3550170"/>
                <a:gd name="connsiteX0-3841" fmla="*/ 1016693 w 1432618"/>
                <a:gd name="connsiteY0-3842" fmla="*/ 3581611 h 3588252"/>
                <a:gd name="connsiteX1-3843" fmla="*/ 591243 w 1432618"/>
                <a:gd name="connsiteY1-3844" fmla="*/ 3587961 h 3588252"/>
                <a:gd name="connsiteX2-3845" fmla="*/ 394393 w 1432618"/>
                <a:gd name="connsiteY2-3846" fmla="*/ 3076786 h 3588252"/>
                <a:gd name="connsiteX3-3847" fmla="*/ 746818 w 1432618"/>
                <a:gd name="connsiteY3-3848" fmla="*/ 2381461 h 3588252"/>
                <a:gd name="connsiteX4-3849" fmla="*/ 560128 w 1432618"/>
                <a:gd name="connsiteY4-3850" fmla="*/ 1922356 h 3588252"/>
                <a:gd name="connsiteX5-3851" fmla="*/ 58 w 1432618"/>
                <a:gd name="connsiteY5-3852" fmla="*/ 1870921 h 3588252"/>
                <a:gd name="connsiteX6-3853" fmla="*/ 394393 w 1432618"/>
                <a:gd name="connsiteY6-3854" fmla="*/ 1743286 h 3588252"/>
                <a:gd name="connsiteX7-3855" fmla="*/ 642043 w 1432618"/>
                <a:gd name="connsiteY7-3856" fmla="*/ 1876636 h 3588252"/>
                <a:gd name="connsiteX8-3857" fmla="*/ 689668 w 1432618"/>
                <a:gd name="connsiteY8-3858" fmla="*/ 1648036 h 3588252"/>
                <a:gd name="connsiteX9-3859" fmla="*/ 823018 w 1432618"/>
                <a:gd name="connsiteY9-3860" fmla="*/ 1333711 h 3588252"/>
                <a:gd name="connsiteX10-3861" fmla="*/ 765868 w 1432618"/>
                <a:gd name="connsiteY10-3862" fmla="*/ 809836 h 3588252"/>
                <a:gd name="connsiteX11-3863" fmla="*/ 537268 w 1432618"/>
                <a:gd name="connsiteY11-3864" fmla="*/ 666961 h 3588252"/>
                <a:gd name="connsiteX12-3865" fmla="*/ 689668 w 1432618"/>
                <a:gd name="connsiteY12-3866" fmla="*/ 666961 h 3588252"/>
                <a:gd name="connsiteX13-3867" fmla="*/ 765868 w 1432618"/>
                <a:gd name="connsiteY13-3868" fmla="*/ 752686 h 3588252"/>
                <a:gd name="connsiteX14-3869" fmla="*/ 886518 w 1432618"/>
                <a:gd name="connsiteY14-3870" fmla="*/ 211 h 3588252"/>
                <a:gd name="connsiteX15-3871" fmla="*/ 857943 w 1432618"/>
                <a:gd name="connsiteY15-3872" fmla="*/ 679661 h 3588252"/>
                <a:gd name="connsiteX16-3873" fmla="*/ 921443 w 1432618"/>
                <a:gd name="connsiteY16-3874" fmla="*/ 1047961 h 3588252"/>
                <a:gd name="connsiteX17-3875" fmla="*/ 930968 w 1432618"/>
                <a:gd name="connsiteY17-3876" fmla="*/ 1295611 h 3588252"/>
                <a:gd name="connsiteX18-3877" fmla="*/ 1086543 w 1432618"/>
                <a:gd name="connsiteY18-3878" fmla="*/ 1187661 h 3588252"/>
                <a:gd name="connsiteX19-3879" fmla="*/ 1375468 w 1432618"/>
                <a:gd name="connsiteY19-3880" fmla="*/ 1171786 h 3588252"/>
                <a:gd name="connsiteX20-3881" fmla="*/ 1108768 w 1432618"/>
                <a:gd name="connsiteY20-3882" fmla="*/ 1254336 h 3588252"/>
                <a:gd name="connsiteX21-3883" fmla="*/ 889693 w 1432618"/>
                <a:gd name="connsiteY21-3884" fmla="*/ 1527386 h 3588252"/>
                <a:gd name="connsiteX22-3885" fmla="*/ 835718 w 1432618"/>
                <a:gd name="connsiteY22-3886" fmla="*/ 1895686 h 3588252"/>
                <a:gd name="connsiteX23-3887" fmla="*/ 1003993 w 1432618"/>
                <a:gd name="connsiteY23-3888" fmla="*/ 2308436 h 3588252"/>
                <a:gd name="connsiteX24-3889" fmla="*/ 896043 w 1432618"/>
                <a:gd name="connsiteY24-3890" fmla="*/ 2578311 h 3588252"/>
                <a:gd name="connsiteX25-3891" fmla="*/ 1213543 w 1432618"/>
                <a:gd name="connsiteY25-3892" fmla="*/ 2533861 h 3588252"/>
                <a:gd name="connsiteX26-3893" fmla="*/ 1432618 w 1432618"/>
                <a:gd name="connsiteY26-3894" fmla="*/ 2626730 h 3588252"/>
                <a:gd name="connsiteX27-3895" fmla="*/ 1188143 w 1432618"/>
                <a:gd name="connsiteY27-3896" fmla="*/ 2591011 h 3588252"/>
                <a:gd name="connsiteX28-3897" fmla="*/ 832543 w 1432618"/>
                <a:gd name="connsiteY28-3898" fmla="*/ 2733886 h 3588252"/>
                <a:gd name="connsiteX29-3899" fmla="*/ 689668 w 1432618"/>
                <a:gd name="connsiteY29-3900" fmla="*/ 3086311 h 3588252"/>
                <a:gd name="connsiteX30-3901" fmla="*/ 918268 w 1432618"/>
                <a:gd name="connsiteY30-3902" fmla="*/ 3419686 h 3588252"/>
                <a:gd name="connsiteX31-3903" fmla="*/ 1016693 w 1432618"/>
                <a:gd name="connsiteY31-3904" fmla="*/ 3581611 h 3588252"/>
                <a:gd name="connsiteX0-3905" fmla="*/ 1016693 w 1432618"/>
                <a:gd name="connsiteY0-3906" fmla="*/ 3581400 h 3588041"/>
                <a:gd name="connsiteX1-3907" fmla="*/ 591243 w 1432618"/>
                <a:gd name="connsiteY1-3908" fmla="*/ 3587750 h 3588041"/>
                <a:gd name="connsiteX2-3909" fmla="*/ 394393 w 1432618"/>
                <a:gd name="connsiteY2-3910" fmla="*/ 3076575 h 3588041"/>
                <a:gd name="connsiteX3-3911" fmla="*/ 746818 w 1432618"/>
                <a:gd name="connsiteY3-3912" fmla="*/ 2381250 h 3588041"/>
                <a:gd name="connsiteX4-3913" fmla="*/ 560128 w 1432618"/>
                <a:gd name="connsiteY4-3914" fmla="*/ 1922145 h 3588041"/>
                <a:gd name="connsiteX5-3915" fmla="*/ 58 w 1432618"/>
                <a:gd name="connsiteY5-3916" fmla="*/ 1870710 h 3588041"/>
                <a:gd name="connsiteX6-3917" fmla="*/ 394393 w 1432618"/>
                <a:gd name="connsiteY6-3918" fmla="*/ 1743075 h 3588041"/>
                <a:gd name="connsiteX7-3919" fmla="*/ 642043 w 1432618"/>
                <a:gd name="connsiteY7-3920" fmla="*/ 1876425 h 3588041"/>
                <a:gd name="connsiteX8-3921" fmla="*/ 689668 w 1432618"/>
                <a:gd name="connsiteY8-3922" fmla="*/ 1647825 h 3588041"/>
                <a:gd name="connsiteX9-3923" fmla="*/ 823018 w 1432618"/>
                <a:gd name="connsiteY9-3924" fmla="*/ 1333500 h 3588041"/>
                <a:gd name="connsiteX10-3925" fmla="*/ 765868 w 1432618"/>
                <a:gd name="connsiteY10-3926" fmla="*/ 809625 h 3588041"/>
                <a:gd name="connsiteX11-3927" fmla="*/ 537268 w 1432618"/>
                <a:gd name="connsiteY11-3928" fmla="*/ 666750 h 3588041"/>
                <a:gd name="connsiteX12-3929" fmla="*/ 689668 w 1432618"/>
                <a:gd name="connsiteY12-3930" fmla="*/ 666750 h 3588041"/>
                <a:gd name="connsiteX13-3931" fmla="*/ 765868 w 1432618"/>
                <a:gd name="connsiteY13-3932" fmla="*/ 752475 h 3588041"/>
                <a:gd name="connsiteX14-3933" fmla="*/ 886518 w 1432618"/>
                <a:gd name="connsiteY14-3934" fmla="*/ 0 h 3588041"/>
                <a:gd name="connsiteX15-3935" fmla="*/ 857943 w 1432618"/>
                <a:gd name="connsiteY15-3936" fmla="*/ 679450 h 3588041"/>
                <a:gd name="connsiteX16-3937" fmla="*/ 921443 w 1432618"/>
                <a:gd name="connsiteY16-3938" fmla="*/ 1047750 h 3588041"/>
                <a:gd name="connsiteX17-3939" fmla="*/ 930968 w 1432618"/>
                <a:gd name="connsiteY17-3940" fmla="*/ 1295400 h 3588041"/>
                <a:gd name="connsiteX18-3941" fmla="*/ 1086543 w 1432618"/>
                <a:gd name="connsiteY18-3942" fmla="*/ 1187450 h 3588041"/>
                <a:gd name="connsiteX19-3943" fmla="*/ 1375468 w 1432618"/>
                <a:gd name="connsiteY19-3944" fmla="*/ 1171575 h 3588041"/>
                <a:gd name="connsiteX20-3945" fmla="*/ 1108768 w 1432618"/>
                <a:gd name="connsiteY20-3946" fmla="*/ 1254125 h 3588041"/>
                <a:gd name="connsiteX21-3947" fmla="*/ 889693 w 1432618"/>
                <a:gd name="connsiteY21-3948" fmla="*/ 1527175 h 3588041"/>
                <a:gd name="connsiteX22-3949" fmla="*/ 835718 w 1432618"/>
                <a:gd name="connsiteY22-3950" fmla="*/ 1895475 h 3588041"/>
                <a:gd name="connsiteX23-3951" fmla="*/ 1003993 w 1432618"/>
                <a:gd name="connsiteY23-3952" fmla="*/ 2308225 h 3588041"/>
                <a:gd name="connsiteX24-3953" fmla="*/ 896043 w 1432618"/>
                <a:gd name="connsiteY24-3954" fmla="*/ 2578100 h 3588041"/>
                <a:gd name="connsiteX25-3955" fmla="*/ 1213543 w 1432618"/>
                <a:gd name="connsiteY25-3956" fmla="*/ 2533650 h 3588041"/>
                <a:gd name="connsiteX26-3957" fmla="*/ 1432618 w 1432618"/>
                <a:gd name="connsiteY26-3958" fmla="*/ 2626519 h 3588041"/>
                <a:gd name="connsiteX27-3959" fmla="*/ 1188143 w 1432618"/>
                <a:gd name="connsiteY27-3960" fmla="*/ 2590800 h 3588041"/>
                <a:gd name="connsiteX28-3961" fmla="*/ 832543 w 1432618"/>
                <a:gd name="connsiteY28-3962" fmla="*/ 2733675 h 3588041"/>
                <a:gd name="connsiteX29-3963" fmla="*/ 689668 w 1432618"/>
                <a:gd name="connsiteY29-3964" fmla="*/ 3086100 h 3588041"/>
                <a:gd name="connsiteX30-3965" fmla="*/ 918268 w 1432618"/>
                <a:gd name="connsiteY30-3966" fmla="*/ 3419475 h 3588041"/>
                <a:gd name="connsiteX31-3967" fmla="*/ 1016693 w 1432618"/>
                <a:gd name="connsiteY31-3968" fmla="*/ 3581400 h 3588041"/>
                <a:gd name="connsiteX0-3969" fmla="*/ 1016693 w 1432618"/>
                <a:gd name="connsiteY0-3970" fmla="*/ 3581400 h 3588041"/>
                <a:gd name="connsiteX1-3971" fmla="*/ 591243 w 1432618"/>
                <a:gd name="connsiteY1-3972" fmla="*/ 3587750 h 3588041"/>
                <a:gd name="connsiteX2-3973" fmla="*/ 394393 w 1432618"/>
                <a:gd name="connsiteY2-3974" fmla="*/ 3076575 h 3588041"/>
                <a:gd name="connsiteX3-3975" fmla="*/ 746818 w 1432618"/>
                <a:gd name="connsiteY3-3976" fmla="*/ 2381250 h 3588041"/>
                <a:gd name="connsiteX4-3977" fmla="*/ 560128 w 1432618"/>
                <a:gd name="connsiteY4-3978" fmla="*/ 1922145 h 3588041"/>
                <a:gd name="connsiteX5-3979" fmla="*/ 58 w 1432618"/>
                <a:gd name="connsiteY5-3980" fmla="*/ 1870710 h 3588041"/>
                <a:gd name="connsiteX6-3981" fmla="*/ 394393 w 1432618"/>
                <a:gd name="connsiteY6-3982" fmla="*/ 1743075 h 3588041"/>
                <a:gd name="connsiteX7-3983" fmla="*/ 642043 w 1432618"/>
                <a:gd name="connsiteY7-3984" fmla="*/ 1876425 h 3588041"/>
                <a:gd name="connsiteX8-3985" fmla="*/ 689668 w 1432618"/>
                <a:gd name="connsiteY8-3986" fmla="*/ 1647825 h 3588041"/>
                <a:gd name="connsiteX9-3987" fmla="*/ 823018 w 1432618"/>
                <a:gd name="connsiteY9-3988" fmla="*/ 1333500 h 3588041"/>
                <a:gd name="connsiteX10-3989" fmla="*/ 765868 w 1432618"/>
                <a:gd name="connsiteY10-3990" fmla="*/ 809625 h 3588041"/>
                <a:gd name="connsiteX11-3991" fmla="*/ 537268 w 1432618"/>
                <a:gd name="connsiteY11-3992" fmla="*/ 666750 h 3588041"/>
                <a:gd name="connsiteX12-3993" fmla="*/ 689668 w 1432618"/>
                <a:gd name="connsiteY12-3994" fmla="*/ 666750 h 3588041"/>
                <a:gd name="connsiteX13-3995" fmla="*/ 765868 w 1432618"/>
                <a:gd name="connsiteY13-3996" fmla="*/ 752475 h 3588041"/>
                <a:gd name="connsiteX14-3997" fmla="*/ 886518 w 1432618"/>
                <a:gd name="connsiteY14-3998" fmla="*/ 0 h 3588041"/>
                <a:gd name="connsiteX15-3999" fmla="*/ 857943 w 1432618"/>
                <a:gd name="connsiteY15-4000" fmla="*/ 679450 h 3588041"/>
                <a:gd name="connsiteX16-4001" fmla="*/ 921443 w 1432618"/>
                <a:gd name="connsiteY16-4002" fmla="*/ 1047750 h 3588041"/>
                <a:gd name="connsiteX17-4003" fmla="*/ 930968 w 1432618"/>
                <a:gd name="connsiteY17-4004" fmla="*/ 1295400 h 3588041"/>
                <a:gd name="connsiteX18-4005" fmla="*/ 1086543 w 1432618"/>
                <a:gd name="connsiteY18-4006" fmla="*/ 1187450 h 3588041"/>
                <a:gd name="connsiteX19-4007" fmla="*/ 1375468 w 1432618"/>
                <a:gd name="connsiteY19-4008" fmla="*/ 1171575 h 3588041"/>
                <a:gd name="connsiteX20-4009" fmla="*/ 1108768 w 1432618"/>
                <a:gd name="connsiteY20-4010" fmla="*/ 1254125 h 3588041"/>
                <a:gd name="connsiteX21-4011" fmla="*/ 889693 w 1432618"/>
                <a:gd name="connsiteY21-4012" fmla="*/ 1527175 h 3588041"/>
                <a:gd name="connsiteX22-4013" fmla="*/ 835718 w 1432618"/>
                <a:gd name="connsiteY22-4014" fmla="*/ 1895475 h 3588041"/>
                <a:gd name="connsiteX23-4015" fmla="*/ 1003993 w 1432618"/>
                <a:gd name="connsiteY23-4016" fmla="*/ 2308225 h 3588041"/>
                <a:gd name="connsiteX24-4017" fmla="*/ 896043 w 1432618"/>
                <a:gd name="connsiteY24-4018" fmla="*/ 2578100 h 3588041"/>
                <a:gd name="connsiteX25-4019" fmla="*/ 1213543 w 1432618"/>
                <a:gd name="connsiteY25-4020" fmla="*/ 2533650 h 3588041"/>
                <a:gd name="connsiteX26-4021" fmla="*/ 1432618 w 1432618"/>
                <a:gd name="connsiteY26-4022" fmla="*/ 2626519 h 3588041"/>
                <a:gd name="connsiteX27-4023" fmla="*/ 1188143 w 1432618"/>
                <a:gd name="connsiteY27-4024" fmla="*/ 2590800 h 3588041"/>
                <a:gd name="connsiteX28-4025" fmla="*/ 832543 w 1432618"/>
                <a:gd name="connsiteY28-4026" fmla="*/ 2733675 h 3588041"/>
                <a:gd name="connsiteX29-4027" fmla="*/ 689668 w 1432618"/>
                <a:gd name="connsiteY29-4028" fmla="*/ 3086100 h 3588041"/>
                <a:gd name="connsiteX30-4029" fmla="*/ 918268 w 1432618"/>
                <a:gd name="connsiteY30-4030" fmla="*/ 3419475 h 3588041"/>
                <a:gd name="connsiteX31-4031" fmla="*/ 1016693 w 1432618"/>
                <a:gd name="connsiteY31-4032" fmla="*/ 3581400 h 3588041"/>
                <a:gd name="connsiteX0-4033" fmla="*/ 1016693 w 1432618"/>
                <a:gd name="connsiteY0-4034" fmla="*/ 3581400 h 3588041"/>
                <a:gd name="connsiteX1-4035" fmla="*/ 591243 w 1432618"/>
                <a:gd name="connsiteY1-4036" fmla="*/ 3587750 h 3588041"/>
                <a:gd name="connsiteX2-4037" fmla="*/ 394393 w 1432618"/>
                <a:gd name="connsiteY2-4038" fmla="*/ 3076575 h 3588041"/>
                <a:gd name="connsiteX3-4039" fmla="*/ 746818 w 1432618"/>
                <a:gd name="connsiteY3-4040" fmla="*/ 2381250 h 3588041"/>
                <a:gd name="connsiteX4-4041" fmla="*/ 560128 w 1432618"/>
                <a:gd name="connsiteY4-4042" fmla="*/ 1922145 h 3588041"/>
                <a:gd name="connsiteX5-4043" fmla="*/ 58 w 1432618"/>
                <a:gd name="connsiteY5-4044" fmla="*/ 1870710 h 3588041"/>
                <a:gd name="connsiteX6-4045" fmla="*/ 394393 w 1432618"/>
                <a:gd name="connsiteY6-4046" fmla="*/ 1743075 h 3588041"/>
                <a:gd name="connsiteX7-4047" fmla="*/ 642043 w 1432618"/>
                <a:gd name="connsiteY7-4048" fmla="*/ 1876425 h 3588041"/>
                <a:gd name="connsiteX8-4049" fmla="*/ 689668 w 1432618"/>
                <a:gd name="connsiteY8-4050" fmla="*/ 1647825 h 3588041"/>
                <a:gd name="connsiteX9-4051" fmla="*/ 823018 w 1432618"/>
                <a:gd name="connsiteY9-4052" fmla="*/ 1333500 h 3588041"/>
                <a:gd name="connsiteX10-4053" fmla="*/ 765868 w 1432618"/>
                <a:gd name="connsiteY10-4054" fmla="*/ 809625 h 3588041"/>
                <a:gd name="connsiteX11-4055" fmla="*/ 388043 w 1432618"/>
                <a:gd name="connsiteY11-4056" fmla="*/ 695325 h 3588041"/>
                <a:gd name="connsiteX12-4057" fmla="*/ 689668 w 1432618"/>
                <a:gd name="connsiteY12-4058" fmla="*/ 666750 h 3588041"/>
                <a:gd name="connsiteX13-4059" fmla="*/ 765868 w 1432618"/>
                <a:gd name="connsiteY13-4060" fmla="*/ 752475 h 3588041"/>
                <a:gd name="connsiteX14-4061" fmla="*/ 886518 w 1432618"/>
                <a:gd name="connsiteY14-4062" fmla="*/ 0 h 3588041"/>
                <a:gd name="connsiteX15-4063" fmla="*/ 857943 w 1432618"/>
                <a:gd name="connsiteY15-4064" fmla="*/ 679450 h 3588041"/>
                <a:gd name="connsiteX16-4065" fmla="*/ 921443 w 1432618"/>
                <a:gd name="connsiteY16-4066" fmla="*/ 1047750 h 3588041"/>
                <a:gd name="connsiteX17-4067" fmla="*/ 930968 w 1432618"/>
                <a:gd name="connsiteY17-4068" fmla="*/ 1295400 h 3588041"/>
                <a:gd name="connsiteX18-4069" fmla="*/ 1086543 w 1432618"/>
                <a:gd name="connsiteY18-4070" fmla="*/ 1187450 h 3588041"/>
                <a:gd name="connsiteX19-4071" fmla="*/ 1375468 w 1432618"/>
                <a:gd name="connsiteY19-4072" fmla="*/ 1171575 h 3588041"/>
                <a:gd name="connsiteX20-4073" fmla="*/ 1108768 w 1432618"/>
                <a:gd name="connsiteY20-4074" fmla="*/ 1254125 h 3588041"/>
                <a:gd name="connsiteX21-4075" fmla="*/ 889693 w 1432618"/>
                <a:gd name="connsiteY21-4076" fmla="*/ 1527175 h 3588041"/>
                <a:gd name="connsiteX22-4077" fmla="*/ 835718 w 1432618"/>
                <a:gd name="connsiteY22-4078" fmla="*/ 1895475 h 3588041"/>
                <a:gd name="connsiteX23-4079" fmla="*/ 1003993 w 1432618"/>
                <a:gd name="connsiteY23-4080" fmla="*/ 2308225 h 3588041"/>
                <a:gd name="connsiteX24-4081" fmla="*/ 896043 w 1432618"/>
                <a:gd name="connsiteY24-4082" fmla="*/ 2578100 h 3588041"/>
                <a:gd name="connsiteX25-4083" fmla="*/ 1213543 w 1432618"/>
                <a:gd name="connsiteY25-4084" fmla="*/ 2533650 h 3588041"/>
                <a:gd name="connsiteX26-4085" fmla="*/ 1432618 w 1432618"/>
                <a:gd name="connsiteY26-4086" fmla="*/ 2626519 h 3588041"/>
                <a:gd name="connsiteX27-4087" fmla="*/ 1188143 w 1432618"/>
                <a:gd name="connsiteY27-4088" fmla="*/ 2590800 h 3588041"/>
                <a:gd name="connsiteX28-4089" fmla="*/ 832543 w 1432618"/>
                <a:gd name="connsiteY28-4090" fmla="*/ 2733675 h 3588041"/>
                <a:gd name="connsiteX29-4091" fmla="*/ 689668 w 1432618"/>
                <a:gd name="connsiteY29-4092" fmla="*/ 3086100 h 3588041"/>
                <a:gd name="connsiteX30-4093" fmla="*/ 918268 w 1432618"/>
                <a:gd name="connsiteY30-4094" fmla="*/ 3419475 h 3588041"/>
                <a:gd name="connsiteX31-4095" fmla="*/ 1016693 w 1432618"/>
                <a:gd name="connsiteY31-4096" fmla="*/ 3581400 h 3588041"/>
                <a:gd name="connsiteX0-4097" fmla="*/ 1016693 w 1432618"/>
                <a:gd name="connsiteY0-4098" fmla="*/ 3581400 h 3588041"/>
                <a:gd name="connsiteX1-4099" fmla="*/ 591243 w 1432618"/>
                <a:gd name="connsiteY1-4100" fmla="*/ 3587750 h 3588041"/>
                <a:gd name="connsiteX2-4101" fmla="*/ 394393 w 1432618"/>
                <a:gd name="connsiteY2-4102" fmla="*/ 3076575 h 3588041"/>
                <a:gd name="connsiteX3-4103" fmla="*/ 746818 w 1432618"/>
                <a:gd name="connsiteY3-4104" fmla="*/ 2381250 h 3588041"/>
                <a:gd name="connsiteX4-4105" fmla="*/ 560128 w 1432618"/>
                <a:gd name="connsiteY4-4106" fmla="*/ 1922145 h 3588041"/>
                <a:gd name="connsiteX5-4107" fmla="*/ 58 w 1432618"/>
                <a:gd name="connsiteY5-4108" fmla="*/ 1870710 h 3588041"/>
                <a:gd name="connsiteX6-4109" fmla="*/ 394393 w 1432618"/>
                <a:gd name="connsiteY6-4110" fmla="*/ 1743075 h 3588041"/>
                <a:gd name="connsiteX7-4111" fmla="*/ 642043 w 1432618"/>
                <a:gd name="connsiteY7-4112" fmla="*/ 1876425 h 3588041"/>
                <a:gd name="connsiteX8-4113" fmla="*/ 689668 w 1432618"/>
                <a:gd name="connsiteY8-4114" fmla="*/ 1647825 h 3588041"/>
                <a:gd name="connsiteX9-4115" fmla="*/ 823018 w 1432618"/>
                <a:gd name="connsiteY9-4116" fmla="*/ 1333500 h 3588041"/>
                <a:gd name="connsiteX10-4117" fmla="*/ 765868 w 1432618"/>
                <a:gd name="connsiteY10-4118" fmla="*/ 809625 h 3588041"/>
                <a:gd name="connsiteX11-4119" fmla="*/ 388043 w 1432618"/>
                <a:gd name="connsiteY11-4120" fmla="*/ 695325 h 3588041"/>
                <a:gd name="connsiteX12-4121" fmla="*/ 689668 w 1432618"/>
                <a:gd name="connsiteY12-4122" fmla="*/ 666750 h 3588041"/>
                <a:gd name="connsiteX13-4123" fmla="*/ 791268 w 1432618"/>
                <a:gd name="connsiteY13-4124" fmla="*/ 673100 h 3588041"/>
                <a:gd name="connsiteX14-4125" fmla="*/ 886518 w 1432618"/>
                <a:gd name="connsiteY14-4126" fmla="*/ 0 h 3588041"/>
                <a:gd name="connsiteX15-4127" fmla="*/ 857943 w 1432618"/>
                <a:gd name="connsiteY15-4128" fmla="*/ 679450 h 3588041"/>
                <a:gd name="connsiteX16-4129" fmla="*/ 921443 w 1432618"/>
                <a:gd name="connsiteY16-4130" fmla="*/ 1047750 h 3588041"/>
                <a:gd name="connsiteX17-4131" fmla="*/ 930968 w 1432618"/>
                <a:gd name="connsiteY17-4132" fmla="*/ 1295400 h 3588041"/>
                <a:gd name="connsiteX18-4133" fmla="*/ 1086543 w 1432618"/>
                <a:gd name="connsiteY18-4134" fmla="*/ 1187450 h 3588041"/>
                <a:gd name="connsiteX19-4135" fmla="*/ 1375468 w 1432618"/>
                <a:gd name="connsiteY19-4136" fmla="*/ 1171575 h 3588041"/>
                <a:gd name="connsiteX20-4137" fmla="*/ 1108768 w 1432618"/>
                <a:gd name="connsiteY20-4138" fmla="*/ 1254125 h 3588041"/>
                <a:gd name="connsiteX21-4139" fmla="*/ 889693 w 1432618"/>
                <a:gd name="connsiteY21-4140" fmla="*/ 1527175 h 3588041"/>
                <a:gd name="connsiteX22-4141" fmla="*/ 835718 w 1432618"/>
                <a:gd name="connsiteY22-4142" fmla="*/ 1895475 h 3588041"/>
                <a:gd name="connsiteX23-4143" fmla="*/ 1003993 w 1432618"/>
                <a:gd name="connsiteY23-4144" fmla="*/ 2308225 h 3588041"/>
                <a:gd name="connsiteX24-4145" fmla="*/ 896043 w 1432618"/>
                <a:gd name="connsiteY24-4146" fmla="*/ 2578100 h 3588041"/>
                <a:gd name="connsiteX25-4147" fmla="*/ 1213543 w 1432618"/>
                <a:gd name="connsiteY25-4148" fmla="*/ 2533650 h 3588041"/>
                <a:gd name="connsiteX26-4149" fmla="*/ 1432618 w 1432618"/>
                <a:gd name="connsiteY26-4150" fmla="*/ 2626519 h 3588041"/>
                <a:gd name="connsiteX27-4151" fmla="*/ 1188143 w 1432618"/>
                <a:gd name="connsiteY27-4152" fmla="*/ 2590800 h 3588041"/>
                <a:gd name="connsiteX28-4153" fmla="*/ 832543 w 1432618"/>
                <a:gd name="connsiteY28-4154" fmla="*/ 2733675 h 3588041"/>
                <a:gd name="connsiteX29-4155" fmla="*/ 689668 w 1432618"/>
                <a:gd name="connsiteY29-4156" fmla="*/ 3086100 h 3588041"/>
                <a:gd name="connsiteX30-4157" fmla="*/ 918268 w 1432618"/>
                <a:gd name="connsiteY30-4158" fmla="*/ 3419475 h 3588041"/>
                <a:gd name="connsiteX31-4159" fmla="*/ 1016693 w 1432618"/>
                <a:gd name="connsiteY31-4160" fmla="*/ 3581400 h 3588041"/>
                <a:gd name="connsiteX0-4161" fmla="*/ 1016693 w 1432618"/>
                <a:gd name="connsiteY0-4162" fmla="*/ 3581400 h 3588041"/>
                <a:gd name="connsiteX1-4163" fmla="*/ 591243 w 1432618"/>
                <a:gd name="connsiteY1-4164" fmla="*/ 3587750 h 3588041"/>
                <a:gd name="connsiteX2-4165" fmla="*/ 394393 w 1432618"/>
                <a:gd name="connsiteY2-4166" fmla="*/ 3076575 h 3588041"/>
                <a:gd name="connsiteX3-4167" fmla="*/ 746818 w 1432618"/>
                <a:gd name="connsiteY3-4168" fmla="*/ 2381250 h 3588041"/>
                <a:gd name="connsiteX4-4169" fmla="*/ 560128 w 1432618"/>
                <a:gd name="connsiteY4-4170" fmla="*/ 1922145 h 3588041"/>
                <a:gd name="connsiteX5-4171" fmla="*/ 58 w 1432618"/>
                <a:gd name="connsiteY5-4172" fmla="*/ 1870710 h 3588041"/>
                <a:gd name="connsiteX6-4173" fmla="*/ 394393 w 1432618"/>
                <a:gd name="connsiteY6-4174" fmla="*/ 1743075 h 3588041"/>
                <a:gd name="connsiteX7-4175" fmla="*/ 642043 w 1432618"/>
                <a:gd name="connsiteY7-4176" fmla="*/ 1876425 h 3588041"/>
                <a:gd name="connsiteX8-4177" fmla="*/ 689668 w 1432618"/>
                <a:gd name="connsiteY8-4178" fmla="*/ 1647825 h 3588041"/>
                <a:gd name="connsiteX9-4179" fmla="*/ 823018 w 1432618"/>
                <a:gd name="connsiteY9-4180" fmla="*/ 1333500 h 3588041"/>
                <a:gd name="connsiteX10-4181" fmla="*/ 765868 w 1432618"/>
                <a:gd name="connsiteY10-4182" fmla="*/ 809625 h 3588041"/>
                <a:gd name="connsiteX11-4183" fmla="*/ 388043 w 1432618"/>
                <a:gd name="connsiteY11-4184" fmla="*/ 695325 h 3588041"/>
                <a:gd name="connsiteX12-4185" fmla="*/ 689668 w 1432618"/>
                <a:gd name="connsiteY12-4186" fmla="*/ 666750 h 3588041"/>
                <a:gd name="connsiteX13-4187" fmla="*/ 794443 w 1432618"/>
                <a:gd name="connsiteY13-4188" fmla="*/ 565150 h 3588041"/>
                <a:gd name="connsiteX14-4189" fmla="*/ 886518 w 1432618"/>
                <a:gd name="connsiteY14-4190" fmla="*/ 0 h 3588041"/>
                <a:gd name="connsiteX15-4191" fmla="*/ 857943 w 1432618"/>
                <a:gd name="connsiteY15-4192" fmla="*/ 679450 h 3588041"/>
                <a:gd name="connsiteX16-4193" fmla="*/ 921443 w 1432618"/>
                <a:gd name="connsiteY16-4194" fmla="*/ 1047750 h 3588041"/>
                <a:gd name="connsiteX17-4195" fmla="*/ 930968 w 1432618"/>
                <a:gd name="connsiteY17-4196" fmla="*/ 1295400 h 3588041"/>
                <a:gd name="connsiteX18-4197" fmla="*/ 1086543 w 1432618"/>
                <a:gd name="connsiteY18-4198" fmla="*/ 1187450 h 3588041"/>
                <a:gd name="connsiteX19-4199" fmla="*/ 1375468 w 1432618"/>
                <a:gd name="connsiteY19-4200" fmla="*/ 1171575 h 3588041"/>
                <a:gd name="connsiteX20-4201" fmla="*/ 1108768 w 1432618"/>
                <a:gd name="connsiteY20-4202" fmla="*/ 1254125 h 3588041"/>
                <a:gd name="connsiteX21-4203" fmla="*/ 889693 w 1432618"/>
                <a:gd name="connsiteY21-4204" fmla="*/ 1527175 h 3588041"/>
                <a:gd name="connsiteX22-4205" fmla="*/ 835718 w 1432618"/>
                <a:gd name="connsiteY22-4206" fmla="*/ 1895475 h 3588041"/>
                <a:gd name="connsiteX23-4207" fmla="*/ 1003993 w 1432618"/>
                <a:gd name="connsiteY23-4208" fmla="*/ 2308225 h 3588041"/>
                <a:gd name="connsiteX24-4209" fmla="*/ 896043 w 1432618"/>
                <a:gd name="connsiteY24-4210" fmla="*/ 2578100 h 3588041"/>
                <a:gd name="connsiteX25-4211" fmla="*/ 1213543 w 1432618"/>
                <a:gd name="connsiteY25-4212" fmla="*/ 2533650 h 3588041"/>
                <a:gd name="connsiteX26-4213" fmla="*/ 1432618 w 1432618"/>
                <a:gd name="connsiteY26-4214" fmla="*/ 2626519 h 3588041"/>
                <a:gd name="connsiteX27-4215" fmla="*/ 1188143 w 1432618"/>
                <a:gd name="connsiteY27-4216" fmla="*/ 2590800 h 3588041"/>
                <a:gd name="connsiteX28-4217" fmla="*/ 832543 w 1432618"/>
                <a:gd name="connsiteY28-4218" fmla="*/ 2733675 h 3588041"/>
                <a:gd name="connsiteX29-4219" fmla="*/ 689668 w 1432618"/>
                <a:gd name="connsiteY29-4220" fmla="*/ 3086100 h 3588041"/>
                <a:gd name="connsiteX30-4221" fmla="*/ 918268 w 1432618"/>
                <a:gd name="connsiteY30-4222" fmla="*/ 3419475 h 3588041"/>
                <a:gd name="connsiteX31-4223" fmla="*/ 1016693 w 1432618"/>
                <a:gd name="connsiteY31-4224" fmla="*/ 3581400 h 3588041"/>
                <a:gd name="connsiteX0-4225" fmla="*/ 1016693 w 1432618"/>
                <a:gd name="connsiteY0-4226" fmla="*/ 3581400 h 3588041"/>
                <a:gd name="connsiteX1-4227" fmla="*/ 591243 w 1432618"/>
                <a:gd name="connsiteY1-4228" fmla="*/ 3587750 h 3588041"/>
                <a:gd name="connsiteX2-4229" fmla="*/ 394393 w 1432618"/>
                <a:gd name="connsiteY2-4230" fmla="*/ 3076575 h 3588041"/>
                <a:gd name="connsiteX3-4231" fmla="*/ 746818 w 1432618"/>
                <a:gd name="connsiteY3-4232" fmla="*/ 2381250 h 3588041"/>
                <a:gd name="connsiteX4-4233" fmla="*/ 560128 w 1432618"/>
                <a:gd name="connsiteY4-4234" fmla="*/ 1922145 h 3588041"/>
                <a:gd name="connsiteX5-4235" fmla="*/ 58 w 1432618"/>
                <a:gd name="connsiteY5-4236" fmla="*/ 1870710 h 3588041"/>
                <a:gd name="connsiteX6-4237" fmla="*/ 394393 w 1432618"/>
                <a:gd name="connsiteY6-4238" fmla="*/ 1743075 h 3588041"/>
                <a:gd name="connsiteX7-4239" fmla="*/ 642043 w 1432618"/>
                <a:gd name="connsiteY7-4240" fmla="*/ 1876425 h 3588041"/>
                <a:gd name="connsiteX8-4241" fmla="*/ 689668 w 1432618"/>
                <a:gd name="connsiteY8-4242" fmla="*/ 1647825 h 3588041"/>
                <a:gd name="connsiteX9-4243" fmla="*/ 823018 w 1432618"/>
                <a:gd name="connsiteY9-4244" fmla="*/ 1333500 h 3588041"/>
                <a:gd name="connsiteX10-4245" fmla="*/ 765868 w 1432618"/>
                <a:gd name="connsiteY10-4246" fmla="*/ 809625 h 3588041"/>
                <a:gd name="connsiteX11-4247" fmla="*/ 388043 w 1432618"/>
                <a:gd name="connsiteY11-4248" fmla="*/ 695325 h 3588041"/>
                <a:gd name="connsiteX12-4249" fmla="*/ 689668 w 1432618"/>
                <a:gd name="connsiteY12-4250" fmla="*/ 666750 h 3588041"/>
                <a:gd name="connsiteX13-4251" fmla="*/ 794443 w 1432618"/>
                <a:gd name="connsiteY13-4252" fmla="*/ 565150 h 3588041"/>
                <a:gd name="connsiteX14-4253" fmla="*/ 886518 w 1432618"/>
                <a:gd name="connsiteY14-4254" fmla="*/ 0 h 3588041"/>
                <a:gd name="connsiteX15-4255" fmla="*/ 857943 w 1432618"/>
                <a:gd name="connsiteY15-4256" fmla="*/ 679450 h 3588041"/>
                <a:gd name="connsiteX16-4257" fmla="*/ 921443 w 1432618"/>
                <a:gd name="connsiteY16-4258" fmla="*/ 1047750 h 3588041"/>
                <a:gd name="connsiteX17-4259" fmla="*/ 930968 w 1432618"/>
                <a:gd name="connsiteY17-4260" fmla="*/ 1295400 h 3588041"/>
                <a:gd name="connsiteX18-4261" fmla="*/ 1086543 w 1432618"/>
                <a:gd name="connsiteY18-4262" fmla="*/ 1187450 h 3588041"/>
                <a:gd name="connsiteX19-4263" fmla="*/ 1375468 w 1432618"/>
                <a:gd name="connsiteY19-4264" fmla="*/ 1171575 h 3588041"/>
                <a:gd name="connsiteX20-4265" fmla="*/ 1108768 w 1432618"/>
                <a:gd name="connsiteY20-4266" fmla="*/ 1254125 h 3588041"/>
                <a:gd name="connsiteX21-4267" fmla="*/ 889693 w 1432618"/>
                <a:gd name="connsiteY21-4268" fmla="*/ 1527175 h 3588041"/>
                <a:gd name="connsiteX22-4269" fmla="*/ 835718 w 1432618"/>
                <a:gd name="connsiteY22-4270" fmla="*/ 1895475 h 3588041"/>
                <a:gd name="connsiteX23-4271" fmla="*/ 1003993 w 1432618"/>
                <a:gd name="connsiteY23-4272" fmla="*/ 2308225 h 3588041"/>
                <a:gd name="connsiteX24-4273" fmla="*/ 896043 w 1432618"/>
                <a:gd name="connsiteY24-4274" fmla="*/ 2578100 h 3588041"/>
                <a:gd name="connsiteX25-4275" fmla="*/ 1213543 w 1432618"/>
                <a:gd name="connsiteY25-4276" fmla="*/ 2533650 h 3588041"/>
                <a:gd name="connsiteX26-4277" fmla="*/ 1432618 w 1432618"/>
                <a:gd name="connsiteY26-4278" fmla="*/ 2626519 h 3588041"/>
                <a:gd name="connsiteX27-4279" fmla="*/ 1188143 w 1432618"/>
                <a:gd name="connsiteY27-4280" fmla="*/ 2590800 h 3588041"/>
                <a:gd name="connsiteX28-4281" fmla="*/ 832543 w 1432618"/>
                <a:gd name="connsiteY28-4282" fmla="*/ 2733675 h 3588041"/>
                <a:gd name="connsiteX29-4283" fmla="*/ 689668 w 1432618"/>
                <a:gd name="connsiteY29-4284" fmla="*/ 3086100 h 3588041"/>
                <a:gd name="connsiteX30-4285" fmla="*/ 918268 w 1432618"/>
                <a:gd name="connsiteY30-4286" fmla="*/ 3419475 h 3588041"/>
                <a:gd name="connsiteX31-4287" fmla="*/ 1016693 w 1432618"/>
                <a:gd name="connsiteY31-4288" fmla="*/ 3581400 h 3588041"/>
                <a:gd name="connsiteX0-4289" fmla="*/ 1016693 w 1432618"/>
                <a:gd name="connsiteY0-4290" fmla="*/ 3581400 h 3588041"/>
                <a:gd name="connsiteX1-4291" fmla="*/ 591243 w 1432618"/>
                <a:gd name="connsiteY1-4292" fmla="*/ 3587750 h 3588041"/>
                <a:gd name="connsiteX2-4293" fmla="*/ 394393 w 1432618"/>
                <a:gd name="connsiteY2-4294" fmla="*/ 3076575 h 3588041"/>
                <a:gd name="connsiteX3-4295" fmla="*/ 746818 w 1432618"/>
                <a:gd name="connsiteY3-4296" fmla="*/ 2381250 h 3588041"/>
                <a:gd name="connsiteX4-4297" fmla="*/ 560128 w 1432618"/>
                <a:gd name="connsiteY4-4298" fmla="*/ 1922145 h 3588041"/>
                <a:gd name="connsiteX5-4299" fmla="*/ 58 w 1432618"/>
                <a:gd name="connsiteY5-4300" fmla="*/ 1870710 h 3588041"/>
                <a:gd name="connsiteX6-4301" fmla="*/ 394393 w 1432618"/>
                <a:gd name="connsiteY6-4302" fmla="*/ 1743075 h 3588041"/>
                <a:gd name="connsiteX7-4303" fmla="*/ 642043 w 1432618"/>
                <a:gd name="connsiteY7-4304" fmla="*/ 1876425 h 3588041"/>
                <a:gd name="connsiteX8-4305" fmla="*/ 689668 w 1432618"/>
                <a:gd name="connsiteY8-4306" fmla="*/ 1647825 h 3588041"/>
                <a:gd name="connsiteX9-4307" fmla="*/ 823018 w 1432618"/>
                <a:gd name="connsiteY9-4308" fmla="*/ 1333500 h 3588041"/>
                <a:gd name="connsiteX10-4309" fmla="*/ 765868 w 1432618"/>
                <a:gd name="connsiteY10-4310" fmla="*/ 809625 h 3588041"/>
                <a:gd name="connsiteX11-4311" fmla="*/ 388043 w 1432618"/>
                <a:gd name="connsiteY11-4312" fmla="*/ 695325 h 3588041"/>
                <a:gd name="connsiteX12-4313" fmla="*/ 724593 w 1432618"/>
                <a:gd name="connsiteY12-4314" fmla="*/ 688975 h 3588041"/>
                <a:gd name="connsiteX13-4315" fmla="*/ 794443 w 1432618"/>
                <a:gd name="connsiteY13-4316" fmla="*/ 565150 h 3588041"/>
                <a:gd name="connsiteX14-4317" fmla="*/ 886518 w 1432618"/>
                <a:gd name="connsiteY14-4318" fmla="*/ 0 h 3588041"/>
                <a:gd name="connsiteX15-4319" fmla="*/ 857943 w 1432618"/>
                <a:gd name="connsiteY15-4320" fmla="*/ 679450 h 3588041"/>
                <a:gd name="connsiteX16-4321" fmla="*/ 921443 w 1432618"/>
                <a:gd name="connsiteY16-4322" fmla="*/ 1047750 h 3588041"/>
                <a:gd name="connsiteX17-4323" fmla="*/ 930968 w 1432618"/>
                <a:gd name="connsiteY17-4324" fmla="*/ 1295400 h 3588041"/>
                <a:gd name="connsiteX18-4325" fmla="*/ 1086543 w 1432618"/>
                <a:gd name="connsiteY18-4326" fmla="*/ 1187450 h 3588041"/>
                <a:gd name="connsiteX19-4327" fmla="*/ 1375468 w 1432618"/>
                <a:gd name="connsiteY19-4328" fmla="*/ 1171575 h 3588041"/>
                <a:gd name="connsiteX20-4329" fmla="*/ 1108768 w 1432618"/>
                <a:gd name="connsiteY20-4330" fmla="*/ 1254125 h 3588041"/>
                <a:gd name="connsiteX21-4331" fmla="*/ 889693 w 1432618"/>
                <a:gd name="connsiteY21-4332" fmla="*/ 1527175 h 3588041"/>
                <a:gd name="connsiteX22-4333" fmla="*/ 835718 w 1432618"/>
                <a:gd name="connsiteY22-4334" fmla="*/ 1895475 h 3588041"/>
                <a:gd name="connsiteX23-4335" fmla="*/ 1003993 w 1432618"/>
                <a:gd name="connsiteY23-4336" fmla="*/ 2308225 h 3588041"/>
                <a:gd name="connsiteX24-4337" fmla="*/ 896043 w 1432618"/>
                <a:gd name="connsiteY24-4338" fmla="*/ 2578100 h 3588041"/>
                <a:gd name="connsiteX25-4339" fmla="*/ 1213543 w 1432618"/>
                <a:gd name="connsiteY25-4340" fmla="*/ 2533650 h 3588041"/>
                <a:gd name="connsiteX26-4341" fmla="*/ 1432618 w 1432618"/>
                <a:gd name="connsiteY26-4342" fmla="*/ 2626519 h 3588041"/>
                <a:gd name="connsiteX27-4343" fmla="*/ 1188143 w 1432618"/>
                <a:gd name="connsiteY27-4344" fmla="*/ 2590800 h 3588041"/>
                <a:gd name="connsiteX28-4345" fmla="*/ 832543 w 1432618"/>
                <a:gd name="connsiteY28-4346" fmla="*/ 2733675 h 3588041"/>
                <a:gd name="connsiteX29-4347" fmla="*/ 689668 w 1432618"/>
                <a:gd name="connsiteY29-4348" fmla="*/ 3086100 h 3588041"/>
                <a:gd name="connsiteX30-4349" fmla="*/ 918268 w 1432618"/>
                <a:gd name="connsiteY30-4350" fmla="*/ 3419475 h 3588041"/>
                <a:gd name="connsiteX31-4351" fmla="*/ 1016693 w 1432618"/>
                <a:gd name="connsiteY31-4352" fmla="*/ 3581400 h 3588041"/>
                <a:gd name="connsiteX0-4353" fmla="*/ 1016693 w 1432618"/>
                <a:gd name="connsiteY0-4354" fmla="*/ 3581400 h 3588041"/>
                <a:gd name="connsiteX1-4355" fmla="*/ 591243 w 1432618"/>
                <a:gd name="connsiteY1-4356" fmla="*/ 3587750 h 3588041"/>
                <a:gd name="connsiteX2-4357" fmla="*/ 394393 w 1432618"/>
                <a:gd name="connsiteY2-4358" fmla="*/ 3076575 h 3588041"/>
                <a:gd name="connsiteX3-4359" fmla="*/ 746818 w 1432618"/>
                <a:gd name="connsiteY3-4360" fmla="*/ 2381250 h 3588041"/>
                <a:gd name="connsiteX4-4361" fmla="*/ 560128 w 1432618"/>
                <a:gd name="connsiteY4-4362" fmla="*/ 1922145 h 3588041"/>
                <a:gd name="connsiteX5-4363" fmla="*/ 58 w 1432618"/>
                <a:gd name="connsiteY5-4364" fmla="*/ 1870710 h 3588041"/>
                <a:gd name="connsiteX6-4365" fmla="*/ 394393 w 1432618"/>
                <a:gd name="connsiteY6-4366" fmla="*/ 1743075 h 3588041"/>
                <a:gd name="connsiteX7-4367" fmla="*/ 642043 w 1432618"/>
                <a:gd name="connsiteY7-4368" fmla="*/ 1876425 h 3588041"/>
                <a:gd name="connsiteX8-4369" fmla="*/ 689668 w 1432618"/>
                <a:gd name="connsiteY8-4370" fmla="*/ 1647825 h 3588041"/>
                <a:gd name="connsiteX9-4371" fmla="*/ 823018 w 1432618"/>
                <a:gd name="connsiteY9-4372" fmla="*/ 1333500 h 3588041"/>
                <a:gd name="connsiteX10-4373" fmla="*/ 765868 w 1432618"/>
                <a:gd name="connsiteY10-4374" fmla="*/ 809625 h 3588041"/>
                <a:gd name="connsiteX11-4375" fmla="*/ 388043 w 1432618"/>
                <a:gd name="connsiteY11-4376" fmla="*/ 695325 h 3588041"/>
                <a:gd name="connsiteX12-4377" fmla="*/ 741262 w 1432618"/>
                <a:gd name="connsiteY12-4378" fmla="*/ 677068 h 3588041"/>
                <a:gd name="connsiteX13-4379" fmla="*/ 794443 w 1432618"/>
                <a:gd name="connsiteY13-4380" fmla="*/ 565150 h 3588041"/>
                <a:gd name="connsiteX14-4381" fmla="*/ 886518 w 1432618"/>
                <a:gd name="connsiteY14-4382" fmla="*/ 0 h 3588041"/>
                <a:gd name="connsiteX15-4383" fmla="*/ 857943 w 1432618"/>
                <a:gd name="connsiteY15-4384" fmla="*/ 679450 h 3588041"/>
                <a:gd name="connsiteX16-4385" fmla="*/ 921443 w 1432618"/>
                <a:gd name="connsiteY16-4386" fmla="*/ 1047750 h 3588041"/>
                <a:gd name="connsiteX17-4387" fmla="*/ 930968 w 1432618"/>
                <a:gd name="connsiteY17-4388" fmla="*/ 1295400 h 3588041"/>
                <a:gd name="connsiteX18-4389" fmla="*/ 1086543 w 1432618"/>
                <a:gd name="connsiteY18-4390" fmla="*/ 1187450 h 3588041"/>
                <a:gd name="connsiteX19-4391" fmla="*/ 1375468 w 1432618"/>
                <a:gd name="connsiteY19-4392" fmla="*/ 1171575 h 3588041"/>
                <a:gd name="connsiteX20-4393" fmla="*/ 1108768 w 1432618"/>
                <a:gd name="connsiteY20-4394" fmla="*/ 1254125 h 3588041"/>
                <a:gd name="connsiteX21-4395" fmla="*/ 889693 w 1432618"/>
                <a:gd name="connsiteY21-4396" fmla="*/ 1527175 h 3588041"/>
                <a:gd name="connsiteX22-4397" fmla="*/ 835718 w 1432618"/>
                <a:gd name="connsiteY22-4398" fmla="*/ 1895475 h 3588041"/>
                <a:gd name="connsiteX23-4399" fmla="*/ 1003993 w 1432618"/>
                <a:gd name="connsiteY23-4400" fmla="*/ 2308225 h 3588041"/>
                <a:gd name="connsiteX24-4401" fmla="*/ 896043 w 1432618"/>
                <a:gd name="connsiteY24-4402" fmla="*/ 2578100 h 3588041"/>
                <a:gd name="connsiteX25-4403" fmla="*/ 1213543 w 1432618"/>
                <a:gd name="connsiteY25-4404" fmla="*/ 2533650 h 3588041"/>
                <a:gd name="connsiteX26-4405" fmla="*/ 1432618 w 1432618"/>
                <a:gd name="connsiteY26-4406" fmla="*/ 2626519 h 3588041"/>
                <a:gd name="connsiteX27-4407" fmla="*/ 1188143 w 1432618"/>
                <a:gd name="connsiteY27-4408" fmla="*/ 2590800 h 3588041"/>
                <a:gd name="connsiteX28-4409" fmla="*/ 832543 w 1432618"/>
                <a:gd name="connsiteY28-4410" fmla="*/ 2733675 h 3588041"/>
                <a:gd name="connsiteX29-4411" fmla="*/ 689668 w 1432618"/>
                <a:gd name="connsiteY29-4412" fmla="*/ 3086100 h 3588041"/>
                <a:gd name="connsiteX30-4413" fmla="*/ 918268 w 1432618"/>
                <a:gd name="connsiteY30-4414" fmla="*/ 3419475 h 3588041"/>
                <a:gd name="connsiteX31-4415" fmla="*/ 1016693 w 1432618"/>
                <a:gd name="connsiteY31-4416" fmla="*/ 3581400 h 3588041"/>
                <a:gd name="connsiteX0-4417" fmla="*/ 1016693 w 1432618"/>
                <a:gd name="connsiteY0-4418" fmla="*/ 3581400 h 3588041"/>
                <a:gd name="connsiteX1-4419" fmla="*/ 591243 w 1432618"/>
                <a:gd name="connsiteY1-4420" fmla="*/ 3587750 h 3588041"/>
                <a:gd name="connsiteX2-4421" fmla="*/ 394393 w 1432618"/>
                <a:gd name="connsiteY2-4422" fmla="*/ 3076575 h 3588041"/>
                <a:gd name="connsiteX3-4423" fmla="*/ 746818 w 1432618"/>
                <a:gd name="connsiteY3-4424" fmla="*/ 2381250 h 3588041"/>
                <a:gd name="connsiteX4-4425" fmla="*/ 560128 w 1432618"/>
                <a:gd name="connsiteY4-4426" fmla="*/ 1922145 h 3588041"/>
                <a:gd name="connsiteX5-4427" fmla="*/ 58 w 1432618"/>
                <a:gd name="connsiteY5-4428" fmla="*/ 1870710 h 3588041"/>
                <a:gd name="connsiteX6-4429" fmla="*/ 394393 w 1432618"/>
                <a:gd name="connsiteY6-4430" fmla="*/ 1743075 h 3588041"/>
                <a:gd name="connsiteX7-4431" fmla="*/ 642043 w 1432618"/>
                <a:gd name="connsiteY7-4432" fmla="*/ 1876425 h 3588041"/>
                <a:gd name="connsiteX8-4433" fmla="*/ 689668 w 1432618"/>
                <a:gd name="connsiteY8-4434" fmla="*/ 1647825 h 3588041"/>
                <a:gd name="connsiteX9-4435" fmla="*/ 823018 w 1432618"/>
                <a:gd name="connsiteY9-4436" fmla="*/ 1333500 h 3588041"/>
                <a:gd name="connsiteX10-4437" fmla="*/ 765868 w 1432618"/>
                <a:gd name="connsiteY10-4438" fmla="*/ 809625 h 3588041"/>
                <a:gd name="connsiteX11-4439" fmla="*/ 388043 w 1432618"/>
                <a:gd name="connsiteY11-4440" fmla="*/ 695325 h 3588041"/>
                <a:gd name="connsiteX12-4441" fmla="*/ 741262 w 1432618"/>
                <a:gd name="connsiteY12-4442" fmla="*/ 677068 h 3588041"/>
                <a:gd name="connsiteX13-4443" fmla="*/ 794443 w 1432618"/>
                <a:gd name="connsiteY13-4444" fmla="*/ 565150 h 3588041"/>
                <a:gd name="connsiteX14-4445" fmla="*/ 886518 w 1432618"/>
                <a:gd name="connsiteY14-4446" fmla="*/ 0 h 3588041"/>
                <a:gd name="connsiteX15-4447" fmla="*/ 857943 w 1432618"/>
                <a:gd name="connsiteY15-4448" fmla="*/ 679450 h 3588041"/>
                <a:gd name="connsiteX16-4449" fmla="*/ 921443 w 1432618"/>
                <a:gd name="connsiteY16-4450" fmla="*/ 1047750 h 3588041"/>
                <a:gd name="connsiteX17-4451" fmla="*/ 930968 w 1432618"/>
                <a:gd name="connsiteY17-4452" fmla="*/ 1295400 h 3588041"/>
                <a:gd name="connsiteX18-4453" fmla="*/ 1086543 w 1432618"/>
                <a:gd name="connsiteY18-4454" fmla="*/ 1187450 h 3588041"/>
                <a:gd name="connsiteX19-4455" fmla="*/ 1375468 w 1432618"/>
                <a:gd name="connsiteY19-4456" fmla="*/ 1171575 h 3588041"/>
                <a:gd name="connsiteX20-4457" fmla="*/ 1108768 w 1432618"/>
                <a:gd name="connsiteY20-4458" fmla="*/ 1254125 h 3588041"/>
                <a:gd name="connsiteX21-4459" fmla="*/ 889693 w 1432618"/>
                <a:gd name="connsiteY21-4460" fmla="*/ 1527175 h 3588041"/>
                <a:gd name="connsiteX22-4461" fmla="*/ 835718 w 1432618"/>
                <a:gd name="connsiteY22-4462" fmla="*/ 1895475 h 3588041"/>
                <a:gd name="connsiteX23-4463" fmla="*/ 1003993 w 1432618"/>
                <a:gd name="connsiteY23-4464" fmla="*/ 2308225 h 3588041"/>
                <a:gd name="connsiteX24-4465" fmla="*/ 896043 w 1432618"/>
                <a:gd name="connsiteY24-4466" fmla="*/ 2578100 h 3588041"/>
                <a:gd name="connsiteX25-4467" fmla="*/ 1213543 w 1432618"/>
                <a:gd name="connsiteY25-4468" fmla="*/ 2533650 h 3588041"/>
                <a:gd name="connsiteX26-4469" fmla="*/ 1432618 w 1432618"/>
                <a:gd name="connsiteY26-4470" fmla="*/ 2626519 h 3588041"/>
                <a:gd name="connsiteX27-4471" fmla="*/ 1188143 w 1432618"/>
                <a:gd name="connsiteY27-4472" fmla="*/ 2590800 h 3588041"/>
                <a:gd name="connsiteX28-4473" fmla="*/ 832543 w 1432618"/>
                <a:gd name="connsiteY28-4474" fmla="*/ 2733675 h 3588041"/>
                <a:gd name="connsiteX29-4475" fmla="*/ 689668 w 1432618"/>
                <a:gd name="connsiteY29-4476" fmla="*/ 3086100 h 3588041"/>
                <a:gd name="connsiteX30-4477" fmla="*/ 918268 w 1432618"/>
                <a:gd name="connsiteY30-4478" fmla="*/ 3419475 h 3588041"/>
                <a:gd name="connsiteX31-4479" fmla="*/ 1016693 w 1432618"/>
                <a:gd name="connsiteY31-4480" fmla="*/ 3581400 h 3588041"/>
                <a:gd name="connsiteX0-4481" fmla="*/ 1016693 w 1432618"/>
                <a:gd name="connsiteY0-4482" fmla="*/ 3581400 h 3588041"/>
                <a:gd name="connsiteX1-4483" fmla="*/ 591243 w 1432618"/>
                <a:gd name="connsiteY1-4484" fmla="*/ 3587750 h 3588041"/>
                <a:gd name="connsiteX2-4485" fmla="*/ 394393 w 1432618"/>
                <a:gd name="connsiteY2-4486" fmla="*/ 3076575 h 3588041"/>
                <a:gd name="connsiteX3-4487" fmla="*/ 746818 w 1432618"/>
                <a:gd name="connsiteY3-4488" fmla="*/ 2381250 h 3588041"/>
                <a:gd name="connsiteX4-4489" fmla="*/ 560128 w 1432618"/>
                <a:gd name="connsiteY4-4490" fmla="*/ 1922145 h 3588041"/>
                <a:gd name="connsiteX5-4491" fmla="*/ 58 w 1432618"/>
                <a:gd name="connsiteY5-4492" fmla="*/ 1870710 h 3588041"/>
                <a:gd name="connsiteX6-4493" fmla="*/ 394393 w 1432618"/>
                <a:gd name="connsiteY6-4494" fmla="*/ 1743075 h 3588041"/>
                <a:gd name="connsiteX7-4495" fmla="*/ 642043 w 1432618"/>
                <a:gd name="connsiteY7-4496" fmla="*/ 1876425 h 3588041"/>
                <a:gd name="connsiteX8-4497" fmla="*/ 689668 w 1432618"/>
                <a:gd name="connsiteY8-4498" fmla="*/ 1647825 h 3588041"/>
                <a:gd name="connsiteX9-4499" fmla="*/ 823018 w 1432618"/>
                <a:gd name="connsiteY9-4500" fmla="*/ 1333500 h 3588041"/>
                <a:gd name="connsiteX10-4501" fmla="*/ 765868 w 1432618"/>
                <a:gd name="connsiteY10-4502" fmla="*/ 809625 h 3588041"/>
                <a:gd name="connsiteX11-4503" fmla="*/ 388043 w 1432618"/>
                <a:gd name="connsiteY11-4504" fmla="*/ 695325 h 3588041"/>
                <a:gd name="connsiteX12-4505" fmla="*/ 741262 w 1432618"/>
                <a:gd name="connsiteY12-4506" fmla="*/ 677068 h 3588041"/>
                <a:gd name="connsiteX13-4507" fmla="*/ 789681 w 1432618"/>
                <a:gd name="connsiteY13-4508" fmla="*/ 441325 h 3588041"/>
                <a:gd name="connsiteX14-4509" fmla="*/ 886518 w 1432618"/>
                <a:gd name="connsiteY14-4510" fmla="*/ 0 h 3588041"/>
                <a:gd name="connsiteX15-4511" fmla="*/ 857943 w 1432618"/>
                <a:gd name="connsiteY15-4512" fmla="*/ 679450 h 3588041"/>
                <a:gd name="connsiteX16-4513" fmla="*/ 921443 w 1432618"/>
                <a:gd name="connsiteY16-4514" fmla="*/ 1047750 h 3588041"/>
                <a:gd name="connsiteX17-4515" fmla="*/ 930968 w 1432618"/>
                <a:gd name="connsiteY17-4516" fmla="*/ 1295400 h 3588041"/>
                <a:gd name="connsiteX18-4517" fmla="*/ 1086543 w 1432618"/>
                <a:gd name="connsiteY18-4518" fmla="*/ 1187450 h 3588041"/>
                <a:gd name="connsiteX19-4519" fmla="*/ 1375468 w 1432618"/>
                <a:gd name="connsiteY19-4520" fmla="*/ 1171575 h 3588041"/>
                <a:gd name="connsiteX20-4521" fmla="*/ 1108768 w 1432618"/>
                <a:gd name="connsiteY20-4522" fmla="*/ 1254125 h 3588041"/>
                <a:gd name="connsiteX21-4523" fmla="*/ 889693 w 1432618"/>
                <a:gd name="connsiteY21-4524" fmla="*/ 1527175 h 3588041"/>
                <a:gd name="connsiteX22-4525" fmla="*/ 835718 w 1432618"/>
                <a:gd name="connsiteY22-4526" fmla="*/ 1895475 h 3588041"/>
                <a:gd name="connsiteX23-4527" fmla="*/ 1003993 w 1432618"/>
                <a:gd name="connsiteY23-4528" fmla="*/ 2308225 h 3588041"/>
                <a:gd name="connsiteX24-4529" fmla="*/ 896043 w 1432618"/>
                <a:gd name="connsiteY24-4530" fmla="*/ 2578100 h 3588041"/>
                <a:gd name="connsiteX25-4531" fmla="*/ 1213543 w 1432618"/>
                <a:gd name="connsiteY25-4532" fmla="*/ 2533650 h 3588041"/>
                <a:gd name="connsiteX26-4533" fmla="*/ 1432618 w 1432618"/>
                <a:gd name="connsiteY26-4534" fmla="*/ 2626519 h 3588041"/>
                <a:gd name="connsiteX27-4535" fmla="*/ 1188143 w 1432618"/>
                <a:gd name="connsiteY27-4536" fmla="*/ 2590800 h 3588041"/>
                <a:gd name="connsiteX28-4537" fmla="*/ 832543 w 1432618"/>
                <a:gd name="connsiteY28-4538" fmla="*/ 2733675 h 3588041"/>
                <a:gd name="connsiteX29-4539" fmla="*/ 689668 w 1432618"/>
                <a:gd name="connsiteY29-4540" fmla="*/ 3086100 h 3588041"/>
                <a:gd name="connsiteX30-4541" fmla="*/ 918268 w 1432618"/>
                <a:gd name="connsiteY30-4542" fmla="*/ 3419475 h 3588041"/>
                <a:gd name="connsiteX31-4543" fmla="*/ 1016693 w 1432618"/>
                <a:gd name="connsiteY31-4544" fmla="*/ 3581400 h 3588041"/>
                <a:gd name="connsiteX0-4545" fmla="*/ 1016693 w 1432618"/>
                <a:gd name="connsiteY0-4546" fmla="*/ 3581400 h 3588041"/>
                <a:gd name="connsiteX1-4547" fmla="*/ 591243 w 1432618"/>
                <a:gd name="connsiteY1-4548" fmla="*/ 3587750 h 3588041"/>
                <a:gd name="connsiteX2-4549" fmla="*/ 394393 w 1432618"/>
                <a:gd name="connsiteY2-4550" fmla="*/ 3076575 h 3588041"/>
                <a:gd name="connsiteX3-4551" fmla="*/ 746818 w 1432618"/>
                <a:gd name="connsiteY3-4552" fmla="*/ 2381250 h 3588041"/>
                <a:gd name="connsiteX4-4553" fmla="*/ 560128 w 1432618"/>
                <a:gd name="connsiteY4-4554" fmla="*/ 1922145 h 3588041"/>
                <a:gd name="connsiteX5-4555" fmla="*/ 58 w 1432618"/>
                <a:gd name="connsiteY5-4556" fmla="*/ 1870710 h 3588041"/>
                <a:gd name="connsiteX6-4557" fmla="*/ 394393 w 1432618"/>
                <a:gd name="connsiteY6-4558" fmla="*/ 1743075 h 3588041"/>
                <a:gd name="connsiteX7-4559" fmla="*/ 642043 w 1432618"/>
                <a:gd name="connsiteY7-4560" fmla="*/ 1876425 h 3588041"/>
                <a:gd name="connsiteX8-4561" fmla="*/ 689668 w 1432618"/>
                <a:gd name="connsiteY8-4562" fmla="*/ 1647825 h 3588041"/>
                <a:gd name="connsiteX9-4563" fmla="*/ 823018 w 1432618"/>
                <a:gd name="connsiteY9-4564" fmla="*/ 1333500 h 3588041"/>
                <a:gd name="connsiteX10-4565" fmla="*/ 765868 w 1432618"/>
                <a:gd name="connsiteY10-4566" fmla="*/ 809625 h 3588041"/>
                <a:gd name="connsiteX11-4567" fmla="*/ 388043 w 1432618"/>
                <a:gd name="connsiteY11-4568" fmla="*/ 695325 h 3588041"/>
                <a:gd name="connsiteX12-4569" fmla="*/ 762694 w 1432618"/>
                <a:gd name="connsiteY12-4570" fmla="*/ 703262 h 3588041"/>
                <a:gd name="connsiteX13-4571" fmla="*/ 789681 w 1432618"/>
                <a:gd name="connsiteY13-4572" fmla="*/ 441325 h 3588041"/>
                <a:gd name="connsiteX14-4573" fmla="*/ 886518 w 1432618"/>
                <a:gd name="connsiteY14-4574" fmla="*/ 0 h 3588041"/>
                <a:gd name="connsiteX15-4575" fmla="*/ 857943 w 1432618"/>
                <a:gd name="connsiteY15-4576" fmla="*/ 679450 h 3588041"/>
                <a:gd name="connsiteX16-4577" fmla="*/ 921443 w 1432618"/>
                <a:gd name="connsiteY16-4578" fmla="*/ 1047750 h 3588041"/>
                <a:gd name="connsiteX17-4579" fmla="*/ 930968 w 1432618"/>
                <a:gd name="connsiteY17-4580" fmla="*/ 1295400 h 3588041"/>
                <a:gd name="connsiteX18-4581" fmla="*/ 1086543 w 1432618"/>
                <a:gd name="connsiteY18-4582" fmla="*/ 1187450 h 3588041"/>
                <a:gd name="connsiteX19-4583" fmla="*/ 1375468 w 1432618"/>
                <a:gd name="connsiteY19-4584" fmla="*/ 1171575 h 3588041"/>
                <a:gd name="connsiteX20-4585" fmla="*/ 1108768 w 1432618"/>
                <a:gd name="connsiteY20-4586" fmla="*/ 1254125 h 3588041"/>
                <a:gd name="connsiteX21-4587" fmla="*/ 889693 w 1432618"/>
                <a:gd name="connsiteY21-4588" fmla="*/ 1527175 h 3588041"/>
                <a:gd name="connsiteX22-4589" fmla="*/ 835718 w 1432618"/>
                <a:gd name="connsiteY22-4590" fmla="*/ 1895475 h 3588041"/>
                <a:gd name="connsiteX23-4591" fmla="*/ 1003993 w 1432618"/>
                <a:gd name="connsiteY23-4592" fmla="*/ 2308225 h 3588041"/>
                <a:gd name="connsiteX24-4593" fmla="*/ 896043 w 1432618"/>
                <a:gd name="connsiteY24-4594" fmla="*/ 2578100 h 3588041"/>
                <a:gd name="connsiteX25-4595" fmla="*/ 1213543 w 1432618"/>
                <a:gd name="connsiteY25-4596" fmla="*/ 2533650 h 3588041"/>
                <a:gd name="connsiteX26-4597" fmla="*/ 1432618 w 1432618"/>
                <a:gd name="connsiteY26-4598" fmla="*/ 2626519 h 3588041"/>
                <a:gd name="connsiteX27-4599" fmla="*/ 1188143 w 1432618"/>
                <a:gd name="connsiteY27-4600" fmla="*/ 2590800 h 3588041"/>
                <a:gd name="connsiteX28-4601" fmla="*/ 832543 w 1432618"/>
                <a:gd name="connsiteY28-4602" fmla="*/ 2733675 h 3588041"/>
                <a:gd name="connsiteX29-4603" fmla="*/ 689668 w 1432618"/>
                <a:gd name="connsiteY29-4604" fmla="*/ 3086100 h 3588041"/>
                <a:gd name="connsiteX30-4605" fmla="*/ 918268 w 1432618"/>
                <a:gd name="connsiteY30-4606" fmla="*/ 3419475 h 3588041"/>
                <a:gd name="connsiteX31-4607" fmla="*/ 1016693 w 1432618"/>
                <a:gd name="connsiteY31-4608" fmla="*/ 3581400 h 3588041"/>
                <a:gd name="connsiteX0-4609" fmla="*/ 1016693 w 1432618"/>
                <a:gd name="connsiteY0-4610" fmla="*/ 3581400 h 3588041"/>
                <a:gd name="connsiteX1-4611" fmla="*/ 591243 w 1432618"/>
                <a:gd name="connsiteY1-4612" fmla="*/ 3587750 h 3588041"/>
                <a:gd name="connsiteX2-4613" fmla="*/ 394393 w 1432618"/>
                <a:gd name="connsiteY2-4614" fmla="*/ 3076575 h 3588041"/>
                <a:gd name="connsiteX3-4615" fmla="*/ 746818 w 1432618"/>
                <a:gd name="connsiteY3-4616" fmla="*/ 2381250 h 3588041"/>
                <a:gd name="connsiteX4-4617" fmla="*/ 560128 w 1432618"/>
                <a:gd name="connsiteY4-4618" fmla="*/ 1922145 h 3588041"/>
                <a:gd name="connsiteX5-4619" fmla="*/ 58 w 1432618"/>
                <a:gd name="connsiteY5-4620" fmla="*/ 1870710 h 3588041"/>
                <a:gd name="connsiteX6-4621" fmla="*/ 394393 w 1432618"/>
                <a:gd name="connsiteY6-4622" fmla="*/ 1743075 h 3588041"/>
                <a:gd name="connsiteX7-4623" fmla="*/ 642043 w 1432618"/>
                <a:gd name="connsiteY7-4624" fmla="*/ 1876425 h 3588041"/>
                <a:gd name="connsiteX8-4625" fmla="*/ 689668 w 1432618"/>
                <a:gd name="connsiteY8-4626" fmla="*/ 1647825 h 3588041"/>
                <a:gd name="connsiteX9-4627" fmla="*/ 823018 w 1432618"/>
                <a:gd name="connsiteY9-4628" fmla="*/ 1333500 h 3588041"/>
                <a:gd name="connsiteX10-4629" fmla="*/ 765868 w 1432618"/>
                <a:gd name="connsiteY10-4630" fmla="*/ 809625 h 3588041"/>
                <a:gd name="connsiteX11-4631" fmla="*/ 388043 w 1432618"/>
                <a:gd name="connsiteY11-4632" fmla="*/ 695325 h 3588041"/>
                <a:gd name="connsiteX12-4633" fmla="*/ 762694 w 1432618"/>
                <a:gd name="connsiteY12-4634" fmla="*/ 703262 h 3588041"/>
                <a:gd name="connsiteX13-4635" fmla="*/ 789681 w 1432618"/>
                <a:gd name="connsiteY13-4636" fmla="*/ 441325 h 3588041"/>
                <a:gd name="connsiteX14-4637" fmla="*/ 886518 w 1432618"/>
                <a:gd name="connsiteY14-4638" fmla="*/ 0 h 3588041"/>
                <a:gd name="connsiteX15-4639" fmla="*/ 857943 w 1432618"/>
                <a:gd name="connsiteY15-4640" fmla="*/ 679450 h 3588041"/>
                <a:gd name="connsiteX16-4641" fmla="*/ 921443 w 1432618"/>
                <a:gd name="connsiteY16-4642" fmla="*/ 1047750 h 3588041"/>
                <a:gd name="connsiteX17-4643" fmla="*/ 930968 w 1432618"/>
                <a:gd name="connsiteY17-4644" fmla="*/ 1295400 h 3588041"/>
                <a:gd name="connsiteX18-4645" fmla="*/ 1086543 w 1432618"/>
                <a:gd name="connsiteY18-4646" fmla="*/ 1187450 h 3588041"/>
                <a:gd name="connsiteX19-4647" fmla="*/ 1375468 w 1432618"/>
                <a:gd name="connsiteY19-4648" fmla="*/ 1171575 h 3588041"/>
                <a:gd name="connsiteX20-4649" fmla="*/ 1108768 w 1432618"/>
                <a:gd name="connsiteY20-4650" fmla="*/ 1254125 h 3588041"/>
                <a:gd name="connsiteX21-4651" fmla="*/ 889693 w 1432618"/>
                <a:gd name="connsiteY21-4652" fmla="*/ 1527175 h 3588041"/>
                <a:gd name="connsiteX22-4653" fmla="*/ 835718 w 1432618"/>
                <a:gd name="connsiteY22-4654" fmla="*/ 1895475 h 3588041"/>
                <a:gd name="connsiteX23-4655" fmla="*/ 1003993 w 1432618"/>
                <a:gd name="connsiteY23-4656" fmla="*/ 2308225 h 3588041"/>
                <a:gd name="connsiteX24-4657" fmla="*/ 896043 w 1432618"/>
                <a:gd name="connsiteY24-4658" fmla="*/ 2578100 h 3588041"/>
                <a:gd name="connsiteX25-4659" fmla="*/ 1213543 w 1432618"/>
                <a:gd name="connsiteY25-4660" fmla="*/ 2533650 h 3588041"/>
                <a:gd name="connsiteX26-4661" fmla="*/ 1432618 w 1432618"/>
                <a:gd name="connsiteY26-4662" fmla="*/ 2626519 h 3588041"/>
                <a:gd name="connsiteX27-4663" fmla="*/ 1188143 w 1432618"/>
                <a:gd name="connsiteY27-4664" fmla="*/ 2590800 h 3588041"/>
                <a:gd name="connsiteX28-4665" fmla="*/ 832543 w 1432618"/>
                <a:gd name="connsiteY28-4666" fmla="*/ 2733675 h 3588041"/>
                <a:gd name="connsiteX29-4667" fmla="*/ 689668 w 1432618"/>
                <a:gd name="connsiteY29-4668" fmla="*/ 3086100 h 3588041"/>
                <a:gd name="connsiteX30-4669" fmla="*/ 918268 w 1432618"/>
                <a:gd name="connsiteY30-4670" fmla="*/ 3419475 h 3588041"/>
                <a:gd name="connsiteX31-4671" fmla="*/ 1016693 w 1432618"/>
                <a:gd name="connsiteY31-4672" fmla="*/ 3581400 h 3588041"/>
                <a:gd name="connsiteX0-4673" fmla="*/ 1016693 w 1432618"/>
                <a:gd name="connsiteY0-4674" fmla="*/ 3581400 h 3588041"/>
                <a:gd name="connsiteX1-4675" fmla="*/ 591243 w 1432618"/>
                <a:gd name="connsiteY1-4676" fmla="*/ 3587750 h 3588041"/>
                <a:gd name="connsiteX2-4677" fmla="*/ 394393 w 1432618"/>
                <a:gd name="connsiteY2-4678" fmla="*/ 3076575 h 3588041"/>
                <a:gd name="connsiteX3-4679" fmla="*/ 746818 w 1432618"/>
                <a:gd name="connsiteY3-4680" fmla="*/ 2381250 h 3588041"/>
                <a:gd name="connsiteX4-4681" fmla="*/ 560128 w 1432618"/>
                <a:gd name="connsiteY4-4682" fmla="*/ 1922145 h 3588041"/>
                <a:gd name="connsiteX5-4683" fmla="*/ 58 w 1432618"/>
                <a:gd name="connsiteY5-4684" fmla="*/ 1870710 h 3588041"/>
                <a:gd name="connsiteX6-4685" fmla="*/ 394393 w 1432618"/>
                <a:gd name="connsiteY6-4686" fmla="*/ 1743075 h 3588041"/>
                <a:gd name="connsiteX7-4687" fmla="*/ 642043 w 1432618"/>
                <a:gd name="connsiteY7-4688" fmla="*/ 1876425 h 3588041"/>
                <a:gd name="connsiteX8-4689" fmla="*/ 689668 w 1432618"/>
                <a:gd name="connsiteY8-4690" fmla="*/ 1647825 h 3588041"/>
                <a:gd name="connsiteX9-4691" fmla="*/ 823018 w 1432618"/>
                <a:gd name="connsiteY9-4692" fmla="*/ 1333500 h 3588041"/>
                <a:gd name="connsiteX10-4693" fmla="*/ 765868 w 1432618"/>
                <a:gd name="connsiteY10-4694" fmla="*/ 809625 h 3588041"/>
                <a:gd name="connsiteX11-4695" fmla="*/ 388043 w 1432618"/>
                <a:gd name="connsiteY11-4696" fmla="*/ 695325 h 3588041"/>
                <a:gd name="connsiteX12-4697" fmla="*/ 762694 w 1432618"/>
                <a:gd name="connsiteY12-4698" fmla="*/ 703262 h 3588041"/>
                <a:gd name="connsiteX13-4699" fmla="*/ 789681 w 1432618"/>
                <a:gd name="connsiteY13-4700" fmla="*/ 441325 h 3588041"/>
                <a:gd name="connsiteX14-4701" fmla="*/ 886518 w 1432618"/>
                <a:gd name="connsiteY14-4702" fmla="*/ 0 h 3588041"/>
                <a:gd name="connsiteX15-4703" fmla="*/ 857943 w 1432618"/>
                <a:gd name="connsiteY15-4704" fmla="*/ 679450 h 3588041"/>
                <a:gd name="connsiteX16-4705" fmla="*/ 921443 w 1432618"/>
                <a:gd name="connsiteY16-4706" fmla="*/ 1047750 h 3588041"/>
                <a:gd name="connsiteX17-4707" fmla="*/ 930968 w 1432618"/>
                <a:gd name="connsiteY17-4708" fmla="*/ 1295400 h 3588041"/>
                <a:gd name="connsiteX18-4709" fmla="*/ 1086543 w 1432618"/>
                <a:gd name="connsiteY18-4710" fmla="*/ 1187450 h 3588041"/>
                <a:gd name="connsiteX19-4711" fmla="*/ 1375468 w 1432618"/>
                <a:gd name="connsiteY19-4712" fmla="*/ 1171575 h 3588041"/>
                <a:gd name="connsiteX20-4713" fmla="*/ 1108768 w 1432618"/>
                <a:gd name="connsiteY20-4714" fmla="*/ 1254125 h 3588041"/>
                <a:gd name="connsiteX21-4715" fmla="*/ 889693 w 1432618"/>
                <a:gd name="connsiteY21-4716" fmla="*/ 1527175 h 3588041"/>
                <a:gd name="connsiteX22-4717" fmla="*/ 835718 w 1432618"/>
                <a:gd name="connsiteY22-4718" fmla="*/ 1895475 h 3588041"/>
                <a:gd name="connsiteX23-4719" fmla="*/ 1003993 w 1432618"/>
                <a:gd name="connsiteY23-4720" fmla="*/ 2308225 h 3588041"/>
                <a:gd name="connsiteX24-4721" fmla="*/ 896043 w 1432618"/>
                <a:gd name="connsiteY24-4722" fmla="*/ 2578100 h 3588041"/>
                <a:gd name="connsiteX25-4723" fmla="*/ 1213543 w 1432618"/>
                <a:gd name="connsiteY25-4724" fmla="*/ 2533650 h 3588041"/>
                <a:gd name="connsiteX26-4725" fmla="*/ 1432618 w 1432618"/>
                <a:gd name="connsiteY26-4726" fmla="*/ 2626519 h 3588041"/>
                <a:gd name="connsiteX27-4727" fmla="*/ 1188143 w 1432618"/>
                <a:gd name="connsiteY27-4728" fmla="*/ 2590800 h 3588041"/>
                <a:gd name="connsiteX28-4729" fmla="*/ 832543 w 1432618"/>
                <a:gd name="connsiteY28-4730" fmla="*/ 2733675 h 3588041"/>
                <a:gd name="connsiteX29-4731" fmla="*/ 689668 w 1432618"/>
                <a:gd name="connsiteY29-4732" fmla="*/ 3086100 h 3588041"/>
                <a:gd name="connsiteX30-4733" fmla="*/ 918268 w 1432618"/>
                <a:gd name="connsiteY30-4734" fmla="*/ 3419475 h 3588041"/>
                <a:gd name="connsiteX31-4735" fmla="*/ 1016693 w 1432618"/>
                <a:gd name="connsiteY31-4736" fmla="*/ 3581400 h 3588041"/>
                <a:gd name="connsiteX0-4737" fmla="*/ 1016693 w 1432618"/>
                <a:gd name="connsiteY0-4738" fmla="*/ 3581400 h 3588041"/>
                <a:gd name="connsiteX1-4739" fmla="*/ 591243 w 1432618"/>
                <a:gd name="connsiteY1-4740" fmla="*/ 3587750 h 3588041"/>
                <a:gd name="connsiteX2-4741" fmla="*/ 394393 w 1432618"/>
                <a:gd name="connsiteY2-4742" fmla="*/ 3076575 h 3588041"/>
                <a:gd name="connsiteX3-4743" fmla="*/ 746818 w 1432618"/>
                <a:gd name="connsiteY3-4744" fmla="*/ 2381250 h 3588041"/>
                <a:gd name="connsiteX4-4745" fmla="*/ 560128 w 1432618"/>
                <a:gd name="connsiteY4-4746" fmla="*/ 1922145 h 3588041"/>
                <a:gd name="connsiteX5-4747" fmla="*/ 58 w 1432618"/>
                <a:gd name="connsiteY5-4748" fmla="*/ 1870710 h 3588041"/>
                <a:gd name="connsiteX6-4749" fmla="*/ 394393 w 1432618"/>
                <a:gd name="connsiteY6-4750" fmla="*/ 1743075 h 3588041"/>
                <a:gd name="connsiteX7-4751" fmla="*/ 642043 w 1432618"/>
                <a:gd name="connsiteY7-4752" fmla="*/ 1876425 h 3588041"/>
                <a:gd name="connsiteX8-4753" fmla="*/ 689668 w 1432618"/>
                <a:gd name="connsiteY8-4754" fmla="*/ 1647825 h 3588041"/>
                <a:gd name="connsiteX9-4755" fmla="*/ 823018 w 1432618"/>
                <a:gd name="connsiteY9-4756" fmla="*/ 1333500 h 3588041"/>
                <a:gd name="connsiteX10-4757" fmla="*/ 765868 w 1432618"/>
                <a:gd name="connsiteY10-4758" fmla="*/ 809625 h 3588041"/>
                <a:gd name="connsiteX11-4759" fmla="*/ 388043 w 1432618"/>
                <a:gd name="connsiteY11-4760" fmla="*/ 695325 h 3588041"/>
                <a:gd name="connsiteX12-4761" fmla="*/ 781744 w 1432618"/>
                <a:gd name="connsiteY12-4762" fmla="*/ 724693 h 3588041"/>
                <a:gd name="connsiteX13-4763" fmla="*/ 789681 w 1432618"/>
                <a:gd name="connsiteY13-4764" fmla="*/ 441325 h 3588041"/>
                <a:gd name="connsiteX14-4765" fmla="*/ 886518 w 1432618"/>
                <a:gd name="connsiteY14-4766" fmla="*/ 0 h 3588041"/>
                <a:gd name="connsiteX15-4767" fmla="*/ 857943 w 1432618"/>
                <a:gd name="connsiteY15-4768" fmla="*/ 679450 h 3588041"/>
                <a:gd name="connsiteX16-4769" fmla="*/ 921443 w 1432618"/>
                <a:gd name="connsiteY16-4770" fmla="*/ 1047750 h 3588041"/>
                <a:gd name="connsiteX17-4771" fmla="*/ 930968 w 1432618"/>
                <a:gd name="connsiteY17-4772" fmla="*/ 1295400 h 3588041"/>
                <a:gd name="connsiteX18-4773" fmla="*/ 1086543 w 1432618"/>
                <a:gd name="connsiteY18-4774" fmla="*/ 1187450 h 3588041"/>
                <a:gd name="connsiteX19-4775" fmla="*/ 1375468 w 1432618"/>
                <a:gd name="connsiteY19-4776" fmla="*/ 1171575 h 3588041"/>
                <a:gd name="connsiteX20-4777" fmla="*/ 1108768 w 1432618"/>
                <a:gd name="connsiteY20-4778" fmla="*/ 1254125 h 3588041"/>
                <a:gd name="connsiteX21-4779" fmla="*/ 889693 w 1432618"/>
                <a:gd name="connsiteY21-4780" fmla="*/ 1527175 h 3588041"/>
                <a:gd name="connsiteX22-4781" fmla="*/ 835718 w 1432618"/>
                <a:gd name="connsiteY22-4782" fmla="*/ 1895475 h 3588041"/>
                <a:gd name="connsiteX23-4783" fmla="*/ 1003993 w 1432618"/>
                <a:gd name="connsiteY23-4784" fmla="*/ 2308225 h 3588041"/>
                <a:gd name="connsiteX24-4785" fmla="*/ 896043 w 1432618"/>
                <a:gd name="connsiteY24-4786" fmla="*/ 2578100 h 3588041"/>
                <a:gd name="connsiteX25-4787" fmla="*/ 1213543 w 1432618"/>
                <a:gd name="connsiteY25-4788" fmla="*/ 2533650 h 3588041"/>
                <a:gd name="connsiteX26-4789" fmla="*/ 1432618 w 1432618"/>
                <a:gd name="connsiteY26-4790" fmla="*/ 2626519 h 3588041"/>
                <a:gd name="connsiteX27-4791" fmla="*/ 1188143 w 1432618"/>
                <a:gd name="connsiteY27-4792" fmla="*/ 2590800 h 3588041"/>
                <a:gd name="connsiteX28-4793" fmla="*/ 832543 w 1432618"/>
                <a:gd name="connsiteY28-4794" fmla="*/ 2733675 h 3588041"/>
                <a:gd name="connsiteX29-4795" fmla="*/ 689668 w 1432618"/>
                <a:gd name="connsiteY29-4796" fmla="*/ 3086100 h 3588041"/>
                <a:gd name="connsiteX30-4797" fmla="*/ 918268 w 1432618"/>
                <a:gd name="connsiteY30-4798" fmla="*/ 3419475 h 3588041"/>
                <a:gd name="connsiteX31-4799" fmla="*/ 1016693 w 1432618"/>
                <a:gd name="connsiteY31-4800" fmla="*/ 3581400 h 3588041"/>
                <a:gd name="connsiteX0-4801" fmla="*/ 1016693 w 1432618"/>
                <a:gd name="connsiteY0-4802" fmla="*/ 3581400 h 3588041"/>
                <a:gd name="connsiteX1-4803" fmla="*/ 591243 w 1432618"/>
                <a:gd name="connsiteY1-4804" fmla="*/ 3587750 h 3588041"/>
                <a:gd name="connsiteX2-4805" fmla="*/ 394393 w 1432618"/>
                <a:gd name="connsiteY2-4806" fmla="*/ 3076575 h 3588041"/>
                <a:gd name="connsiteX3-4807" fmla="*/ 746818 w 1432618"/>
                <a:gd name="connsiteY3-4808" fmla="*/ 2381250 h 3588041"/>
                <a:gd name="connsiteX4-4809" fmla="*/ 560128 w 1432618"/>
                <a:gd name="connsiteY4-4810" fmla="*/ 1922145 h 3588041"/>
                <a:gd name="connsiteX5-4811" fmla="*/ 58 w 1432618"/>
                <a:gd name="connsiteY5-4812" fmla="*/ 1870710 h 3588041"/>
                <a:gd name="connsiteX6-4813" fmla="*/ 394393 w 1432618"/>
                <a:gd name="connsiteY6-4814" fmla="*/ 1743075 h 3588041"/>
                <a:gd name="connsiteX7-4815" fmla="*/ 642043 w 1432618"/>
                <a:gd name="connsiteY7-4816" fmla="*/ 1876425 h 3588041"/>
                <a:gd name="connsiteX8-4817" fmla="*/ 689668 w 1432618"/>
                <a:gd name="connsiteY8-4818" fmla="*/ 1647825 h 3588041"/>
                <a:gd name="connsiteX9-4819" fmla="*/ 823018 w 1432618"/>
                <a:gd name="connsiteY9-4820" fmla="*/ 1333500 h 3588041"/>
                <a:gd name="connsiteX10-4821" fmla="*/ 765868 w 1432618"/>
                <a:gd name="connsiteY10-4822" fmla="*/ 809625 h 3588041"/>
                <a:gd name="connsiteX11-4823" fmla="*/ 388043 w 1432618"/>
                <a:gd name="connsiteY11-4824" fmla="*/ 695325 h 3588041"/>
                <a:gd name="connsiteX12-4825" fmla="*/ 781744 w 1432618"/>
                <a:gd name="connsiteY12-4826" fmla="*/ 724693 h 3588041"/>
                <a:gd name="connsiteX13-4827" fmla="*/ 789681 w 1432618"/>
                <a:gd name="connsiteY13-4828" fmla="*/ 441325 h 3588041"/>
                <a:gd name="connsiteX14-4829" fmla="*/ 886518 w 1432618"/>
                <a:gd name="connsiteY14-4830" fmla="*/ 0 h 3588041"/>
                <a:gd name="connsiteX15-4831" fmla="*/ 857943 w 1432618"/>
                <a:gd name="connsiteY15-4832" fmla="*/ 679450 h 3588041"/>
                <a:gd name="connsiteX16-4833" fmla="*/ 921443 w 1432618"/>
                <a:gd name="connsiteY16-4834" fmla="*/ 1047750 h 3588041"/>
                <a:gd name="connsiteX17-4835" fmla="*/ 930968 w 1432618"/>
                <a:gd name="connsiteY17-4836" fmla="*/ 1295400 h 3588041"/>
                <a:gd name="connsiteX18-4837" fmla="*/ 1086543 w 1432618"/>
                <a:gd name="connsiteY18-4838" fmla="*/ 1187450 h 3588041"/>
                <a:gd name="connsiteX19-4839" fmla="*/ 1375468 w 1432618"/>
                <a:gd name="connsiteY19-4840" fmla="*/ 1171575 h 3588041"/>
                <a:gd name="connsiteX20-4841" fmla="*/ 1108768 w 1432618"/>
                <a:gd name="connsiteY20-4842" fmla="*/ 1254125 h 3588041"/>
                <a:gd name="connsiteX21-4843" fmla="*/ 889693 w 1432618"/>
                <a:gd name="connsiteY21-4844" fmla="*/ 1527175 h 3588041"/>
                <a:gd name="connsiteX22-4845" fmla="*/ 835718 w 1432618"/>
                <a:gd name="connsiteY22-4846" fmla="*/ 1895475 h 3588041"/>
                <a:gd name="connsiteX23-4847" fmla="*/ 1003993 w 1432618"/>
                <a:gd name="connsiteY23-4848" fmla="*/ 2308225 h 3588041"/>
                <a:gd name="connsiteX24-4849" fmla="*/ 896043 w 1432618"/>
                <a:gd name="connsiteY24-4850" fmla="*/ 2578100 h 3588041"/>
                <a:gd name="connsiteX25-4851" fmla="*/ 1213543 w 1432618"/>
                <a:gd name="connsiteY25-4852" fmla="*/ 2533650 h 3588041"/>
                <a:gd name="connsiteX26-4853" fmla="*/ 1432618 w 1432618"/>
                <a:gd name="connsiteY26-4854" fmla="*/ 2626519 h 3588041"/>
                <a:gd name="connsiteX27-4855" fmla="*/ 1188143 w 1432618"/>
                <a:gd name="connsiteY27-4856" fmla="*/ 2590800 h 3588041"/>
                <a:gd name="connsiteX28-4857" fmla="*/ 832543 w 1432618"/>
                <a:gd name="connsiteY28-4858" fmla="*/ 2733675 h 3588041"/>
                <a:gd name="connsiteX29-4859" fmla="*/ 689668 w 1432618"/>
                <a:gd name="connsiteY29-4860" fmla="*/ 3086100 h 3588041"/>
                <a:gd name="connsiteX30-4861" fmla="*/ 918268 w 1432618"/>
                <a:gd name="connsiteY30-4862" fmla="*/ 3419475 h 3588041"/>
                <a:gd name="connsiteX31-4863" fmla="*/ 1016693 w 1432618"/>
                <a:gd name="connsiteY31-4864" fmla="*/ 3581400 h 3588041"/>
                <a:gd name="connsiteX0-4865" fmla="*/ 1016693 w 1432618"/>
                <a:gd name="connsiteY0-4866" fmla="*/ 3581400 h 3588041"/>
                <a:gd name="connsiteX1-4867" fmla="*/ 591243 w 1432618"/>
                <a:gd name="connsiteY1-4868" fmla="*/ 3587750 h 3588041"/>
                <a:gd name="connsiteX2-4869" fmla="*/ 394393 w 1432618"/>
                <a:gd name="connsiteY2-4870" fmla="*/ 3076575 h 3588041"/>
                <a:gd name="connsiteX3-4871" fmla="*/ 746818 w 1432618"/>
                <a:gd name="connsiteY3-4872" fmla="*/ 2381250 h 3588041"/>
                <a:gd name="connsiteX4-4873" fmla="*/ 560128 w 1432618"/>
                <a:gd name="connsiteY4-4874" fmla="*/ 1922145 h 3588041"/>
                <a:gd name="connsiteX5-4875" fmla="*/ 58 w 1432618"/>
                <a:gd name="connsiteY5-4876" fmla="*/ 1870710 h 3588041"/>
                <a:gd name="connsiteX6-4877" fmla="*/ 394393 w 1432618"/>
                <a:gd name="connsiteY6-4878" fmla="*/ 1743075 h 3588041"/>
                <a:gd name="connsiteX7-4879" fmla="*/ 642043 w 1432618"/>
                <a:gd name="connsiteY7-4880" fmla="*/ 1876425 h 3588041"/>
                <a:gd name="connsiteX8-4881" fmla="*/ 689668 w 1432618"/>
                <a:gd name="connsiteY8-4882" fmla="*/ 1647825 h 3588041"/>
                <a:gd name="connsiteX9-4883" fmla="*/ 823018 w 1432618"/>
                <a:gd name="connsiteY9-4884" fmla="*/ 1333500 h 3588041"/>
                <a:gd name="connsiteX10-4885" fmla="*/ 765868 w 1432618"/>
                <a:gd name="connsiteY10-4886" fmla="*/ 809625 h 3588041"/>
                <a:gd name="connsiteX11-4887" fmla="*/ 388043 w 1432618"/>
                <a:gd name="connsiteY11-4888" fmla="*/ 695325 h 3588041"/>
                <a:gd name="connsiteX12-4889" fmla="*/ 781744 w 1432618"/>
                <a:gd name="connsiteY12-4890" fmla="*/ 724693 h 3588041"/>
                <a:gd name="connsiteX13-4891" fmla="*/ 799206 w 1432618"/>
                <a:gd name="connsiteY13-4892" fmla="*/ 441325 h 3588041"/>
                <a:gd name="connsiteX14-4893" fmla="*/ 886518 w 1432618"/>
                <a:gd name="connsiteY14-4894" fmla="*/ 0 h 3588041"/>
                <a:gd name="connsiteX15-4895" fmla="*/ 857943 w 1432618"/>
                <a:gd name="connsiteY15-4896" fmla="*/ 679450 h 3588041"/>
                <a:gd name="connsiteX16-4897" fmla="*/ 921443 w 1432618"/>
                <a:gd name="connsiteY16-4898" fmla="*/ 1047750 h 3588041"/>
                <a:gd name="connsiteX17-4899" fmla="*/ 930968 w 1432618"/>
                <a:gd name="connsiteY17-4900" fmla="*/ 1295400 h 3588041"/>
                <a:gd name="connsiteX18-4901" fmla="*/ 1086543 w 1432618"/>
                <a:gd name="connsiteY18-4902" fmla="*/ 1187450 h 3588041"/>
                <a:gd name="connsiteX19-4903" fmla="*/ 1375468 w 1432618"/>
                <a:gd name="connsiteY19-4904" fmla="*/ 1171575 h 3588041"/>
                <a:gd name="connsiteX20-4905" fmla="*/ 1108768 w 1432618"/>
                <a:gd name="connsiteY20-4906" fmla="*/ 1254125 h 3588041"/>
                <a:gd name="connsiteX21-4907" fmla="*/ 889693 w 1432618"/>
                <a:gd name="connsiteY21-4908" fmla="*/ 1527175 h 3588041"/>
                <a:gd name="connsiteX22-4909" fmla="*/ 835718 w 1432618"/>
                <a:gd name="connsiteY22-4910" fmla="*/ 1895475 h 3588041"/>
                <a:gd name="connsiteX23-4911" fmla="*/ 1003993 w 1432618"/>
                <a:gd name="connsiteY23-4912" fmla="*/ 2308225 h 3588041"/>
                <a:gd name="connsiteX24-4913" fmla="*/ 896043 w 1432618"/>
                <a:gd name="connsiteY24-4914" fmla="*/ 2578100 h 3588041"/>
                <a:gd name="connsiteX25-4915" fmla="*/ 1213543 w 1432618"/>
                <a:gd name="connsiteY25-4916" fmla="*/ 2533650 h 3588041"/>
                <a:gd name="connsiteX26-4917" fmla="*/ 1432618 w 1432618"/>
                <a:gd name="connsiteY26-4918" fmla="*/ 2626519 h 3588041"/>
                <a:gd name="connsiteX27-4919" fmla="*/ 1188143 w 1432618"/>
                <a:gd name="connsiteY27-4920" fmla="*/ 2590800 h 3588041"/>
                <a:gd name="connsiteX28-4921" fmla="*/ 832543 w 1432618"/>
                <a:gd name="connsiteY28-4922" fmla="*/ 2733675 h 3588041"/>
                <a:gd name="connsiteX29-4923" fmla="*/ 689668 w 1432618"/>
                <a:gd name="connsiteY29-4924" fmla="*/ 3086100 h 3588041"/>
                <a:gd name="connsiteX30-4925" fmla="*/ 918268 w 1432618"/>
                <a:gd name="connsiteY30-4926" fmla="*/ 3419475 h 3588041"/>
                <a:gd name="connsiteX31-4927" fmla="*/ 1016693 w 1432618"/>
                <a:gd name="connsiteY31-4928" fmla="*/ 3581400 h 3588041"/>
                <a:gd name="connsiteX0-4929" fmla="*/ 1016693 w 1432618"/>
                <a:gd name="connsiteY0-4930" fmla="*/ 3581400 h 3588041"/>
                <a:gd name="connsiteX1-4931" fmla="*/ 591243 w 1432618"/>
                <a:gd name="connsiteY1-4932" fmla="*/ 3587750 h 3588041"/>
                <a:gd name="connsiteX2-4933" fmla="*/ 394393 w 1432618"/>
                <a:gd name="connsiteY2-4934" fmla="*/ 3076575 h 3588041"/>
                <a:gd name="connsiteX3-4935" fmla="*/ 746818 w 1432618"/>
                <a:gd name="connsiteY3-4936" fmla="*/ 2381250 h 3588041"/>
                <a:gd name="connsiteX4-4937" fmla="*/ 560128 w 1432618"/>
                <a:gd name="connsiteY4-4938" fmla="*/ 1922145 h 3588041"/>
                <a:gd name="connsiteX5-4939" fmla="*/ 58 w 1432618"/>
                <a:gd name="connsiteY5-4940" fmla="*/ 1870710 h 3588041"/>
                <a:gd name="connsiteX6-4941" fmla="*/ 394393 w 1432618"/>
                <a:gd name="connsiteY6-4942" fmla="*/ 1743075 h 3588041"/>
                <a:gd name="connsiteX7-4943" fmla="*/ 642043 w 1432618"/>
                <a:gd name="connsiteY7-4944" fmla="*/ 1876425 h 3588041"/>
                <a:gd name="connsiteX8-4945" fmla="*/ 689668 w 1432618"/>
                <a:gd name="connsiteY8-4946" fmla="*/ 1647825 h 3588041"/>
                <a:gd name="connsiteX9-4947" fmla="*/ 823018 w 1432618"/>
                <a:gd name="connsiteY9-4948" fmla="*/ 1333500 h 3588041"/>
                <a:gd name="connsiteX10-4949" fmla="*/ 765868 w 1432618"/>
                <a:gd name="connsiteY10-4950" fmla="*/ 809625 h 3588041"/>
                <a:gd name="connsiteX11-4951" fmla="*/ 388043 w 1432618"/>
                <a:gd name="connsiteY11-4952" fmla="*/ 695325 h 3588041"/>
                <a:gd name="connsiteX12-4953" fmla="*/ 781744 w 1432618"/>
                <a:gd name="connsiteY12-4954" fmla="*/ 724693 h 3588041"/>
                <a:gd name="connsiteX13-4955" fmla="*/ 799206 w 1432618"/>
                <a:gd name="connsiteY13-4956" fmla="*/ 441325 h 3588041"/>
                <a:gd name="connsiteX14-4957" fmla="*/ 886518 w 1432618"/>
                <a:gd name="connsiteY14-4958" fmla="*/ 0 h 3588041"/>
                <a:gd name="connsiteX15-4959" fmla="*/ 857943 w 1432618"/>
                <a:gd name="connsiteY15-4960" fmla="*/ 679450 h 3588041"/>
                <a:gd name="connsiteX16-4961" fmla="*/ 921443 w 1432618"/>
                <a:gd name="connsiteY16-4962" fmla="*/ 1047750 h 3588041"/>
                <a:gd name="connsiteX17-4963" fmla="*/ 930968 w 1432618"/>
                <a:gd name="connsiteY17-4964" fmla="*/ 1295400 h 3588041"/>
                <a:gd name="connsiteX18-4965" fmla="*/ 1086543 w 1432618"/>
                <a:gd name="connsiteY18-4966" fmla="*/ 1187450 h 3588041"/>
                <a:gd name="connsiteX19-4967" fmla="*/ 1375468 w 1432618"/>
                <a:gd name="connsiteY19-4968" fmla="*/ 1171575 h 3588041"/>
                <a:gd name="connsiteX20-4969" fmla="*/ 1108768 w 1432618"/>
                <a:gd name="connsiteY20-4970" fmla="*/ 1254125 h 3588041"/>
                <a:gd name="connsiteX21-4971" fmla="*/ 889693 w 1432618"/>
                <a:gd name="connsiteY21-4972" fmla="*/ 1527175 h 3588041"/>
                <a:gd name="connsiteX22-4973" fmla="*/ 835718 w 1432618"/>
                <a:gd name="connsiteY22-4974" fmla="*/ 1895475 h 3588041"/>
                <a:gd name="connsiteX23-4975" fmla="*/ 1003993 w 1432618"/>
                <a:gd name="connsiteY23-4976" fmla="*/ 2308225 h 3588041"/>
                <a:gd name="connsiteX24-4977" fmla="*/ 896043 w 1432618"/>
                <a:gd name="connsiteY24-4978" fmla="*/ 2578100 h 3588041"/>
                <a:gd name="connsiteX25-4979" fmla="*/ 1213543 w 1432618"/>
                <a:gd name="connsiteY25-4980" fmla="*/ 2533650 h 3588041"/>
                <a:gd name="connsiteX26-4981" fmla="*/ 1432618 w 1432618"/>
                <a:gd name="connsiteY26-4982" fmla="*/ 2626519 h 3588041"/>
                <a:gd name="connsiteX27-4983" fmla="*/ 1188143 w 1432618"/>
                <a:gd name="connsiteY27-4984" fmla="*/ 2590800 h 3588041"/>
                <a:gd name="connsiteX28-4985" fmla="*/ 832543 w 1432618"/>
                <a:gd name="connsiteY28-4986" fmla="*/ 2733675 h 3588041"/>
                <a:gd name="connsiteX29-4987" fmla="*/ 689668 w 1432618"/>
                <a:gd name="connsiteY29-4988" fmla="*/ 3086100 h 3588041"/>
                <a:gd name="connsiteX30-4989" fmla="*/ 918268 w 1432618"/>
                <a:gd name="connsiteY30-4990" fmla="*/ 3419475 h 3588041"/>
                <a:gd name="connsiteX31-4991" fmla="*/ 1016693 w 1432618"/>
                <a:gd name="connsiteY31-4992" fmla="*/ 3581400 h 3588041"/>
                <a:gd name="connsiteX0-4993" fmla="*/ 1016693 w 1432618"/>
                <a:gd name="connsiteY0-4994" fmla="*/ 3581400 h 3588041"/>
                <a:gd name="connsiteX1-4995" fmla="*/ 591243 w 1432618"/>
                <a:gd name="connsiteY1-4996" fmla="*/ 3587750 h 3588041"/>
                <a:gd name="connsiteX2-4997" fmla="*/ 394393 w 1432618"/>
                <a:gd name="connsiteY2-4998" fmla="*/ 3076575 h 3588041"/>
                <a:gd name="connsiteX3-4999" fmla="*/ 746818 w 1432618"/>
                <a:gd name="connsiteY3-5000" fmla="*/ 2381250 h 3588041"/>
                <a:gd name="connsiteX4-5001" fmla="*/ 560128 w 1432618"/>
                <a:gd name="connsiteY4-5002" fmla="*/ 1922145 h 3588041"/>
                <a:gd name="connsiteX5-5003" fmla="*/ 58 w 1432618"/>
                <a:gd name="connsiteY5-5004" fmla="*/ 1870710 h 3588041"/>
                <a:gd name="connsiteX6-5005" fmla="*/ 394393 w 1432618"/>
                <a:gd name="connsiteY6-5006" fmla="*/ 1743075 h 3588041"/>
                <a:gd name="connsiteX7-5007" fmla="*/ 642043 w 1432618"/>
                <a:gd name="connsiteY7-5008" fmla="*/ 1876425 h 3588041"/>
                <a:gd name="connsiteX8-5009" fmla="*/ 689668 w 1432618"/>
                <a:gd name="connsiteY8-5010" fmla="*/ 1647825 h 3588041"/>
                <a:gd name="connsiteX9-5011" fmla="*/ 823018 w 1432618"/>
                <a:gd name="connsiteY9-5012" fmla="*/ 1333500 h 3588041"/>
                <a:gd name="connsiteX10-5013" fmla="*/ 765868 w 1432618"/>
                <a:gd name="connsiteY10-5014" fmla="*/ 809625 h 3588041"/>
                <a:gd name="connsiteX11-5015" fmla="*/ 388043 w 1432618"/>
                <a:gd name="connsiteY11-5016" fmla="*/ 695325 h 3588041"/>
                <a:gd name="connsiteX12-5017" fmla="*/ 781744 w 1432618"/>
                <a:gd name="connsiteY12-5018" fmla="*/ 724693 h 3588041"/>
                <a:gd name="connsiteX13-5019" fmla="*/ 799206 w 1432618"/>
                <a:gd name="connsiteY13-5020" fmla="*/ 441325 h 3588041"/>
                <a:gd name="connsiteX14-5021" fmla="*/ 886518 w 1432618"/>
                <a:gd name="connsiteY14-5022" fmla="*/ 0 h 3588041"/>
                <a:gd name="connsiteX15-5023" fmla="*/ 857943 w 1432618"/>
                <a:gd name="connsiteY15-5024" fmla="*/ 679450 h 3588041"/>
                <a:gd name="connsiteX16-5025" fmla="*/ 921443 w 1432618"/>
                <a:gd name="connsiteY16-5026" fmla="*/ 1047750 h 3588041"/>
                <a:gd name="connsiteX17-5027" fmla="*/ 930968 w 1432618"/>
                <a:gd name="connsiteY17-5028" fmla="*/ 1295400 h 3588041"/>
                <a:gd name="connsiteX18-5029" fmla="*/ 1086543 w 1432618"/>
                <a:gd name="connsiteY18-5030" fmla="*/ 1187450 h 3588041"/>
                <a:gd name="connsiteX19-5031" fmla="*/ 1375468 w 1432618"/>
                <a:gd name="connsiteY19-5032" fmla="*/ 1171575 h 3588041"/>
                <a:gd name="connsiteX20-5033" fmla="*/ 1108768 w 1432618"/>
                <a:gd name="connsiteY20-5034" fmla="*/ 1254125 h 3588041"/>
                <a:gd name="connsiteX21-5035" fmla="*/ 889693 w 1432618"/>
                <a:gd name="connsiteY21-5036" fmla="*/ 1527175 h 3588041"/>
                <a:gd name="connsiteX22-5037" fmla="*/ 835718 w 1432618"/>
                <a:gd name="connsiteY22-5038" fmla="*/ 1895475 h 3588041"/>
                <a:gd name="connsiteX23-5039" fmla="*/ 1003993 w 1432618"/>
                <a:gd name="connsiteY23-5040" fmla="*/ 2308225 h 3588041"/>
                <a:gd name="connsiteX24-5041" fmla="*/ 896043 w 1432618"/>
                <a:gd name="connsiteY24-5042" fmla="*/ 2578100 h 3588041"/>
                <a:gd name="connsiteX25-5043" fmla="*/ 1213543 w 1432618"/>
                <a:gd name="connsiteY25-5044" fmla="*/ 2533650 h 3588041"/>
                <a:gd name="connsiteX26-5045" fmla="*/ 1432618 w 1432618"/>
                <a:gd name="connsiteY26-5046" fmla="*/ 2626519 h 3588041"/>
                <a:gd name="connsiteX27-5047" fmla="*/ 1188143 w 1432618"/>
                <a:gd name="connsiteY27-5048" fmla="*/ 2590800 h 3588041"/>
                <a:gd name="connsiteX28-5049" fmla="*/ 832543 w 1432618"/>
                <a:gd name="connsiteY28-5050" fmla="*/ 2733675 h 3588041"/>
                <a:gd name="connsiteX29-5051" fmla="*/ 689668 w 1432618"/>
                <a:gd name="connsiteY29-5052" fmla="*/ 3086100 h 3588041"/>
                <a:gd name="connsiteX30-5053" fmla="*/ 918268 w 1432618"/>
                <a:gd name="connsiteY30-5054" fmla="*/ 3419475 h 3588041"/>
                <a:gd name="connsiteX31-5055" fmla="*/ 1016693 w 1432618"/>
                <a:gd name="connsiteY31-5056" fmla="*/ 3581400 h 3588041"/>
                <a:gd name="connsiteX0-5057" fmla="*/ 1016693 w 1432618"/>
                <a:gd name="connsiteY0-5058" fmla="*/ 3581400 h 3588041"/>
                <a:gd name="connsiteX1-5059" fmla="*/ 591243 w 1432618"/>
                <a:gd name="connsiteY1-5060" fmla="*/ 3587750 h 3588041"/>
                <a:gd name="connsiteX2-5061" fmla="*/ 394393 w 1432618"/>
                <a:gd name="connsiteY2-5062" fmla="*/ 3076575 h 3588041"/>
                <a:gd name="connsiteX3-5063" fmla="*/ 746818 w 1432618"/>
                <a:gd name="connsiteY3-5064" fmla="*/ 2381250 h 3588041"/>
                <a:gd name="connsiteX4-5065" fmla="*/ 560128 w 1432618"/>
                <a:gd name="connsiteY4-5066" fmla="*/ 1922145 h 3588041"/>
                <a:gd name="connsiteX5-5067" fmla="*/ 58 w 1432618"/>
                <a:gd name="connsiteY5-5068" fmla="*/ 1870710 h 3588041"/>
                <a:gd name="connsiteX6-5069" fmla="*/ 394393 w 1432618"/>
                <a:gd name="connsiteY6-5070" fmla="*/ 1743075 h 3588041"/>
                <a:gd name="connsiteX7-5071" fmla="*/ 642043 w 1432618"/>
                <a:gd name="connsiteY7-5072" fmla="*/ 1876425 h 3588041"/>
                <a:gd name="connsiteX8-5073" fmla="*/ 689668 w 1432618"/>
                <a:gd name="connsiteY8-5074" fmla="*/ 1647825 h 3588041"/>
                <a:gd name="connsiteX9-5075" fmla="*/ 823018 w 1432618"/>
                <a:gd name="connsiteY9-5076" fmla="*/ 1333500 h 3588041"/>
                <a:gd name="connsiteX10-5077" fmla="*/ 763487 w 1432618"/>
                <a:gd name="connsiteY10-5078" fmla="*/ 823913 h 3588041"/>
                <a:gd name="connsiteX11-5079" fmla="*/ 388043 w 1432618"/>
                <a:gd name="connsiteY11-5080" fmla="*/ 695325 h 3588041"/>
                <a:gd name="connsiteX12-5081" fmla="*/ 781744 w 1432618"/>
                <a:gd name="connsiteY12-5082" fmla="*/ 724693 h 3588041"/>
                <a:gd name="connsiteX13-5083" fmla="*/ 799206 w 1432618"/>
                <a:gd name="connsiteY13-5084" fmla="*/ 441325 h 3588041"/>
                <a:gd name="connsiteX14-5085" fmla="*/ 886518 w 1432618"/>
                <a:gd name="connsiteY14-5086" fmla="*/ 0 h 3588041"/>
                <a:gd name="connsiteX15-5087" fmla="*/ 857943 w 1432618"/>
                <a:gd name="connsiteY15-5088" fmla="*/ 679450 h 3588041"/>
                <a:gd name="connsiteX16-5089" fmla="*/ 921443 w 1432618"/>
                <a:gd name="connsiteY16-5090" fmla="*/ 1047750 h 3588041"/>
                <a:gd name="connsiteX17-5091" fmla="*/ 930968 w 1432618"/>
                <a:gd name="connsiteY17-5092" fmla="*/ 1295400 h 3588041"/>
                <a:gd name="connsiteX18-5093" fmla="*/ 1086543 w 1432618"/>
                <a:gd name="connsiteY18-5094" fmla="*/ 1187450 h 3588041"/>
                <a:gd name="connsiteX19-5095" fmla="*/ 1375468 w 1432618"/>
                <a:gd name="connsiteY19-5096" fmla="*/ 1171575 h 3588041"/>
                <a:gd name="connsiteX20-5097" fmla="*/ 1108768 w 1432618"/>
                <a:gd name="connsiteY20-5098" fmla="*/ 1254125 h 3588041"/>
                <a:gd name="connsiteX21-5099" fmla="*/ 889693 w 1432618"/>
                <a:gd name="connsiteY21-5100" fmla="*/ 1527175 h 3588041"/>
                <a:gd name="connsiteX22-5101" fmla="*/ 835718 w 1432618"/>
                <a:gd name="connsiteY22-5102" fmla="*/ 1895475 h 3588041"/>
                <a:gd name="connsiteX23-5103" fmla="*/ 1003993 w 1432618"/>
                <a:gd name="connsiteY23-5104" fmla="*/ 2308225 h 3588041"/>
                <a:gd name="connsiteX24-5105" fmla="*/ 896043 w 1432618"/>
                <a:gd name="connsiteY24-5106" fmla="*/ 2578100 h 3588041"/>
                <a:gd name="connsiteX25-5107" fmla="*/ 1213543 w 1432618"/>
                <a:gd name="connsiteY25-5108" fmla="*/ 2533650 h 3588041"/>
                <a:gd name="connsiteX26-5109" fmla="*/ 1432618 w 1432618"/>
                <a:gd name="connsiteY26-5110" fmla="*/ 2626519 h 3588041"/>
                <a:gd name="connsiteX27-5111" fmla="*/ 1188143 w 1432618"/>
                <a:gd name="connsiteY27-5112" fmla="*/ 2590800 h 3588041"/>
                <a:gd name="connsiteX28-5113" fmla="*/ 832543 w 1432618"/>
                <a:gd name="connsiteY28-5114" fmla="*/ 2733675 h 3588041"/>
                <a:gd name="connsiteX29-5115" fmla="*/ 689668 w 1432618"/>
                <a:gd name="connsiteY29-5116" fmla="*/ 3086100 h 3588041"/>
                <a:gd name="connsiteX30-5117" fmla="*/ 918268 w 1432618"/>
                <a:gd name="connsiteY30-5118" fmla="*/ 3419475 h 3588041"/>
                <a:gd name="connsiteX31-5119" fmla="*/ 1016693 w 1432618"/>
                <a:gd name="connsiteY31-5120" fmla="*/ 3581400 h 3588041"/>
                <a:gd name="connsiteX0-5121" fmla="*/ 1016693 w 1432618"/>
                <a:gd name="connsiteY0-5122" fmla="*/ 3581400 h 3588041"/>
                <a:gd name="connsiteX1-5123" fmla="*/ 591243 w 1432618"/>
                <a:gd name="connsiteY1-5124" fmla="*/ 3587750 h 3588041"/>
                <a:gd name="connsiteX2-5125" fmla="*/ 394393 w 1432618"/>
                <a:gd name="connsiteY2-5126" fmla="*/ 3076575 h 3588041"/>
                <a:gd name="connsiteX3-5127" fmla="*/ 746818 w 1432618"/>
                <a:gd name="connsiteY3-5128" fmla="*/ 2381250 h 3588041"/>
                <a:gd name="connsiteX4-5129" fmla="*/ 560128 w 1432618"/>
                <a:gd name="connsiteY4-5130" fmla="*/ 1922145 h 3588041"/>
                <a:gd name="connsiteX5-5131" fmla="*/ 58 w 1432618"/>
                <a:gd name="connsiteY5-5132" fmla="*/ 1870710 h 3588041"/>
                <a:gd name="connsiteX6-5133" fmla="*/ 394393 w 1432618"/>
                <a:gd name="connsiteY6-5134" fmla="*/ 1743075 h 3588041"/>
                <a:gd name="connsiteX7-5135" fmla="*/ 642043 w 1432618"/>
                <a:gd name="connsiteY7-5136" fmla="*/ 1876425 h 3588041"/>
                <a:gd name="connsiteX8-5137" fmla="*/ 689668 w 1432618"/>
                <a:gd name="connsiteY8-5138" fmla="*/ 1647825 h 3588041"/>
                <a:gd name="connsiteX9-5139" fmla="*/ 823018 w 1432618"/>
                <a:gd name="connsiteY9-5140" fmla="*/ 1333500 h 3588041"/>
                <a:gd name="connsiteX10-5141" fmla="*/ 763487 w 1432618"/>
                <a:gd name="connsiteY10-5142" fmla="*/ 823913 h 3588041"/>
                <a:gd name="connsiteX11-5143" fmla="*/ 388043 w 1432618"/>
                <a:gd name="connsiteY11-5144" fmla="*/ 695325 h 3588041"/>
                <a:gd name="connsiteX12-5145" fmla="*/ 781744 w 1432618"/>
                <a:gd name="connsiteY12-5146" fmla="*/ 724693 h 3588041"/>
                <a:gd name="connsiteX13-5147" fmla="*/ 799206 w 1432618"/>
                <a:gd name="connsiteY13-5148" fmla="*/ 441325 h 3588041"/>
                <a:gd name="connsiteX14-5149" fmla="*/ 886518 w 1432618"/>
                <a:gd name="connsiteY14-5150" fmla="*/ 0 h 3588041"/>
                <a:gd name="connsiteX15-5151" fmla="*/ 857943 w 1432618"/>
                <a:gd name="connsiteY15-5152" fmla="*/ 679450 h 3588041"/>
                <a:gd name="connsiteX16-5153" fmla="*/ 921443 w 1432618"/>
                <a:gd name="connsiteY16-5154" fmla="*/ 1047750 h 3588041"/>
                <a:gd name="connsiteX17-5155" fmla="*/ 930968 w 1432618"/>
                <a:gd name="connsiteY17-5156" fmla="*/ 1295400 h 3588041"/>
                <a:gd name="connsiteX18-5157" fmla="*/ 1086543 w 1432618"/>
                <a:gd name="connsiteY18-5158" fmla="*/ 1187450 h 3588041"/>
                <a:gd name="connsiteX19-5159" fmla="*/ 1375468 w 1432618"/>
                <a:gd name="connsiteY19-5160" fmla="*/ 1171575 h 3588041"/>
                <a:gd name="connsiteX20-5161" fmla="*/ 1108768 w 1432618"/>
                <a:gd name="connsiteY20-5162" fmla="*/ 1254125 h 3588041"/>
                <a:gd name="connsiteX21-5163" fmla="*/ 889693 w 1432618"/>
                <a:gd name="connsiteY21-5164" fmla="*/ 1527175 h 3588041"/>
                <a:gd name="connsiteX22-5165" fmla="*/ 835718 w 1432618"/>
                <a:gd name="connsiteY22-5166" fmla="*/ 1895475 h 3588041"/>
                <a:gd name="connsiteX23-5167" fmla="*/ 1003993 w 1432618"/>
                <a:gd name="connsiteY23-5168" fmla="*/ 2308225 h 3588041"/>
                <a:gd name="connsiteX24-5169" fmla="*/ 896043 w 1432618"/>
                <a:gd name="connsiteY24-5170" fmla="*/ 2578100 h 3588041"/>
                <a:gd name="connsiteX25-5171" fmla="*/ 1213543 w 1432618"/>
                <a:gd name="connsiteY25-5172" fmla="*/ 2533650 h 3588041"/>
                <a:gd name="connsiteX26-5173" fmla="*/ 1432618 w 1432618"/>
                <a:gd name="connsiteY26-5174" fmla="*/ 2626519 h 3588041"/>
                <a:gd name="connsiteX27-5175" fmla="*/ 1188143 w 1432618"/>
                <a:gd name="connsiteY27-5176" fmla="*/ 2590800 h 3588041"/>
                <a:gd name="connsiteX28-5177" fmla="*/ 832543 w 1432618"/>
                <a:gd name="connsiteY28-5178" fmla="*/ 2733675 h 3588041"/>
                <a:gd name="connsiteX29-5179" fmla="*/ 689668 w 1432618"/>
                <a:gd name="connsiteY29-5180" fmla="*/ 3086100 h 3588041"/>
                <a:gd name="connsiteX30-5181" fmla="*/ 918268 w 1432618"/>
                <a:gd name="connsiteY30-5182" fmla="*/ 3419475 h 3588041"/>
                <a:gd name="connsiteX31-5183" fmla="*/ 1016693 w 1432618"/>
                <a:gd name="connsiteY31-5184" fmla="*/ 3581400 h 3588041"/>
                <a:gd name="connsiteX0-5185" fmla="*/ 1016693 w 1432618"/>
                <a:gd name="connsiteY0-5186" fmla="*/ 3581400 h 3588041"/>
                <a:gd name="connsiteX1-5187" fmla="*/ 591243 w 1432618"/>
                <a:gd name="connsiteY1-5188" fmla="*/ 3587750 h 3588041"/>
                <a:gd name="connsiteX2-5189" fmla="*/ 394393 w 1432618"/>
                <a:gd name="connsiteY2-5190" fmla="*/ 3076575 h 3588041"/>
                <a:gd name="connsiteX3-5191" fmla="*/ 746818 w 1432618"/>
                <a:gd name="connsiteY3-5192" fmla="*/ 2381250 h 3588041"/>
                <a:gd name="connsiteX4-5193" fmla="*/ 560128 w 1432618"/>
                <a:gd name="connsiteY4-5194" fmla="*/ 1922145 h 3588041"/>
                <a:gd name="connsiteX5-5195" fmla="*/ 58 w 1432618"/>
                <a:gd name="connsiteY5-5196" fmla="*/ 1870710 h 3588041"/>
                <a:gd name="connsiteX6-5197" fmla="*/ 394393 w 1432618"/>
                <a:gd name="connsiteY6-5198" fmla="*/ 1743075 h 3588041"/>
                <a:gd name="connsiteX7-5199" fmla="*/ 642043 w 1432618"/>
                <a:gd name="connsiteY7-5200" fmla="*/ 1876425 h 3588041"/>
                <a:gd name="connsiteX8-5201" fmla="*/ 689668 w 1432618"/>
                <a:gd name="connsiteY8-5202" fmla="*/ 1647825 h 3588041"/>
                <a:gd name="connsiteX9-5203" fmla="*/ 823018 w 1432618"/>
                <a:gd name="connsiteY9-5204" fmla="*/ 1333500 h 3588041"/>
                <a:gd name="connsiteX10-5205" fmla="*/ 763487 w 1432618"/>
                <a:gd name="connsiteY10-5206" fmla="*/ 823913 h 3588041"/>
                <a:gd name="connsiteX11-5207" fmla="*/ 388043 w 1432618"/>
                <a:gd name="connsiteY11-5208" fmla="*/ 695325 h 3588041"/>
                <a:gd name="connsiteX12-5209" fmla="*/ 781744 w 1432618"/>
                <a:gd name="connsiteY12-5210" fmla="*/ 724693 h 3588041"/>
                <a:gd name="connsiteX13-5211" fmla="*/ 799206 w 1432618"/>
                <a:gd name="connsiteY13-5212" fmla="*/ 441325 h 3588041"/>
                <a:gd name="connsiteX14-5213" fmla="*/ 886518 w 1432618"/>
                <a:gd name="connsiteY14-5214" fmla="*/ 0 h 3588041"/>
                <a:gd name="connsiteX15-5215" fmla="*/ 857943 w 1432618"/>
                <a:gd name="connsiteY15-5216" fmla="*/ 679450 h 3588041"/>
                <a:gd name="connsiteX16-5217" fmla="*/ 921443 w 1432618"/>
                <a:gd name="connsiteY16-5218" fmla="*/ 1047750 h 3588041"/>
                <a:gd name="connsiteX17-5219" fmla="*/ 930968 w 1432618"/>
                <a:gd name="connsiteY17-5220" fmla="*/ 1295400 h 3588041"/>
                <a:gd name="connsiteX18-5221" fmla="*/ 1099243 w 1432618"/>
                <a:gd name="connsiteY18-5222" fmla="*/ 1190625 h 3588041"/>
                <a:gd name="connsiteX19-5223" fmla="*/ 1375468 w 1432618"/>
                <a:gd name="connsiteY19-5224" fmla="*/ 1171575 h 3588041"/>
                <a:gd name="connsiteX20-5225" fmla="*/ 1108768 w 1432618"/>
                <a:gd name="connsiteY20-5226" fmla="*/ 1254125 h 3588041"/>
                <a:gd name="connsiteX21-5227" fmla="*/ 889693 w 1432618"/>
                <a:gd name="connsiteY21-5228" fmla="*/ 1527175 h 3588041"/>
                <a:gd name="connsiteX22-5229" fmla="*/ 835718 w 1432618"/>
                <a:gd name="connsiteY22-5230" fmla="*/ 1895475 h 3588041"/>
                <a:gd name="connsiteX23-5231" fmla="*/ 1003993 w 1432618"/>
                <a:gd name="connsiteY23-5232" fmla="*/ 2308225 h 3588041"/>
                <a:gd name="connsiteX24-5233" fmla="*/ 896043 w 1432618"/>
                <a:gd name="connsiteY24-5234" fmla="*/ 2578100 h 3588041"/>
                <a:gd name="connsiteX25-5235" fmla="*/ 1213543 w 1432618"/>
                <a:gd name="connsiteY25-5236" fmla="*/ 2533650 h 3588041"/>
                <a:gd name="connsiteX26-5237" fmla="*/ 1432618 w 1432618"/>
                <a:gd name="connsiteY26-5238" fmla="*/ 2626519 h 3588041"/>
                <a:gd name="connsiteX27-5239" fmla="*/ 1188143 w 1432618"/>
                <a:gd name="connsiteY27-5240" fmla="*/ 2590800 h 3588041"/>
                <a:gd name="connsiteX28-5241" fmla="*/ 832543 w 1432618"/>
                <a:gd name="connsiteY28-5242" fmla="*/ 2733675 h 3588041"/>
                <a:gd name="connsiteX29-5243" fmla="*/ 689668 w 1432618"/>
                <a:gd name="connsiteY29-5244" fmla="*/ 3086100 h 3588041"/>
                <a:gd name="connsiteX30-5245" fmla="*/ 918268 w 1432618"/>
                <a:gd name="connsiteY30-5246" fmla="*/ 3419475 h 3588041"/>
                <a:gd name="connsiteX31-5247" fmla="*/ 1016693 w 1432618"/>
                <a:gd name="connsiteY31-5248" fmla="*/ 3581400 h 3588041"/>
                <a:gd name="connsiteX0-5249" fmla="*/ 1016693 w 1432618"/>
                <a:gd name="connsiteY0-5250" fmla="*/ 3581400 h 3588041"/>
                <a:gd name="connsiteX1-5251" fmla="*/ 591243 w 1432618"/>
                <a:gd name="connsiteY1-5252" fmla="*/ 3587750 h 3588041"/>
                <a:gd name="connsiteX2-5253" fmla="*/ 394393 w 1432618"/>
                <a:gd name="connsiteY2-5254" fmla="*/ 3076575 h 3588041"/>
                <a:gd name="connsiteX3-5255" fmla="*/ 746818 w 1432618"/>
                <a:gd name="connsiteY3-5256" fmla="*/ 2381250 h 3588041"/>
                <a:gd name="connsiteX4-5257" fmla="*/ 560128 w 1432618"/>
                <a:gd name="connsiteY4-5258" fmla="*/ 1922145 h 3588041"/>
                <a:gd name="connsiteX5-5259" fmla="*/ 58 w 1432618"/>
                <a:gd name="connsiteY5-5260" fmla="*/ 1870710 h 3588041"/>
                <a:gd name="connsiteX6-5261" fmla="*/ 394393 w 1432618"/>
                <a:gd name="connsiteY6-5262" fmla="*/ 1743075 h 3588041"/>
                <a:gd name="connsiteX7-5263" fmla="*/ 642043 w 1432618"/>
                <a:gd name="connsiteY7-5264" fmla="*/ 1876425 h 3588041"/>
                <a:gd name="connsiteX8-5265" fmla="*/ 689668 w 1432618"/>
                <a:gd name="connsiteY8-5266" fmla="*/ 1647825 h 3588041"/>
                <a:gd name="connsiteX9-5267" fmla="*/ 823018 w 1432618"/>
                <a:gd name="connsiteY9-5268" fmla="*/ 1333500 h 3588041"/>
                <a:gd name="connsiteX10-5269" fmla="*/ 763487 w 1432618"/>
                <a:gd name="connsiteY10-5270" fmla="*/ 823913 h 3588041"/>
                <a:gd name="connsiteX11-5271" fmla="*/ 388043 w 1432618"/>
                <a:gd name="connsiteY11-5272" fmla="*/ 695325 h 3588041"/>
                <a:gd name="connsiteX12-5273" fmla="*/ 781744 w 1432618"/>
                <a:gd name="connsiteY12-5274" fmla="*/ 724693 h 3588041"/>
                <a:gd name="connsiteX13-5275" fmla="*/ 799206 w 1432618"/>
                <a:gd name="connsiteY13-5276" fmla="*/ 441325 h 3588041"/>
                <a:gd name="connsiteX14-5277" fmla="*/ 886518 w 1432618"/>
                <a:gd name="connsiteY14-5278" fmla="*/ 0 h 3588041"/>
                <a:gd name="connsiteX15-5279" fmla="*/ 857943 w 1432618"/>
                <a:gd name="connsiteY15-5280" fmla="*/ 679450 h 3588041"/>
                <a:gd name="connsiteX16-5281" fmla="*/ 921443 w 1432618"/>
                <a:gd name="connsiteY16-5282" fmla="*/ 1047750 h 3588041"/>
                <a:gd name="connsiteX17-5283" fmla="*/ 930968 w 1432618"/>
                <a:gd name="connsiteY17-5284" fmla="*/ 1295400 h 3588041"/>
                <a:gd name="connsiteX18-5285" fmla="*/ 1099243 w 1432618"/>
                <a:gd name="connsiteY18-5286" fmla="*/ 1190625 h 3588041"/>
                <a:gd name="connsiteX19-5287" fmla="*/ 1375468 w 1432618"/>
                <a:gd name="connsiteY19-5288" fmla="*/ 1171575 h 3588041"/>
                <a:gd name="connsiteX20-5289" fmla="*/ 1108768 w 1432618"/>
                <a:gd name="connsiteY20-5290" fmla="*/ 1254125 h 3588041"/>
                <a:gd name="connsiteX21-5291" fmla="*/ 889693 w 1432618"/>
                <a:gd name="connsiteY21-5292" fmla="*/ 1527175 h 3588041"/>
                <a:gd name="connsiteX22-5293" fmla="*/ 835718 w 1432618"/>
                <a:gd name="connsiteY22-5294" fmla="*/ 1895475 h 3588041"/>
                <a:gd name="connsiteX23-5295" fmla="*/ 1003993 w 1432618"/>
                <a:gd name="connsiteY23-5296" fmla="*/ 2308225 h 3588041"/>
                <a:gd name="connsiteX24-5297" fmla="*/ 896043 w 1432618"/>
                <a:gd name="connsiteY24-5298" fmla="*/ 2578100 h 3588041"/>
                <a:gd name="connsiteX25-5299" fmla="*/ 1213543 w 1432618"/>
                <a:gd name="connsiteY25-5300" fmla="*/ 2533650 h 3588041"/>
                <a:gd name="connsiteX26-5301" fmla="*/ 1432618 w 1432618"/>
                <a:gd name="connsiteY26-5302" fmla="*/ 2626519 h 3588041"/>
                <a:gd name="connsiteX27-5303" fmla="*/ 1188143 w 1432618"/>
                <a:gd name="connsiteY27-5304" fmla="*/ 2590800 h 3588041"/>
                <a:gd name="connsiteX28-5305" fmla="*/ 832543 w 1432618"/>
                <a:gd name="connsiteY28-5306" fmla="*/ 2733675 h 3588041"/>
                <a:gd name="connsiteX29-5307" fmla="*/ 689668 w 1432618"/>
                <a:gd name="connsiteY29-5308" fmla="*/ 3086100 h 3588041"/>
                <a:gd name="connsiteX30-5309" fmla="*/ 918268 w 1432618"/>
                <a:gd name="connsiteY30-5310" fmla="*/ 3419475 h 3588041"/>
                <a:gd name="connsiteX31-5311" fmla="*/ 1016693 w 1432618"/>
                <a:gd name="connsiteY31-5312" fmla="*/ 3581400 h 3588041"/>
                <a:gd name="connsiteX0-5313" fmla="*/ 1016693 w 1432618"/>
                <a:gd name="connsiteY0-5314" fmla="*/ 3581400 h 3588041"/>
                <a:gd name="connsiteX1-5315" fmla="*/ 591243 w 1432618"/>
                <a:gd name="connsiteY1-5316" fmla="*/ 3587750 h 3588041"/>
                <a:gd name="connsiteX2-5317" fmla="*/ 394393 w 1432618"/>
                <a:gd name="connsiteY2-5318" fmla="*/ 3076575 h 3588041"/>
                <a:gd name="connsiteX3-5319" fmla="*/ 746818 w 1432618"/>
                <a:gd name="connsiteY3-5320" fmla="*/ 2381250 h 3588041"/>
                <a:gd name="connsiteX4-5321" fmla="*/ 560128 w 1432618"/>
                <a:gd name="connsiteY4-5322" fmla="*/ 1922145 h 3588041"/>
                <a:gd name="connsiteX5-5323" fmla="*/ 58 w 1432618"/>
                <a:gd name="connsiteY5-5324" fmla="*/ 1870710 h 3588041"/>
                <a:gd name="connsiteX6-5325" fmla="*/ 394393 w 1432618"/>
                <a:gd name="connsiteY6-5326" fmla="*/ 1743075 h 3588041"/>
                <a:gd name="connsiteX7-5327" fmla="*/ 642043 w 1432618"/>
                <a:gd name="connsiteY7-5328" fmla="*/ 1876425 h 3588041"/>
                <a:gd name="connsiteX8-5329" fmla="*/ 689668 w 1432618"/>
                <a:gd name="connsiteY8-5330" fmla="*/ 1647825 h 3588041"/>
                <a:gd name="connsiteX9-5331" fmla="*/ 823018 w 1432618"/>
                <a:gd name="connsiteY9-5332" fmla="*/ 1333500 h 3588041"/>
                <a:gd name="connsiteX10-5333" fmla="*/ 763487 w 1432618"/>
                <a:gd name="connsiteY10-5334" fmla="*/ 823913 h 3588041"/>
                <a:gd name="connsiteX11-5335" fmla="*/ 388043 w 1432618"/>
                <a:gd name="connsiteY11-5336" fmla="*/ 695325 h 3588041"/>
                <a:gd name="connsiteX12-5337" fmla="*/ 781744 w 1432618"/>
                <a:gd name="connsiteY12-5338" fmla="*/ 724693 h 3588041"/>
                <a:gd name="connsiteX13-5339" fmla="*/ 799206 w 1432618"/>
                <a:gd name="connsiteY13-5340" fmla="*/ 441325 h 3588041"/>
                <a:gd name="connsiteX14-5341" fmla="*/ 886518 w 1432618"/>
                <a:gd name="connsiteY14-5342" fmla="*/ 0 h 3588041"/>
                <a:gd name="connsiteX15-5343" fmla="*/ 857943 w 1432618"/>
                <a:gd name="connsiteY15-5344" fmla="*/ 679450 h 3588041"/>
                <a:gd name="connsiteX16-5345" fmla="*/ 921443 w 1432618"/>
                <a:gd name="connsiteY16-5346" fmla="*/ 1047750 h 3588041"/>
                <a:gd name="connsiteX17-5347" fmla="*/ 930968 w 1432618"/>
                <a:gd name="connsiteY17-5348" fmla="*/ 1295400 h 3588041"/>
                <a:gd name="connsiteX18-5349" fmla="*/ 1099243 w 1432618"/>
                <a:gd name="connsiteY18-5350" fmla="*/ 1190625 h 3588041"/>
                <a:gd name="connsiteX19-5351" fmla="*/ 1375468 w 1432618"/>
                <a:gd name="connsiteY19-5352" fmla="*/ 1171575 h 3588041"/>
                <a:gd name="connsiteX20-5353" fmla="*/ 1108768 w 1432618"/>
                <a:gd name="connsiteY20-5354" fmla="*/ 1254125 h 3588041"/>
                <a:gd name="connsiteX21-5355" fmla="*/ 889693 w 1432618"/>
                <a:gd name="connsiteY21-5356" fmla="*/ 1527175 h 3588041"/>
                <a:gd name="connsiteX22-5357" fmla="*/ 835718 w 1432618"/>
                <a:gd name="connsiteY22-5358" fmla="*/ 1895475 h 3588041"/>
                <a:gd name="connsiteX23-5359" fmla="*/ 1003993 w 1432618"/>
                <a:gd name="connsiteY23-5360" fmla="*/ 2308225 h 3588041"/>
                <a:gd name="connsiteX24-5361" fmla="*/ 896043 w 1432618"/>
                <a:gd name="connsiteY24-5362" fmla="*/ 2578100 h 3588041"/>
                <a:gd name="connsiteX25-5363" fmla="*/ 1213543 w 1432618"/>
                <a:gd name="connsiteY25-5364" fmla="*/ 2533650 h 3588041"/>
                <a:gd name="connsiteX26-5365" fmla="*/ 1432618 w 1432618"/>
                <a:gd name="connsiteY26-5366" fmla="*/ 2626519 h 3588041"/>
                <a:gd name="connsiteX27-5367" fmla="*/ 1188143 w 1432618"/>
                <a:gd name="connsiteY27-5368" fmla="*/ 2590800 h 3588041"/>
                <a:gd name="connsiteX28-5369" fmla="*/ 832543 w 1432618"/>
                <a:gd name="connsiteY28-5370" fmla="*/ 2733675 h 3588041"/>
                <a:gd name="connsiteX29-5371" fmla="*/ 689668 w 1432618"/>
                <a:gd name="connsiteY29-5372" fmla="*/ 3086100 h 3588041"/>
                <a:gd name="connsiteX30-5373" fmla="*/ 918268 w 1432618"/>
                <a:gd name="connsiteY30-5374" fmla="*/ 3419475 h 3588041"/>
                <a:gd name="connsiteX31-5375" fmla="*/ 1016693 w 1432618"/>
                <a:gd name="connsiteY31-5376" fmla="*/ 3581400 h 3588041"/>
                <a:gd name="connsiteX0-5377" fmla="*/ 1016693 w 1432618"/>
                <a:gd name="connsiteY0-5378" fmla="*/ 3581400 h 3588041"/>
                <a:gd name="connsiteX1-5379" fmla="*/ 591243 w 1432618"/>
                <a:gd name="connsiteY1-5380" fmla="*/ 3587750 h 3588041"/>
                <a:gd name="connsiteX2-5381" fmla="*/ 394393 w 1432618"/>
                <a:gd name="connsiteY2-5382" fmla="*/ 3076575 h 3588041"/>
                <a:gd name="connsiteX3-5383" fmla="*/ 746818 w 1432618"/>
                <a:gd name="connsiteY3-5384" fmla="*/ 2381250 h 3588041"/>
                <a:gd name="connsiteX4-5385" fmla="*/ 560128 w 1432618"/>
                <a:gd name="connsiteY4-5386" fmla="*/ 1922145 h 3588041"/>
                <a:gd name="connsiteX5-5387" fmla="*/ 58 w 1432618"/>
                <a:gd name="connsiteY5-5388" fmla="*/ 1870710 h 3588041"/>
                <a:gd name="connsiteX6-5389" fmla="*/ 394393 w 1432618"/>
                <a:gd name="connsiteY6-5390" fmla="*/ 1743075 h 3588041"/>
                <a:gd name="connsiteX7-5391" fmla="*/ 642043 w 1432618"/>
                <a:gd name="connsiteY7-5392" fmla="*/ 1876425 h 3588041"/>
                <a:gd name="connsiteX8-5393" fmla="*/ 689668 w 1432618"/>
                <a:gd name="connsiteY8-5394" fmla="*/ 1647825 h 3588041"/>
                <a:gd name="connsiteX9-5395" fmla="*/ 823018 w 1432618"/>
                <a:gd name="connsiteY9-5396" fmla="*/ 1333500 h 3588041"/>
                <a:gd name="connsiteX10-5397" fmla="*/ 763487 w 1432618"/>
                <a:gd name="connsiteY10-5398" fmla="*/ 823913 h 3588041"/>
                <a:gd name="connsiteX11-5399" fmla="*/ 388043 w 1432618"/>
                <a:gd name="connsiteY11-5400" fmla="*/ 695325 h 3588041"/>
                <a:gd name="connsiteX12-5401" fmla="*/ 781744 w 1432618"/>
                <a:gd name="connsiteY12-5402" fmla="*/ 724693 h 3588041"/>
                <a:gd name="connsiteX13-5403" fmla="*/ 799206 w 1432618"/>
                <a:gd name="connsiteY13-5404" fmla="*/ 441325 h 3588041"/>
                <a:gd name="connsiteX14-5405" fmla="*/ 886518 w 1432618"/>
                <a:gd name="connsiteY14-5406" fmla="*/ 0 h 3588041"/>
                <a:gd name="connsiteX15-5407" fmla="*/ 857943 w 1432618"/>
                <a:gd name="connsiteY15-5408" fmla="*/ 679450 h 3588041"/>
                <a:gd name="connsiteX16-5409" fmla="*/ 921443 w 1432618"/>
                <a:gd name="connsiteY16-5410" fmla="*/ 1047750 h 3588041"/>
                <a:gd name="connsiteX17-5411" fmla="*/ 930968 w 1432618"/>
                <a:gd name="connsiteY17-5412" fmla="*/ 1295400 h 3588041"/>
                <a:gd name="connsiteX18-5413" fmla="*/ 1102418 w 1432618"/>
                <a:gd name="connsiteY18-5414" fmla="*/ 1187450 h 3588041"/>
                <a:gd name="connsiteX19-5415" fmla="*/ 1375468 w 1432618"/>
                <a:gd name="connsiteY19-5416" fmla="*/ 1171575 h 3588041"/>
                <a:gd name="connsiteX20-5417" fmla="*/ 1108768 w 1432618"/>
                <a:gd name="connsiteY20-5418" fmla="*/ 1254125 h 3588041"/>
                <a:gd name="connsiteX21-5419" fmla="*/ 889693 w 1432618"/>
                <a:gd name="connsiteY21-5420" fmla="*/ 1527175 h 3588041"/>
                <a:gd name="connsiteX22-5421" fmla="*/ 835718 w 1432618"/>
                <a:gd name="connsiteY22-5422" fmla="*/ 1895475 h 3588041"/>
                <a:gd name="connsiteX23-5423" fmla="*/ 1003993 w 1432618"/>
                <a:gd name="connsiteY23-5424" fmla="*/ 2308225 h 3588041"/>
                <a:gd name="connsiteX24-5425" fmla="*/ 896043 w 1432618"/>
                <a:gd name="connsiteY24-5426" fmla="*/ 2578100 h 3588041"/>
                <a:gd name="connsiteX25-5427" fmla="*/ 1213543 w 1432618"/>
                <a:gd name="connsiteY25-5428" fmla="*/ 2533650 h 3588041"/>
                <a:gd name="connsiteX26-5429" fmla="*/ 1432618 w 1432618"/>
                <a:gd name="connsiteY26-5430" fmla="*/ 2626519 h 3588041"/>
                <a:gd name="connsiteX27-5431" fmla="*/ 1188143 w 1432618"/>
                <a:gd name="connsiteY27-5432" fmla="*/ 2590800 h 3588041"/>
                <a:gd name="connsiteX28-5433" fmla="*/ 832543 w 1432618"/>
                <a:gd name="connsiteY28-5434" fmla="*/ 2733675 h 3588041"/>
                <a:gd name="connsiteX29-5435" fmla="*/ 689668 w 1432618"/>
                <a:gd name="connsiteY29-5436" fmla="*/ 3086100 h 3588041"/>
                <a:gd name="connsiteX30-5437" fmla="*/ 918268 w 1432618"/>
                <a:gd name="connsiteY30-5438" fmla="*/ 3419475 h 3588041"/>
                <a:gd name="connsiteX31-5439" fmla="*/ 1016693 w 1432618"/>
                <a:gd name="connsiteY31-5440" fmla="*/ 3581400 h 3588041"/>
                <a:gd name="connsiteX0-5441" fmla="*/ 1016693 w 1432618"/>
                <a:gd name="connsiteY0-5442" fmla="*/ 3581400 h 3588041"/>
                <a:gd name="connsiteX1-5443" fmla="*/ 591243 w 1432618"/>
                <a:gd name="connsiteY1-5444" fmla="*/ 3587750 h 3588041"/>
                <a:gd name="connsiteX2-5445" fmla="*/ 394393 w 1432618"/>
                <a:gd name="connsiteY2-5446" fmla="*/ 3076575 h 3588041"/>
                <a:gd name="connsiteX3-5447" fmla="*/ 746818 w 1432618"/>
                <a:gd name="connsiteY3-5448" fmla="*/ 2381250 h 3588041"/>
                <a:gd name="connsiteX4-5449" fmla="*/ 560128 w 1432618"/>
                <a:gd name="connsiteY4-5450" fmla="*/ 1922145 h 3588041"/>
                <a:gd name="connsiteX5-5451" fmla="*/ 58 w 1432618"/>
                <a:gd name="connsiteY5-5452" fmla="*/ 1870710 h 3588041"/>
                <a:gd name="connsiteX6-5453" fmla="*/ 394393 w 1432618"/>
                <a:gd name="connsiteY6-5454" fmla="*/ 1743075 h 3588041"/>
                <a:gd name="connsiteX7-5455" fmla="*/ 642043 w 1432618"/>
                <a:gd name="connsiteY7-5456" fmla="*/ 1876425 h 3588041"/>
                <a:gd name="connsiteX8-5457" fmla="*/ 689668 w 1432618"/>
                <a:gd name="connsiteY8-5458" fmla="*/ 1647825 h 3588041"/>
                <a:gd name="connsiteX9-5459" fmla="*/ 823018 w 1432618"/>
                <a:gd name="connsiteY9-5460" fmla="*/ 1333500 h 3588041"/>
                <a:gd name="connsiteX10-5461" fmla="*/ 763487 w 1432618"/>
                <a:gd name="connsiteY10-5462" fmla="*/ 823913 h 3588041"/>
                <a:gd name="connsiteX11-5463" fmla="*/ 388043 w 1432618"/>
                <a:gd name="connsiteY11-5464" fmla="*/ 695325 h 3588041"/>
                <a:gd name="connsiteX12-5465" fmla="*/ 781744 w 1432618"/>
                <a:gd name="connsiteY12-5466" fmla="*/ 724693 h 3588041"/>
                <a:gd name="connsiteX13-5467" fmla="*/ 799206 w 1432618"/>
                <a:gd name="connsiteY13-5468" fmla="*/ 441325 h 3588041"/>
                <a:gd name="connsiteX14-5469" fmla="*/ 886518 w 1432618"/>
                <a:gd name="connsiteY14-5470" fmla="*/ 0 h 3588041"/>
                <a:gd name="connsiteX15-5471" fmla="*/ 857943 w 1432618"/>
                <a:gd name="connsiteY15-5472" fmla="*/ 679450 h 3588041"/>
                <a:gd name="connsiteX16-5473" fmla="*/ 921443 w 1432618"/>
                <a:gd name="connsiteY16-5474" fmla="*/ 1047750 h 3588041"/>
                <a:gd name="connsiteX17-5475" fmla="*/ 930968 w 1432618"/>
                <a:gd name="connsiteY17-5476" fmla="*/ 1295400 h 3588041"/>
                <a:gd name="connsiteX18-5477" fmla="*/ 1102418 w 1432618"/>
                <a:gd name="connsiteY18-5478" fmla="*/ 1187450 h 3588041"/>
                <a:gd name="connsiteX19-5479" fmla="*/ 1375468 w 1432618"/>
                <a:gd name="connsiteY19-5480" fmla="*/ 1171575 h 3588041"/>
                <a:gd name="connsiteX20-5481" fmla="*/ 1108768 w 1432618"/>
                <a:gd name="connsiteY20-5482" fmla="*/ 1254125 h 3588041"/>
                <a:gd name="connsiteX21-5483" fmla="*/ 889693 w 1432618"/>
                <a:gd name="connsiteY21-5484" fmla="*/ 1527175 h 3588041"/>
                <a:gd name="connsiteX22-5485" fmla="*/ 835718 w 1432618"/>
                <a:gd name="connsiteY22-5486" fmla="*/ 1895475 h 3588041"/>
                <a:gd name="connsiteX23-5487" fmla="*/ 1003993 w 1432618"/>
                <a:gd name="connsiteY23-5488" fmla="*/ 2308225 h 3588041"/>
                <a:gd name="connsiteX24-5489" fmla="*/ 896043 w 1432618"/>
                <a:gd name="connsiteY24-5490" fmla="*/ 2578100 h 3588041"/>
                <a:gd name="connsiteX25-5491" fmla="*/ 1213543 w 1432618"/>
                <a:gd name="connsiteY25-5492" fmla="*/ 2533650 h 3588041"/>
                <a:gd name="connsiteX26-5493" fmla="*/ 1432618 w 1432618"/>
                <a:gd name="connsiteY26-5494" fmla="*/ 2626519 h 3588041"/>
                <a:gd name="connsiteX27-5495" fmla="*/ 1188143 w 1432618"/>
                <a:gd name="connsiteY27-5496" fmla="*/ 2590800 h 3588041"/>
                <a:gd name="connsiteX28-5497" fmla="*/ 832543 w 1432618"/>
                <a:gd name="connsiteY28-5498" fmla="*/ 2733675 h 3588041"/>
                <a:gd name="connsiteX29-5499" fmla="*/ 689668 w 1432618"/>
                <a:gd name="connsiteY29-5500" fmla="*/ 3086100 h 3588041"/>
                <a:gd name="connsiteX30-5501" fmla="*/ 918268 w 1432618"/>
                <a:gd name="connsiteY30-5502" fmla="*/ 3419475 h 3588041"/>
                <a:gd name="connsiteX31-5503" fmla="*/ 1016693 w 1432618"/>
                <a:gd name="connsiteY31-5504" fmla="*/ 3581400 h 3588041"/>
                <a:gd name="connsiteX0-5505" fmla="*/ 1016693 w 1432618"/>
                <a:gd name="connsiteY0-5506" fmla="*/ 3581400 h 3588041"/>
                <a:gd name="connsiteX1-5507" fmla="*/ 591243 w 1432618"/>
                <a:gd name="connsiteY1-5508" fmla="*/ 3587750 h 3588041"/>
                <a:gd name="connsiteX2-5509" fmla="*/ 394393 w 1432618"/>
                <a:gd name="connsiteY2-5510" fmla="*/ 3076575 h 3588041"/>
                <a:gd name="connsiteX3-5511" fmla="*/ 746818 w 1432618"/>
                <a:gd name="connsiteY3-5512" fmla="*/ 2381250 h 3588041"/>
                <a:gd name="connsiteX4-5513" fmla="*/ 560128 w 1432618"/>
                <a:gd name="connsiteY4-5514" fmla="*/ 1922145 h 3588041"/>
                <a:gd name="connsiteX5-5515" fmla="*/ 58 w 1432618"/>
                <a:gd name="connsiteY5-5516" fmla="*/ 1870710 h 3588041"/>
                <a:gd name="connsiteX6-5517" fmla="*/ 394393 w 1432618"/>
                <a:gd name="connsiteY6-5518" fmla="*/ 1743075 h 3588041"/>
                <a:gd name="connsiteX7-5519" fmla="*/ 642043 w 1432618"/>
                <a:gd name="connsiteY7-5520" fmla="*/ 1876425 h 3588041"/>
                <a:gd name="connsiteX8-5521" fmla="*/ 705543 w 1432618"/>
                <a:gd name="connsiteY8-5522" fmla="*/ 1647825 h 3588041"/>
                <a:gd name="connsiteX9-5523" fmla="*/ 823018 w 1432618"/>
                <a:gd name="connsiteY9-5524" fmla="*/ 1333500 h 3588041"/>
                <a:gd name="connsiteX10-5525" fmla="*/ 763487 w 1432618"/>
                <a:gd name="connsiteY10-5526" fmla="*/ 823913 h 3588041"/>
                <a:gd name="connsiteX11-5527" fmla="*/ 388043 w 1432618"/>
                <a:gd name="connsiteY11-5528" fmla="*/ 695325 h 3588041"/>
                <a:gd name="connsiteX12-5529" fmla="*/ 781744 w 1432618"/>
                <a:gd name="connsiteY12-5530" fmla="*/ 724693 h 3588041"/>
                <a:gd name="connsiteX13-5531" fmla="*/ 799206 w 1432618"/>
                <a:gd name="connsiteY13-5532" fmla="*/ 441325 h 3588041"/>
                <a:gd name="connsiteX14-5533" fmla="*/ 886518 w 1432618"/>
                <a:gd name="connsiteY14-5534" fmla="*/ 0 h 3588041"/>
                <a:gd name="connsiteX15-5535" fmla="*/ 857943 w 1432618"/>
                <a:gd name="connsiteY15-5536" fmla="*/ 679450 h 3588041"/>
                <a:gd name="connsiteX16-5537" fmla="*/ 921443 w 1432618"/>
                <a:gd name="connsiteY16-5538" fmla="*/ 1047750 h 3588041"/>
                <a:gd name="connsiteX17-5539" fmla="*/ 930968 w 1432618"/>
                <a:gd name="connsiteY17-5540" fmla="*/ 1295400 h 3588041"/>
                <a:gd name="connsiteX18-5541" fmla="*/ 1102418 w 1432618"/>
                <a:gd name="connsiteY18-5542" fmla="*/ 1187450 h 3588041"/>
                <a:gd name="connsiteX19-5543" fmla="*/ 1375468 w 1432618"/>
                <a:gd name="connsiteY19-5544" fmla="*/ 1171575 h 3588041"/>
                <a:gd name="connsiteX20-5545" fmla="*/ 1108768 w 1432618"/>
                <a:gd name="connsiteY20-5546" fmla="*/ 1254125 h 3588041"/>
                <a:gd name="connsiteX21-5547" fmla="*/ 889693 w 1432618"/>
                <a:gd name="connsiteY21-5548" fmla="*/ 1527175 h 3588041"/>
                <a:gd name="connsiteX22-5549" fmla="*/ 835718 w 1432618"/>
                <a:gd name="connsiteY22-5550" fmla="*/ 1895475 h 3588041"/>
                <a:gd name="connsiteX23-5551" fmla="*/ 1003993 w 1432618"/>
                <a:gd name="connsiteY23-5552" fmla="*/ 2308225 h 3588041"/>
                <a:gd name="connsiteX24-5553" fmla="*/ 896043 w 1432618"/>
                <a:gd name="connsiteY24-5554" fmla="*/ 2578100 h 3588041"/>
                <a:gd name="connsiteX25-5555" fmla="*/ 1213543 w 1432618"/>
                <a:gd name="connsiteY25-5556" fmla="*/ 2533650 h 3588041"/>
                <a:gd name="connsiteX26-5557" fmla="*/ 1432618 w 1432618"/>
                <a:gd name="connsiteY26-5558" fmla="*/ 2626519 h 3588041"/>
                <a:gd name="connsiteX27-5559" fmla="*/ 1188143 w 1432618"/>
                <a:gd name="connsiteY27-5560" fmla="*/ 2590800 h 3588041"/>
                <a:gd name="connsiteX28-5561" fmla="*/ 832543 w 1432618"/>
                <a:gd name="connsiteY28-5562" fmla="*/ 2733675 h 3588041"/>
                <a:gd name="connsiteX29-5563" fmla="*/ 689668 w 1432618"/>
                <a:gd name="connsiteY29-5564" fmla="*/ 3086100 h 3588041"/>
                <a:gd name="connsiteX30-5565" fmla="*/ 918268 w 1432618"/>
                <a:gd name="connsiteY30-5566" fmla="*/ 3419475 h 3588041"/>
                <a:gd name="connsiteX31-5567" fmla="*/ 1016693 w 1432618"/>
                <a:gd name="connsiteY31-5568" fmla="*/ 3581400 h 3588041"/>
                <a:gd name="connsiteX0-5569" fmla="*/ 1016693 w 1432618"/>
                <a:gd name="connsiteY0-5570" fmla="*/ 3581400 h 3588041"/>
                <a:gd name="connsiteX1-5571" fmla="*/ 591243 w 1432618"/>
                <a:gd name="connsiteY1-5572" fmla="*/ 3587750 h 3588041"/>
                <a:gd name="connsiteX2-5573" fmla="*/ 394393 w 1432618"/>
                <a:gd name="connsiteY2-5574" fmla="*/ 3076575 h 3588041"/>
                <a:gd name="connsiteX3-5575" fmla="*/ 746818 w 1432618"/>
                <a:gd name="connsiteY3-5576" fmla="*/ 2381250 h 3588041"/>
                <a:gd name="connsiteX4-5577" fmla="*/ 560128 w 1432618"/>
                <a:gd name="connsiteY4-5578" fmla="*/ 1922145 h 3588041"/>
                <a:gd name="connsiteX5-5579" fmla="*/ 58 w 1432618"/>
                <a:gd name="connsiteY5-5580" fmla="*/ 1870710 h 3588041"/>
                <a:gd name="connsiteX6-5581" fmla="*/ 394393 w 1432618"/>
                <a:gd name="connsiteY6-5582" fmla="*/ 1743075 h 3588041"/>
                <a:gd name="connsiteX7-5583" fmla="*/ 642043 w 1432618"/>
                <a:gd name="connsiteY7-5584" fmla="*/ 1876425 h 3588041"/>
                <a:gd name="connsiteX8-5585" fmla="*/ 705543 w 1432618"/>
                <a:gd name="connsiteY8-5586" fmla="*/ 1647825 h 3588041"/>
                <a:gd name="connsiteX9-5587" fmla="*/ 823018 w 1432618"/>
                <a:gd name="connsiteY9-5588" fmla="*/ 1333500 h 3588041"/>
                <a:gd name="connsiteX10-5589" fmla="*/ 763487 w 1432618"/>
                <a:gd name="connsiteY10-5590" fmla="*/ 823913 h 3588041"/>
                <a:gd name="connsiteX11-5591" fmla="*/ 388043 w 1432618"/>
                <a:gd name="connsiteY11-5592" fmla="*/ 695325 h 3588041"/>
                <a:gd name="connsiteX12-5593" fmla="*/ 781744 w 1432618"/>
                <a:gd name="connsiteY12-5594" fmla="*/ 724693 h 3588041"/>
                <a:gd name="connsiteX13-5595" fmla="*/ 799206 w 1432618"/>
                <a:gd name="connsiteY13-5596" fmla="*/ 441325 h 3588041"/>
                <a:gd name="connsiteX14-5597" fmla="*/ 886518 w 1432618"/>
                <a:gd name="connsiteY14-5598" fmla="*/ 0 h 3588041"/>
                <a:gd name="connsiteX15-5599" fmla="*/ 857943 w 1432618"/>
                <a:gd name="connsiteY15-5600" fmla="*/ 679450 h 3588041"/>
                <a:gd name="connsiteX16-5601" fmla="*/ 921443 w 1432618"/>
                <a:gd name="connsiteY16-5602" fmla="*/ 1047750 h 3588041"/>
                <a:gd name="connsiteX17-5603" fmla="*/ 930968 w 1432618"/>
                <a:gd name="connsiteY17-5604" fmla="*/ 1295400 h 3588041"/>
                <a:gd name="connsiteX18-5605" fmla="*/ 1102418 w 1432618"/>
                <a:gd name="connsiteY18-5606" fmla="*/ 1187450 h 3588041"/>
                <a:gd name="connsiteX19-5607" fmla="*/ 1375468 w 1432618"/>
                <a:gd name="connsiteY19-5608" fmla="*/ 1171575 h 3588041"/>
                <a:gd name="connsiteX20-5609" fmla="*/ 1108768 w 1432618"/>
                <a:gd name="connsiteY20-5610" fmla="*/ 1254125 h 3588041"/>
                <a:gd name="connsiteX21-5611" fmla="*/ 889693 w 1432618"/>
                <a:gd name="connsiteY21-5612" fmla="*/ 1527175 h 3588041"/>
                <a:gd name="connsiteX22-5613" fmla="*/ 835718 w 1432618"/>
                <a:gd name="connsiteY22-5614" fmla="*/ 1895475 h 3588041"/>
                <a:gd name="connsiteX23-5615" fmla="*/ 1003993 w 1432618"/>
                <a:gd name="connsiteY23-5616" fmla="*/ 2308225 h 3588041"/>
                <a:gd name="connsiteX24-5617" fmla="*/ 896043 w 1432618"/>
                <a:gd name="connsiteY24-5618" fmla="*/ 2578100 h 3588041"/>
                <a:gd name="connsiteX25-5619" fmla="*/ 1213543 w 1432618"/>
                <a:gd name="connsiteY25-5620" fmla="*/ 2533650 h 3588041"/>
                <a:gd name="connsiteX26-5621" fmla="*/ 1432618 w 1432618"/>
                <a:gd name="connsiteY26-5622" fmla="*/ 2626519 h 3588041"/>
                <a:gd name="connsiteX27-5623" fmla="*/ 1188143 w 1432618"/>
                <a:gd name="connsiteY27-5624" fmla="*/ 2590800 h 3588041"/>
                <a:gd name="connsiteX28-5625" fmla="*/ 832543 w 1432618"/>
                <a:gd name="connsiteY28-5626" fmla="*/ 2733675 h 3588041"/>
                <a:gd name="connsiteX29-5627" fmla="*/ 689668 w 1432618"/>
                <a:gd name="connsiteY29-5628" fmla="*/ 3086100 h 3588041"/>
                <a:gd name="connsiteX30-5629" fmla="*/ 918268 w 1432618"/>
                <a:gd name="connsiteY30-5630" fmla="*/ 3419475 h 3588041"/>
                <a:gd name="connsiteX31-5631" fmla="*/ 1016693 w 1432618"/>
                <a:gd name="connsiteY31-5632" fmla="*/ 3581400 h 3588041"/>
                <a:gd name="connsiteX0-5633" fmla="*/ 1016693 w 1432618"/>
                <a:gd name="connsiteY0-5634" fmla="*/ 3581400 h 3588041"/>
                <a:gd name="connsiteX1-5635" fmla="*/ 591243 w 1432618"/>
                <a:gd name="connsiteY1-5636" fmla="*/ 3587750 h 3588041"/>
                <a:gd name="connsiteX2-5637" fmla="*/ 394393 w 1432618"/>
                <a:gd name="connsiteY2-5638" fmla="*/ 3076575 h 3588041"/>
                <a:gd name="connsiteX3-5639" fmla="*/ 746818 w 1432618"/>
                <a:gd name="connsiteY3-5640" fmla="*/ 2381250 h 3588041"/>
                <a:gd name="connsiteX4-5641" fmla="*/ 560128 w 1432618"/>
                <a:gd name="connsiteY4-5642" fmla="*/ 1922145 h 3588041"/>
                <a:gd name="connsiteX5-5643" fmla="*/ 58 w 1432618"/>
                <a:gd name="connsiteY5-5644" fmla="*/ 1870710 h 3588041"/>
                <a:gd name="connsiteX6-5645" fmla="*/ 394393 w 1432618"/>
                <a:gd name="connsiteY6-5646" fmla="*/ 1743075 h 3588041"/>
                <a:gd name="connsiteX7-5647" fmla="*/ 642043 w 1432618"/>
                <a:gd name="connsiteY7-5648" fmla="*/ 1876425 h 3588041"/>
                <a:gd name="connsiteX8-5649" fmla="*/ 705543 w 1432618"/>
                <a:gd name="connsiteY8-5650" fmla="*/ 1647825 h 3588041"/>
                <a:gd name="connsiteX9-5651" fmla="*/ 823018 w 1432618"/>
                <a:gd name="connsiteY9-5652" fmla="*/ 1333500 h 3588041"/>
                <a:gd name="connsiteX10-5653" fmla="*/ 763487 w 1432618"/>
                <a:gd name="connsiteY10-5654" fmla="*/ 823913 h 3588041"/>
                <a:gd name="connsiteX11-5655" fmla="*/ 388043 w 1432618"/>
                <a:gd name="connsiteY11-5656" fmla="*/ 695325 h 3588041"/>
                <a:gd name="connsiteX12-5657" fmla="*/ 781744 w 1432618"/>
                <a:gd name="connsiteY12-5658" fmla="*/ 724693 h 3588041"/>
                <a:gd name="connsiteX13-5659" fmla="*/ 799206 w 1432618"/>
                <a:gd name="connsiteY13-5660" fmla="*/ 441325 h 3588041"/>
                <a:gd name="connsiteX14-5661" fmla="*/ 886518 w 1432618"/>
                <a:gd name="connsiteY14-5662" fmla="*/ 0 h 3588041"/>
                <a:gd name="connsiteX15-5663" fmla="*/ 857943 w 1432618"/>
                <a:gd name="connsiteY15-5664" fmla="*/ 679450 h 3588041"/>
                <a:gd name="connsiteX16-5665" fmla="*/ 921443 w 1432618"/>
                <a:gd name="connsiteY16-5666" fmla="*/ 1047750 h 3588041"/>
                <a:gd name="connsiteX17-5667" fmla="*/ 930968 w 1432618"/>
                <a:gd name="connsiteY17-5668" fmla="*/ 1295400 h 3588041"/>
                <a:gd name="connsiteX18-5669" fmla="*/ 1102418 w 1432618"/>
                <a:gd name="connsiteY18-5670" fmla="*/ 1187450 h 3588041"/>
                <a:gd name="connsiteX19-5671" fmla="*/ 1375468 w 1432618"/>
                <a:gd name="connsiteY19-5672" fmla="*/ 1171575 h 3588041"/>
                <a:gd name="connsiteX20-5673" fmla="*/ 1108768 w 1432618"/>
                <a:gd name="connsiteY20-5674" fmla="*/ 1254125 h 3588041"/>
                <a:gd name="connsiteX21-5675" fmla="*/ 889693 w 1432618"/>
                <a:gd name="connsiteY21-5676" fmla="*/ 1527175 h 3588041"/>
                <a:gd name="connsiteX22-5677" fmla="*/ 835718 w 1432618"/>
                <a:gd name="connsiteY22-5678" fmla="*/ 1895475 h 3588041"/>
                <a:gd name="connsiteX23-5679" fmla="*/ 1003993 w 1432618"/>
                <a:gd name="connsiteY23-5680" fmla="*/ 2308225 h 3588041"/>
                <a:gd name="connsiteX24-5681" fmla="*/ 896043 w 1432618"/>
                <a:gd name="connsiteY24-5682" fmla="*/ 2578100 h 3588041"/>
                <a:gd name="connsiteX25-5683" fmla="*/ 1213543 w 1432618"/>
                <a:gd name="connsiteY25-5684" fmla="*/ 2533650 h 3588041"/>
                <a:gd name="connsiteX26-5685" fmla="*/ 1432618 w 1432618"/>
                <a:gd name="connsiteY26-5686" fmla="*/ 2626519 h 3588041"/>
                <a:gd name="connsiteX27-5687" fmla="*/ 1188143 w 1432618"/>
                <a:gd name="connsiteY27-5688" fmla="*/ 2590800 h 3588041"/>
                <a:gd name="connsiteX28-5689" fmla="*/ 832543 w 1432618"/>
                <a:gd name="connsiteY28-5690" fmla="*/ 2733675 h 3588041"/>
                <a:gd name="connsiteX29-5691" fmla="*/ 689668 w 1432618"/>
                <a:gd name="connsiteY29-5692" fmla="*/ 3086100 h 3588041"/>
                <a:gd name="connsiteX30-5693" fmla="*/ 918268 w 1432618"/>
                <a:gd name="connsiteY30-5694" fmla="*/ 3419475 h 3588041"/>
                <a:gd name="connsiteX31-5695" fmla="*/ 1016693 w 1432618"/>
                <a:gd name="connsiteY31-5696" fmla="*/ 3581400 h 3588041"/>
                <a:gd name="connsiteX0-5697" fmla="*/ 1016693 w 1432618"/>
                <a:gd name="connsiteY0-5698" fmla="*/ 3581400 h 3588041"/>
                <a:gd name="connsiteX1-5699" fmla="*/ 591243 w 1432618"/>
                <a:gd name="connsiteY1-5700" fmla="*/ 3587750 h 3588041"/>
                <a:gd name="connsiteX2-5701" fmla="*/ 394393 w 1432618"/>
                <a:gd name="connsiteY2-5702" fmla="*/ 3076575 h 3588041"/>
                <a:gd name="connsiteX3-5703" fmla="*/ 746818 w 1432618"/>
                <a:gd name="connsiteY3-5704" fmla="*/ 2381250 h 3588041"/>
                <a:gd name="connsiteX4-5705" fmla="*/ 560128 w 1432618"/>
                <a:gd name="connsiteY4-5706" fmla="*/ 1922145 h 3588041"/>
                <a:gd name="connsiteX5-5707" fmla="*/ 58 w 1432618"/>
                <a:gd name="connsiteY5-5708" fmla="*/ 1870710 h 3588041"/>
                <a:gd name="connsiteX6-5709" fmla="*/ 394393 w 1432618"/>
                <a:gd name="connsiteY6-5710" fmla="*/ 1743075 h 3588041"/>
                <a:gd name="connsiteX7-5711" fmla="*/ 642043 w 1432618"/>
                <a:gd name="connsiteY7-5712" fmla="*/ 1876425 h 3588041"/>
                <a:gd name="connsiteX8-5713" fmla="*/ 823018 w 1432618"/>
                <a:gd name="connsiteY8-5714" fmla="*/ 1333500 h 3588041"/>
                <a:gd name="connsiteX9-5715" fmla="*/ 763487 w 1432618"/>
                <a:gd name="connsiteY9-5716" fmla="*/ 823913 h 3588041"/>
                <a:gd name="connsiteX10-5717" fmla="*/ 388043 w 1432618"/>
                <a:gd name="connsiteY10-5718" fmla="*/ 695325 h 3588041"/>
                <a:gd name="connsiteX11-5719" fmla="*/ 781744 w 1432618"/>
                <a:gd name="connsiteY11-5720" fmla="*/ 724693 h 3588041"/>
                <a:gd name="connsiteX12-5721" fmla="*/ 799206 w 1432618"/>
                <a:gd name="connsiteY12-5722" fmla="*/ 441325 h 3588041"/>
                <a:gd name="connsiteX13-5723" fmla="*/ 886518 w 1432618"/>
                <a:gd name="connsiteY13-5724" fmla="*/ 0 h 3588041"/>
                <a:gd name="connsiteX14-5725" fmla="*/ 857943 w 1432618"/>
                <a:gd name="connsiteY14-5726" fmla="*/ 679450 h 3588041"/>
                <a:gd name="connsiteX15-5727" fmla="*/ 921443 w 1432618"/>
                <a:gd name="connsiteY15-5728" fmla="*/ 1047750 h 3588041"/>
                <a:gd name="connsiteX16-5729" fmla="*/ 930968 w 1432618"/>
                <a:gd name="connsiteY16-5730" fmla="*/ 1295400 h 3588041"/>
                <a:gd name="connsiteX17-5731" fmla="*/ 1102418 w 1432618"/>
                <a:gd name="connsiteY17-5732" fmla="*/ 1187450 h 3588041"/>
                <a:gd name="connsiteX18-5733" fmla="*/ 1375468 w 1432618"/>
                <a:gd name="connsiteY18-5734" fmla="*/ 1171575 h 3588041"/>
                <a:gd name="connsiteX19-5735" fmla="*/ 1108768 w 1432618"/>
                <a:gd name="connsiteY19-5736" fmla="*/ 1254125 h 3588041"/>
                <a:gd name="connsiteX20-5737" fmla="*/ 889693 w 1432618"/>
                <a:gd name="connsiteY20-5738" fmla="*/ 1527175 h 3588041"/>
                <a:gd name="connsiteX21-5739" fmla="*/ 835718 w 1432618"/>
                <a:gd name="connsiteY21-5740" fmla="*/ 1895475 h 3588041"/>
                <a:gd name="connsiteX22-5741" fmla="*/ 1003993 w 1432618"/>
                <a:gd name="connsiteY22-5742" fmla="*/ 2308225 h 3588041"/>
                <a:gd name="connsiteX23-5743" fmla="*/ 896043 w 1432618"/>
                <a:gd name="connsiteY23-5744" fmla="*/ 2578100 h 3588041"/>
                <a:gd name="connsiteX24-5745" fmla="*/ 1213543 w 1432618"/>
                <a:gd name="connsiteY24-5746" fmla="*/ 2533650 h 3588041"/>
                <a:gd name="connsiteX25-5747" fmla="*/ 1432618 w 1432618"/>
                <a:gd name="connsiteY25-5748" fmla="*/ 2626519 h 3588041"/>
                <a:gd name="connsiteX26-5749" fmla="*/ 1188143 w 1432618"/>
                <a:gd name="connsiteY26-5750" fmla="*/ 2590800 h 3588041"/>
                <a:gd name="connsiteX27-5751" fmla="*/ 832543 w 1432618"/>
                <a:gd name="connsiteY27-5752" fmla="*/ 2733675 h 3588041"/>
                <a:gd name="connsiteX28-5753" fmla="*/ 689668 w 1432618"/>
                <a:gd name="connsiteY28-5754" fmla="*/ 3086100 h 3588041"/>
                <a:gd name="connsiteX29-5755" fmla="*/ 918268 w 1432618"/>
                <a:gd name="connsiteY29-5756" fmla="*/ 3419475 h 3588041"/>
                <a:gd name="connsiteX30-5757" fmla="*/ 1016693 w 1432618"/>
                <a:gd name="connsiteY30-5758" fmla="*/ 3581400 h 3588041"/>
                <a:gd name="connsiteX0-5759" fmla="*/ 1016693 w 1432618"/>
                <a:gd name="connsiteY0-5760" fmla="*/ 3581400 h 3588041"/>
                <a:gd name="connsiteX1-5761" fmla="*/ 591243 w 1432618"/>
                <a:gd name="connsiteY1-5762" fmla="*/ 3587750 h 3588041"/>
                <a:gd name="connsiteX2-5763" fmla="*/ 394393 w 1432618"/>
                <a:gd name="connsiteY2-5764" fmla="*/ 3076575 h 3588041"/>
                <a:gd name="connsiteX3-5765" fmla="*/ 746818 w 1432618"/>
                <a:gd name="connsiteY3-5766" fmla="*/ 2381250 h 3588041"/>
                <a:gd name="connsiteX4-5767" fmla="*/ 560128 w 1432618"/>
                <a:gd name="connsiteY4-5768" fmla="*/ 1922145 h 3588041"/>
                <a:gd name="connsiteX5-5769" fmla="*/ 58 w 1432618"/>
                <a:gd name="connsiteY5-5770" fmla="*/ 1870710 h 3588041"/>
                <a:gd name="connsiteX6-5771" fmla="*/ 394393 w 1432618"/>
                <a:gd name="connsiteY6-5772" fmla="*/ 1743075 h 3588041"/>
                <a:gd name="connsiteX7-5773" fmla="*/ 642043 w 1432618"/>
                <a:gd name="connsiteY7-5774" fmla="*/ 1876425 h 3588041"/>
                <a:gd name="connsiteX8-5775" fmla="*/ 823018 w 1432618"/>
                <a:gd name="connsiteY8-5776" fmla="*/ 1333500 h 3588041"/>
                <a:gd name="connsiteX9-5777" fmla="*/ 763487 w 1432618"/>
                <a:gd name="connsiteY9-5778" fmla="*/ 823913 h 3588041"/>
                <a:gd name="connsiteX10-5779" fmla="*/ 388043 w 1432618"/>
                <a:gd name="connsiteY10-5780" fmla="*/ 695325 h 3588041"/>
                <a:gd name="connsiteX11-5781" fmla="*/ 781744 w 1432618"/>
                <a:gd name="connsiteY11-5782" fmla="*/ 724693 h 3588041"/>
                <a:gd name="connsiteX12-5783" fmla="*/ 799206 w 1432618"/>
                <a:gd name="connsiteY12-5784" fmla="*/ 441325 h 3588041"/>
                <a:gd name="connsiteX13-5785" fmla="*/ 886518 w 1432618"/>
                <a:gd name="connsiteY13-5786" fmla="*/ 0 h 3588041"/>
                <a:gd name="connsiteX14-5787" fmla="*/ 857943 w 1432618"/>
                <a:gd name="connsiteY14-5788" fmla="*/ 679450 h 3588041"/>
                <a:gd name="connsiteX15-5789" fmla="*/ 921443 w 1432618"/>
                <a:gd name="connsiteY15-5790" fmla="*/ 1047750 h 3588041"/>
                <a:gd name="connsiteX16-5791" fmla="*/ 930968 w 1432618"/>
                <a:gd name="connsiteY16-5792" fmla="*/ 1295400 h 3588041"/>
                <a:gd name="connsiteX17-5793" fmla="*/ 1102418 w 1432618"/>
                <a:gd name="connsiteY17-5794" fmla="*/ 1187450 h 3588041"/>
                <a:gd name="connsiteX18-5795" fmla="*/ 1375468 w 1432618"/>
                <a:gd name="connsiteY18-5796" fmla="*/ 1171575 h 3588041"/>
                <a:gd name="connsiteX19-5797" fmla="*/ 1108768 w 1432618"/>
                <a:gd name="connsiteY19-5798" fmla="*/ 1254125 h 3588041"/>
                <a:gd name="connsiteX20-5799" fmla="*/ 889693 w 1432618"/>
                <a:gd name="connsiteY20-5800" fmla="*/ 1527175 h 3588041"/>
                <a:gd name="connsiteX21-5801" fmla="*/ 835718 w 1432618"/>
                <a:gd name="connsiteY21-5802" fmla="*/ 1895475 h 3588041"/>
                <a:gd name="connsiteX22-5803" fmla="*/ 1003993 w 1432618"/>
                <a:gd name="connsiteY22-5804" fmla="*/ 2308225 h 3588041"/>
                <a:gd name="connsiteX23-5805" fmla="*/ 896043 w 1432618"/>
                <a:gd name="connsiteY23-5806" fmla="*/ 2578100 h 3588041"/>
                <a:gd name="connsiteX24-5807" fmla="*/ 1213543 w 1432618"/>
                <a:gd name="connsiteY24-5808" fmla="*/ 2533650 h 3588041"/>
                <a:gd name="connsiteX25-5809" fmla="*/ 1432618 w 1432618"/>
                <a:gd name="connsiteY25-5810" fmla="*/ 2626519 h 3588041"/>
                <a:gd name="connsiteX26-5811" fmla="*/ 1188143 w 1432618"/>
                <a:gd name="connsiteY26-5812" fmla="*/ 2590800 h 3588041"/>
                <a:gd name="connsiteX27-5813" fmla="*/ 832543 w 1432618"/>
                <a:gd name="connsiteY27-5814" fmla="*/ 2733675 h 3588041"/>
                <a:gd name="connsiteX28-5815" fmla="*/ 689668 w 1432618"/>
                <a:gd name="connsiteY28-5816" fmla="*/ 3086100 h 3588041"/>
                <a:gd name="connsiteX29-5817" fmla="*/ 918268 w 1432618"/>
                <a:gd name="connsiteY29-5818" fmla="*/ 3419475 h 3588041"/>
                <a:gd name="connsiteX30-5819" fmla="*/ 1016693 w 1432618"/>
                <a:gd name="connsiteY30-5820" fmla="*/ 3581400 h 3588041"/>
                <a:gd name="connsiteX0-5821" fmla="*/ 1016693 w 1432618"/>
                <a:gd name="connsiteY0-5822" fmla="*/ 3581400 h 3588041"/>
                <a:gd name="connsiteX1-5823" fmla="*/ 591243 w 1432618"/>
                <a:gd name="connsiteY1-5824" fmla="*/ 3587750 h 3588041"/>
                <a:gd name="connsiteX2-5825" fmla="*/ 394393 w 1432618"/>
                <a:gd name="connsiteY2-5826" fmla="*/ 3076575 h 3588041"/>
                <a:gd name="connsiteX3-5827" fmla="*/ 746818 w 1432618"/>
                <a:gd name="connsiteY3-5828" fmla="*/ 2381250 h 3588041"/>
                <a:gd name="connsiteX4-5829" fmla="*/ 560128 w 1432618"/>
                <a:gd name="connsiteY4-5830" fmla="*/ 1922145 h 3588041"/>
                <a:gd name="connsiteX5-5831" fmla="*/ 58 w 1432618"/>
                <a:gd name="connsiteY5-5832" fmla="*/ 1870710 h 3588041"/>
                <a:gd name="connsiteX6-5833" fmla="*/ 394393 w 1432618"/>
                <a:gd name="connsiteY6-5834" fmla="*/ 1743075 h 3588041"/>
                <a:gd name="connsiteX7-5835" fmla="*/ 642043 w 1432618"/>
                <a:gd name="connsiteY7-5836" fmla="*/ 1876425 h 3588041"/>
                <a:gd name="connsiteX8-5837" fmla="*/ 823018 w 1432618"/>
                <a:gd name="connsiteY8-5838" fmla="*/ 1333500 h 3588041"/>
                <a:gd name="connsiteX9-5839" fmla="*/ 763487 w 1432618"/>
                <a:gd name="connsiteY9-5840" fmla="*/ 823913 h 3588041"/>
                <a:gd name="connsiteX10-5841" fmla="*/ 388043 w 1432618"/>
                <a:gd name="connsiteY10-5842" fmla="*/ 695325 h 3588041"/>
                <a:gd name="connsiteX11-5843" fmla="*/ 781744 w 1432618"/>
                <a:gd name="connsiteY11-5844" fmla="*/ 724693 h 3588041"/>
                <a:gd name="connsiteX12-5845" fmla="*/ 799206 w 1432618"/>
                <a:gd name="connsiteY12-5846" fmla="*/ 441325 h 3588041"/>
                <a:gd name="connsiteX13-5847" fmla="*/ 886518 w 1432618"/>
                <a:gd name="connsiteY13-5848" fmla="*/ 0 h 3588041"/>
                <a:gd name="connsiteX14-5849" fmla="*/ 857943 w 1432618"/>
                <a:gd name="connsiteY14-5850" fmla="*/ 679450 h 3588041"/>
                <a:gd name="connsiteX15-5851" fmla="*/ 921443 w 1432618"/>
                <a:gd name="connsiteY15-5852" fmla="*/ 1047750 h 3588041"/>
                <a:gd name="connsiteX16-5853" fmla="*/ 930968 w 1432618"/>
                <a:gd name="connsiteY16-5854" fmla="*/ 1295400 h 3588041"/>
                <a:gd name="connsiteX17-5855" fmla="*/ 1102418 w 1432618"/>
                <a:gd name="connsiteY17-5856" fmla="*/ 1187450 h 3588041"/>
                <a:gd name="connsiteX18-5857" fmla="*/ 1375468 w 1432618"/>
                <a:gd name="connsiteY18-5858" fmla="*/ 1171575 h 3588041"/>
                <a:gd name="connsiteX19-5859" fmla="*/ 1108768 w 1432618"/>
                <a:gd name="connsiteY19-5860" fmla="*/ 1254125 h 3588041"/>
                <a:gd name="connsiteX20-5861" fmla="*/ 889693 w 1432618"/>
                <a:gd name="connsiteY20-5862" fmla="*/ 1527175 h 3588041"/>
                <a:gd name="connsiteX21-5863" fmla="*/ 835718 w 1432618"/>
                <a:gd name="connsiteY21-5864" fmla="*/ 1895475 h 3588041"/>
                <a:gd name="connsiteX22-5865" fmla="*/ 1003993 w 1432618"/>
                <a:gd name="connsiteY22-5866" fmla="*/ 2308225 h 3588041"/>
                <a:gd name="connsiteX23-5867" fmla="*/ 896043 w 1432618"/>
                <a:gd name="connsiteY23-5868" fmla="*/ 2578100 h 3588041"/>
                <a:gd name="connsiteX24-5869" fmla="*/ 1213543 w 1432618"/>
                <a:gd name="connsiteY24-5870" fmla="*/ 2533650 h 3588041"/>
                <a:gd name="connsiteX25-5871" fmla="*/ 1432618 w 1432618"/>
                <a:gd name="connsiteY25-5872" fmla="*/ 2626519 h 3588041"/>
                <a:gd name="connsiteX26-5873" fmla="*/ 1188143 w 1432618"/>
                <a:gd name="connsiteY26-5874" fmla="*/ 2590800 h 3588041"/>
                <a:gd name="connsiteX27-5875" fmla="*/ 832543 w 1432618"/>
                <a:gd name="connsiteY27-5876" fmla="*/ 2733675 h 3588041"/>
                <a:gd name="connsiteX28-5877" fmla="*/ 689668 w 1432618"/>
                <a:gd name="connsiteY28-5878" fmla="*/ 3086100 h 3588041"/>
                <a:gd name="connsiteX29-5879" fmla="*/ 918268 w 1432618"/>
                <a:gd name="connsiteY29-5880" fmla="*/ 3419475 h 3588041"/>
                <a:gd name="connsiteX30-5881" fmla="*/ 1016693 w 1432618"/>
                <a:gd name="connsiteY30-5882" fmla="*/ 3581400 h 3588041"/>
                <a:gd name="connsiteX0-5883" fmla="*/ 1016693 w 1432618"/>
                <a:gd name="connsiteY0-5884" fmla="*/ 3581400 h 3588041"/>
                <a:gd name="connsiteX1-5885" fmla="*/ 591243 w 1432618"/>
                <a:gd name="connsiteY1-5886" fmla="*/ 3587750 h 3588041"/>
                <a:gd name="connsiteX2-5887" fmla="*/ 394393 w 1432618"/>
                <a:gd name="connsiteY2-5888" fmla="*/ 3076575 h 3588041"/>
                <a:gd name="connsiteX3-5889" fmla="*/ 746818 w 1432618"/>
                <a:gd name="connsiteY3-5890" fmla="*/ 2381250 h 3588041"/>
                <a:gd name="connsiteX4-5891" fmla="*/ 560128 w 1432618"/>
                <a:gd name="connsiteY4-5892" fmla="*/ 1922145 h 3588041"/>
                <a:gd name="connsiteX5-5893" fmla="*/ 58 w 1432618"/>
                <a:gd name="connsiteY5-5894" fmla="*/ 1870710 h 3588041"/>
                <a:gd name="connsiteX6-5895" fmla="*/ 394393 w 1432618"/>
                <a:gd name="connsiteY6-5896" fmla="*/ 1743075 h 3588041"/>
                <a:gd name="connsiteX7-5897" fmla="*/ 642043 w 1432618"/>
                <a:gd name="connsiteY7-5898" fmla="*/ 1876425 h 3588041"/>
                <a:gd name="connsiteX8-5899" fmla="*/ 823018 w 1432618"/>
                <a:gd name="connsiteY8-5900" fmla="*/ 1333500 h 3588041"/>
                <a:gd name="connsiteX9-5901" fmla="*/ 763487 w 1432618"/>
                <a:gd name="connsiteY9-5902" fmla="*/ 823913 h 3588041"/>
                <a:gd name="connsiteX10-5903" fmla="*/ 388043 w 1432618"/>
                <a:gd name="connsiteY10-5904" fmla="*/ 695325 h 3588041"/>
                <a:gd name="connsiteX11-5905" fmla="*/ 781744 w 1432618"/>
                <a:gd name="connsiteY11-5906" fmla="*/ 724693 h 3588041"/>
                <a:gd name="connsiteX12-5907" fmla="*/ 799206 w 1432618"/>
                <a:gd name="connsiteY12-5908" fmla="*/ 441325 h 3588041"/>
                <a:gd name="connsiteX13-5909" fmla="*/ 886518 w 1432618"/>
                <a:gd name="connsiteY13-5910" fmla="*/ 0 h 3588041"/>
                <a:gd name="connsiteX14-5911" fmla="*/ 857943 w 1432618"/>
                <a:gd name="connsiteY14-5912" fmla="*/ 679450 h 3588041"/>
                <a:gd name="connsiteX15-5913" fmla="*/ 921443 w 1432618"/>
                <a:gd name="connsiteY15-5914" fmla="*/ 1047750 h 3588041"/>
                <a:gd name="connsiteX16-5915" fmla="*/ 930968 w 1432618"/>
                <a:gd name="connsiteY16-5916" fmla="*/ 1295400 h 3588041"/>
                <a:gd name="connsiteX17-5917" fmla="*/ 1102418 w 1432618"/>
                <a:gd name="connsiteY17-5918" fmla="*/ 1187450 h 3588041"/>
                <a:gd name="connsiteX18-5919" fmla="*/ 1375468 w 1432618"/>
                <a:gd name="connsiteY18-5920" fmla="*/ 1171575 h 3588041"/>
                <a:gd name="connsiteX19-5921" fmla="*/ 1108768 w 1432618"/>
                <a:gd name="connsiteY19-5922" fmla="*/ 1254125 h 3588041"/>
                <a:gd name="connsiteX20-5923" fmla="*/ 889693 w 1432618"/>
                <a:gd name="connsiteY20-5924" fmla="*/ 1527175 h 3588041"/>
                <a:gd name="connsiteX21-5925" fmla="*/ 835718 w 1432618"/>
                <a:gd name="connsiteY21-5926" fmla="*/ 1895475 h 3588041"/>
                <a:gd name="connsiteX22-5927" fmla="*/ 1003993 w 1432618"/>
                <a:gd name="connsiteY22-5928" fmla="*/ 2308225 h 3588041"/>
                <a:gd name="connsiteX23-5929" fmla="*/ 896043 w 1432618"/>
                <a:gd name="connsiteY23-5930" fmla="*/ 2578100 h 3588041"/>
                <a:gd name="connsiteX24-5931" fmla="*/ 1213543 w 1432618"/>
                <a:gd name="connsiteY24-5932" fmla="*/ 2533650 h 3588041"/>
                <a:gd name="connsiteX25-5933" fmla="*/ 1432618 w 1432618"/>
                <a:gd name="connsiteY25-5934" fmla="*/ 2626519 h 3588041"/>
                <a:gd name="connsiteX26-5935" fmla="*/ 1188143 w 1432618"/>
                <a:gd name="connsiteY26-5936" fmla="*/ 2590800 h 3588041"/>
                <a:gd name="connsiteX27-5937" fmla="*/ 832543 w 1432618"/>
                <a:gd name="connsiteY27-5938" fmla="*/ 2733675 h 3588041"/>
                <a:gd name="connsiteX28-5939" fmla="*/ 689668 w 1432618"/>
                <a:gd name="connsiteY28-5940" fmla="*/ 3086100 h 3588041"/>
                <a:gd name="connsiteX29-5941" fmla="*/ 918268 w 1432618"/>
                <a:gd name="connsiteY29-5942" fmla="*/ 3419475 h 3588041"/>
                <a:gd name="connsiteX30-5943" fmla="*/ 1016693 w 1432618"/>
                <a:gd name="connsiteY30-5944" fmla="*/ 3581400 h 3588041"/>
                <a:gd name="connsiteX0-5945" fmla="*/ 1016635 w 1432560"/>
                <a:gd name="connsiteY0-5946" fmla="*/ 3581400 h 3588041"/>
                <a:gd name="connsiteX1-5947" fmla="*/ 591185 w 1432560"/>
                <a:gd name="connsiteY1-5948" fmla="*/ 3587750 h 3588041"/>
                <a:gd name="connsiteX2-5949" fmla="*/ 394335 w 1432560"/>
                <a:gd name="connsiteY2-5950" fmla="*/ 3076575 h 3588041"/>
                <a:gd name="connsiteX3-5951" fmla="*/ 746760 w 1432560"/>
                <a:gd name="connsiteY3-5952" fmla="*/ 2381250 h 3588041"/>
                <a:gd name="connsiteX4-5953" fmla="*/ 560070 w 1432560"/>
                <a:gd name="connsiteY4-5954" fmla="*/ 1922145 h 3588041"/>
                <a:gd name="connsiteX5-5955" fmla="*/ 0 w 1432560"/>
                <a:gd name="connsiteY5-5956" fmla="*/ 1870710 h 3588041"/>
                <a:gd name="connsiteX6-5957" fmla="*/ 394335 w 1432560"/>
                <a:gd name="connsiteY6-5958" fmla="*/ 1743075 h 3588041"/>
                <a:gd name="connsiteX7-5959" fmla="*/ 641985 w 1432560"/>
                <a:gd name="connsiteY7-5960" fmla="*/ 1876425 h 3588041"/>
                <a:gd name="connsiteX8-5961" fmla="*/ 822960 w 1432560"/>
                <a:gd name="connsiteY8-5962" fmla="*/ 1333500 h 3588041"/>
                <a:gd name="connsiteX9-5963" fmla="*/ 763429 w 1432560"/>
                <a:gd name="connsiteY9-5964" fmla="*/ 823913 h 3588041"/>
                <a:gd name="connsiteX10-5965" fmla="*/ 387985 w 1432560"/>
                <a:gd name="connsiteY10-5966" fmla="*/ 695325 h 3588041"/>
                <a:gd name="connsiteX11-5967" fmla="*/ 781686 w 1432560"/>
                <a:gd name="connsiteY11-5968" fmla="*/ 724693 h 3588041"/>
                <a:gd name="connsiteX12-5969" fmla="*/ 799148 w 1432560"/>
                <a:gd name="connsiteY12-5970" fmla="*/ 441325 h 3588041"/>
                <a:gd name="connsiteX13-5971" fmla="*/ 886460 w 1432560"/>
                <a:gd name="connsiteY13-5972" fmla="*/ 0 h 3588041"/>
                <a:gd name="connsiteX14-5973" fmla="*/ 857885 w 1432560"/>
                <a:gd name="connsiteY14-5974" fmla="*/ 679450 h 3588041"/>
                <a:gd name="connsiteX15-5975" fmla="*/ 921385 w 1432560"/>
                <a:gd name="connsiteY15-5976" fmla="*/ 1047750 h 3588041"/>
                <a:gd name="connsiteX16-5977" fmla="*/ 930910 w 1432560"/>
                <a:gd name="connsiteY16-5978" fmla="*/ 1295400 h 3588041"/>
                <a:gd name="connsiteX17-5979" fmla="*/ 1102360 w 1432560"/>
                <a:gd name="connsiteY17-5980" fmla="*/ 1187450 h 3588041"/>
                <a:gd name="connsiteX18-5981" fmla="*/ 1375410 w 1432560"/>
                <a:gd name="connsiteY18-5982" fmla="*/ 1171575 h 3588041"/>
                <a:gd name="connsiteX19-5983" fmla="*/ 1108710 w 1432560"/>
                <a:gd name="connsiteY19-5984" fmla="*/ 1254125 h 3588041"/>
                <a:gd name="connsiteX20-5985" fmla="*/ 889635 w 1432560"/>
                <a:gd name="connsiteY20-5986" fmla="*/ 1527175 h 3588041"/>
                <a:gd name="connsiteX21-5987" fmla="*/ 835660 w 1432560"/>
                <a:gd name="connsiteY21-5988" fmla="*/ 1895475 h 3588041"/>
                <a:gd name="connsiteX22-5989" fmla="*/ 1003935 w 1432560"/>
                <a:gd name="connsiteY22-5990" fmla="*/ 2308225 h 3588041"/>
                <a:gd name="connsiteX23-5991" fmla="*/ 895985 w 1432560"/>
                <a:gd name="connsiteY23-5992" fmla="*/ 2578100 h 3588041"/>
                <a:gd name="connsiteX24-5993" fmla="*/ 1213485 w 1432560"/>
                <a:gd name="connsiteY24-5994" fmla="*/ 2533650 h 3588041"/>
                <a:gd name="connsiteX25-5995" fmla="*/ 1432560 w 1432560"/>
                <a:gd name="connsiteY25-5996" fmla="*/ 2626519 h 3588041"/>
                <a:gd name="connsiteX26-5997" fmla="*/ 1188085 w 1432560"/>
                <a:gd name="connsiteY26-5998" fmla="*/ 2590800 h 3588041"/>
                <a:gd name="connsiteX27-5999" fmla="*/ 832485 w 1432560"/>
                <a:gd name="connsiteY27-6000" fmla="*/ 2733675 h 3588041"/>
                <a:gd name="connsiteX28-6001" fmla="*/ 689610 w 1432560"/>
                <a:gd name="connsiteY28-6002" fmla="*/ 3086100 h 3588041"/>
                <a:gd name="connsiteX29-6003" fmla="*/ 918210 w 1432560"/>
                <a:gd name="connsiteY29-6004" fmla="*/ 3419475 h 3588041"/>
                <a:gd name="connsiteX30-6005" fmla="*/ 1016635 w 1432560"/>
                <a:gd name="connsiteY30-6006" fmla="*/ 3581400 h 3588041"/>
                <a:gd name="connsiteX0-6007" fmla="*/ 1016635 w 1432560"/>
                <a:gd name="connsiteY0-6008" fmla="*/ 3581400 h 3588041"/>
                <a:gd name="connsiteX1-6009" fmla="*/ 591185 w 1432560"/>
                <a:gd name="connsiteY1-6010" fmla="*/ 3587750 h 3588041"/>
                <a:gd name="connsiteX2-6011" fmla="*/ 394335 w 1432560"/>
                <a:gd name="connsiteY2-6012" fmla="*/ 3076575 h 3588041"/>
                <a:gd name="connsiteX3-6013" fmla="*/ 746760 w 1432560"/>
                <a:gd name="connsiteY3-6014" fmla="*/ 2381250 h 3588041"/>
                <a:gd name="connsiteX4-6015" fmla="*/ 560070 w 1432560"/>
                <a:gd name="connsiteY4-6016" fmla="*/ 1922145 h 3588041"/>
                <a:gd name="connsiteX5-6017" fmla="*/ 0 w 1432560"/>
                <a:gd name="connsiteY5-6018" fmla="*/ 1870710 h 3588041"/>
                <a:gd name="connsiteX6-6019" fmla="*/ 394335 w 1432560"/>
                <a:gd name="connsiteY6-6020" fmla="*/ 1743075 h 3588041"/>
                <a:gd name="connsiteX7-6021" fmla="*/ 641985 w 1432560"/>
                <a:gd name="connsiteY7-6022" fmla="*/ 1876425 h 3588041"/>
                <a:gd name="connsiteX8-6023" fmla="*/ 822960 w 1432560"/>
                <a:gd name="connsiteY8-6024" fmla="*/ 1333500 h 3588041"/>
                <a:gd name="connsiteX9-6025" fmla="*/ 763429 w 1432560"/>
                <a:gd name="connsiteY9-6026" fmla="*/ 823913 h 3588041"/>
                <a:gd name="connsiteX10-6027" fmla="*/ 387985 w 1432560"/>
                <a:gd name="connsiteY10-6028" fmla="*/ 695325 h 3588041"/>
                <a:gd name="connsiteX11-6029" fmla="*/ 781686 w 1432560"/>
                <a:gd name="connsiteY11-6030" fmla="*/ 724693 h 3588041"/>
                <a:gd name="connsiteX12-6031" fmla="*/ 799148 w 1432560"/>
                <a:gd name="connsiteY12-6032" fmla="*/ 441325 h 3588041"/>
                <a:gd name="connsiteX13-6033" fmla="*/ 886460 w 1432560"/>
                <a:gd name="connsiteY13-6034" fmla="*/ 0 h 3588041"/>
                <a:gd name="connsiteX14-6035" fmla="*/ 857885 w 1432560"/>
                <a:gd name="connsiteY14-6036" fmla="*/ 679450 h 3588041"/>
                <a:gd name="connsiteX15-6037" fmla="*/ 921385 w 1432560"/>
                <a:gd name="connsiteY15-6038" fmla="*/ 1047750 h 3588041"/>
                <a:gd name="connsiteX16-6039" fmla="*/ 930910 w 1432560"/>
                <a:gd name="connsiteY16-6040" fmla="*/ 1295400 h 3588041"/>
                <a:gd name="connsiteX17-6041" fmla="*/ 1102360 w 1432560"/>
                <a:gd name="connsiteY17-6042" fmla="*/ 1187450 h 3588041"/>
                <a:gd name="connsiteX18-6043" fmla="*/ 1375410 w 1432560"/>
                <a:gd name="connsiteY18-6044" fmla="*/ 1171575 h 3588041"/>
                <a:gd name="connsiteX19-6045" fmla="*/ 1108710 w 1432560"/>
                <a:gd name="connsiteY19-6046" fmla="*/ 1254125 h 3588041"/>
                <a:gd name="connsiteX20-6047" fmla="*/ 889635 w 1432560"/>
                <a:gd name="connsiteY20-6048" fmla="*/ 1527175 h 3588041"/>
                <a:gd name="connsiteX21-6049" fmla="*/ 835660 w 1432560"/>
                <a:gd name="connsiteY21-6050" fmla="*/ 1895475 h 3588041"/>
                <a:gd name="connsiteX22-6051" fmla="*/ 1003935 w 1432560"/>
                <a:gd name="connsiteY22-6052" fmla="*/ 2308225 h 3588041"/>
                <a:gd name="connsiteX23-6053" fmla="*/ 895985 w 1432560"/>
                <a:gd name="connsiteY23-6054" fmla="*/ 2578100 h 3588041"/>
                <a:gd name="connsiteX24-6055" fmla="*/ 1213485 w 1432560"/>
                <a:gd name="connsiteY24-6056" fmla="*/ 2533650 h 3588041"/>
                <a:gd name="connsiteX25-6057" fmla="*/ 1432560 w 1432560"/>
                <a:gd name="connsiteY25-6058" fmla="*/ 2626519 h 3588041"/>
                <a:gd name="connsiteX26-6059" fmla="*/ 1188085 w 1432560"/>
                <a:gd name="connsiteY26-6060" fmla="*/ 2590800 h 3588041"/>
                <a:gd name="connsiteX27-6061" fmla="*/ 832485 w 1432560"/>
                <a:gd name="connsiteY27-6062" fmla="*/ 2733675 h 3588041"/>
                <a:gd name="connsiteX28-6063" fmla="*/ 689610 w 1432560"/>
                <a:gd name="connsiteY28-6064" fmla="*/ 3086100 h 3588041"/>
                <a:gd name="connsiteX29-6065" fmla="*/ 918210 w 1432560"/>
                <a:gd name="connsiteY29-6066" fmla="*/ 3419475 h 3588041"/>
                <a:gd name="connsiteX30-6067" fmla="*/ 1016635 w 1432560"/>
                <a:gd name="connsiteY30-6068" fmla="*/ 3581400 h 3588041"/>
                <a:gd name="connsiteX0-6069" fmla="*/ 1016635 w 1432560"/>
                <a:gd name="connsiteY0-6070" fmla="*/ 3581400 h 3588041"/>
                <a:gd name="connsiteX1-6071" fmla="*/ 591185 w 1432560"/>
                <a:gd name="connsiteY1-6072" fmla="*/ 3587750 h 3588041"/>
                <a:gd name="connsiteX2-6073" fmla="*/ 394335 w 1432560"/>
                <a:gd name="connsiteY2-6074" fmla="*/ 3076575 h 3588041"/>
                <a:gd name="connsiteX3-6075" fmla="*/ 746760 w 1432560"/>
                <a:gd name="connsiteY3-6076" fmla="*/ 2381250 h 3588041"/>
                <a:gd name="connsiteX4-6077" fmla="*/ 560070 w 1432560"/>
                <a:gd name="connsiteY4-6078" fmla="*/ 1922145 h 3588041"/>
                <a:gd name="connsiteX5-6079" fmla="*/ 0 w 1432560"/>
                <a:gd name="connsiteY5-6080" fmla="*/ 1870710 h 3588041"/>
                <a:gd name="connsiteX6-6081" fmla="*/ 394335 w 1432560"/>
                <a:gd name="connsiteY6-6082" fmla="*/ 1743075 h 3588041"/>
                <a:gd name="connsiteX7-6083" fmla="*/ 641985 w 1432560"/>
                <a:gd name="connsiteY7-6084" fmla="*/ 1876425 h 3588041"/>
                <a:gd name="connsiteX8-6085" fmla="*/ 822960 w 1432560"/>
                <a:gd name="connsiteY8-6086" fmla="*/ 1333500 h 3588041"/>
                <a:gd name="connsiteX9-6087" fmla="*/ 763429 w 1432560"/>
                <a:gd name="connsiteY9-6088" fmla="*/ 823913 h 3588041"/>
                <a:gd name="connsiteX10-6089" fmla="*/ 387985 w 1432560"/>
                <a:gd name="connsiteY10-6090" fmla="*/ 695325 h 3588041"/>
                <a:gd name="connsiteX11-6091" fmla="*/ 781686 w 1432560"/>
                <a:gd name="connsiteY11-6092" fmla="*/ 724693 h 3588041"/>
                <a:gd name="connsiteX12-6093" fmla="*/ 799148 w 1432560"/>
                <a:gd name="connsiteY12-6094" fmla="*/ 441325 h 3588041"/>
                <a:gd name="connsiteX13-6095" fmla="*/ 886460 w 1432560"/>
                <a:gd name="connsiteY13-6096" fmla="*/ 0 h 3588041"/>
                <a:gd name="connsiteX14-6097" fmla="*/ 857885 w 1432560"/>
                <a:gd name="connsiteY14-6098" fmla="*/ 679450 h 3588041"/>
                <a:gd name="connsiteX15-6099" fmla="*/ 921385 w 1432560"/>
                <a:gd name="connsiteY15-6100" fmla="*/ 1047750 h 3588041"/>
                <a:gd name="connsiteX16-6101" fmla="*/ 930910 w 1432560"/>
                <a:gd name="connsiteY16-6102" fmla="*/ 1295400 h 3588041"/>
                <a:gd name="connsiteX17-6103" fmla="*/ 1102360 w 1432560"/>
                <a:gd name="connsiteY17-6104" fmla="*/ 1187450 h 3588041"/>
                <a:gd name="connsiteX18-6105" fmla="*/ 1375410 w 1432560"/>
                <a:gd name="connsiteY18-6106" fmla="*/ 1171575 h 3588041"/>
                <a:gd name="connsiteX19-6107" fmla="*/ 1108710 w 1432560"/>
                <a:gd name="connsiteY19-6108" fmla="*/ 1254125 h 3588041"/>
                <a:gd name="connsiteX20-6109" fmla="*/ 889635 w 1432560"/>
                <a:gd name="connsiteY20-6110" fmla="*/ 1527175 h 3588041"/>
                <a:gd name="connsiteX21-6111" fmla="*/ 835660 w 1432560"/>
                <a:gd name="connsiteY21-6112" fmla="*/ 1895475 h 3588041"/>
                <a:gd name="connsiteX22-6113" fmla="*/ 1003935 w 1432560"/>
                <a:gd name="connsiteY22-6114" fmla="*/ 2308225 h 3588041"/>
                <a:gd name="connsiteX23-6115" fmla="*/ 895985 w 1432560"/>
                <a:gd name="connsiteY23-6116" fmla="*/ 2578100 h 3588041"/>
                <a:gd name="connsiteX24-6117" fmla="*/ 1213485 w 1432560"/>
                <a:gd name="connsiteY24-6118" fmla="*/ 2533650 h 3588041"/>
                <a:gd name="connsiteX25-6119" fmla="*/ 1432560 w 1432560"/>
                <a:gd name="connsiteY25-6120" fmla="*/ 2626519 h 3588041"/>
                <a:gd name="connsiteX26-6121" fmla="*/ 1188085 w 1432560"/>
                <a:gd name="connsiteY26-6122" fmla="*/ 2590800 h 3588041"/>
                <a:gd name="connsiteX27-6123" fmla="*/ 832485 w 1432560"/>
                <a:gd name="connsiteY27-6124" fmla="*/ 2733675 h 3588041"/>
                <a:gd name="connsiteX28-6125" fmla="*/ 689610 w 1432560"/>
                <a:gd name="connsiteY28-6126" fmla="*/ 3086100 h 3588041"/>
                <a:gd name="connsiteX29-6127" fmla="*/ 918210 w 1432560"/>
                <a:gd name="connsiteY29-6128" fmla="*/ 3419475 h 3588041"/>
                <a:gd name="connsiteX30-6129" fmla="*/ 1016635 w 1432560"/>
                <a:gd name="connsiteY30-6130" fmla="*/ 3581400 h 3588041"/>
                <a:gd name="connsiteX0-6131" fmla="*/ 1016635 w 1432560"/>
                <a:gd name="connsiteY0-6132" fmla="*/ 3581400 h 3588041"/>
                <a:gd name="connsiteX1-6133" fmla="*/ 591185 w 1432560"/>
                <a:gd name="connsiteY1-6134" fmla="*/ 3587750 h 3588041"/>
                <a:gd name="connsiteX2-6135" fmla="*/ 394335 w 1432560"/>
                <a:gd name="connsiteY2-6136" fmla="*/ 3076575 h 3588041"/>
                <a:gd name="connsiteX3-6137" fmla="*/ 746760 w 1432560"/>
                <a:gd name="connsiteY3-6138" fmla="*/ 2381250 h 3588041"/>
                <a:gd name="connsiteX4-6139" fmla="*/ 560070 w 1432560"/>
                <a:gd name="connsiteY4-6140" fmla="*/ 1922145 h 3588041"/>
                <a:gd name="connsiteX5-6141" fmla="*/ 0 w 1432560"/>
                <a:gd name="connsiteY5-6142" fmla="*/ 1870710 h 3588041"/>
                <a:gd name="connsiteX6-6143" fmla="*/ 394335 w 1432560"/>
                <a:gd name="connsiteY6-6144" fmla="*/ 1743075 h 3588041"/>
                <a:gd name="connsiteX7-6145" fmla="*/ 641985 w 1432560"/>
                <a:gd name="connsiteY7-6146" fmla="*/ 1876425 h 3588041"/>
                <a:gd name="connsiteX8-6147" fmla="*/ 822960 w 1432560"/>
                <a:gd name="connsiteY8-6148" fmla="*/ 1333500 h 3588041"/>
                <a:gd name="connsiteX9-6149" fmla="*/ 763429 w 1432560"/>
                <a:gd name="connsiteY9-6150" fmla="*/ 823913 h 3588041"/>
                <a:gd name="connsiteX10-6151" fmla="*/ 387985 w 1432560"/>
                <a:gd name="connsiteY10-6152" fmla="*/ 695325 h 3588041"/>
                <a:gd name="connsiteX11-6153" fmla="*/ 781686 w 1432560"/>
                <a:gd name="connsiteY11-6154" fmla="*/ 724693 h 3588041"/>
                <a:gd name="connsiteX12-6155" fmla="*/ 799148 w 1432560"/>
                <a:gd name="connsiteY12-6156" fmla="*/ 441325 h 3588041"/>
                <a:gd name="connsiteX13-6157" fmla="*/ 886460 w 1432560"/>
                <a:gd name="connsiteY13-6158" fmla="*/ 0 h 3588041"/>
                <a:gd name="connsiteX14-6159" fmla="*/ 857885 w 1432560"/>
                <a:gd name="connsiteY14-6160" fmla="*/ 679450 h 3588041"/>
                <a:gd name="connsiteX15-6161" fmla="*/ 921385 w 1432560"/>
                <a:gd name="connsiteY15-6162" fmla="*/ 1047750 h 3588041"/>
                <a:gd name="connsiteX16-6163" fmla="*/ 930910 w 1432560"/>
                <a:gd name="connsiteY16-6164" fmla="*/ 1295400 h 3588041"/>
                <a:gd name="connsiteX17-6165" fmla="*/ 1102360 w 1432560"/>
                <a:gd name="connsiteY17-6166" fmla="*/ 1187450 h 3588041"/>
                <a:gd name="connsiteX18-6167" fmla="*/ 1375410 w 1432560"/>
                <a:gd name="connsiteY18-6168" fmla="*/ 1171575 h 3588041"/>
                <a:gd name="connsiteX19-6169" fmla="*/ 1108710 w 1432560"/>
                <a:gd name="connsiteY19-6170" fmla="*/ 1254125 h 3588041"/>
                <a:gd name="connsiteX20-6171" fmla="*/ 889635 w 1432560"/>
                <a:gd name="connsiteY20-6172" fmla="*/ 1527175 h 3588041"/>
                <a:gd name="connsiteX21-6173" fmla="*/ 835660 w 1432560"/>
                <a:gd name="connsiteY21-6174" fmla="*/ 1895475 h 3588041"/>
                <a:gd name="connsiteX22-6175" fmla="*/ 1003935 w 1432560"/>
                <a:gd name="connsiteY22-6176" fmla="*/ 2308225 h 3588041"/>
                <a:gd name="connsiteX23-6177" fmla="*/ 895985 w 1432560"/>
                <a:gd name="connsiteY23-6178" fmla="*/ 2578100 h 3588041"/>
                <a:gd name="connsiteX24-6179" fmla="*/ 1213485 w 1432560"/>
                <a:gd name="connsiteY24-6180" fmla="*/ 2533650 h 3588041"/>
                <a:gd name="connsiteX25-6181" fmla="*/ 1432560 w 1432560"/>
                <a:gd name="connsiteY25-6182" fmla="*/ 2626519 h 3588041"/>
                <a:gd name="connsiteX26-6183" fmla="*/ 1188085 w 1432560"/>
                <a:gd name="connsiteY26-6184" fmla="*/ 2590800 h 3588041"/>
                <a:gd name="connsiteX27-6185" fmla="*/ 832485 w 1432560"/>
                <a:gd name="connsiteY27-6186" fmla="*/ 2733675 h 3588041"/>
                <a:gd name="connsiteX28-6187" fmla="*/ 689610 w 1432560"/>
                <a:gd name="connsiteY28-6188" fmla="*/ 3086100 h 3588041"/>
                <a:gd name="connsiteX29-6189" fmla="*/ 918210 w 1432560"/>
                <a:gd name="connsiteY29-6190" fmla="*/ 3419475 h 3588041"/>
                <a:gd name="connsiteX30-6191" fmla="*/ 1016635 w 1432560"/>
                <a:gd name="connsiteY30-6192" fmla="*/ 3581400 h 3588041"/>
                <a:gd name="connsiteX0-6193" fmla="*/ 1016635 w 1432560"/>
                <a:gd name="connsiteY0-6194" fmla="*/ 3581400 h 3588041"/>
                <a:gd name="connsiteX1-6195" fmla="*/ 591185 w 1432560"/>
                <a:gd name="connsiteY1-6196" fmla="*/ 3587750 h 3588041"/>
                <a:gd name="connsiteX2-6197" fmla="*/ 394335 w 1432560"/>
                <a:gd name="connsiteY2-6198" fmla="*/ 3076575 h 3588041"/>
                <a:gd name="connsiteX3-6199" fmla="*/ 746760 w 1432560"/>
                <a:gd name="connsiteY3-6200" fmla="*/ 2381250 h 3588041"/>
                <a:gd name="connsiteX4-6201" fmla="*/ 560070 w 1432560"/>
                <a:gd name="connsiteY4-6202" fmla="*/ 1922145 h 3588041"/>
                <a:gd name="connsiteX5-6203" fmla="*/ 0 w 1432560"/>
                <a:gd name="connsiteY5-6204" fmla="*/ 1870710 h 3588041"/>
                <a:gd name="connsiteX6-6205" fmla="*/ 394335 w 1432560"/>
                <a:gd name="connsiteY6-6206" fmla="*/ 1743075 h 3588041"/>
                <a:gd name="connsiteX7-6207" fmla="*/ 641985 w 1432560"/>
                <a:gd name="connsiteY7-6208" fmla="*/ 1876425 h 3588041"/>
                <a:gd name="connsiteX8-6209" fmla="*/ 822960 w 1432560"/>
                <a:gd name="connsiteY8-6210" fmla="*/ 1333500 h 3588041"/>
                <a:gd name="connsiteX9-6211" fmla="*/ 763429 w 1432560"/>
                <a:gd name="connsiteY9-6212" fmla="*/ 823913 h 3588041"/>
                <a:gd name="connsiteX10-6213" fmla="*/ 387985 w 1432560"/>
                <a:gd name="connsiteY10-6214" fmla="*/ 695325 h 3588041"/>
                <a:gd name="connsiteX11-6215" fmla="*/ 781686 w 1432560"/>
                <a:gd name="connsiteY11-6216" fmla="*/ 724693 h 3588041"/>
                <a:gd name="connsiteX12-6217" fmla="*/ 799148 w 1432560"/>
                <a:gd name="connsiteY12-6218" fmla="*/ 441325 h 3588041"/>
                <a:gd name="connsiteX13-6219" fmla="*/ 886460 w 1432560"/>
                <a:gd name="connsiteY13-6220" fmla="*/ 0 h 3588041"/>
                <a:gd name="connsiteX14-6221" fmla="*/ 857885 w 1432560"/>
                <a:gd name="connsiteY14-6222" fmla="*/ 679450 h 3588041"/>
                <a:gd name="connsiteX15-6223" fmla="*/ 921385 w 1432560"/>
                <a:gd name="connsiteY15-6224" fmla="*/ 1047750 h 3588041"/>
                <a:gd name="connsiteX16-6225" fmla="*/ 930910 w 1432560"/>
                <a:gd name="connsiteY16-6226" fmla="*/ 1295400 h 3588041"/>
                <a:gd name="connsiteX17-6227" fmla="*/ 1102360 w 1432560"/>
                <a:gd name="connsiteY17-6228" fmla="*/ 1187450 h 3588041"/>
                <a:gd name="connsiteX18-6229" fmla="*/ 1375410 w 1432560"/>
                <a:gd name="connsiteY18-6230" fmla="*/ 1171575 h 3588041"/>
                <a:gd name="connsiteX19-6231" fmla="*/ 1108710 w 1432560"/>
                <a:gd name="connsiteY19-6232" fmla="*/ 1254125 h 3588041"/>
                <a:gd name="connsiteX20-6233" fmla="*/ 889635 w 1432560"/>
                <a:gd name="connsiteY20-6234" fmla="*/ 1527175 h 3588041"/>
                <a:gd name="connsiteX21-6235" fmla="*/ 835660 w 1432560"/>
                <a:gd name="connsiteY21-6236" fmla="*/ 1895475 h 3588041"/>
                <a:gd name="connsiteX22-6237" fmla="*/ 1003935 w 1432560"/>
                <a:gd name="connsiteY22-6238" fmla="*/ 2308225 h 3588041"/>
                <a:gd name="connsiteX23-6239" fmla="*/ 895985 w 1432560"/>
                <a:gd name="connsiteY23-6240" fmla="*/ 2578100 h 3588041"/>
                <a:gd name="connsiteX24-6241" fmla="*/ 1213485 w 1432560"/>
                <a:gd name="connsiteY24-6242" fmla="*/ 2533650 h 3588041"/>
                <a:gd name="connsiteX25-6243" fmla="*/ 1432560 w 1432560"/>
                <a:gd name="connsiteY25-6244" fmla="*/ 2626519 h 3588041"/>
                <a:gd name="connsiteX26-6245" fmla="*/ 1188085 w 1432560"/>
                <a:gd name="connsiteY26-6246" fmla="*/ 2590800 h 3588041"/>
                <a:gd name="connsiteX27-6247" fmla="*/ 832485 w 1432560"/>
                <a:gd name="connsiteY27-6248" fmla="*/ 2733675 h 3588041"/>
                <a:gd name="connsiteX28-6249" fmla="*/ 689610 w 1432560"/>
                <a:gd name="connsiteY28-6250" fmla="*/ 3086100 h 3588041"/>
                <a:gd name="connsiteX29-6251" fmla="*/ 918210 w 1432560"/>
                <a:gd name="connsiteY29-6252" fmla="*/ 3419475 h 3588041"/>
                <a:gd name="connsiteX30-6253" fmla="*/ 1016635 w 1432560"/>
                <a:gd name="connsiteY30-6254" fmla="*/ 3581400 h 3588041"/>
                <a:gd name="connsiteX0-6255" fmla="*/ 1016635 w 1432560"/>
                <a:gd name="connsiteY0-6256" fmla="*/ 3581400 h 3588041"/>
                <a:gd name="connsiteX1-6257" fmla="*/ 591185 w 1432560"/>
                <a:gd name="connsiteY1-6258" fmla="*/ 3587750 h 3588041"/>
                <a:gd name="connsiteX2-6259" fmla="*/ 394335 w 1432560"/>
                <a:gd name="connsiteY2-6260" fmla="*/ 3076575 h 3588041"/>
                <a:gd name="connsiteX3-6261" fmla="*/ 746760 w 1432560"/>
                <a:gd name="connsiteY3-6262" fmla="*/ 2381250 h 3588041"/>
                <a:gd name="connsiteX4-6263" fmla="*/ 560070 w 1432560"/>
                <a:gd name="connsiteY4-6264" fmla="*/ 1922145 h 3588041"/>
                <a:gd name="connsiteX5-6265" fmla="*/ 0 w 1432560"/>
                <a:gd name="connsiteY5-6266" fmla="*/ 1870710 h 3588041"/>
                <a:gd name="connsiteX6-6267" fmla="*/ 400685 w 1432560"/>
                <a:gd name="connsiteY6-6268" fmla="*/ 1771650 h 3588041"/>
                <a:gd name="connsiteX7-6269" fmla="*/ 641985 w 1432560"/>
                <a:gd name="connsiteY7-6270" fmla="*/ 1876425 h 3588041"/>
                <a:gd name="connsiteX8-6271" fmla="*/ 822960 w 1432560"/>
                <a:gd name="connsiteY8-6272" fmla="*/ 1333500 h 3588041"/>
                <a:gd name="connsiteX9-6273" fmla="*/ 763429 w 1432560"/>
                <a:gd name="connsiteY9-6274" fmla="*/ 823913 h 3588041"/>
                <a:gd name="connsiteX10-6275" fmla="*/ 387985 w 1432560"/>
                <a:gd name="connsiteY10-6276" fmla="*/ 695325 h 3588041"/>
                <a:gd name="connsiteX11-6277" fmla="*/ 781686 w 1432560"/>
                <a:gd name="connsiteY11-6278" fmla="*/ 724693 h 3588041"/>
                <a:gd name="connsiteX12-6279" fmla="*/ 799148 w 1432560"/>
                <a:gd name="connsiteY12-6280" fmla="*/ 441325 h 3588041"/>
                <a:gd name="connsiteX13-6281" fmla="*/ 886460 w 1432560"/>
                <a:gd name="connsiteY13-6282" fmla="*/ 0 h 3588041"/>
                <a:gd name="connsiteX14-6283" fmla="*/ 857885 w 1432560"/>
                <a:gd name="connsiteY14-6284" fmla="*/ 679450 h 3588041"/>
                <a:gd name="connsiteX15-6285" fmla="*/ 921385 w 1432560"/>
                <a:gd name="connsiteY15-6286" fmla="*/ 1047750 h 3588041"/>
                <a:gd name="connsiteX16-6287" fmla="*/ 930910 w 1432560"/>
                <a:gd name="connsiteY16-6288" fmla="*/ 1295400 h 3588041"/>
                <a:gd name="connsiteX17-6289" fmla="*/ 1102360 w 1432560"/>
                <a:gd name="connsiteY17-6290" fmla="*/ 1187450 h 3588041"/>
                <a:gd name="connsiteX18-6291" fmla="*/ 1375410 w 1432560"/>
                <a:gd name="connsiteY18-6292" fmla="*/ 1171575 h 3588041"/>
                <a:gd name="connsiteX19-6293" fmla="*/ 1108710 w 1432560"/>
                <a:gd name="connsiteY19-6294" fmla="*/ 1254125 h 3588041"/>
                <a:gd name="connsiteX20-6295" fmla="*/ 889635 w 1432560"/>
                <a:gd name="connsiteY20-6296" fmla="*/ 1527175 h 3588041"/>
                <a:gd name="connsiteX21-6297" fmla="*/ 835660 w 1432560"/>
                <a:gd name="connsiteY21-6298" fmla="*/ 1895475 h 3588041"/>
                <a:gd name="connsiteX22-6299" fmla="*/ 1003935 w 1432560"/>
                <a:gd name="connsiteY22-6300" fmla="*/ 2308225 h 3588041"/>
                <a:gd name="connsiteX23-6301" fmla="*/ 895985 w 1432560"/>
                <a:gd name="connsiteY23-6302" fmla="*/ 2578100 h 3588041"/>
                <a:gd name="connsiteX24-6303" fmla="*/ 1213485 w 1432560"/>
                <a:gd name="connsiteY24-6304" fmla="*/ 2533650 h 3588041"/>
                <a:gd name="connsiteX25-6305" fmla="*/ 1432560 w 1432560"/>
                <a:gd name="connsiteY25-6306" fmla="*/ 2626519 h 3588041"/>
                <a:gd name="connsiteX26-6307" fmla="*/ 1188085 w 1432560"/>
                <a:gd name="connsiteY26-6308" fmla="*/ 2590800 h 3588041"/>
                <a:gd name="connsiteX27-6309" fmla="*/ 832485 w 1432560"/>
                <a:gd name="connsiteY27-6310" fmla="*/ 2733675 h 3588041"/>
                <a:gd name="connsiteX28-6311" fmla="*/ 689610 w 1432560"/>
                <a:gd name="connsiteY28-6312" fmla="*/ 3086100 h 3588041"/>
                <a:gd name="connsiteX29-6313" fmla="*/ 918210 w 1432560"/>
                <a:gd name="connsiteY29-6314" fmla="*/ 3419475 h 3588041"/>
                <a:gd name="connsiteX30-6315" fmla="*/ 1016635 w 1432560"/>
                <a:gd name="connsiteY30-6316" fmla="*/ 3581400 h 3588041"/>
                <a:gd name="connsiteX0-6317" fmla="*/ 1016635 w 1432560"/>
                <a:gd name="connsiteY0-6318" fmla="*/ 3581400 h 3588041"/>
                <a:gd name="connsiteX1-6319" fmla="*/ 591185 w 1432560"/>
                <a:gd name="connsiteY1-6320" fmla="*/ 3587750 h 3588041"/>
                <a:gd name="connsiteX2-6321" fmla="*/ 394335 w 1432560"/>
                <a:gd name="connsiteY2-6322" fmla="*/ 3076575 h 3588041"/>
                <a:gd name="connsiteX3-6323" fmla="*/ 746760 w 1432560"/>
                <a:gd name="connsiteY3-6324" fmla="*/ 2381250 h 3588041"/>
                <a:gd name="connsiteX4-6325" fmla="*/ 560070 w 1432560"/>
                <a:gd name="connsiteY4-6326" fmla="*/ 1922145 h 3588041"/>
                <a:gd name="connsiteX5-6327" fmla="*/ 0 w 1432560"/>
                <a:gd name="connsiteY5-6328" fmla="*/ 1870710 h 3588041"/>
                <a:gd name="connsiteX6-6329" fmla="*/ 400685 w 1432560"/>
                <a:gd name="connsiteY6-6330" fmla="*/ 1771650 h 3588041"/>
                <a:gd name="connsiteX7-6331" fmla="*/ 641985 w 1432560"/>
                <a:gd name="connsiteY7-6332" fmla="*/ 1876425 h 3588041"/>
                <a:gd name="connsiteX8-6333" fmla="*/ 822960 w 1432560"/>
                <a:gd name="connsiteY8-6334" fmla="*/ 1333500 h 3588041"/>
                <a:gd name="connsiteX9-6335" fmla="*/ 763429 w 1432560"/>
                <a:gd name="connsiteY9-6336" fmla="*/ 823913 h 3588041"/>
                <a:gd name="connsiteX10-6337" fmla="*/ 387985 w 1432560"/>
                <a:gd name="connsiteY10-6338" fmla="*/ 695325 h 3588041"/>
                <a:gd name="connsiteX11-6339" fmla="*/ 781686 w 1432560"/>
                <a:gd name="connsiteY11-6340" fmla="*/ 724693 h 3588041"/>
                <a:gd name="connsiteX12-6341" fmla="*/ 799148 w 1432560"/>
                <a:gd name="connsiteY12-6342" fmla="*/ 441325 h 3588041"/>
                <a:gd name="connsiteX13-6343" fmla="*/ 886460 w 1432560"/>
                <a:gd name="connsiteY13-6344" fmla="*/ 0 h 3588041"/>
                <a:gd name="connsiteX14-6345" fmla="*/ 857885 w 1432560"/>
                <a:gd name="connsiteY14-6346" fmla="*/ 679450 h 3588041"/>
                <a:gd name="connsiteX15-6347" fmla="*/ 921385 w 1432560"/>
                <a:gd name="connsiteY15-6348" fmla="*/ 1047750 h 3588041"/>
                <a:gd name="connsiteX16-6349" fmla="*/ 930910 w 1432560"/>
                <a:gd name="connsiteY16-6350" fmla="*/ 1295400 h 3588041"/>
                <a:gd name="connsiteX17-6351" fmla="*/ 1102360 w 1432560"/>
                <a:gd name="connsiteY17-6352" fmla="*/ 1187450 h 3588041"/>
                <a:gd name="connsiteX18-6353" fmla="*/ 1375410 w 1432560"/>
                <a:gd name="connsiteY18-6354" fmla="*/ 1171575 h 3588041"/>
                <a:gd name="connsiteX19-6355" fmla="*/ 1108710 w 1432560"/>
                <a:gd name="connsiteY19-6356" fmla="*/ 1254125 h 3588041"/>
                <a:gd name="connsiteX20-6357" fmla="*/ 889635 w 1432560"/>
                <a:gd name="connsiteY20-6358" fmla="*/ 1527175 h 3588041"/>
                <a:gd name="connsiteX21-6359" fmla="*/ 835660 w 1432560"/>
                <a:gd name="connsiteY21-6360" fmla="*/ 1895475 h 3588041"/>
                <a:gd name="connsiteX22-6361" fmla="*/ 1003935 w 1432560"/>
                <a:gd name="connsiteY22-6362" fmla="*/ 2308225 h 3588041"/>
                <a:gd name="connsiteX23-6363" fmla="*/ 895985 w 1432560"/>
                <a:gd name="connsiteY23-6364" fmla="*/ 2578100 h 3588041"/>
                <a:gd name="connsiteX24-6365" fmla="*/ 1213485 w 1432560"/>
                <a:gd name="connsiteY24-6366" fmla="*/ 2533650 h 3588041"/>
                <a:gd name="connsiteX25-6367" fmla="*/ 1432560 w 1432560"/>
                <a:gd name="connsiteY25-6368" fmla="*/ 2626519 h 3588041"/>
                <a:gd name="connsiteX26-6369" fmla="*/ 1188085 w 1432560"/>
                <a:gd name="connsiteY26-6370" fmla="*/ 2590800 h 3588041"/>
                <a:gd name="connsiteX27-6371" fmla="*/ 832485 w 1432560"/>
                <a:gd name="connsiteY27-6372" fmla="*/ 2733675 h 3588041"/>
                <a:gd name="connsiteX28-6373" fmla="*/ 689610 w 1432560"/>
                <a:gd name="connsiteY28-6374" fmla="*/ 3086100 h 3588041"/>
                <a:gd name="connsiteX29-6375" fmla="*/ 918210 w 1432560"/>
                <a:gd name="connsiteY29-6376" fmla="*/ 3419475 h 3588041"/>
                <a:gd name="connsiteX30-6377" fmla="*/ 1016635 w 1432560"/>
                <a:gd name="connsiteY30-6378" fmla="*/ 3581400 h 3588041"/>
                <a:gd name="connsiteX0-6379" fmla="*/ 1016635 w 1432560"/>
                <a:gd name="connsiteY0-6380" fmla="*/ 3581400 h 3588041"/>
                <a:gd name="connsiteX1-6381" fmla="*/ 591185 w 1432560"/>
                <a:gd name="connsiteY1-6382" fmla="*/ 3587750 h 3588041"/>
                <a:gd name="connsiteX2-6383" fmla="*/ 394335 w 1432560"/>
                <a:gd name="connsiteY2-6384" fmla="*/ 3076575 h 3588041"/>
                <a:gd name="connsiteX3-6385" fmla="*/ 746760 w 1432560"/>
                <a:gd name="connsiteY3-6386" fmla="*/ 2381250 h 3588041"/>
                <a:gd name="connsiteX4-6387" fmla="*/ 560070 w 1432560"/>
                <a:gd name="connsiteY4-6388" fmla="*/ 1922145 h 3588041"/>
                <a:gd name="connsiteX5-6389" fmla="*/ 0 w 1432560"/>
                <a:gd name="connsiteY5-6390" fmla="*/ 1870710 h 3588041"/>
                <a:gd name="connsiteX6-6391" fmla="*/ 422910 w 1432560"/>
                <a:gd name="connsiteY6-6392" fmla="*/ 1787525 h 3588041"/>
                <a:gd name="connsiteX7-6393" fmla="*/ 641985 w 1432560"/>
                <a:gd name="connsiteY7-6394" fmla="*/ 1876425 h 3588041"/>
                <a:gd name="connsiteX8-6395" fmla="*/ 822960 w 1432560"/>
                <a:gd name="connsiteY8-6396" fmla="*/ 1333500 h 3588041"/>
                <a:gd name="connsiteX9-6397" fmla="*/ 763429 w 1432560"/>
                <a:gd name="connsiteY9-6398" fmla="*/ 823913 h 3588041"/>
                <a:gd name="connsiteX10-6399" fmla="*/ 387985 w 1432560"/>
                <a:gd name="connsiteY10-6400" fmla="*/ 695325 h 3588041"/>
                <a:gd name="connsiteX11-6401" fmla="*/ 781686 w 1432560"/>
                <a:gd name="connsiteY11-6402" fmla="*/ 724693 h 3588041"/>
                <a:gd name="connsiteX12-6403" fmla="*/ 799148 w 1432560"/>
                <a:gd name="connsiteY12-6404" fmla="*/ 441325 h 3588041"/>
                <a:gd name="connsiteX13-6405" fmla="*/ 886460 w 1432560"/>
                <a:gd name="connsiteY13-6406" fmla="*/ 0 h 3588041"/>
                <a:gd name="connsiteX14-6407" fmla="*/ 857885 w 1432560"/>
                <a:gd name="connsiteY14-6408" fmla="*/ 679450 h 3588041"/>
                <a:gd name="connsiteX15-6409" fmla="*/ 921385 w 1432560"/>
                <a:gd name="connsiteY15-6410" fmla="*/ 1047750 h 3588041"/>
                <a:gd name="connsiteX16-6411" fmla="*/ 930910 w 1432560"/>
                <a:gd name="connsiteY16-6412" fmla="*/ 1295400 h 3588041"/>
                <a:gd name="connsiteX17-6413" fmla="*/ 1102360 w 1432560"/>
                <a:gd name="connsiteY17-6414" fmla="*/ 1187450 h 3588041"/>
                <a:gd name="connsiteX18-6415" fmla="*/ 1375410 w 1432560"/>
                <a:gd name="connsiteY18-6416" fmla="*/ 1171575 h 3588041"/>
                <a:gd name="connsiteX19-6417" fmla="*/ 1108710 w 1432560"/>
                <a:gd name="connsiteY19-6418" fmla="*/ 1254125 h 3588041"/>
                <a:gd name="connsiteX20-6419" fmla="*/ 889635 w 1432560"/>
                <a:gd name="connsiteY20-6420" fmla="*/ 1527175 h 3588041"/>
                <a:gd name="connsiteX21-6421" fmla="*/ 835660 w 1432560"/>
                <a:gd name="connsiteY21-6422" fmla="*/ 1895475 h 3588041"/>
                <a:gd name="connsiteX22-6423" fmla="*/ 1003935 w 1432560"/>
                <a:gd name="connsiteY22-6424" fmla="*/ 2308225 h 3588041"/>
                <a:gd name="connsiteX23-6425" fmla="*/ 895985 w 1432560"/>
                <a:gd name="connsiteY23-6426" fmla="*/ 2578100 h 3588041"/>
                <a:gd name="connsiteX24-6427" fmla="*/ 1213485 w 1432560"/>
                <a:gd name="connsiteY24-6428" fmla="*/ 2533650 h 3588041"/>
                <a:gd name="connsiteX25-6429" fmla="*/ 1432560 w 1432560"/>
                <a:gd name="connsiteY25-6430" fmla="*/ 2626519 h 3588041"/>
                <a:gd name="connsiteX26-6431" fmla="*/ 1188085 w 1432560"/>
                <a:gd name="connsiteY26-6432" fmla="*/ 2590800 h 3588041"/>
                <a:gd name="connsiteX27-6433" fmla="*/ 832485 w 1432560"/>
                <a:gd name="connsiteY27-6434" fmla="*/ 2733675 h 3588041"/>
                <a:gd name="connsiteX28-6435" fmla="*/ 689610 w 1432560"/>
                <a:gd name="connsiteY28-6436" fmla="*/ 3086100 h 3588041"/>
                <a:gd name="connsiteX29-6437" fmla="*/ 918210 w 1432560"/>
                <a:gd name="connsiteY29-6438" fmla="*/ 3419475 h 3588041"/>
                <a:gd name="connsiteX30-6439" fmla="*/ 1016635 w 1432560"/>
                <a:gd name="connsiteY30-6440" fmla="*/ 3581400 h 3588041"/>
                <a:gd name="connsiteX0-6441" fmla="*/ 1016635 w 1432560"/>
                <a:gd name="connsiteY0-6442" fmla="*/ 3581400 h 3588041"/>
                <a:gd name="connsiteX1-6443" fmla="*/ 591185 w 1432560"/>
                <a:gd name="connsiteY1-6444" fmla="*/ 3587750 h 3588041"/>
                <a:gd name="connsiteX2-6445" fmla="*/ 394335 w 1432560"/>
                <a:gd name="connsiteY2-6446" fmla="*/ 3076575 h 3588041"/>
                <a:gd name="connsiteX3-6447" fmla="*/ 746760 w 1432560"/>
                <a:gd name="connsiteY3-6448" fmla="*/ 2381250 h 3588041"/>
                <a:gd name="connsiteX4-6449" fmla="*/ 569595 w 1432560"/>
                <a:gd name="connsiteY4-6450" fmla="*/ 1925320 h 3588041"/>
                <a:gd name="connsiteX5-6451" fmla="*/ 0 w 1432560"/>
                <a:gd name="connsiteY5-6452" fmla="*/ 1870710 h 3588041"/>
                <a:gd name="connsiteX6-6453" fmla="*/ 422910 w 1432560"/>
                <a:gd name="connsiteY6-6454" fmla="*/ 1787525 h 3588041"/>
                <a:gd name="connsiteX7-6455" fmla="*/ 641985 w 1432560"/>
                <a:gd name="connsiteY7-6456" fmla="*/ 1876425 h 3588041"/>
                <a:gd name="connsiteX8-6457" fmla="*/ 822960 w 1432560"/>
                <a:gd name="connsiteY8-6458" fmla="*/ 1333500 h 3588041"/>
                <a:gd name="connsiteX9-6459" fmla="*/ 763429 w 1432560"/>
                <a:gd name="connsiteY9-6460" fmla="*/ 823913 h 3588041"/>
                <a:gd name="connsiteX10-6461" fmla="*/ 387985 w 1432560"/>
                <a:gd name="connsiteY10-6462" fmla="*/ 695325 h 3588041"/>
                <a:gd name="connsiteX11-6463" fmla="*/ 781686 w 1432560"/>
                <a:gd name="connsiteY11-6464" fmla="*/ 724693 h 3588041"/>
                <a:gd name="connsiteX12-6465" fmla="*/ 799148 w 1432560"/>
                <a:gd name="connsiteY12-6466" fmla="*/ 441325 h 3588041"/>
                <a:gd name="connsiteX13-6467" fmla="*/ 886460 w 1432560"/>
                <a:gd name="connsiteY13-6468" fmla="*/ 0 h 3588041"/>
                <a:gd name="connsiteX14-6469" fmla="*/ 857885 w 1432560"/>
                <a:gd name="connsiteY14-6470" fmla="*/ 679450 h 3588041"/>
                <a:gd name="connsiteX15-6471" fmla="*/ 921385 w 1432560"/>
                <a:gd name="connsiteY15-6472" fmla="*/ 1047750 h 3588041"/>
                <a:gd name="connsiteX16-6473" fmla="*/ 930910 w 1432560"/>
                <a:gd name="connsiteY16-6474" fmla="*/ 1295400 h 3588041"/>
                <a:gd name="connsiteX17-6475" fmla="*/ 1102360 w 1432560"/>
                <a:gd name="connsiteY17-6476" fmla="*/ 1187450 h 3588041"/>
                <a:gd name="connsiteX18-6477" fmla="*/ 1375410 w 1432560"/>
                <a:gd name="connsiteY18-6478" fmla="*/ 1171575 h 3588041"/>
                <a:gd name="connsiteX19-6479" fmla="*/ 1108710 w 1432560"/>
                <a:gd name="connsiteY19-6480" fmla="*/ 1254125 h 3588041"/>
                <a:gd name="connsiteX20-6481" fmla="*/ 889635 w 1432560"/>
                <a:gd name="connsiteY20-6482" fmla="*/ 1527175 h 3588041"/>
                <a:gd name="connsiteX21-6483" fmla="*/ 835660 w 1432560"/>
                <a:gd name="connsiteY21-6484" fmla="*/ 1895475 h 3588041"/>
                <a:gd name="connsiteX22-6485" fmla="*/ 1003935 w 1432560"/>
                <a:gd name="connsiteY22-6486" fmla="*/ 2308225 h 3588041"/>
                <a:gd name="connsiteX23-6487" fmla="*/ 895985 w 1432560"/>
                <a:gd name="connsiteY23-6488" fmla="*/ 2578100 h 3588041"/>
                <a:gd name="connsiteX24-6489" fmla="*/ 1213485 w 1432560"/>
                <a:gd name="connsiteY24-6490" fmla="*/ 2533650 h 3588041"/>
                <a:gd name="connsiteX25-6491" fmla="*/ 1432560 w 1432560"/>
                <a:gd name="connsiteY25-6492" fmla="*/ 2626519 h 3588041"/>
                <a:gd name="connsiteX26-6493" fmla="*/ 1188085 w 1432560"/>
                <a:gd name="connsiteY26-6494" fmla="*/ 2590800 h 3588041"/>
                <a:gd name="connsiteX27-6495" fmla="*/ 832485 w 1432560"/>
                <a:gd name="connsiteY27-6496" fmla="*/ 2733675 h 3588041"/>
                <a:gd name="connsiteX28-6497" fmla="*/ 689610 w 1432560"/>
                <a:gd name="connsiteY28-6498" fmla="*/ 3086100 h 3588041"/>
                <a:gd name="connsiteX29-6499" fmla="*/ 918210 w 1432560"/>
                <a:gd name="connsiteY29-6500" fmla="*/ 3419475 h 3588041"/>
                <a:gd name="connsiteX30-6501" fmla="*/ 1016635 w 1432560"/>
                <a:gd name="connsiteY30-6502" fmla="*/ 3581400 h 3588041"/>
                <a:gd name="connsiteX0-6503" fmla="*/ 1016635 w 1432560"/>
                <a:gd name="connsiteY0-6504" fmla="*/ 3581400 h 3588041"/>
                <a:gd name="connsiteX1-6505" fmla="*/ 591185 w 1432560"/>
                <a:gd name="connsiteY1-6506" fmla="*/ 3587750 h 3588041"/>
                <a:gd name="connsiteX2-6507" fmla="*/ 394335 w 1432560"/>
                <a:gd name="connsiteY2-6508" fmla="*/ 3076575 h 3588041"/>
                <a:gd name="connsiteX3-6509" fmla="*/ 746760 w 1432560"/>
                <a:gd name="connsiteY3-6510" fmla="*/ 2381250 h 3588041"/>
                <a:gd name="connsiteX4-6511" fmla="*/ 582295 w 1432560"/>
                <a:gd name="connsiteY4-6512" fmla="*/ 1953895 h 3588041"/>
                <a:gd name="connsiteX5-6513" fmla="*/ 0 w 1432560"/>
                <a:gd name="connsiteY5-6514" fmla="*/ 1870710 h 3588041"/>
                <a:gd name="connsiteX6-6515" fmla="*/ 422910 w 1432560"/>
                <a:gd name="connsiteY6-6516" fmla="*/ 1787525 h 3588041"/>
                <a:gd name="connsiteX7-6517" fmla="*/ 641985 w 1432560"/>
                <a:gd name="connsiteY7-6518" fmla="*/ 1876425 h 3588041"/>
                <a:gd name="connsiteX8-6519" fmla="*/ 822960 w 1432560"/>
                <a:gd name="connsiteY8-6520" fmla="*/ 1333500 h 3588041"/>
                <a:gd name="connsiteX9-6521" fmla="*/ 763429 w 1432560"/>
                <a:gd name="connsiteY9-6522" fmla="*/ 823913 h 3588041"/>
                <a:gd name="connsiteX10-6523" fmla="*/ 387985 w 1432560"/>
                <a:gd name="connsiteY10-6524" fmla="*/ 695325 h 3588041"/>
                <a:gd name="connsiteX11-6525" fmla="*/ 781686 w 1432560"/>
                <a:gd name="connsiteY11-6526" fmla="*/ 724693 h 3588041"/>
                <a:gd name="connsiteX12-6527" fmla="*/ 799148 w 1432560"/>
                <a:gd name="connsiteY12-6528" fmla="*/ 441325 h 3588041"/>
                <a:gd name="connsiteX13-6529" fmla="*/ 886460 w 1432560"/>
                <a:gd name="connsiteY13-6530" fmla="*/ 0 h 3588041"/>
                <a:gd name="connsiteX14-6531" fmla="*/ 857885 w 1432560"/>
                <a:gd name="connsiteY14-6532" fmla="*/ 679450 h 3588041"/>
                <a:gd name="connsiteX15-6533" fmla="*/ 921385 w 1432560"/>
                <a:gd name="connsiteY15-6534" fmla="*/ 1047750 h 3588041"/>
                <a:gd name="connsiteX16-6535" fmla="*/ 930910 w 1432560"/>
                <a:gd name="connsiteY16-6536" fmla="*/ 1295400 h 3588041"/>
                <a:gd name="connsiteX17-6537" fmla="*/ 1102360 w 1432560"/>
                <a:gd name="connsiteY17-6538" fmla="*/ 1187450 h 3588041"/>
                <a:gd name="connsiteX18-6539" fmla="*/ 1375410 w 1432560"/>
                <a:gd name="connsiteY18-6540" fmla="*/ 1171575 h 3588041"/>
                <a:gd name="connsiteX19-6541" fmla="*/ 1108710 w 1432560"/>
                <a:gd name="connsiteY19-6542" fmla="*/ 1254125 h 3588041"/>
                <a:gd name="connsiteX20-6543" fmla="*/ 889635 w 1432560"/>
                <a:gd name="connsiteY20-6544" fmla="*/ 1527175 h 3588041"/>
                <a:gd name="connsiteX21-6545" fmla="*/ 835660 w 1432560"/>
                <a:gd name="connsiteY21-6546" fmla="*/ 1895475 h 3588041"/>
                <a:gd name="connsiteX22-6547" fmla="*/ 1003935 w 1432560"/>
                <a:gd name="connsiteY22-6548" fmla="*/ 2308225 h 3588041"/>
                <a:gd name="connsiteX23-6549" fmla="*/ 895985 w 1432560"/>
                <a:gd name="connsiteY23-6550" fmla="*/ 2578100 h 3588041"/>
                <a:gd name="connsiteX24-6551" fmla="*/ 1213485 w 1432560"/>
                <a:gd name="connsiteY24-6552" fmla="*/ 2533650 h 3588041"/>
                <a:gd name="connsiteX25-6553" fmla="*/ 1432560 w 1432560"/>
                <a:gd name="connsiteY25-6554" fmla="*/ 2626519 h 3588041"/>
                <a:gd name="connsiteX26-6555" fmla="*/ 1188085 w 1432560"/>
                <a:gd name="connsiteY26-6556" fmla="*/ 2590800 h 3588041"/>
                <a:gd name="connsiteX27-6557" fmla="*/ 832485 w 1432560"/>
                <a:gd name="connsiteY27-6558" fmla="*/ 2733675 h 3588041"/>
                <a:gd name="connsiteX28-6559" fmla="*/ 689610 w 1432560"/>
                <a:gd name="connsiteY28-6560" fmla="*/ 3086100 h 3588041"/>
                <a:gd name="connsiteX29-6561" fmla="*/ 918210 w 1432560"/>
                <a:gd name="connsiteY29-6562" fmla="*/ 3419475 h 3588041"/>
                <a:gd name="connsiteX30-6563" fmla="*/ 1016635 w 1432560"/>
                <a:gd name="connsiteY30-6564" fmla="*/ 3581400 h 3588041"/>
                <a:gd name="connsiteX0-6565" fmla="*/ 1016635 w 1432560"/>
                <a:gd name="connsiteY0-6566" fmla="*/ 3581400 h 3588041"/>
                <a:gd name="connsiteX1-6567" fmla="*/ 591185 w 1432560"/>
                <a:gd name="connsiteY1-6568" fmla="*/ 3587750 h 3588041"/>
                <a:gd name="connsiteX2-6569" fmla="*/ 394335 w 1432560"/>
                <a:gd name="connsiteY2-6570" fmla="*/ 3076575 h 3588041"/>
                <a:gd name="connsiteX3-6571" fmla="*/ 746760 w 1432560"/>
                <a:gd name="connsiteY3-6572" fmla="*/ 2381250 h 3588041"/>
                <a:gd name="connsiteX4-6573" fmla="*/ 582295 w 1432560"/>
                <a:gd name="connsiteY4-6574" fmla="*/ 1953895 h 3588041"/>
                <a:gd name="connsiteX5-6575" fmla="*/ 0 w 1432560"/>
                <a:gd name="connsiteY5-6576" fmla="*/ 1870710 h 3588041"/>
                <a:gd name="connsiteX6-6577" fmla="*/ 422910 w 1432560"/>
                <a:gd name="connsiteY6-6578" fmla="*/ 1787525 h 3588041"/>
                <a:gd name="connsiteX7-6579" fmla="*/ 641985 w 1432560"/>
                <a:gd name="connsiteY7-6580" fmla="*/ 1876425 h 3588041"/>
                <a:gd name="connsiteX8-6581" fmla="*/ 822960 w 1432560"/>
                <a:gd name="connsiteY8-6582" fmla="*/ 1333500 h 3588041"/>
                <a:gd name="connsiteX9-6583" fmla="*/ 763429 w 1432560"/>
                <a:gd name="connsiteY9-6584" fmla="*/ 823913 h 3588041"/>
                <a:gd name="connsiteX10-6585" fmla="*/ 387985 w 1432560"/>
                <a:gd name="connsiteY10-6586" fmla="*/ 695325 h 3588041"/>
                <a:gd name="connsiteX11-6587" fmla="*/ 781686 w 1432560"/>
                <a:gd name="connsiteY11-6588" fmla="*/ 724693 h 3588041"/>
                <a:gd name="connsiteX12-6589" fmla="*/ 799148 w 1432560"/>
                <a:gd name="connsiteY12-6590" fmla="*/ 441325 h 3588041"/>
                <a:gd name="connsiteX13-6591" fmla="*/ 886460 w 1432560"/>
                <a:gd name="connsiteY13-6592" fmla="*/ 0 h 3588041"/>
                <a:gd name="connsiteX14-6593" fmla="*/ 857885 w 1432560"/>
                <a:gd name="connsiteY14-6594" fmla="*/ 679450 h 3588041"/>
                <a:gd name="connsiteX15-6595" fmla="*/ 921385 w 1432560"/>
                <a:gd name="connsiteY15-6596" fmla="*/ 1047750 h 3588041"/>
                <a:gd name="connsiteX16-6597" fmla="*/ 930910 w 1432560"/>
                <a:gd name="connsiteY16-6598" fmla="*/ 1295400 h 3588041"/>
                <a:gd name="connsiteX17-6599" fmla="*/ 1102360 w 1432560"/>
                <a:gd name="connsiteY17-6600" fmla="*/ 1187450 h 3588041"/>
                <a:gd name="connsiteX18-6601" fmla="*/ 1375410 w 1432560"/>
                <a:gd name="connsiteY18-6602" fmla="*/ 1171575 h 3588041"/>
                <a:gd name="connsiteX19-6603" fmla="*/ 1108710 w 1432560"/>
                <a:gd name="connsiteY19-6604" fmla="*/ 1254125 h 3588041"/>
                <a:gd name="connsiteX20-6605" fmla="*/ 889635 w 1432560"/>
                <a:gd name="connsiteY20-6606" fmla="*/ 1527175 h 3588041"/>
                <a:gd name="connsiteX21-6607" fmla="*/ 835660 w 1432560"/>
                <a:gd name="connsiteY21-6608" fmla="*/ 1895475 h 3588041"/>
                <a:gd name="connsiteX22-6609" fmla="*/ 1003935 w 1432560"/>
                <a:gd name="connsiteY22-6610" fmla="*/ 2308225 h 3588041"/>
                <a:gd name="connsiteX23-6611" fmla="*/ 895985 w 1432560"/>
                <a:gd name="connsiteY23-6612" fmla="*/ 2578100 h 3588041"/>
                <a:gd name="connsiteX24-6613" fmla="*/ 1165860 w 1432560"/>
                <a:gd name="connsiteY24-6614" fmla="*/ 2524125 h 3588041"/>
                <a:gd name="connsiteX25-6615" fmla="*/ 1432560 w 1432560"/>
                <a:gd name="connsiteY25-6616" fmla="*/ 2626519 h 3588041"/>
                <a:gd name="connsiteX26-6617" fmla="*/ 1188085 w 1432560"/>
                <a:gd name="connsiteY26-6618" fmla="*/ 2590800 h 3588041"/>
                <a:gd name="connsiteX27-6619" fmla="*/ 832485 w 1432560"/>
                <a:gd name="connsiteY27-6620" fmla="*/ 2733675 h 3588041"/>
                <a:gd name="connsiteX28-6621" fmla="*/ 689610 w 1432560"/>
                <a:gd name="connsiteY28-6622" fmla="*/ 3086100 h 3588041"/>
                <a:gd name="connsiteX29-6623" fmla="*/ 918210 w 1432560"/>
                <a:gd name="connsiteY29-6624" fmla="*/ 3419475 h 3588041"/>
                <a:gd name="connsiteX30-6625" fmla="*/ 1016635 w 1432560"/>
                <a:gd name="connsiteY30-6626" fmla="*/ 3581400 h 3588041"/>
                <a:gd name="connsiteX0-6627" fmla="*/ 1016635 w 1432560"/>
                <a:gd name="connsiteY0-6628" fmla="*/ 3581400 h 3588041"/>
                <a:gd name="connsiteX1-6629" fmla="*/ 591185 w 1432560"/>
                <a:gd name="connsiteY1-6630" fmla="*/ 3587750 h 3588041"/>
                <a:gd name="connsiteX2-6631" fmla="*/ 394335 w 1432560"/>
                <a:gd name="connsiteY2-6632" fmla="*/ 3076575 h 3588041"/>
                <a:gd name="connsiteX3-6633" fmla="*/ 746760 w 1432560"/>
                <a:gd name="connsiteY3-6634" fmla="*/ 2381250 h 3588041"/>
                <a:gd name="connsiteX4-6635" fmla="*/ 582295 w 1432560"/>
                <a:gd name="connsiteY4-6636" fmla="*/ 1953895 h 3588041"/>
                <a:gd name="connsiteX5-6637" fmla="*/ 0 w 1432560"/>
                <a:gd name="connsiteY5-6638" fmla="*/ 1870710 h 3588041"/>
                <a:gd name="connsiteX6-6639" fmla="*/ 422910 w 1432560"/>
                <a:gd name="connsiteY6-6640" fmla="*/ 1787525 h 3588041"/>
                <a:gd name="connsiteX7-6641" fmla="*/ 641985 w 1432560"/>
                <a:gd name="connsiteY7-6642" fmla="*/ 1876425 h 3588041"/>
                <a:gd name="connsiteX8-6643" fmla="*/ 822960 w 1432560"/>
                <a:gd name="connsiteY8-6644" fmla="*/ 1333500 h 3588041"/>
                <a:gd name="connsiteX9-6645" fmla="*/ 763429 w 1432560"/>
                <a:gd name="connsiteY9-6646" fmla="*/ 823913 h 3588041"/>
                <a:gd name="connsiteX10-6647" fmla="*/ 387985 w 1432560"/>
                <a:gd name="connsiteY10-6648" fmla="*/ 695325 h 3588041"/>
                <a:gd name="connsiteX11-6649" fmla="*/ 781686 w 1432560"/>
                <a:gd name="connsiteY11-6650" fmla="*/ 724693 h 3588041"/>
                <a:gd name="connsiteX12-6651" fmla="*/ 799148 w 1432560"/>
                <a:gd name="connsiteY12-6652" fmla="*/ 441325 h 3588041"/>
                <a:gd name="connsiteX13-6653" fmla="*/ 886460 w 1432560"/>
                <a:gd name="connsiteY13-6654" fmla="*/ 0 h 3588041"/>
                <a:gd name="connsiteX14-6655" fmla="*/ 857885 w 1432560"/>
                <a:gd name="connsiteY14-6656" fmla="*/ 679450 h 3588041"/>
                <a:gd name="connsiteX15-6657" fmla="*/ 921385 w 1432560"/>
                <a:gd name="connsiteY15-6658" fmla="*/ 1047750 h 3588041"/>
                <a:gd name="connsiteX16-6659" fmla="*/ 930910 w 1432560"/>
                <a:gd name="connsiteY16-6660" fmla="*/ 1295400 h 3588041"/>
                <a:gd name="connsiteX17-6661" fmla="*/ 1102360 w 1432560"/>
                <a:gd name="connsiteY17-6662" fmla="*/ 1187450 h 3588041"/>
                <a:gd name="connsiteX18-6663" fmla="*/ 1375410 w 1432560"/>
                <a:gd name="connsiteY18-6664" fmla="*/ 1171575 h 3588041"/>
                <a:gd name="connsiteX19-6665" fmla="*/ 1108710 w 1432560"/>
                <a:gd name="connsiteY19-6666" fmla="*/ 1254125 h 3588041"/>
                <a:gd name="connsiteX20-6667" fmla="*/ 889635 w 1432560"/>
                <a:gd name="connsiteY20-6668" fmla="*/ 1527175 h 3588041"/>
                <a:gd name="connsiteX21-6669" fmla="*/ 835660 w 1432560"/>
                <a:gd name="connsiteY21-6670" fmla="*/ 1895475 h 3588041"/>
                <a:gd name="connsiteX22-6671" fmla="*/ 1003935 w 1432560"/>
                <a:gd name="connsiteY22-6672" fmla="*/ 2308225 h 3588041"/>
                <a:gd name="connsiteX23-6673" fmla="*/ 895985 w 1432560"/>
                <a:gd name="connsiteY23-6674" fmla="*/ 2578100 h 3588041"/>
                <a:gd name="connsiteX24-6675" fmla="*/ 1165860 w 1432560"/>
                <a:gd name="connsiteY24-6676" fmla="*/ 2524125 h 3588041"/>
                <a:gd name="connsiteX25-6677" fmla="*/ 1432560 w 1432560"/>
                <a:gd name="connsiteY25-6678" fmla="*/ 2626519 h 3588041"/>
                <a:gd name="connsiteX26-6679" fmla="*/ 1188085 w 1432560"/>
                <a:gd name="connsiteY26-6680" fmla="*/ 2590800 h 3588041"/>
                <a:gd name="connsiteX27-6681" fmla="*/ 832485 w 1432560"/>
                <a:gd name="connsiteY27-6682" fmla="*/ 2733675 h 3588041"/>
                <a:gd name="connsiteX28-6683" fmla="*/ 689610 w 1432560"/>
                <a:gd name="connsiteY28-6684" fmla="*/ 3086100 h 3588041"/>
                <a:gd name="connsiteX29-6685" fmla="*/ 918210 w 1432560"/>
                <a:gd name="connsiteY29-6686" fmla="*/ 3419475 h 3588041"/>
                <a:gd name="connsiteX30-6687" fmla="*/ 1016635 w 1432560"/>
                <a:gd name="connsiteY30-6688" fmla="*/ 3581400 h 3588041"/>
                <a:gd name="connsiteX0-6689" fmla="*/ 1016635 w 1432560"/>
                <a:gd name="connsiteY0-6690" fmla="*/ 3581400 h 3588041"/>
                <a:gd name="connsiteX1-6691" fmla="*/ 591185 w 1432560"/>
                <a:gd name="connsiteY1-6692" fmla="*/ 3587750 h 3588041"/>
                <a:gd name="connsiteX2-6693" fmla="*/ 394335 w 1432560"/>
                <a:gd name="connsiteY2-6694" fmla="*/ 3076575 h 3588041"/>
                <a:gd name="connsiteX3-6695" fmla="*/ 746760 w 1432560"/>
                <a:gd name="connsiteY3-6696" fmla="*/ 2381250 h 3588041"/>
                <a:gd name="connsiteX4-6697" fmla="*/ 582295 w 1432560"/>
                <a:gd name="connsiteY4-6698" fmla="*/ 1953895 h 3588041"/>
                <a:gd name="connsiteX5-6699" fmla="*/ 0 w 1432560"/>
                <a:gd name="connsiteY5-6700" fmla="*/ 1870710 h 3588041"/>
                <a:gd name="connsiteX6-6701" fmla="*/ 422910 w 1432560"/>
                <a:gd name="connsiteY6-6702" fmla="*/ 1787525 h 3588041"/>
                <a:gd name="connsiteX7-6703" fmla="*/ 641985 w 1432560"/>
                <a:gd name="connsiteY7-6704" fmla="*/ 1876425 h 3588041"/>
                <a:gd name="connsiteX8-6705" fmla="*/ 822960 w 1432560"/>
                <a:gd name="connsiteY8-6706" fmla="*/ 1333500 h 3588041"/>
                <a:gd name="connsiteX9-6707" fmla="*/ 763429 w 1432560"/>
                <a:gd name="connsiteY9-6708" fmla="*/ 823913 h 3588041"/>
                <a:gd name="connsiteX10-6709" fmla="*/ 387985 w 1432560"/>
                <a:gd name="connsiteY10-6710" fmla="*/ 695325 h 3588041"/>
                <a:gd name="connsiteX11-6711" fmla="*/ 781686 w 1432560"/>
                <a:gd name="connsiteY11-6712" fmla="*/ 724693 h 3588041"/>
                <a:gd name="connsiteX12-6713" fmla="*/ 799148 w 1432560"/>
                <a:gd name="connsiteY12-6714" fmla="*/ 441325 h 3588041"/>
                <a:gd name="connsiteX13-6715" fmla="*/ 886460 w 1432560"/>
                <a:gd name="connsiteY13-6716" fmla="*/ 0 h 3588041"/>
                <a:gd name="connsiteX14-6717" fmla="*/ 857885 w 1432560"/>
                <a:gd name="connsiteY14-6718" fmla="*/ 679450 h 3588041"/>
                <a:gd name="connsiteX15-6719" fmla="*/ 921385 w 1432560"/>
                <a:gd name="connsiteY15-6720" fmla="*/ 1047750 h 3588041"/>
                <a:gd name="connsiteX16-6721" fmla="*/ 930910 w 1432560"/>
                <a:gd name="connsiteY16-6722" fmla="*/ 1295400 h 3588041"/>
                <a:gd name="connsiteX17-6723" fmla="*/ 1102360 w 1432560"/>
                <a:gd name="connsiteY17-6724" fmla="*/ 1187450 h 3588041"/>
                <a:gd name="connsiteX18-6725" fmla="*/ 1375410 w 1432560"/>
                <a:gd name="connsiteY18-6726" fmla="*/ 1171575 h 3588041"/>
                <a:gd name="connsiteX19-6727" fmla="*/ 1108710 w 1432560"/>
                <a:gd name="connsiteY19-6728" fmla="*/ 1254125 h 3588041"/>
                <a:gd name="connsiteX20-6729" fmla="*/ 889635 w 1432560"/>
                <a:gd name="connsiteY20-6730" fmla="*/ 1527175 h 3588041"/>
                <a:gd name="connsiteX21-6731" fmla="*/ 835660 w 1432560"/>
                <a:gd name="connsiteY21-6732" fmla="*/ 1895475 h 3588041"/>
                <a:gd name="connsiteX22-6733" fmla="*/ 1003935 w 1432560"/>
                <a:gd name="connsiteY22-6734" fmla="*/ 2308225 h 3588041"/>
                <a:gd name="connsiteX23-6735" fmla="*/ 895985 w 1432560"/>
                <a:gd name="connsiteY23-6736" fmla="*/ 2578100 h 3588041"/>
                <a:gd name="connsiteX24-6737" fmla="*/ 1165860 w 1432560"/>
                <a:gd name="connsiteY24-6738" fmla="*/ 2524125 h 3588041"/>
                <a:gd name="connsiteX25-6739" fmla="*/ 1432560 w 1432560"/>
                <a:gd name="connsiteY25-6740" fmla="*/ 2626519 h 3588041"/>
                <a:gd name="connsiteX26-6741" fmla="*/ 1188085 w 1432560"/>
                <a:gd name="connsiteY26-6742" fmla="*/ 2590800 h 3588041"/>
                <a:gd name="connsiteX27-6743" fmla="*/ 832485 w 1432560"/>
                <a:gd name="connsiteY27-6744" fmla="*/ 2733675 h 3588041"/>
                <a:gd name="connsiteX28-6745" fmla="*/ 689610 w 1432560"/>
                <a:gd name="connsiteY28-6746" fmla="*/ 3086100 h 3588041"/>
                <a:gd name="connsiteX29-6747" fmla="*/ 918210 w 1432560"/>
                <a:gd name="connsiteY29-6748" fmla="*/ 3419475 h 3588041"/>
                <a:gd name="connsiteX30-6749" fmla="*/ 1016635 w 1432560"/>
                <a:gd name="connsiteY30-6750" fmla="*/ 3581400 h 3588041"/>
                <a:gd name="connsiteX0-6751" fmla="*/ 1016635 w 1432560"/>
                <a:gd name="connsiteY0-6752" fmla="*/ 3581400 h 3588041"/>
                <a:gd name="connsiteX1-6753" fmla="*/ 591185 w 1432560"/>
                <a:gd name="connsiteY1-6754" fmla="*/ 3587750 h 3588041"/>
                <a:gd name="connsiteX2-6755" fmla="*/ 394335 w 1432560"/>
                <a:gd name="connsiteY2-6756" fmla="*/ 3076575 h 3588041"/>
                <a:gd name="connsiteX3-6757" fmla="*/ 746760 w 1432560"/>
                <a:gd name="connsiteY3-6758" fmla="*/ 2381250 h 3588041"/>
                <a:gd name="connsiteX4-6759" fmla="*/ 582295 w 1432560"/>
                <a:gd name="connsiteY4-6760" fmla="*/ 1953895 h 3588041"/>
                <a:gd name="connsiteX5-6761" fmla="*/ 0 w 1432560"/>
                <a:gd name="connsiteY5-6762" fmla="*/ 1870710 h 3588041"/>
                <a:gd name="connsiteX6-6763" fmla="*/ 422910 w 1432560"/>
                <a:gd name="connsiteY6-6764" fmla="*/ 1787525 h 3588041"/>
                <a:gd name="connsiteX7-6765" fmla="*/ 641985 w 1432560"/>
                <a:gd name="connsiteY7-6766" fmla="*/ 1876425 h 3588041"/>
                <a:gd name="connsiteX8-6767" fmla="*/ 822960 w 1432560"/>
                <a:gd name="connsiteY8-6768" fmla="*/ 1333500 h 3588041"/>
                <a:gd name="connsiteX9-6769" fmla="*/ 763429 w 1432560"/>
                <a:gd name="connsiteY9-6770" fmla="*/ 823913 h 3588041"/>
                <a:gd name="connsiteX10-6771" fmla="*/ 387985 w 1432560"/>
                <a:gd name="connsiteY10-6772" fmla="*/ 695325 h 3588041"/>
                <a:gd name="connsiteX11-6773" fmla="*/ 781686 w 1432560"/>
                <a:gd name="connsiteY11-6774" fmla="*/ 724693 h 3588041"/>
                <a:gd name="connsiteX12-6775" fmla="*/ 799148 w 1432560"/>
                <a:gd name="connsiteY12-6776" fmla="*/ 441325 h 3588041"/>
                <a:gd name="connsiteX13-6777" fmla="*/ 886460 w 1432560"/>
                <a:gd name="connsiteY13-6778" fmla="*/ 0 h 3588041"/>
                <a:gd name="connsiteX14-6779" fmla="*/ 857885 w 1432560"/>
                <a:gd name="connsiteY14-6780" fmla="*/ 679450 h 3588041"/>
                <a:gd name="connsiteX15-6781" fmla="*/ 921385 w 1432560"/>
                <a:gd name="connsiteY15-6782" fmla="*/ 1047750 h 3588041"/>
                <a:gd name="connsiteX16-6783" fmla="*/ 930910 w 1432560"/>
                <a:gd name="connsiteY16-6784" fmla="*/ 1295400 h 3588041"/>
                <a:gd name="connsiteX17-6785" fmla="*/ 1102360 w 1432560"/>
                <a:gd name="connsiteY17-6786" fmla="*/ 1187450 h 3588041"/>
                <a:gd name="connsiteX18-6787" fmla="*/ 1375410 w 1432560"/>
                <a:gd name="connsiteY18-6788" fmla="*/ 1171575 h 3588041"/>
                <a:gd name="connsiteX19-6789" fmla="*/ 1108710 w 1432560"/>
                <a:gd name="connsiteY19-6790" fmla="*/ 1254125 h 3588041"/>
                <a:gd name="connsiteX20-6791" fmla="*/ 889635 w 1432560"/>
                <a:gd name="connsiteY20-6792" fmla="*/ 1527175 h 3588041"/>
                <a:gd name="connsiteX21-6793" fmla="*/ 835660 w 1432560"/>
                <a:gd name="connsiteY21-6794" fmla="*/ 1895475 h 3588041"/>
                <a:gd name="connsiteX22-6795" fmla="*/ 1003935 w 1432560"/>
                <a:gd name="connsiteY22-6796" fmla="*/ 2308225 h 3588041"/>
                <a:gd name="connsiteX23-6797" fmla="*/ 895985 w 1432560"/>
                <a:gd name="connsiteY23-6798" fmla="*/ 2578100 h 3588041"/>
                <a:gd name="connsiteX24-6799" fmla="*/ 1165860 w 1432560"/>
                <a:gd name="connsiteY24-6800" fmla="*/ 2524125 h 3588041"/>
                <a:gd name="connsiteX25-6801" fmla="*/ 1432560 w 1432560"/>
                <a:gd name="connsiteY25-6802" fmla="*/ 2626519 h 3588041"/>
                <a:gd name="connsiteX26-6803" fmla="*/ 1188085 w 1432560"/>
                <a:gd name="connsiteY26-6804" fmla="*/ 2590800 h 3588041"/>
                <a:gd name="connsiteX27-6805" fmla="*/ 832485 w 1432560"/>
                <a:gd name="connsiteY27-6806" fmla="*/ 2733675 h 3588041"/>
                <a:gd name="connsiteX28-6807" fmla="*/ 689610 w 1432560"/>
                <a:gd name="connsiteY28-6808" fmla="*/ 3086100 h 3588041"/>
                <a:gd name="connsiteX29-6809" fmla="*/ 918210 w 1432560"/>
                <a:gd name="connsiteY29-6810" fmla="*/ 3419475 h 3588041"/>
                <a:gd name="connsiteX30-6811" fmla="*/ 1016635 w 1432560"/>
                <a:gd name="connsiteY30-6812" fmla="*/ 3581400 h 3588041"/>
                <a:gd name="connsiteX0-6813" fmla="*/ 1016635 w 1432560"/>
                <a:gd name="connsiteY0-6814" fmla="*/ 3581400 h 3588041"/>
                <a:gd name="connsiteX1-6815" fmla="*/ 591185 w 1432560"/>
                <a:gd name="connsiteY1-6816" fmla="*/ 3587750 h 3588041"/>
                <a:gd name="connsiteX2-6817" fmla="*/ 394335 w 1432560"/>
                <a:gd name="connsiteY2-6818" fmla="*/ 3076575 h 3588041"/>
                <a:gd name="connsiteX3-6819" fmla="*/ 746760 w 1432560"/>
                <a:gd name="connsiteY3-6820" fmla="*/ 2381250 h 3588041"/>
                <a:gd name="connsiteX4-6821" fmla="*/ 582295 w 1432560"/>
                <a:gd name="connsiteY4-6822" fmla="*/ 1953895 h 3588041"/>
                <a:gd name="connsiteX5-6823" fmla="*/ 0 w 1432560"/>
                <a:gd name="connsiteY5-6824" fmla="*/ 1870710 h 3588041"/>
                <a:gd name="connsiteX6-6825" fmla="*/ 422910 w 1432560"/>
                <a:gd name="connsiteY6-6826" fmla="*/ 1787525 h 3588041"/>
                <a:gd name="connsiteX7-6827" fmla="*/ 641985 w 1432560"/>
                <a:gd name="connsiteY7-6828" fmla="*/ 1876425 h 3588041"/>
                <a:gd name="connsiteX8-6829" fmla="*/ 822960 w 1432560"/>
                <a:gd name="connsiteY8-6830" fmla="*/ 1333500 h 3588041"/>
                <a:gd name="connsiteX9-6831" fmla="*/ 763429 w 1432560"/>
                <a:gd name="connsiteY9-6832" fmla="*/ 823913 h 3588041"/>
                <a:gd name="connsiteX10-6833" fmla="*/ 387985 w 1432560"/>
                <a:gd name="connsiteY10-6834" fmla="*/ 695325 h 3588041"/>
                <a:gd name="connsiteX11-6835" fmla="*/ 781686 w 1432560"/>
                <a:gd name="connsiteY11-6836" fmla="*/ 724693 h 3588041"/>
                <a:gd name="connsiteX12-6837" fmla="*/ 799148 w 1432560"/>
                <a:gd name="connsiteY12-6838" fmla="*/ 441325 h 3588041"/>
                <a:gd name="connsiteX13-6839" fmla="*/ 886460 w 1432560"/>
                <a:gd name="connsiteY13-6840" fmla="*/ 0 h 3588041"/>
                <a:gd name="connsiteX14-6841" fmla="*/ 857885 w 1432560"/>
                <a:gd name="connsiteY14-6842" fmla="*/ 679450 h 3588041"/>
                <a:gd name="connsiteX15-6843" fmla="*/ 921385 w 1432560"/>
                <a:gd name="connsiteY15-6844" fmla="*/ 1047750 h 3588041"/>
                <a:gd name="connsiteX16-6845" fmla="*/ 930910 w 1432560"/>
                <a:gd name="connsiteY16-6846" fmla="*/ 1295400 h 3588041"/>
                <a:gd name="connsiteX17-6847" fmla="*/ 1102360 w 1432560"/>
                <a:gd name="connsiteY17-6848" fmla="*/ 1187450 h 3588041"/>
                <a:gd name="connsiteX18-6849" fmla="*/ 1375410 w 1432560"/>
                <a:gd name="connsiteY18-6850" fmla="*/ 1171575 h 3588041"/>
                <a:gd name="connsiteX19-6851" fmla="*/ 1108710 w 1432560"/>
                <a:gd name="connsiteY19-6852" fmla="*/ 1254125 h 3588041"/>
                <a:gd name="connsiteX20-6853" fmla="*/ 889635 w 1432560"/>
                <a:gd name="connsiteY20-6854" fmla="*/ 1527175 h 3588041"/>
                <a:gd name="connsiteX21-6855" fmla="*/ 835660 w 1432560"/>
                <a:gd name="connsiteY21-6856" fmla="*/ 1895475 h 3588041"/>
                <a:gd name="connsiteX22-6857" fmla="*/ 1003935 w 1432560"/>
                <a:gd name="connsiteY22-6858" fmla="*/ 2308225 h 3588041"/>
                <a:gd name="connsiteX23-6859" fmla="*/ 895985 w 1432560"/>
                <a:gd name="connsiteY23-6860" fmla="*/ 2578100 h 3588041"/>
                <a:gd name="connsiteX24-6861" fmla="*/ 1165860 w 1432560"/>
                <a:gd name="connsiteY24-6862" fmla="*/ 2524125 h 3588041"/>
                <a:gd name="connsiteX25-6863" fmla="*/ 1432560 w 1432560"/>
                <a:gd name="connsiteY25-6864" fmla="*/ 2626519 h 3588041"/>
                <a:gd name="connsiteX26-6865" fmla="*/ 1188085 w 1432560"/>
                <a:gd name="connsiteY26-6866" fmla="*/ 2590800 h 3588041"/>
                <a:gd name="connsiteX27-6867" fmla="*/ 832485 w 1432560"/>
                <a:gd name="connsiteY27-6868" fmla="*/ 2733675 h 3588041"/>
                <a:gd name="connsiteX28-6869" fmla="*/ 689610 w 1432560"/>
                <a:gd name="connsiteY28-6870" fmla="*/ 3086100 h 3588041"/>
                <a:gd name="connsiteX29-6871" fmla="*/ 918210 w 1432560"/>
                <a:gd name="connsiteY29-6872" fmla="*/ 3419475 h 3588041"/>
                <a:gd name="connsiteX30-6873" fmla="*/ 1016635 w 1432560"/>
                <a:gd name="connsiteY30-6874" fmla="*/ 3581400 h 3588041"/>
                <a:gd name="connsiteX0-6875" fmla="*/ 1016635 w 1432560"/>
                <a:gd name="connsiteY0-6876" fmla="*/ 3581400 h 3588041"/>
                <a:gd name="connsiteX1-6877" fmla="*/ 591185 w 1432560"/>
                <a:gd name="connsiteY1-6878" fmla="*/ 3587750 h 3588041"/>
                <a:gd name="connsiteX2-6879" fmla="*/ 394335 w 1432560"/>
                <a:gd name="connsiteY2-6880" fmla="*/ 3076575 h 3588041"/>
                <a:gd name="connsiteX3-6881" fmla="*/ 746760 w 1432560"/>
                <a:gd name="connsiteY3-6882" fmla="*/ 2381250 h 3588041"/>
                <a:gd name="connsiteX4-6883" fmla="*/ 582295 w 1432560"/>
                <a:gd name="connsiteY4-6884" fmla="*/ 1953895 h 3588041"/>
                <a:gd name="connsiteX5-6885" fmla="*/ 0 w 1432560"/>
                <a:gd name="connsiteY5-6886" fmla="*/ 1870710 h 3588041"/>
                <a:gd name="connsiteX6-6887" fmla="*/ 422910 w 1432560"/>
                <a:gd name="connsiteY6-6888" fmla="*/ 1787525 h 3588041"/>
                <a:gd name="connsiteX7-6889" fmla="*/ 641985 w 1432560"/>
                <a:gd name="connsiteY7-6890" fmla="*/ 1876425 h 3588041"/>
                <a:gd name="connsiteX8-6891" fmla="*/ 822960 w 1432560"/>
                <a:gd name="connsiteY8-6892" fmla="*/ 1333500 h 3588041"/>
                <a:gd name="connsiteX9-6893" fmla="*/ 763429 w 1432560"/>
                <a:gd name="connsiteY9-6894" fmla="*/ 823913 h 3588041"/>
                <a:gd name="connsiteX10-6895" fmla="*/ 387985 w 1432560"/>
                <a:gd name="connsiteY10-6896" fmla="*/ 695325 h 3588041"/>
                <a:gd name="connsiteX11-6897" fmla="*/ 781686 w 1432560"/>
                <a:gd name="connsiteY11-6898" fmla="*/ 724693 h 3588041"/>
                <a:gd name="connsiteX12-6899" fmla="*/ 799148 w 1432560"/>
                <a:gd name="connsiteY12-6900" fmla="*/ 441325 h 3588041"/>
                <a:gd name="connsiteX13-6901" fmla="*/ 886460 w 1432560"/>
                <a:gd name="connsiteY13-6902" fmla="*/ 0 h 3588041"/>
                <a:gd name="connsiteX14-6903" fmla="*/ 857885 w 1432560"/>
                <a:gd name="connsiteY14-6904" fmla="*/ 679450 h 3588041"/>
                <a:gd name="connsiteX15-6905" fmla="*/ 921385 w 1432560"/>
                <a:gd name="connsiteY15-6906" fmla="*/ 1047750 h 3588041"/>
                <a:gd name="connsiteX16-6907" fmla="*/ 930910 w 1432560"/>
                <a:gd name="connsiteY16-6908" fmla="*/ 1295400 h 3588041"/>
                <a:gd name="connsiteX17-6909" fmla="*/ 1102360 w 1432560"/>
                <a:gd name="connsiteY17-6910" fmla="*/ 1187450 h 3588041"/>
                <a:gd name="connsiteX18-6911" fmla="*/ 1375410 w 1432560"/>
                <a:gd name="connsiteY18-6912" fmla="*/ 1171575 h 3588041"/>
                <a:gd name="connsiteX19-6913" fmla="*/ 1108710 w 1432560"/>
                <a:gd name="connsiteY19-6914" fmla="*/ 1254125 h 3588041"/>
                <a:gd name="connsiteX20-6915" fmla="*/ 889635 w 1432560"/>
                <a:gd name="connsiteY20-6916" fmla="*/ 1527175 h 3588041"/>
                <a:gd name="connsiteX21-6917" fmla="*/ 835660 w 1432560"/>
                <a:gd name="connsiteY21-6918" fmla="*/ 1895475 h 3588041"/>
                <a:gd name="connsiteX22-6919" fmla="*/ 1003935 w 1432560"/>
                <a:gd name="connsiteY22-6920" fmla="*/ 2308225 h 3588041"/>
                <a:gd name="connsiteX23-6921" fmla="*/ 895985 w 1432560"/>
                <a:gd name="connsiteY23-6922" fmla="*/ 2578100 h 3588041"/>
                <a:gd name="connsiteX24-6923" fmla="*/ 1165860 w 1432560"/>
                <a:gd name="connsiteY24-6924" fmla="*/ 2524125 h 3588041"/>
                <a:gd name="connsiteX25-6925" fmla="*/ 1432560 w 1432560"/>
                <a:gd name="connsiteY25-6926" fmla="*/ 2626519 h 3588041"/>
                <a:gd name="connsiteX26-6927" fmla="*/ 1188085 w 1432560"/>
                <a:gd name="connsiteY26-6928" fmla="*/ 2590800 h 3588041"/>
                <a:gd name="connsiteX27-6929" fmla="*/ 832485 w 1432560"/>
                <a:gd name="connsiteY27-6930" fmla="*/ 2733675 h 3588041"/>
                <a:gd name="connsiteX28-6931" fmla="*/ 689610 w 1432560"/>
                <a:gd name="connsiteY28-6932" fmla="*/ 3086100 h 3588041"/>
                <a:gd name="connsiteX29-6933" fmla="*/ 918210 w 1432560"/>
                <a:gd name="connsiteY29-6934" fmla="*/ 3419475 h 3588041"/>
                <a:gd name="connsiteX30-6935" fmla="*/ 1016635 w 1432560"/>
                <a:gd name="connsiteY30-6936" fmla="*/ 3581400 h 3588041"/>
                <a:gd name="connsiteX0-6937" fmla="*/ 1016635 w 1432560"/>
                <a:gd name="connsiteY0-6938" fmla="*/ 3581400 h 3588041"/>
                <a:gd name="connsiteX1-6939" fmla="*/ 591185 w 1432560"/>
                <a:gd name="connsiteY1-6940" fmla="*/ 3587750 h 3588041"/>
                <a:gd name="connsiteX2-6941" fmla="*/ 394335 w 1432560"/>
                <a:gd name="connsiteY2-6942" fmla="*/ 3076575 h 3588041"/>
                <a:gd name="connsiteX3-6943" fmla="*/ 746760 w 1432560"/>
                <a:gd name="connsiteY3-6944" fmla="*/ 2381250 h 3588041"/>
                <a:gd name="connsiteX4-6945" fmla="*/ 582295 w 1432560"/>
                <a:gd name="connsiteY4-6946" fmla="*/ 1953895 h 3588041"/>
                <a:gd name="connsiteX5-6947" fmla="*/ 0 w 1432560"/>
                <a:gd name="connsiteY5-6948" fmla="*/ 1870710 h 3588041"/>
                <a:gd name="connsiteX6-6949" fmla="*/ 422910 w 1432560"/>
                <a:gd name="connsiteY6-6950" fmla="*/ 1787525 h 3588041"/>
                <a:gd name="connsiteX7-6951" fmla="*/ 641985 w 1432560"/>
                <a:gd name="connsiteY7-6952" fmla="*/ 1876425 h 3588041"/>
                <a:gd name="connsiteX8-6953" fmla="*/ 822960 w 1432560"/>
                <a:gd name="connsiteY8-6954" fmla="*/ 1333500 h 3588041"/>
                <a:gd name="connsiteX9-6955" fmla="*/ 763429 w 1432560"/>
                <a:gd name="connsiteY9-6956" fmla="*/ 823913 h 3588041"/>
                <a:gd name="connsiteX10-6957" fmla="*/ 387985 w 1432560"/>
                <a:gd name="connsiteY10-6958" fmla="*/ 695325 h 3588041"/>
                <a:gd name="connsiteX11-6959" fmla="*/ 784067 w 1432560"/>
                <a:gd name="connsiteY11-6960" fmla="*/ 734218 h 3588041"/>
                <a:gd name="connsiteX12-6961" fmla="*/ 799148 w 1432560"/>
                <a:gd name="connsiteY12-6962" fmla="*/ 441325 h 3588041"/>
                <a:gd name="connsiteX13-6963" fmla="*/ 886460 w 1432560"/>
                <a:gd name="connsiteY13-6964" fmla="*/ 0 h 3588041"/>
                <a:gd name="connsiteX14-6965" fmla="*/ 857885 w 1432560"/>
                <a:gd name="connsiteY14-6966" fmla="*/ 679450 h 3588041"/>
                <a:gd name="connsiteX15-6967" fmla="*/ 921385 w 1432560"/>
                <a:gd name="connsiteY15-6968" fmla="*/ 1047750 h 3588041"/>
                <a:gd name="connsiteX16-6969" fmla="*/ 930910 w 1432560"/>
                <a:gd name="connsiteY16-6970" fmla="*/ 1295400 h 3588041"/>
                <a:gd name="connsiteX17-6971" fmla="*/ 1102360 w 1432560"/>
                <a:gd name="connsiteY17-6972" fmla="*/ 1187450 h 3588041"/>
                <a:gd name="connsiteX18-6973" fmla="*/ 1375410 w 1432560"/>
                <a:gd name="connsiteY18-6974" fmla="*/ 1171575 h 3588041"/>
                <a:gd name="connsiteX19-6975" fmla="*/ 1108710 w 1432560"/>
                <a:gd name="connsiteY19-6976" fmla="*/ 1254125 h 3588041"/>
                <a:gd name="connsiteX20-6977" fmla="*/ 889635 w 1432560"/>
                <a:gd name="connsiteY20-6978" fmla="*/ 1527175 h 3588041"/>
                <a:gd name="connsiteX21-6979" fmla="*/ 835660 w 1432560"/>
                <a:gd name="connsiteY21-6980" fmla="*/ 1895475 h 3588041"/>
                <a:gd name="connsiteX22-6981" fmla="*/ 1003935 w 1432560"/>
                <a:gd name="connsiteY22-6982" fmla="*/ 2308225 h 3588041"/>
                <a:gd name="connsiteX23-6983" fmla="*/ 895985 w 1432560"/>
                <a:gd name="connsiteY23-6984" fmla="*/ 2578100 h 3588041"/>
                <a:gd name="connsiteX24-6985" fmla="*/ 1165860 w 1432560"/>
                <a:gd name="connsiteY24-6986" fmla="*/ 2524125 h 3588041"/>
                <a:gd name="connsiteX25-6987" fmla="*/ 1432560 w 1432560"/>
                <a:gd name="connsiteY25-6988" fmla="*/ 2626519 h 3588041"/>
                <a:gd name="connsiteX26-6989" fmla="*/ 1188085 w 1432560"/>
                <a:gd name="connsiteY26-6990" fmla="*/ 2590800 h 3588041"/>
                <a:gd name="connsiteX27-6991" fmla="*/ 832485 w 1432560"/>
                <a:gd name="connsiteY27-6992" fmla="*/ 2733675 h 3588041"/>
                <a:gd name="connsiteX28-6993" fmla="*/ 689610 w 1432560"/>
                <a:gd name="connsiteY28-6994" fmla="*/ 3086100 h 3588041"/>
                <a:gd name="connsiteX29-6995" fmla="*/ 918210 w 1432560"/>
                <a:gd name="connsiteY29-6996" fmla="*/ 3419475 h 3588041"/>
                <a:gd name="connsiteX30-6997" fmla="*/ 1016635 w 1432560"/>
                <a:gd name="connsiteY30-6998" fmla="*/ 3581400 h 3588041"/>
                <a:gd name="connsiteX0-6999" fmla="*/ 1016635 w 1432560"/>
                <a:gd name="connsiteY0-7000" fmla="*/ 3581400 h 3588041"/>
                <a:gd name="connsiteX1-7001" fmla="*/ 591185 w 1432560"/>
                <a:gd name="connsiteY1-7002" fmla="*/ 3587750 h 3588041"/>
                <a:gd name="connsiteX2-7003" fmla="*/ 394335 w 1432560"/>
                <a:gd name="connsiteY2-7004" fmla="*/ 3076575 h 3588041"/>
                <a:gd name="connsiteX3-7005" fmla="*/ 746760 w 1432560"/>
                <a:gd name="connsiteY3-7006" fmla="*/ 2381250 h 3588041"/>
                <a:gd name="connsiteX4-7007" fmla="*/ 582295 w 1432560"/>
                <a:gd name="connsiteY4-7008" fmla="*/ 1953895 h 3588041"/>
                <a:gd name="connsiteX5-7009" fmla="*/ 0 w 1432560"/>
                <a:gd name="connsiteY5-7010" fmla="*/ 1870710 h 3588041"/>
                <a:gd name="connsiteX6-7011" fmla="*/ 422910 w 1432560"/>
                <a:gd name="connsiteY6-7012" fmla="*/ 1787525 h 3588041"/>
                <a:gd name="connsiteX7-7013" fmla="*/ 641985 w 1432560"/>
                <a:gd name="connsiteY7-7014" fmla="*/ 1876425 h 3588041"/>
                <a:gd name="connsiteX8-7015" fmla="*/ 822960 w 1432560"/>
                <a:gd name="connsiteY8-7016" fmla="*/ 1333500 h 3588041"/>
                <a:gd name="connsiteX9-7017" fmla="*/ 763429 w 1432560"/>
                <a:gd name="connsiteY9-7018" fmla="*/ 823913 h 3588041"/>
                <a:gd name="connsiteX10-7019" fmla="*/ 387985 w 1432560"/>
                <a:gd name="connsiteY10-7020" fmla="*/ 695325 h 3588041"/>
                <a:gd name="connsiteX11-7021" fmla="*/ 784067 w 1432560"/>
                <a:gd name="connsiteY11-7022" fmla="*/ 734218 h 3588041"/>
                <a:gd name="connsiteX12-7023" fmla="*/ 799148 w 1432560"/>
                <a:gd name="connsiteY12-7024" fmla="*/ 441325 h 3588041"/>
                <a:gd name="connsiteX13-7025" fmla="*/ 886460 w 1432560"/>
                <a:gd name="connsiteY13-7026" fmla="*/ 0 h 3588041"/>
                <a:gd name="connsiteX14-7027" fmla="*/ 857885 w 1432560"/>
                <a:gd name="connsiteY14-7028" fmla="*/ 679450 h 3588041"/>
                <a:gd name="connsiteX15-7029" fmla="*/ 921385 w 1432560"/>
                <a:gd name="connsiteY15-7030" fmla="*/ 1047750 h 3588041"/>
                <a:gd name="connsiteX16-7031" fmla="*/ 930910 w 1432560"/>
                <a:gd name="connsiteY16-7032" fmla="*/ 1295400 h 3588041"/>
                <a:gd name="connsiteX17-7033" fmla="*/ 1102360 w 1432560"/>
                <a:gd name="connsiteY17-7034" fmla="*/ 1187450 h 3588041"/>
                <a:gd name="connsiteX18-7035" fmla="*/ 1375410 w 1432560"/>
                <a:gd name="connsiteY18-7036" fmla="*/ 1171575 h 3588041"/>
                <a:gd name="connsiteX19-7037" fmla="*/ 1108710 w 1432560"/>
                <a:gd name="connsiteY19-7038" fmla="*/ 1254125 h 3588041"/>
                <a:gd name="connsiteX20-7039" fmla="*/ 889635 w 1432560"/>
                <a:gd name="connsiteY20-7040" fmla="*/ 1527175 h 3588041"/>
                <a:gd name="connsiteX21-7041" fmla="*/ 835660 w 1432560"/>
                <a:gd name="connsiteY21-7042" fmla="*/ 1895475 h 3588041"/>
                <a:gd name="connsiteX22-7043" fmla="*/ 1003935 w 1432560"/>
                <a:gd name="connsiteY22-7044" fmla="*/ 2308225 h 3588041"/>
                <a:gd name="connsiteX23-7045" fmla="*/ 895985 w 1432560"/>
                <a:gd name="connsiteY23-7046" fmla="*/ 2578100 h 3588041"/>
                <a:gd name="connsiteX24-7047" fmla="*/ 1165860 w 1432560"/>
                <a:gd name="connsiteY24-7048" fmla="*/ 2524125 h 3588041"/>
                <a:gd name="connsiteX25-7049" fmla="*/ 1432560 w 1432560"/>
                <a:gd name="connsiteY25-7050" fmla="*/ 2626519 h 3588041"/>
                <a:gd name="connsiteX26-7051" fmla="*/ 1188085 w 1432560"/>
                <a:gd name="connsiteY26-7052" fmla="*/ 2590800 h 3588041"/>
                <a:gd name="connsiteX27-7053" fmla="*/ 832485 w 1432560"/>
                <a:gd name="connsiteY27-7054" fmla="*/ 2733675 h 3588041"/>
                <a:gd name="connsiteX28-7055" fmla="*/ 689610 w 1432560"/>
                <a:gd name="connsiteY28-7056" fmla="*/ 3086100 h 3588041"/>
                <a:gd name="connsiteX29-7057" fmla="*/ 918210 w 1432560"/>
                <a:gd name="connsiteY29-7058" fmla="*/ 3419475 h 3588041"/>
                <a:gd name="connsiteX30-7059" fmla="*/ 1016635 w 1432560"/>
                <a:gd name="connsiteY30-7060" fmla="*/ 3581400 h 3588041"/>
                <a:gd name="connsiteX0-7061" fmla="*/ 1016635 w 1432560"/>
                <a:gd name="connsiteY0-7062" fmla="*/ 3581400 h 3588041"/>
                <a:gd name="connsiteX1-7063" fmla="*/ 591185 w 1432560"/>
                <a:gd name="connsiteY1-7064" fmla="*/ 3587750 h 3588041"/>
                <a:gd name="connsiteX2-7065" fmla="*/ 394335 w 1432560"/>
                <a:gd name="connsiteY2-7066" fmla="*/ 3076575 h 3588041"/>
                <a:gd name="connsiteX3-7067" fmla="*/ 746760 w 1432560"/>
                <a:gd name="connsiteY3-7068" fmla="*/ 2381250 h 3588041"/>
                <a:gd name="connsiteX4-7069" fmla="*/ 582295 w 1432560"/>
                <a:gd name="connsiteY4-7070" fmla="*/ 1953895 h 3588041"/>
                <a:gd name="connsiteX5-7071" fmla="*/ 0 w 1432560"/>
                <a:gd name="connsiteY5-7072" fmla="*/ 1870710 h 3588041"/>
                <a:gd name="connsiteX6-7073" fmla="*/ 422910 w 1432560"/>
                <a:gd name="connsiteY6-7074" fmla="*/ 1787525 h 3588041"/>
                <a:gd name="connsiteX7-7075" fmla="*/ 641985 w 1432560"/>
                <a:gd name="connsiteY7-7076" fmla="*/ 1876425 h 3588041"/>
                <a:gd name="connsiteX8-7077" fmla="*/ 822960 w 1432560"/>
                <a:gd name="connsiteY8-7078" fmla="*/ 1333500 h 3588041"/>
                <a:gd name="connsiteX9-7079" fmla="*/ 763429 w 1432560"/>
                <a:gd name="connsiteY9-7080" fmla="*/ 823913 h 3588041"/>
                <a:gd name="connsiteX10-7081" fmla="*/ 387985 w 1432560"/>
                <a:gd name="connsiteY10-7082" fmla="*/ 695325 h 3588041"/>
                <a:gd name="connsiteX11-7083" fmla="*/ 784067 w 1432560"/>
                <a:gd name="connsiteY11-7084" fmla="*/ 734218 h 3588041"/>
                <a:gd name="connsiteX12-7085" fmla="*/ 799148 w 1432560"/>
                <a:gd name="connsiteY12-7086" fmla="*/ 441325 h 3588041"/>
                <a:gd name="connsiteX13-7087" fmla="*/ 886460 w 1432560"/>
                <a:gd name="connsiteY13-7088" fmla="*/ 0 h 3588041"/>
                <a:gd name="connsiteX14-7089" fmla="*/ 857885 w 1432560"/>
                <a:gd name="connsiteY14-7090" fmla="*/ 679450 h 3588041"/>
                <a:gd name="connsiteX15-7091" fmla="*/ 921385 w 1432560"/>
                <a:gd name="connsiteY15-7092" fmla="*/ 1047750 h 3588041"/>
                <a:gd name="connsiteX16-7093" fmla="*/ 930910 w 1432560"/>
                <a:gd name="connsiteY16-7094" fmla="*/ 1295400 h 3588041"/>
                <a:gd name="connsiteX17-7095" fmla="*/ 1102360 w 1432560"/>
                <a:gd name="connsiteY17-7096" fmla="*/ 1187450 h 3588041"/>
                <a:gd name="connsiteX18-7097" fmla="*/ 1375410 w 1432560"/>
                <a:gd name="connsiteY18-7098" fmla="*/ 1171575 h 3588041"/>
                <a:gd name="connsiteX19-7099" fmla="*/ 1108710 w 1432560"/>
                <a:gd name="connsiteY19-7100" fmla="*/ 1254125 h 3588041"/>
                <a:gd name="connsiteX20-7101" fmla="*/ 889635 w 1432560"/>
                <a:gd name="connsiteY20-7102" fmla="*/ 1527175 h 3588041"/>
                <a:gd name="connsiteX21-7103" fmla="*/ 835660 w 1432560"/>
                <a:gd name="connsiteY21-7104" fmla="*/ 1895475 h 3588041"/>
                <a:gd name="connsiteX22-7105" fmla="*/ 1003935 w 1432560"/>
                <a:gd name="connsiteY22-7106" fmla="*/ 2308225 h 3588041"/>
                <a:gd name="connsiteX23-7107" fmla="*/ 895985 w 1432560"/>
                <a:gd name="connsiteY23-7108" fmla="*/ 2578100 h 3588041"/>
                <a:gd name="connsiteX24-7109" fmla="*/ 1165860 w 1432560"/>
                <a:gd name="connsiteY24-7110" fmla="*/ 2524125 h 3588041"/>
                <a:gd name="connsiteX25-7111" fmla="*/ 1432560 w 1432560"/>
                <a:gd name="connsiteY25-7112" fmla="*/ 2626519 h 3588041"/>
                <a:gd name="connsiteX26-7113" fmla="*/ 1188085 w 1432560"/>
                <a:gd name="connsiteY26-7114" fmla="*/ 2590800 h 3588041"/>
                <a:gd name="connsiteX27-7115" fmla="*/ 832485 w 1432560"/>
                <a:gd name="connsiteY27-7116" fmla="*/ 2733675 h 3588041"/>
                <a:gd name="connsiteX28-7117" fmla="*/ 689610 w 1432560"/>
                <a:gd name="connsiteY28-7118" fmla="*/ 3086100 h 3588041"/>
                <a:gd name="connsiteX29-7119" fmla="*/ 918210 w 1432560"/>
                <a:gd name="connsiteY29-7120" fmla="*/ 3419475 h 3588041"/>
                <a:gd name="connsiteX30-7121" fmla="*/ 1016635 w 1432560"/>
                <a:gd name="connsiteY30-7122" fmla="*/ 3581400 h 3588041"/>
                <a:gd name="connsiteX0-7123" fmla="*/ 1003935 w 1419860"/>
                <a:gd name="connsiteY0-7124" fmla="*/ 3581400 h 3588041"/>
                <a:gd name="connsiteX1-7125" fmla="*/ 578485 w 1419860"/>
                <a:gd name="connsiteY1-7126" fmla="*/ 3587750 h 3588041"/>
                <a:gd name="connsiteX2-7127" fmla="*/ 381635 w 1419860"/>
                <a:gd name="connsiteY2-7128" fmla="*/ 3076575 h 3588041"/>
                <a:gd name="connsiteX3-7129" fmla="*/ 734060 w 1419860"/>
                <a:gd name="connsiteY3-7130" fmla="*/ 2381250 h 3588041"/>
                <a:gd name="connsiteX4-7131" fmla="*/ 569595 w 1419860"/>
                <a:gd name="connsiteY4-7132" fmla="*/ 1953895 h 3588041"/>
                <a:gd name="connsiteX5-7133" fmla="*/ 0 w 1419860"/>
                <a:gd name="connsiteY5-7134" fmla="*/ 1902460 h 3588041"/>
                <a:gd name="connsiteX6-7135" fmla="*/ 410210 w 1419860"/>
                <a:gd name="connsiteY6-7136" fmla="*/ 1787525 h 3588041"/>
                <a:gd name="connsiteX7-7137" fmla="*/ 629285 w 1419860"/>
                <a:gd name="connsiteY7-7138" fmla="*/ 1876425 h 3588041"/>
                <a:gd name="connsiteX8-7139" fmla="*/ 810260 w 1419860"/>
                <a:gd name="connsiteY8-7140" fmla="*/ 1333500 h 3588041"/>
                <a:gd name="connsiteX9-7141" fmla="*/ 750729 w 1419860"/>
                <a:gd name="connsiteY9-7142" fmla="*/ 823913 h 3588041"/>
                <a:gd name="connsiteX10-7143" fmla="*/ 375285 w 1419860"/>
                <a:gd name="connsiteY10-7144" fmla="*/ 695325 h 3588041"/>
                <a:gd name="connsiteX11-7145" fmla="*/ 771367 w 1419860"/>
                <a:gd name="connsiteY11-7146" fmla="*/ 734218 h 3588041"/>
                <a:gd name="connsiteX12-7147" fmla="*/ 786448 w 1419860"/>
                <a:gd name="connsiteY12-7148" fmla="*/ 441325 h 3588041"/>
                <a:gd name="connsiteX13-7149" fmla="*/ 873760 w 1419860"/>
                <a:gd name="connsiteY13-7150" fmla="*/ 0 h 3588041"/>
                <a:gd name="connsiteX14-7151" fmla="*/ 845185 w 1419860"/>
                <a:gd name="connsiteY14-7152" fmla="*/ 679450 h 3588041"/>
                <a:gd name="connsiteX15-7153" fmla="*/ 908685 w 1419860"/>
                <a:gd name="connsiteY15-7154" fmla="*/ 1047750 h 3588041"/>
                <a:gd name="connsiteX16-7155" fmla="*/ 918210 w 1419860"/>
                <a:gd name="connsiteY16-7156" fmla="*/ 1295400 h 3588041"/>
                <a:gd name="connsiteX17-7157" fmla="*/ 1089660 w 1419860"/>
                <a:gd name="connsiteY17-7158" fmla="*/ 1187450 h 3588041"/>
                <a:gd name="connsiteX18-7159" fmla="*/ 1362710 w 1419860"/>
                <a:gd name="connsiteY18-7160" fmla="*/ 1171575 h 3588041"/>
                <a:gd name="connsiteX19-7161" fmla="*/ 1096010 w 1419860"/>
                <a:gd name="connsiteY19-7162" fmla="*/ 1254125 h 3588041"/>
                <a:gd name="connsiteX20-7163" fmla="*/ 876935 w 1419860"/>
                <a:gd name="connsiteY20-7164" fmla="*/ 1527175 h 3588041"/>
                <a:gd name="connsiteX21-7165" fmla="*/ 822960 w 1419860"/>
                <a:gd name="connsiteY21-7166" fmla="*/ 1895475 h 3588041"/>
                <a:gd name="connsiteX22-7167" fmla="*/ 991235 w 1419860"/>
                <a:gd name="connsiteY22-7168" fmla="*/ 2308225 h 3588041"/>
                <a:gd name="connsiteX23-7169" fmla="*/ 883285 w 1419860"/>
                <a:gd name="connsiteY23-7170" fmla="*/ 2578100 h 3588041"/>
                <a:gd name="connsiteX24-7171" fmla="*/ 1153160 w 1419860"/>
                <a:gd name="connsiteY24-7172" fmla="*/ 2524125 h 3588041"/>
                <a:gd name="connsiteX25-7173" fmla="*/ 1419860 w 1419860"/>
                <a:gd name="connsiteY25-7174" fmla="*/ 2626519 h 3588041"/>
                <a:gd name="connsiteX26-7175" fmla="*/ 1175385 w 1419860"/>
                <a:gd name="connsiteY26-7176" fmla="*/ 2590800 h 3588041"/>
                <a:gd name="connsiteX27-7177" fmla="*/ 819785 w 1419860"/>
                <a:gd name="connsiteY27-7178" fmla="*/ 2733675 h 3588041"/>
                <a:gd name="connsiteX28-7179" fmla="*/ 676910 w 1419860"/>
                <a:gd name="connsiteY28-7180" fmla="*/ 3086100 h 3588041"/>
                <a:gd name="connsiteX29-7181" fmla="*/ 905510 w 1419860"/>
                <a:gd name="connsiteY29-7182" fmla="*/ 3419475 h 3588041"/>
                <a:gd name="connsiteX30-7183" fmla="*/ 1003935 w 1419860"/>
                <a:gd name="connsiteY30-7184" fmla="*/ 3581400 h 3588041"/>
                <a:gd name="connsiteX0-7185" fmla="*/ 1003935 w 1419860"/>
                <a:gd name="connsiteY0-7186" fmla="*/ 3581400 h 3588041"/>
                <a:gd name="connsiteX1-7187" fmla="*/ 578485 w 1419860"/>
                <a:gd name="connsiteY1-7188" fmla="*/ 3587750 h 3588041"/>
                <a:gd name="connsiteX2-7189" fmla="*/ 381635 w 1419860"/>
                <a:gd name="connsiteY2-7190" fmla="*/ 3076575 h 3588041"/>
                <a:gd name="connsiteX3-7191" fmla="*/ 734060 w 1419860"/>
                <a:gd name="connsiteY3-7192" fmla="*/ 2381250 h 3588041"/>
                <a:gd name="connsiteX4-7193" fmla="*/ 569595 w 1419860"/>
                <a:gd name="connsiteY4-7194" fmla="*/ 1953895 h 3588041"/>
                <a:gd name="connsiteX5-7195" fmla="*/ 0 w 1419860"/>
                <a:gd name="connsiteY5-7196" fmla="*/ 1902460 h 3588041"/>
                <a:gd name="connsiteX6-7197" fmla="*/ 410210 w 1419860"/>
                <a:gd name="connsiteY6-7198" fmla="*/ 1787525 h 3588041"/>
                <a:gd name="connsiteX7-7199" fmla="*/ 629285 w 1419860"/>
                <a:gd name="connsiteY7-7200" fmla="*/ 1876425 h 3588041"/>
                <a:gd name="connsiteX8-7201" fmla="*/ 810260 w 1419860"/>
                <a:gd name="connsiteY8-7202" fmla="*/ 1333500 h 3588041"/>
                <a:gd name="connsiteX9-7203" fmla="*/ 750729 w 1419860"/>
                <a:gd name="connsiteY9-7204" fmla="*/ 823913 h 3588041"/>
                <a:gd name="connsiteX10-7205" fmla="*/ 375285 w 1419860"/>
                <a:gd name="connsiteY10-7206" fmla="*/ 695325 h 3588041"/>
                <a:gd name="connsiteX11-7207" fmla="*/ 771367 w 1419860"/>
                <a:gd name="connsiteY11-7208" fmla="*/ 734218 h 3588041"/>
                <a:gd name="connsiteX12-7209" fmla="*/ 786448 w 1419860"/>
                <a:gd name="connsiteY12-7210" fmla="*/ 441325 h 3588041"/>
                <a:gd name="connsiteX13-7211" fmla="*/ 873760 w 1419860"/>
                <a:gd name="connsiteY13-7212" fmla="*/ 0 h 3588041"/>
                <a:gd name="connsiteX14-7213" fmla="*/ 845185 w 1419860"/>
                <a:gd name="connsiteY14-7214" fmla="*/ 679450 h 3588041"/>
                <a:gd name="connsiteX15-7215" fmla="*/ 908685 w 1419860"/>
                <a:gd name="connsiteY15-7216" fmla="*/ 1047750 h 3588041"/>
                <a:gd name="connsiteX16-7217" fmla="*/ 918210 w 1419860"/>
                <a:gd name="connsiteY16-7218" fmla="*/ 1295400 h 3588041"/>
                <a:gd name="connsiteX17-7219" fmla="*/ 1089660 w 1419860"/>
                <a:gd name="connsiteY17-7220" fmla="*/ 1187450 h 3588041"/>
                <a:gd name="connsiteX18-7221" fmla="*/ 1362710 w 1419860"/>
                <a:gd name="connsiteY18-7222" fmla="*/ 1171575 h 3588041"/>
                <a:gd name="connsiteX19-7223" fmla="*/ 1096010 w 1419860"/>
                <a:gd name="connsiteY19-7224" fmla="*/ 1254125 h 3588041"/>
                <a:gd name="connsiteX20-7225" fmla="*/ 876935 w 1419860"/>
                <a:gd name="connsiteY20-7226" fmla="*/ 1527175 h 3588041"/>
                <a:gd name="connsiteX21-7227" fmla="*/ 822960 w 1419860"/>
                <a:gd name="connsiteY21-7228" fmla="*/ 1895475 h 3588041"/>
                <a:gd name="connsiteX22-7229" fmla="*/ 991235 w 1419860"/>
                <a:gd name="connsiteY22-7230" fmla="*/ 2308225 h 3588041"/>
                <a:gd name="connsiteX23-7231" fmla="*/ 883285 w 1419860"/>
                <a:gd name="connsiteY23-7232" fmla="*/ 2578100 h 3588041"/>
                <a:gd name="connsiteX24-7233" fmla="*/ 1153160 w 1419860"/>
                <a:gd name="connsiteY24-7234" fmla="*/ 2524125 h 3588041"/>
                <a:gd name="connsiteX25-7235" fmla="*/ 1419860 w 1419860"/>
                <a:gd name="connsiteY25-7236" fmla="*/ 2626519 h 3588041"/>
                <a:gd name="connsiteX26-7237" fmla="*/ 1175385 w 1419860"/>
                <a:gd name="connsiteY26-7238" fmla="*/ 2590800 h 3588041"/>
                <a:gd name="connsiteX27-7239" fmla="*/ 819785 w 1419860"/>
                <a:gd name="connsiteY27-7240" fmla="*/ 2733675 h 3588041"/>
                <a:gd name="connsiteX28-7241" fmla="*/ 676910 w 1419860"/>
                <a:gd name="connsiteY28-7242" fmla="*/ 3086100 h 3588041"/>
                <a:gd name="connsiteX29-7243" fmla="*/ 905510 w 1419860"/>
                <a:gd name="connsiteY29-7244" fmla="*/ 3419475 h 3588041"/>
                <a:gd name="connsiteX30-7245" fmla="*/ 1003935 w 1419860"/>
                <a:gd name="connsiteY30-7246" fmla="*/ 3581400 h 3588041"/>
                <a:gd name="connsiteX0-7247" fmla="*/ 1003935 w 1419860"/>
                <a:gd name="connsiteY0-7248" fmla="*/ 3581400 h 3588041"/>
                <a:gd name="connsiteX1-7249" fmla="*/ 578485 w 1419860"/>
                <a:gd name="connsiteY1-7250" fmla="*/ 3587750 h 3588041"/>
                <a:gd name="connsiteX2-7251" fmla="*/ 381635 w 1419860"/>
                <a:gd name="connsiteY2-7252" fmla="*/ 3076575 h 3588041"/>
                <a:gd name="connsiteX3-7253" fmla="*/ 734060 w 1419860"/>
                <a:gd name="connsiteY3-7254" fmla="*/ 2381250 h 3588041"/>
                <a:gd name="connsiteX4-7255" fmla="*/ 569595 w 1419860"/>
                <a:gd name="connsiteY4-7256" fmla="*/ 1953895 h 3588041"/>
                <a:gd name="connsiteX5-7257" fmla="*/ 0 w 1419860"/>
                <a:gd name="connsiteY5-7258" fmla="*/ 1902460 h 3588041"/>
                <a:gd name="connsiteX6-7259" fmla="*/ 410210 w 1419860"/>
                <a:gd name="connsiteY6-7260" fmla="*/ 1787525 h 3588041"/>
                <a:gd name="connsiteX7-7261" fmla="*/ 629285 w 1419860"/>
                <a:gd name="connsiteY7-7262" fmla="*/ 1876425 h 3588041"/>
                <a:gd name="connsiteX8-7263" fmla="*/ 810260 w 1419860"/>
                <a:gd name="connsiteY8-7264" fmla="*/ 1333500 h 3588041"/>
                <a:gd name="connsiteX9-7265" fmla="*/ 750729 w 1419860"/>
                <a:gd name="connsiteY9-7266" fmla="*/ 823913 h 3588041"/>
                <a:gd name="connsiteX10-7267" fmla="*/ 375285 w 1419860"/>
                <a:gd name="connsiteY10-7268" fmla="*/ 695325 h 3588041"/>
                <a:gd name="connsiteX11-7269" fmla="*/ 771367 w 1419860"/>
                <a:gd name="connsiteY11-7270" fmla="*/ 734218 h 3588041"/>
                <a:gd name="connsiteX12-7271" fmla="*/ 786448 w 1419860"/>
                <a:gd name="connsiteY12-7272" fmla="*/ 441325 h 3588041"/>
                <a:gd name="connsiteX13-7273" fmla="*/ 873760 w 1419860"/>
                <a:gd name="connsiteY13-7274" fmla="*/ 0 h 3588041"/>
                <a:gd name="connsiteX14-7275" fmla="*/ 845185 w 1419860"/>
                <a:gd name="connsiteY14-7276" fmla="*/ 679450 h 3588041"/>
                <a:gd name="connsiteX15-7277" fmla="*/ 908685 w 1419860"/>
                <a:gd name="connsiteY15-7278" fmla="*/ 1047750 h 3588041"/>
                <a:gd name="connsiteX16-7279" fmla="*/ 918210 w 1419860"/>
                <a:gd name="connsiteY16-7280" fmla="*/ 1295400 h 3588041"/>
                <a:gd name="connsiteX17-7281" fmla="*/ 1089660 w 1419860"/>
                <a:gd name="connsiteY17-7282" fmla="*/ 1187450 h 3588041"/>
                <a:gd name="connsiteX18-7283" fmla="*/ 1362710 w 1419860"/>
                <a:gd name="connsiteY18-7284" fmla="*/ 1171575 h 3588041"/>
                <a:gd name="connsiteX19-7285" fmla="*/ 1096010 w 1419860"/>
                <a:gd name="connsiteY19-7286" fmla="*/ 1254125 h 3588041"/>
                <a:gd name="connsiteX20-7287" fmla="*/ 876935 w 1419860"/>
                <a:gd name="connsiteY20-7288" fmla="*/ 1527175 h 3588041"/>
                <a:gd name="connsiteX21-7289" fmla="*/ 822960 w 1419860"/>
                <a:gd name="connsiteY21-7290" fmla="*/ 1895475 h 3588041"/>
                <a:gd name="connsiteX22-7291" fmla="*/ 991235 w 1419860"/>
                <a:gd name="connsiteY22-7292" fmla="*/ 2308225 h 3588041"/>
                <a:gd name="connsiteX23-7293" fmla="*/ 883285 w 1419860"/>
                <a:gd name="connsiteY23-7294" fmla="*/ 2578100 h 3588041"/>
                <a:gd name="connsiteX24-7295" fmla="*/ 1153160 w 1419860"/>
                <a:gd name="connsiteY24-7296" fmla="*/ 2524125 h 3588041"/>
                <a:gd name="connsiteX25-7297" fmla="*/ 1419860 w 1419860"/>
                <a:gd name="connsiteY25-7298" fmla="*/ 2626519 h 3588041"/>
                <a:gd name="connsiteX26-7299" fmla="*/ 1175385 w 1419860"/>
                <a:gd name="connsiteY26-7300" fmla="*/ 2590800 h 3588041"/>
                <a:gd name="connsiteX27-7301" fmla="*/ 819785 w 1419860"/>
                <a:gd name="connsiteY27-7302" fmla="*/ 2733675 h 3588041"/>
                <a:gd name="connsiteX28-7303" fmla="*/ 676910 w 1419860"/>
                <a:gd name="connsiteY28-7304" fmla="*/ 3086100 h 3588041"/>
                <a:gd name="connsiteX29-7305" fmla="*/ 905510 w 1419860"/>
                <a:gd name="connsiteY29-7306" fmla="*/ 3419475 h 3588041"/>
                <a:gd name="connsiteX30-7307" fmla="*/ 1003935 w 1419860"/>
                <a:gd name="connsiteY30-7308" fmla="*/ 3581400 h 3588041"/>
                <a:gd name="connsiteX0-7309" fmla="*/ 1003935 w 1419860"/>
                <a:gd name="connsiteY0-7310" fmla="*/ 3581400 h 3588041"/>
                <a:gd name="connsiteX1-7311" fmla="*/ 578485 w 1419860"/>
                <a:gd name="connsiteY1-7312" fmla="*/ 3587750 h 3588041"/>
                <a:gd name="connsiteX2-7313" fmla="*/ 381635 w 1419860"/>
                <a:gd name="connsiteY2-7314" fmla="*/ 3076575 h 3588041"/>
                <a:gd name="connsiteX3-7315" fmla="*/ 734060 w 1419860"/>
                <a:gd name="connsiteY3-7316" fmla="*/ 2381250 h 3588041"/>
                <a:gd name="connsiteX4-7317" fmla="*/ 569595 w 1419860"/>
                <a:gd name="connsiteY4-7318" fmla="*/ 1953895 h 3588041"/>
                <a:gd name="connsiteX5-7319" fmla="*/ 0 w 1419860"/>
                <a:gd name="connsiteY5-7320" fmla="*/ 1902460 h 3588041"/>
                <a:gd name="connsiteX6-7321" fmla="*/ 381635 w 1419860"/>
                <a:gd name="connsiteY6-7322" fmla="*/ 1784350 h 3588041"/>
                <a:gd name="connsiteX7-7323" fmla="*/ 629285 w 1419860"/>
                <a:gd name="connsiteY7-7324" fmla="*/ 1876425 h 3588041"/>
                <a:gd name="connsiteX8-7325" fmla="*/ 810260 w 1419860"/>
                <a:gd name="connsiteY8-7326" fmla="*/ 1333500 h 3588041"/>
                <a:gd name="connsiteX9-7327" fmla="*/ 750729 w 1419860"/>
                <a:gd name="connsiteY9-7328" fmla="*/ 823913 h 3588041"/>
                <a:gd name="connsiteX10-7329" fmla="*/ 375285 w 1419860"/>
                <a:gd name="connsiteY10-7330" fmla="*/ 695325 h 3588041"/>
                <a:gd name="connsiteX11-7331" fmla="*/ 771367 w 1419860"/>
                <a:gd name="connsiteY11-7332" fmla="*/ 734218 h 3588041"/>
                <a:gd name="connsiteX12-7333" fmla="*/ 786448 w 1419860"/>
                <a:gd name="connsiteY12-7334" fmla="*/ 441325 h 3588041"/>
                <a:gd name="connsiteX13-7335" fmla="*/ 873760 w 1419860"/>
                <a:gd name="connsiteY13-7336" fmla="*/ 0 h 3588041"/>
                <a:gd name="connsiteX14-7337" fmla="*/ 845185 w 1419860"/>
                <a:gd name="connsiteY14-7338" fmla="*/ 679450 h 3588041"/>
                <a:gd name="connsiteX15-7339" fmla="*/ 908685 w 1419860"/>
                <a:gd name="connsiteY15-7340" fmla="*/ 1047750 h 3588041"/>
                <a:gd name="connsiteX16-7341" fmla="*/ 918210 w 1419860"/>
                <a:gd name="connsiteY16-7342" fmla="*/ 1295400 h 3588041"/>
                <a:gd name="connsiteX17-7343" fmla="*/ 1089660 w 1419860"/>
                <a:gd name="connsiteY17-7344" fmla="*/ 1187450 h 3588041"/>
                <a:gd name="connsiteX18-7345" fmla="*/ 1362710 w 1419860"/>
                <a:gd name="connsiteY18-7346" fmla="*/ 1171575 h 3588041"/>
                <a:gd name="connsiteX19-7347" fmla="*/ 1096010 w 1419860"/>
                <a:gd name="connsiteY19-7348" fmla="*/ 1254125 h 3588041"/>
                <a:gd name="connsiteX20-7349" fmla="*/ 876935 w 1419860"/>
                <a:gd name="connsiteY20-7350" fmla="*/ 1527175 h 3588041"/>
                <a:gd name="connsiteX21-7351" fmla="*/ 822960 w 1419860"/>
                <a:gd name="connsiteY21-7352" fmla="*/ 1895475 h 3588041"/>
                <a:gd name="connsiteX22-7353" fmla="*/ 991235 w 1419860"/>
                <a:gd name="connsiteY22-7354" fmla="*/ 2308225 h 3588041"/>
                <a:gd name="connsiteX23-7355" fmla="*/ 883285 w 1419860"/>
                <a:gd name="connsiteY23-7356" fmla="*/ 2578100 h 3588041"/>
                <a:gd name="connsiteX24-7357" fmla="*/ 1153160 w 1419860"/>
                <a:gd name="connsiteY24-7358" fmla="*/ 2524125 h 3588041"/>
                <a:gd name="connsiteX25-7359" fmla="*/ 1419860 w 1419860"/>
                <a:gd name="connsiteY25-7360" fmla="*/ 2626519 h 3588041"/>
                <a:gd name="connsiteX26-7361" fmla="*/ 1175385 w 1419860"/>
                <a:gd name="connsiteY26-7362" fmla="*/ 2590800 h 3588041"/>
                <a:gd name="connsiteX27-7363" fmla="*/ 819785 w 1419860"/>
                <a:gd name="connsiteY27-7364" fmla="*/ 2733675 h 3588041"/>
                <a:gd name="connsiteX28-7365" fmla="*/ 676910 w 1419860"/>
                <a:gd name="connsiteY28-7366" fmla="*/ 3086100 h 3588041"/>
                <a:gd name="connsiteX29-7367" fmla="*/ 905510 w 1419860"/>
                <a:gd name="connsiteY29-7368" fmla="*/ 3419475 h 3588041"/>
                <a:gd name="connsiteX30-7369" fmla="*/ 1003935 w 1419860"/>
                <a:gd name="connsiteY30-7370" fmla="*/ 3581400 h 3588041"/>
                <a:gd name="connsiteX0-7371" fmla="*/ 1003935 w 1419860"/>
                <a:gd name="connsiteY0-7372" fmla="*/ 3581400 h 3588041"/>
                <a:gd name="connsiteX1-7373" fmla="*/ 578485 w 1419860"/>
                <a:gd name="connsiteY1-7374" fmla="*/ 3587750 h 3588041"/>
                <a:gd name="connsiteX2-7375" fmla="*/ 381635 w 1419860"/>
                <a:gd name="connsiteY2-7376" fmla="*/ 3076575 h 3588041"/>
                <a:gd name="connsiteX3-7377" fmla="*/ 734060 w 1419860"/>
                <a:gd name="connsiteY3-7378" fmla="*/ 2381250 h 3588041"/>
                <a:gd name="connsiteX4-7379" fmla="*/ 569595 w 1419860"/>
                <a:gd name="connsiteY4-7380" fmla="*/ 1953895 h 3588041"/>
                <a:gd name="connsiteX5-7381" fmla="*/ 0 w 1419860"/>
                <a:gd name="connsiteY5-7382" fmla="*/ 1902460 h 3588041"/>
                <a:gd name="connsiteX6-7383" fmla="*/ 381635 w 1419860"/>
                <a:gd name="connsiteY6-7384" fmla="*/ 1784350 h 3588041"/>
                <a:gd name="connsiteX7-7385" fmla="*/ 629285 w 1419860"/>
                <a:gd name="connsiteY7-7386" fmla="*/ 1876425 h 3588041"/>
                <a:gd name="connsiteX8-7387" fmla="*/ 810260 w 1419860"/>
                <a:gd name="connsiteY8-7388" fmla="*/ 1333500 h 3588041"/>
                <a:gd name="connsiteX9-7389" fmla="*/ 750729 w 1419860"/>
                <a:gd name="connsiteY9-7390" fmla="*/ 823913 h 3588041"/>
                <a:gd name="connsiteX10-7391" fmla="*/ 375285 w 1419860"/>
                <a:gd name="connsiteY10-7392" fmla="*/ 695325 h 3588041"/>
                <a:gd name="connsiteX11-7393" fmla="*/ 771367 w 1419860"/>
                <a:gd name="connsiteY11-7394" fmla="*/ 734218 h 3588041"/>
                <a:gd name="connsiteX12-7395" fmla="*/ 786448 w 1419860"/>
                <a:gd name="connsiteY12-7396" fmla="*/ 441325 h 3588041"/>
                <a:gd name="connsiteX13-7397" fmla="*/ 873760 w 1419860"/>
                <a:gd name="connsiteY13-7398" fmla="*/ 0 h 3588041"/>
                <a:gd name="connsiteX14-7399" fmla="*/ 845185 w 1419860"/>
                <a:gd name="connsiteY14-7400" fmla="*/ 679450 h 3588041"/>
                <a:gd name="connsiteX15-7401" fmla="*/ 908685 w 1419860"/>
                <a:gd name="connsiteY15-7402" fmla="*/ 1047750 h 3588041"/>
                <a:gd name="connsiteX16-7403" fmla="*/ 918210 w 1419860"/>
                <a:gd name="connsiteY16-7404" fmla="*/ 1295400 h 3588041"/>
                <a:gd name="connsiteX17-7405" fmla="*/ 1089660 w 1419860"/>
                <a:gd name="connsiteY17-7406" fmla="*/ 1187450 h 3588041"/>
                <a:gd name="connsiteX18-7407" fmla="*/ 1362710 w 1419860"/>
                <a:gd name="connsiteY18-7408" fmla="*/ 1171575 h 3588041"/>
                <a:gd name="connsiteX19-7409" fmla="*/ 1096010 w 1419860"/>
                <a:gd name="connsiteY19-7410" fmla="*/ 1254125 h 3588041"/>
                <a:gd name="connsiteX20-7411" fmla="*/ 876935 w 1419860"/>
                <a:gd name="connsiteY20-7412" fmla="*/ 1527175 h 3588041"/>
                <a:gd name="connsiteX21-7413" fmla="*/ 822960 w 1419860"/>
                <a:gd name="connsiteY21-7414" fmla="*/ 1895475 h 3588041"/>
                <a:gd name="connsiteX22-7415" fmla="*/ 991235 w 1419860"/>
                <a:gd name="connsiteY22-7416" fmla="*/ 2308225 h 3588041"/>
                <a:gd name="connsiteX23-7417" fmla="*/ 883285 w 1419860"/>
                <a:gd name="connsiteY23-7418" fmla="*/ 2578100 h 3588041"/>
                <a:gd name="connsiteX24-7419" fmla="*/ 1153160 w 1419860"/>
                <a:gd name="connsiteY24-7420" fmla="*/ 2524125 h 3588041"/>
                <a:gd name="connsiteX25-7421" fmla="*/ 1419860 w 1419860"/>
                <a:gd name="connsiteY25-7422" fmla="*/ 2626519 h 3588041"/>
                <a:gd name="connsiteX26-7423" fmla="*/ 1175385 w 1419860"/>
                <a:gd name="connsiteY26-7424" fmla="*/ 2590800 h 3588041"/>
                <a:gd name="connsiteX27-7425" fmla="*/ 819785 w 1419860"/>
                <a:gd name="connsiteY27-7426" fmla="*/ 2733675 h 3588041"/>
                <a:gd name="connsiteX28-7427" fmla="*/ 676910 w 1419860"/>
                <a:gd name="connsiteY28-7428" fmla="*/ 3086100 h 3588041"/>
                <a:gd name="connsiteX29-7429" fmla="*/ 905510 w 1419860"/>
                <a:gd name="connsiteY29-7430" fmla="*/ 3419475 h 3588041"/>
                <a:gd name="connsiteX30-7431" fmla="*/ 1003935 w 1419860"/>
                <a:gd name="connsiteY30-7432" fmla="*/ 3581400 h 3588041"/>
                <a:gd name="connsiteX0-7433" fmla="*/ 1003935 w 1419860"/>
                <a:gd name="connsiteY0-7434" fmla="*/ 3581400 h 3588041"/>
                <a:gd name="connsiteX1-7435" fmla="*/ 578485 w 1419860"/>
                <a:gd name="connsiteY1-7436" fmla="*/ 3587750 h 3588041"/>
                <a:gd name="connsiteX2-7437" fmla="*/ 381635 w 1419860"/>
                <a:gd name="connsiteY2-7438" fmla="*/ 3076575 h 3588041"/>
                <a:gd name="connsiteX3-7439" fmla="*/ 734060 w 1419860"/>
                <a:gd name="connsiteY3-7440" fmla="*/ 2381250 h 3588041"/>
                <a:gd name="connsiteX4-7441" fmla="*/ 569595 w 1419860"/>
                <a:gd name="connsiteY4-7442" fmla="*/ 1953895 h 3588041"/>
                <a:gd name="connsiteX5-7443" fmla="*/ 0 w 1419860"/>
                <a:gd name="connsiteY5-7444" fmla="*/ 1902460 h 3588041"/>
                <a:gd name="connsiteX6-7445" fmla="*/ 359410 w 1419860"/>
                <a:gd name="connsiteY6-7446" fmla="*/ 1806575 h 3588041"/>
                <a:gd name="connsiteX7-7447" fmla="*/ 629285 w 1419860"/>
                <a:gd name="connsiteY7-7448" fmla="*/ 1876425 h 3588041"/>
                <a:gd name="connsiteX8-7449" fmla="*/ 810260 w 1419860"/>
                <a:gd name="connsiteY8-7450" fmla="*/ 1333500 h 3588041"/>
                <a:gd name="connsiteX9-7451" fmla="*/ 750729 w 1419860"/>
                <a:gd name="connsiteY9-7452" fmla="*/ 823913 h 3588041"/>
                <a:gd name="connsiteX10-7453" fmla="*/ 375285 w 1419860"/>
                <a:gd name="connsiteY10-7454" fmla="*/ 695325 h 3588041"/>
                <a:gd name="connsiteX11-7455" fmla="*/ 771367 w 1419860"/>
                <a:gd name="connsiteY11-7456" fmla="*/ 734218 h 3588041"/>
                <a:gd name="connsiteX12-7457" fmla="*/ 786448 w 1419860"/>
                <a:gd name="connsiteY12-7458" fmla="*/ 441325 h 3588041"/>
                <a:gd name="connsiteX13-7459" fmla="*/ 873760 w 1419860"/>
                <a:gd name="connsiteY13-7460" fmla="*/ 0 h 3588041"/>
                <a:gd name="connsiteX14-7461" fmla="*/ 845185 w 1419860"/>
                <a:gd name="connsiteY14-7462" fmla="*/ 679450 h 3588041"/>
                <a:gd name="connsiteX15-7463" fmla="*/ 908685 w 1419860"/>
                <a:gd name="connsiteY15-7464" fmla="*/ 1047750 h 3588041"/>
                <a:gd name="connsiteX16-7465" fmla="*/ 918210 w 1419860"/>
                <a:gd name="connsiteY16-7466" fmla="*/ 1295400 h 3588041"/>
                <a:gd name="connsiteX17-7467" fmla="*/ 1089660 w 1419860"/>
                <a:gd name="connsiteY17-7468" fmla="*/ 1187450 h 3588041"/>
                <a:gd name="connsiteX18-7469" fmla="*/ 1362710 w 1419860"/>
                <a:gd name="connsiteY18-7470" fmla="*/ 1171575 h 3588041"/>
                <a:gd name="connsiteX19-7471" fmla="*/ 1096010 w 1419860"/>
                <a:gd name="connsiteY19-7472" fmla="*/ 1254125 h 3588041"/>
                <a:gd name="connsiteX20-7473" fmla="*/ 876935 w 1419860"/>
                <a:gd name="connsiteY20-7474" fmla="*/ 1527175 h 3588041"/>
                <a:gd name="connsiteX21-7475" fmla="*/ 822960 w 1419860"/>
                <a:gd name="connsiteY21-7476" fmla="*/ 1895475 h 3588041"/>
                <a:gd name="connsiteX22-7477" fmla="*/ 991235 w 1419860"/>
                <a:gd name="connsiteY22-7478" fmla="*/ 2308225 h 3588041"/>
                <a:gd name="connsiteX23-7479" fmla="*/ 883285 w 1419860"/>
                <a:gd name="connsiteY23-7480" fmla="*/ 2578100 h 3588041"/>
                <a:gd name="connsiteX24-7481" fmla="*/ 1153160 w 1419860"/>
                <a:gd name="connsiteY24-7482" fmla="*/ 2524125 h 3588041"/>
                <a:gd name="connsiteX25-7483" fmla="*/ 1419860 w 1419860"/>
                <a:gd name="connsiteY25-7484" fmla="*/ 2626519 h 3588041"/>
                <a:gd name="connsiteX26-7485" fmla="*/ 1175385 w 1419860"/>
                <a:gd name="connsiteY26-7486" fmla="*/ 2590800 h 3588041"/>
                <a:gd name="connsiteX27-7487" fmla="*/ 819785 w 1419860"/>
                <a:gd name="connsiteY27-7488" fmla="*/ 2733675 h 3588041"/>
                <a:gd name="connsiteX28-7489" fmla="*/ 676910 w 1419860"/>
                <a:gd name="connsiteY28-7490" fmla="*/ 3086100 h 3588041"/>
                <a:gd name="connsiteX29-7491" fmla="*/ 905510 w 1419860"/>
                <a:gd name="connsiteY29-7492" fmla="*/ 3419475 h 3588041"/>
                <a:gd name="connsiteX30-7493" fmla="*/ 1003935 w 1419860"/>
                <a:gd name="connsiteY30-7494" fmla="*/ 3581400 h 3588041"/>
                <a:gd name="connsiteX0-7495" fmla="*/ 1003935 w 1419860"/>
                <a:gd name="connsiteY0-7496" fmla="*/ 3581400 h 3588041"/>
                <a:gd name="connsiteX1-7497" fmla="*/ 578485 w 1419860"/>
                <a:gd name="connsiteY1-7498" fmla="*/ 3587750 h 3588041"/>
                <a:gd name="connsiteX2-7499" fmla="*/ 381635 w 1419860"/>
                <a:gd name="connsiteY2-7500" fmla="*/ 3076575 h 3588041"/>
                <a:gd name="connsiteX3-7501" fmla="*/ 734060 w 1419860"/>
                <a:gd name="connsiteY3-7502" fmla="*/ 2381250 h 3588041"/>
                <a:gd name="connsiteX4-7503" fmla="*/ 569595 w 1419860"/>
                <a:gd name="connsiteY4-7504" fmla="*/ 1953895 h 3588041"/>
                <a:gd name="connsiteX5-7505" fmla="*/ 0 w 1419860"/>
                <a:gd name="connsiteY5-7506" fmla="*/ 1902460 h 3588041"/>
                <a:gd name="connsiteX6-7507" fmla="*/ 359410 w 1419860"/>
                <a:gd name="connsiteY6-7508" fmla="*/ 1806575 h 3588041"/>
                <a:gd name="connsiteX7-7509" fmla="*/ 629285 w 1419860"/>
                <a:gd name="connsiteY7-7510" fmla="*/ 1876425 h 3588041"/>
                <a:gd name="connsiteX8-7511" fmla="*/ 810260 w 1419860"/>
                <a:gd name="connsiteY8-7512" fmla="*/ 1333500 h 3588041"/>
                <a:gd name="connsiteX9-7513" fmla="*/ 750729 w 1419860"/>
                <a:gd name="connsiteY9-7514" fmla="*/ 823913 h 3588041"/>
                <a:gd name="connsiteX10-7515" fmla="*/ 375285 w 1419860"/>
                <a:gd name="connsiteY10-7516" fmla="*/ 695325 h 3588041"/>
                <a:gd name="connsiteX11-7517" fmla="*/ 771367 w 1419860"/>
                <a:gd name="connsiteY11-7518" fmla="*/ 734218 h 3588041"/>
                <a:gd name="connsiteX12-7519" fmla="*/ 786448 w 1419860"/>
                <a:gd name="connsiteY12-7520" fmla="*/ 441325 h 3588041"/>
                <a:gd name="connsiteX13-7521" fmla="*/ 873760 w 1419860"/>
                <a:gd name="connsiteY13-7522" fmla="*/ 0 h 3588041"/>
                <a:gd name="connsiteX14-7523" fmla="*/ 845185 w 1419860"/>
                <a:gd name="connsiteY14-7524" fmla="*/ 679450 h 3588041"/>
                <a:gd name="connsiteX15-7525" fmla="*/ 908685 w 1419860"/>
                <a:gd name="connsiteY15-7526" fmla="*/ 1047750 h 3588041"/>
                <a:gd name="connsiteX16-7527" fmla="*/ 918210 w 1419860"/>
                <a:gd name="connsiteY16-7528" fmla="*/ 1295400 h 3588041"/>
                <a:gd name="connsiteX17-7529" fmla="*/ 1089660 w 1419860"/>
                <a:gd name="connsiteY17-7530" fmla="*/ 1187450 h 3588041"/>
                <a:gd name="connsiteX18-7531" fmla="*/ 1362710 w 1419860"/>
                <a:gd name="connsiteY18-7532" fmla="*/ 1171575 h 3588041"/>
                <a:gd name="connsiteX19-7533" fmla="*/ 1096010 w 1419860"/>
                <a:gd name="connsiteY19-7534" fmla="*/ 1254125 h 3588041"/>
                <a:gd name="connsiteX20-7535" fmla="*/ 876935 w 1419860"/>
                <a:gd name="connsiteY20-7536" fmla="*/ 1527175 h 3588041"/>
                <a:gd name="connsiteX21-7537" fmla="*/ 822960 w 1419860"/>
                <a:gd name="connsiteY21-7538" fmla="*/ 1895475 h 3588041"/>
                <a:gd name="connsiteX22-7539" fmla="*/ 991235 w 1419860"/>
                <a:gd name="connsiteY22-7540" fmla="*/ 2308225 h 3588041"/>
                <a:gd name="connsiteX23-7541" fmla="*/ 883285 w 1419860"/>
                <a:gd name="connsiteY23-7542" fmla="*/ 2578100 h 3588041"/>
                <a:gd name="connsiteX24-7543" fmla="*/ 1153160 w 1419860"/>
                <a:gd name="connsiteY24-7544" fmla="*/ 2524125 h 3588041"/>
                <a:gd name="connsiteX25-7545" fmla="*/ 1419860 w 1419860"/>
                <a:gd name="connsiteY25-7546" fmla="*/ 2626519 h 3588041"/>
                <a:gd name="connsiteX26-7547" fmla="*/ 1175385 w 1419860"/>
                <a:gd name="connsiteY26-7548" fmla="*/ 2590800 h 3588041"/>
                <a:gd name="connsiteX27-7549" fmla="*/ 819785 w 1419860"/>
                <a:gd name="connsiteY27-7550" fmla="*/ 2733675 h 3588041"/>
                <a:gd name="connsiteX28-7551" fmla="*/ 676910 w 1419860"/>
                <a:gd name="connsiteY28-7552" fmla="*/ 3086100 h 3588041"/>
                <a:gd name="connsiteX29-7553" fmla="*/ 905510 w 1419860"/>
                <a:gd name="connsiteY29-7554" fmla="*/ 3419475 h 3588041"/>
                <a:gd name="connsiteX30-7555" fmla="*/ 1003935 w 1419860"/>
                <a:gd name="connsiteY30-7556" fmla="*/ 3581400 h 3588041"/>
                <a:gd name="connsiteX0-7557" fmla="*/ 1003935 w 1419860"/>
                <a:gd name="connsiteY0-7558" fmla="*/ 3581400 h 3588041"/>
                <a:gd name="connsiteX1-7559" fmla="*/ 578485 w 1419860"/>
                <a:gd name="connsiteY1-7560" fmla="*/ 3587750 h 3588041"/>
                <a:gd name="connsiteX2-7561" fmla="*/ 381635 w 1419860"/>
                <a:gd name="connsiteY2-7562" fmla="*/ 3076575 h 3588041"/>
                <a:gd name="connsiteX3-7563" fmla="*/ 734060 w 1419860"/>
                <a:gd name="connsiteY3-7564" fmla="*/ 2381250 h 3588041"/>
                <a:gd name="connsiteX4-7565" fmla="*/ 569595 w 1419860"/>
                <a:gd name="connsiteY4-7566" fmla="*/ 1953895 h 3588041"/>
                <a:gd name="connsiteX5-7567" fmla="*/ 0 w 1419860"/>
                <a:gd name="connsiteY5-7568" fmla="*/ 1902460 h 3588041"/>
                <a:gd name="connsiteX6-7569" fmla="*/ 359410 w 1419860"/>
                <a:gd name="connsiteY6-7570" fmla="*/ 1806575 h 3588041"/>
                <a:gd name="connsiteX7-7571" fmla="*/ 622935 w 1419860"/>
                <a:gd name="connsiteY7-7572" fmla="*/ 1879600 h 3588041"/>
                <a:gd name="connsiteX8-7573" fmla="*/ 810260 w 1419860"/>
                <a:gd name="connsiteY8-7574" fmla="*/ 1333500 h 3588041"/>
                <a:gd name="connsiteX9-7575" fmla="*/ 750729 w 1419860"/>
                <a:gd name="connsiteY9-7576" fmla="*/ 823913 h 3588041"/>
                <a:gd name="connsiteX10-7577" fmla="*/ 375285 w 1419860"/>
                <a:gd name="connsiteY10-7578" fmla="*/ 695325 h 3588041"/>
                <a:gd name="connsiteX11-7579" fmla="*/ 771367 w 1419860"/>
                <a:gd name="connsiteY11-7580" fmla="*/ 734218 h 3588041"/>
                <a:gd name="connsiteX12-7581" fmla="*/ 786448 w 1419860"/>
                <a:gd name="connsiteY12-7582" fmla="*/ 441325 h 3588041"/>
                <a:gd name="connsiteX13-7583" fmla="*/ 873760 w 1419860"/>
                <a:gd name="connsiteY13-7584" fmla="*/ 0 h 3588041"/>
                <a:gd name="connsiteX14-7585" fmla="*/ 845185 w 1419860"/>
                <a:gd name="connsiteY14-7586" fmla="*/ 679450 h 3588041"/>
                <a:gd name="connsiteX15-7587" fmla="*/ 908685 w 1419860"/>
                <a:gd name="connsiteY15-7588" fmla="*/ 1047750 h 3588041"/>
                <a:gd name="connsiteX16-7589" fmla="*/ 918210 w 1419860"/>
                <a:gd name="connsiteY16-7590" fmla="*/ 1295400 h 3588041"/>
                <a:gd name="connsiteX17-7591" fmla="*/ 1089660 w 1419860"/>
                <a:gd name="connsiteY17-7592" fmla="*/ 1187450 h 3588041"/>
                <a:gd name="connsiteX18-7593" fmla="*/ 1362710 w 1419860"/>
                <a:gd name="connsiteY18-7594" fmla="*/ 1171575 h 3588041"/>
                <a:gd name="connsiteX19-7595" fmla="*/ 1096010 w 1419860"/>
                <a:gd name="connsiteY19-7596" fmla="*/ 1254125 h 3588041"/>
                <a:gd name="connsiteX20-7597" fmla="*/ 876935 w 1419860"/>
                <a:gd name="connsiteY20-7598" fmla="*/ 1527175 h 3588041"/>
                <a:gd name="connsiteX21-7599" fmla="*/ 822960 w 1419860"/>
                <a:gd name="connsiteY21-7600" fmla="*/ 1895475 h 3588041"/>
                <a:gd name="connsiteX22-7601" fmla="*/ 991235 w 1419860"/>
                <a:gd name="connsiteY22-7602" fmla="*/ 2308225 h 3588041"/>
                <a:gd name="connsiteX23-7603" fmla="*/ 883285 w 1419860"/>
                <a:gd name="connsiteY23-7604" fmla="*/ 2578100 h 3588041"/>
                <a:gd name="connsiteX24-7605" fmla="*/ 1153160 w 1419860"/>
                <a:gd name="connsiteY24-7606" fmla="*/ 2524125 h 3588041"/>
                <a:gd name="connsiteX25-7607" fmla="*/ 1419860 w 1419860"/>
                <a:gd name="connsiteY25-7608" fmla="*/ 2626519 h 3588041"/>
                <a:gd name="connsiteX26-7609" fmla="*/ 1175385 w 1419860"/>
                <a:gd name="connsiteY26-7610" fmla="*/ 2590800 h 3588041"/>
                <a:gd name="connsiteX27-7611" fmla="*/ 819785 w 1419860"/>
                <a:gd name="connsiteY27-7612" fmla="*/ 2733675 h 3588041"/>
                <a:gd name="connsiteX28-7613" fmla="*/ 676910 w 1419860"/>
                <a:gd name="connsiteY28-7614" fmla="*/ 3086100 h 3588041"/>
                <a:gd name="connsiteX29-7615" fmla="*/ 905510 w 1419860"/>
                <a:gd name="connsiteY29-7616" fmla="*/ 3419475 h 3588041"/>
                <a:gd name="connsiteX30-7617" fmla="*/ 1003935 w 1419860"/>
                <a:gd name="connsiteY30-7618" fmla="*/ 3581400 h 3588041"/>
                <a:gd name="connsiteX0-7619" fmla="*/ 1003935 w 1419860"/>
                <a:gd name="connsiteY0-7620" fmla="*/ 3581400 h 3588041"/>
                <a:gd name="connsiteX1-7621" fmla="*/ 578485 w 1419860"/>
                <a:gd name="connsiteY1-7622" fmla="*/ 3587750 h 3588041"/>
                <a:gd name="connsiteX2-7623" fmla="*/ 381635 w 1419860"/>
                <a:gd name="connsiteY2-7624" fmla="*/ 3076575 h 3588041"/>
                <a:gd name="connsiteX3-7625" fmla="*/ 734060 w 1419860"/>
                <a:gd name="connsiteY3-7626" fmla="*/ 2381250 h 3588041"/>
                <a:gd name="connsiteX4-7627" fmla="*/ 569595 w 1419860"/>
                <a:gd name="connsiteY4-7628" fmla="*/ 1953895 h 3588041"/>
                <a:gd name="connsiteX5-7629" fmla="*/ 0 w 1419860"/>
                <a:gd name="connsiteY5-7630" fmla="*/ 1902460 h 3588041"/>
                <a:gd name="connsiteX6-7631" fmla="*/ 318135 w 1419860"/>
                <a:gd name="connsiteY6-7632" fmla="*/ 1812925 h 3588041"/>
                <a:gd name="connsiteX7-7633" fmla="*/ 622935 w 1419860"/>
                <a:gd name="connsiteY7-7634" fmla="*/ 1879600 h 3588041"/>
                <a:gd name="connsiteX8-7635" fmla="*/ 810260 w 1419860"/>
                <a:gd name="connsiteY8-7636" fmla="*/ 1333500 h 3588041"/>
                <a:gd name="connsiteX9-7637" fmla="*/ 750729 w 1419860"/>
                <a:gd name="connsiteY9-7638" fmla="*/ 823913 h 3588041"/>
                <a:gd name="connsiteX10-7639" fmla="*/ 375285 w 1419860"/>
                <a:gd name="connsiteY10-7640" fmla="*/ 695325 h 3588041"/>
                <a:gd name="connsiteX11-7641" fmla="*/ 771367 w 1419860"/>
                <a:gd name="connsiteY11-7642" fmla="*/ 734218 h 3588041"/>
                <a:gd name="connsiteX12-7643" fmla="*/ 786448 w 1419860"/>
                <a:gd name="connsiteY12-7644" fmla="*/ 441325 h 3588041"/>
                <a:gd name="connsiteX13-7645" fmla="*/ 873760 w 1419860"/>
                <a:gd name="connsiteY13-7646" fmla="*/ 0 h 3588041"/>
                <a:gd name="connsiteX14-7647" fmla="*/ 845185 w 1419860"/>
                <a:gd name="connsiteY14-7648" fmla="*/ 679450 h 3588041"/>
                <a:gd name="connsiteX15-7649" fmla="*/ 908685 w 1419860"/>
                <a:gd name="connsiteY15-7650" fmla="*/ 1047750 h 3588041"/>
                <a:gd name="connsiteX16-7651" fmla="*/ 918210 w 1419860"/>
                <a:gd name="connsiteY16-7652" fmla="*/ 1295400 h 3588041"/>
                <a:gd name="connsiteX17-7653" fmla="*/ 1089660 w 1419860"/>
                <a:gd name="connsiteY17-7654" fmla="*/ 1187450 h 3588041"/>
                <a:gd name="connsiteX18-7655" fmla="*/ 1362710 w 1419860"/>
                <a:gd name="connsiteY18-7656" fmla="*/ 1171575 h 3588041"/>
                <a:gd name="connsiteX19-7657" fmla="*/ 1096010 w 1419860"/>
                <a:gd name="connsiteY19-7658" fmla="*/ 1254125 h 3588041"/>
                <a:gd name="connsiteX20-7659" fmla="*/ 876935 w 1419860"/>
                <a:gd name="connsiteY20-7660" fmla="*/ 1527175 h 3588041"/>
                <a:gd name="connsiteX21-7661" fmla="*/ 822960 w 1419860"/>
                <a:gd name="connsiteY21-7662" fmla="*/ 1895475 h 3588041"/>
                <a:gd name="connsiteX22-7663" fmla="*/ 991235 w 1419860"/>
                <a:gd name="connsiteY22-7664" fmla="*/ 2308225 h 3588041"/>
                <a:gd name="connsiteX23-7665" fmla="*/ 883285 w 1419860"/>
                <a:gd name="connsiteY23-7666" fmla="*/ 2578100 h 3588041"/>
                <a:gd name="connsiteX24-7667" fmla="*/ 1153160 w 1419860"/>
                <a:gd name="connsiteY24-7668" fmla="*/ 2524125 h 3588041"/>
                <a:gd name="connsiteX25-7669" fmla="*/ 1419860 w 1419860"/>
                <a:gd name="connsiteY25-7670" fmla="*/ 2626519 h 3588041"/>
                <a:gd name="connsiteX26-7671" fmla="*/ 1175385 w 1419860"/>
                <a:gd name="connsiteY26-7672" fmla="*/ 2590800 h 3588041"/>
                <a:gd name="connsiteX27-7673" fmla="*/ 819785 w 1419860"/>
                <a:gd name="connsiteY27-7674" fmla="*/ 2733675 h 3588041"/>
                <a:gd name="connsiteX28-7675" fmla="*/ 676910 w 1419860"/>
                <a:gd name="connsiteY28-7676" fmla="*/ 3086100 h 3588041"/>
                <a:gd name="connsiteX29-7677" fmla="*/ 905510 w 1419860"/>
                <a:gd name="connsiteY29-7678" fmla="*/ 3419475 h 3588041"/>
                <a:gd name="connsiteX30-7679" fmla="*/ 1003935 w 1419860"/>
                <a:gd name="connsiteY30-7680" fmla="*/ 3581400 h 3588041"/>
                <a:gd name="connsiteX0-7681" fmla="*/ 1003935 w 1419860"/>
                <a:gd name="connsiteY0-7682" fmla="*/ 3581400 h 3588041"/>
                <a:gd name="connsiteX1-7683" fmla="*/ 578485 w 1419860"/>
                <a:gd name="connsiteY1-7684" fmla="*/ 3587750 h 3588041"/>
                <a:gd name="connsiteX2-7685" fmla="*/ 381635 w 1419860"/>
                <a:gd name="connsiteY2-7686" fmla="*/ 3076575 h 3588041"/>
                <a:gd name="connsiteX3-7687" fmla="*/ 734060 w 1419860"/>
                <a:gd name="connsiteY3-7688" fmla="*/ 2381250 h 3588041"/>
                <a:gd name="connsiteX4-7689" fmla="*/ 569595 w 1419860"/>
                <a:gd name="connsiteY4-7690" fmla="*/ 1953895 h 3588041"/>
                <a:gd name="connsiteX5-7691" fmla="*/ 0 w 1419860"/>
                <a:gd name="connsiteY5-7692" fmla="*/ 1902460 h 3588041"/>
                <a:gd name="connsiteX6-7693" fmla="*/ 318135 w 1419860"/>
                <a:gd name="connsiteY6-7694" fmla="*/ 1812925 h 3588041"/>
                <a:gd name="connsiteX7-7695" fmla="*/ 622935 w 1419860"/>
                <a:gd name="connsiteY7-7696" fmla="*/ 1879600 h 3588041"/>
                <a:gd name="connsiteX8-7697" fmla="*/ 810260 w 1419860"/>
                <a:gd name="connsiteY8-7698" fmla="*/ 1333500 h 3588041"/>
                <a:gd name="connsiteX9-7699" fmla="*/ 750729 w 1419860"/>
                <a:gd name="connsiteY9-7700" fmla="*/ 823913 h 3588041"/>
                <a:gd name="connsiteX10-7701" fmla="*/ 375285 w 1419860"/>
                <a:gd name="connsiteY10-7702" fmla="*/ 695325 h 3588041"/>
                <a:gd name="connsiteX11-7703" fmla="*/ 771367 w 1419860"/>
                <a:gd name="connsiteY11-7704" fmla="*/ 734218 h 3588041"/>
                <a:gd name="connsiteX12-7705" fmla="*/ 786448 w 1419860"/>
                <a:gd name="connsiteY12-7706" fmla="*/ 441325 h 3588041"/>
                <a:gd name="connsiteX13-7707" fmla="*/ 873760 w 1419860"/>
                <a:gd name="connsiteY13-7708" fmla="*/ 0 h 3588041"/>
                <a:gd name="connsiteX14-7709" fmla="*/ 845185 w 1419860"/>
                <a:gd name="connsiteY14-7710" fmla="*/ 679450 h 3588041"/>
                <a:gd name="connsiteX15-7711" fmla="*/ 908685 w 1419860"/>
                <a:gd name="connsiteY15-7712" fmla="*/ 1047750 h 3588041"/>
                <a:gd name="connsiteX16-7713" fmla="*/ 918210 w 1419860"/>
                <a:gd name="connsiteY16-7714" fmla="*/ 1295400 h 3588041"/>
                <a:gd name="connsiteX17-7715" fmla="*/ 1089660 w 1419860"/>
                <a:gd name="connsiteY17-7716" fmla="*/ 1187450 h 3588041"/>
                <a:gd name="connsiteX18-7717" fmla="*/ 1362710 w 1419860"/>
                <a:gd name="connsiteY18-7718" fmla="*/ 1171575 h 3588041"/>
                <a:gd name="connsiteX19-7719" fmla="*/ 1096010 w 1419860"/>
                <a:gd name="connsiteY19-7720" fmla="*/ 1254125 h 3588041"/>
                <a:gd name="connsiteX20-7721" fmla="*/ 876935 w 1419860"/>
                <a:gd name="connsiteY20-7722" fmla="*/ 1527175 h 3588041"/>
                <a:gd name="connsiteX21-7723" fmla="*/ 822960 w 1419860"/>
                <a:gd name="connsiteY21-7724" fmla="*/ 1895475 h 3588041"/>
                <a:gd name="connsiteX22-7725" fmla="*/ 991235 w 1419860"/>
                <a:gd name="connsiteY22-7726" fmla="*/ 2308225 h 3588041"/>
                <a:gd name="connsiteX23-7727" fmla="*/ 883285 w 1419860"/>
                <a:gd name="connsiteY23-7728" fmla="*/ 2578100 h 3588041"/>
                <a:gd name="connsiteX24-7729" fmla="*/ 1153160 w 1419860"/>
                <a:gd name="connsiteY24-7730" fmla="*/ 2524125 h 3588041"/>
                <a:gd name="connsiteX25-7731" fmla="*/ 1419860 w 1419860"/>
                <a:gd name="connsiteY25-7732" fmla="*/ 2626519 h 3588041"/>
                <a:gd name="connsiteX26-7733" fmla="*/ 1175385 w 1419860"/>
                <a:gd name="connsiteY26-7734" fmla="*/ 2590800 h 3588041"/>
                <a:gd name="connsiteX27-7735" fmla="*/ 819785 w 1419860"/>
                <a:gd name="connsiteY27-7736" fmla="*/ 2733675 h 3588041"/>
                <a:gd name="connsiteX28-7737" fmla="*/ 676910 w 1419860"/>
                <a:gd name="connsiteY28-7738" fmla="*/ 3086100 h 3588041"/>
                <a:gd name="connsiteX29-7739" fmla="*/ 905510 w 1419860"/>
                <a:gd name="connsiteY29-7740" fmla="*/ 3419475 h 3588041"/>
                <a:gd name="connsiteX30-7741" fmla="*/ 1003935 w 1419860"/>
                <a:gd name="connsiteY30-7742" fmla="*/ 3581400 h 3588041"/>
                <a:gd name="connsiteX0-7743" fmla="*/ 1003935 w 1419860"/>
                <a:gd name="connsiteY0-7744" fmla="*/ 3581400 h 3588041"/>
                <a:gd name="connsiteX1-7745" fmla="*/ 578485 w 1419860"/>
                <a:gd name="connsiteY1-7746" fmla="*/ 3587750 h 3588041"/>
                <a:gd name="connsiteX2-7747" fmla="*/ 381635 w 1419860"/>
                <a:gd name="connsiteY2-7748" fmla="*/ 3076575 h 3588041"/>
                <a:gd name="connsiteX3-7749" fmla="*/ 734060 w 1419860"/>
                <a:gd name="connsiteY3-7750" fmla="*/ 2381250 h 3588041"/>
                <a:gd name="connsiteX4-7751" fmla="*/ 569595 w 1419860"/>
                <a:gd name="connsiteY4-7752" fmla="*/ 1953895 h 3588041"/>
                <a:gd name="connsiteX5-7753" fmla="*/ 0 w 1419860"/>
                <a:gd name="connsiteY5-7754" fmla="*/ 1902460 h 3588041"/>
                <a:gd name="connsiteX6-7755" fmla="*/ 318135 w 1419860"/>
                <a:gd name="connsiteY6-7756" fmla="*/ 1812925 h 3588041"/>
                <a:gd name="connsiteX7-7757" fmla="*/ 622935 w 1419860"/>
                <a:gd name="connsiteY7-7758" fmla="*/ 1879600 h 3588041"/>
                <a:gd name="connsiteX8-7759" fmla="*/ 810260 w 1419860"/>
                <a:gd name="connsiteY8-7760" fmla="*/ 1333500 h 3588041"/>
                <a:gd name="connsiteX9-7761" fmla="*/ 750729 w 1419860"/>
                <a:gd name="connsiteY9-7762" fmla="*/ 823913 h 3588041"/>
                <a:gd name="connsiteX10-7763" fmla="*/ 375285 w 1419860"/>
                <a:gd name="connsiteY10-7764" fmla="*/ 695325 h 3588041"/>
                <a:gd name="connsiteX11-7765" fmla="*/ 771367 w 1419860"/>
                <a:gd name="connsiteY11-7766" fmla="*/ 734218 h 3588041"/>
                <a:gd name="connsiteX12-7767" fmla="*/ 786448 w 1419860"/>
                <a:gd name="connsiteY12-7768" fmla="*/ 441325 h 3588041"/>
                <a:gd name="connsiteX13-7769" fmla="*/ 873760 w 1419860"/>
                <a:gd name="connsiteY13-7770" fmla="*/ 0 h 3588041"/>
                <a:gd name="connsiteX14-7771" fmla="*/ 845185 w 1419860"/>
                <a:gd name="connsiteY14-7772" fmla="*/ 679450 h 3588041"/>
                <a:gd name="connsiteX15-7773" fmla="*/ 908685 w 1419860"/>
                <a:gd name="connsiteY15-7774" fmla="*/ 1047750 h 3588041"/>
                <a:gd name="connsiteX16-7775" fmla="*/ 918210 w 1419860"/>
                <a:gd name="connsiteY16-7776" fmla="*/ 1295400 h 3588041"/>
                <a:gd name="connsiteX17-7777" fmla="*/ 1089660 w 1419860"/>
                <a:gd name="connsiteY17-7778" fmla="*/ 1187450 h 3588041"/>
                <a:gd name="connsiteX18-7779" fmla="*/ 1362710 w 1419860"/>
                <a:gd name="connsiteY18-7780" fmla="*/ 1171575 h 3588041"/>
                <a:gd name="connsiteX19-7781" fmla="*/ 1096010 w 1419860"/>
                <a:gd name="connsiteY19-7782" fmla="*/ 1254125 h 3588041"/>
                <a:gd name="connsiteX20-7783" fmla="*/ 876935 w 1419860"/>
                <a:gd name="connsiteY20-7784" fmla="*/ 1527175 h 3588041"/>
                <a:gd name="connsiteX21-7785" fmla="*/ 822960 w 1419860"/>
                <a:gd name="connsiteY21-7786" fmla="*/ 1895475 h 3588041"/>
                <a:gd name="connsiteX22-7787" fmla="*/ 991235 w 1419860"/>
                <a:gd name="connsiteY22-7788" fmla="*/ 2308225 h 3588041"/>
                <a:gd name="connsiteX23-7789" fmla="*/ 883285 w 1419860"/>
                <a:gd name="connsiteY23-7790" fmla="*/ 2578100 h 3588041"/>
                <a:gd name="connsiteX24-7791" fmla="*/ 1153160 w 1419860"/>
                <a:gd name="connsiteY24-7792" fmla="*/ 2524125 h 3588041"/>
                <a:gd name="connsiteX25-7793" fmla="*/ 1419860 w 1419860"/>
                <a:gd name="connsiteY25-7794" fmla="*/ 2626519 h 3588041"/>
                <a:gd name="connsiteX26-7795" fmla="*/ 1175385 w 1419860"/>
                <a:gd name="connsiteY26-7796" fmla="*/ 2590800 h 3588041"/>
                <a:gd name="connsiteX27-7797" fmla="*/ 819785 w 1419860"/>
                <a:gd name="connsiteY27-7798" fmla="*/ 2733675 h 3588041"/>
                <a:gd name="connsiteX28-7799" fmla="*/ 676910 w 1419860"/>
                <a:gd name="connsiteY28-7800" fmla="*/ 3086100 h 3588041"/>
                <a:gd name="connsiteX29-7801" fmla="*/ 905510 w 1419860"/>
                <a:gd name="connsiteY29-7802" fmla="*/ 3419475 h 3588041"/>
                <a:gd name="connsiteX30-7803" fmla="*/ 1003935 w 1419860"/>
                <a:gd name="connsiteY30-7804" fmla="*/ 3581400 h 3588041"/>
                <a:gd name="connsiteX0-7805" fmla="*/ 1003935 w 1419860"/>
                <a:gd name="connsiteY0-7806" fmla="*/ 3581400 h 3588041"/>
                <a:gd name="connsiteX1-7807" fmla="*/ 578485 w 1419860"/>
                <a:gd name="connsiteY1-7808" fmla="*/ 3587750 h 3588041"/>
                <a:gd name="connsiteX2-7809" fmla="*/ 381635 w 1419860"/>
                <a:gd name="connsiteY2-7810" fmla="*/ 3076575 h 3588041"/>
                <a:gd name="connsiteX3-7811" fmla="*/ 734060 w 1419860"/>
                <a:gd name="connsiteY3-7812" fmla="*/ 2381250 h 3588041"/>
                <a:gd name="connsiteX4-7813" fmla="*/ 569595 w 1419860"/>
                <a:gd name="connsiteY4-7814" fmla="*/ 1953895 h 3588041"/>
                <a:gd name="connsiteX5-7815" fmla="*/ 0 w 1419860"/>
                <a:gd name="connsiteY5-7816" fmla="*/ 1902460 h 3588041"/>
                <a:gd name="connsiteX6-7817" fmla="*/ 318135 w 1419860"/>
                <a:gd name="connsiteY6-7818" fmla="*/ 1812925 h 3588041"/>
                <a:gd name="connsiteX7-7819" fmla="*/ 622935 w 1419860"/>
                <a:gd name="connsiteY7-7820" fmla="*/ 1879600 h 3588041"/>
                <a:gd name="connsiteX8-7821" fmla="*/ 810260 w 1419860"/>
                <a:gd name="connsiteY8-7822" fmla="*/ 1333500 h 3588041"/>
                <a:gd name="connsiteX9-7823" fmla="*/ 750729 w 1419860"/>
                <a:gd name="connsiteY9-7824" fmla="*/ 823913 h 3588041"/>
                <a:gd name="connsiteX10-7825" fmla="*/ 375285 w 1419860"/>
                <a:gd name="connsiteY10-7826" fmla="*/ 695325 h 3588041"/>
                <a:gd name="connsiteX11-7827" fmla="*/ 771367 w 1419860"/>
                <a:gd name="connsiteY11-7828" fmla="*/ 734218 h 3588041"/>
                <a:gd name="connsiteX12-7829" fmla="*/ 786448 w 1419860"/>
                <a:gd name="connsiteY12-7830" fmla="*/ 441325 h 3588041"/>
                <a:gd name="connsiteX13-7831" fmla="*/ 873760 w 1419860"/>
                <a:gd name="connsiteY13-7832" fmla="*/ 0 h 3588041"/>
                <a:gd name="connsiteX14-7833" fmla="*/ 845185 w 1419860"/>
                <a:gd name="connsiteY14-7834" fmla="*/ 679450 h 3588041"/>
                <a:gd name="connsiteX15-7835" fmla="*/ 908685 w 1419860"/>
                <a:gd name="connsiteY15-7836" fmla="*/ 1047750 h 3588041"/>
                <a:gd name="connsiteX16-7837" fmla="*/ 918210 w 1419860"/>
                <a:gd name="connsiteY16-7838" fmla="*/ 1295400 h 3588041"/>
                <a:gd name="connsiteX17-7839" fmla="*/ 1089660 w 1419860"/>
                <a:gd name="connsiteY17-7840" fmla="*/ 1187450 h 3588041"/>
                <a:gd name="connsiteX18-7841" fmla="*/ 1362710 w 1419860"/>
                <a:gd name="connsiteY18-7842" fmla="*/ 1171575 h 3588041"/>
                <a:gd name="connsiteX19-7843" fmla="*/ 1096010 w 1419860"/>
                <a:gd name="connsiteY19-7844" fmla="*/ 1254125 h 3588041"/>
                <a:gd name="connsiteX20-7845" fmla="*/ 876935 w 1419860"/>
                <a:gd name="connsiteY20-7846" fmla="*/ 1527175 h 3588041"/>
                <a:gd name="connsiteX21-7847" fmla="*/ 822960 w 1419860"/>
                <a:gd name="connsiteY21-7848" fmla="*/ 1895475 h 3588041"/>
                <a:gd name="connsiteX22-7849" fmla="*/ 991235 w 1419860"/>
                <a:gd name="connsiteY22-7850" fmla="*/ 2308225 h 3588041"/>
                <a:gd name="connsiteX23-7851" fmla="*/ 883285 w 1419860"/>
                <a:gd name="connsiteY23-7852" fmla="*/ 2578100 h 3588041"/>
                <a:gd name="connsiteX24-7853" fmla="*/ 1153160 w 1419860"/>
                <a:gd name="connsiteY24-7854" fmla="*/ 2524125 h 3588041"/>
                <a:gd name="connsiteX25-7855" fmla="*/ 1419860 w 1419860"/>
                <a:gd name="connsiteY25-7856" fmla="*/ 2626519 h 3588041"/>
                <a:gd name="connsiteX26-7857" fmla="*/ 1175385 w 1419860"/>
                <a:gd name="connsiteY26-7858" fmla="*/ 2590800 h 3588041"/>
                <a:gd name="connsiteX27-7859" fmla="*/ 819785 w 1419860"/>
                <a:gd name="connsiteY27-7860" fmla="*/ 2733675 h 3588041"/>
                <a:gd name="connsiteX28-7861" fmla="*/ 676910 w 1419860"/>
                <a:gd name="connsiteY28-7862" fmla="*/ 3086100 h 3588041"/>
                <a:gd name="connsiteX29-7863" fmla="*/ 905510 w 1419860"/>
                <a:gd name="connsiteY29-7864" fmla="*/ 3419475 h 3588041"/>
                <a:gd name="connsiteX30-7865" fmla="*/ 1003935 w 1419860"/>
                <a:gd name="connsiteY30-7866" fmla="*/ 3581400 h 3588041"/>
                <a:gd name="connsiteX0-7867" fmla="*/ 1003935 w 1419860"/>
                <a:gd name="connsiteY0-7868" fmla="*/ 3581400 h 3588041"/>
                <a:gd name="connsiteX1-7869" fmla="*/ 578485 w 1419860"/>
                <a:gd name="connsiteY1-7870" fmla="*/ 3587750 h 3588041"/>
                <a:gd name="connsiteX2-7871" fmla="*/ 381635 w 1419860"/>
                <a:gd name="connsiteY2-7872" fmla="*/ 3076575 h 3588041"/>
                <a:gd name="connsiteX3-7873" fmla="*/ 734060 w 1419860"/>
                <a:gd name="connsiteY3-7874" fmla="*/ 2381250 h 3588041"/>
                <a:gd name="connsiteX4-7875" fmla="*/ 569595 w 1419860"/>
                <a:gd name="connsiteY4-7876" fmla="*/ 1953895 h 3588041"/>
                <a:gd name="connsiteX5-7877" fmla="*/ 0 w 1419860"/>
                <a:gd name="connsiteY5-7878" fmla="*/ 1902460 h 3588041"/>
                <a:gd name="connsiteX6-7879" fmla="*/ 318135 w 1419860"/>
                <a:gd name="connsiteY6-7880" fmla="*/ 1812925 h 3588041"/>
                <a:gd name="connsiteX7-7881" fmla="*/ 622935 w 1419860"/>
                <a:gd name="connsiteY7-7882" fmla="*/ 1879600 h 3588041"/>
                <a:gd name="connsiteX8-7883" fmla="*/ 810260 w 1419860"/>
                <a:gd name="connsiteY8-7884" fmla="*/ 1333500 h 3588041"/>
                <a:gd name="connsiteX9-7885" fmla="*/ 750729 w 1419860"/>
                <a:gd name="connsiteY9-7886" fmla="*/ 823913 h 3588041"/>
                <a:gd name="connsiteX10-7887" fmla="*/ 375285 w 1419860"/>
                <a:gd name="connsiteY10-7888" fmla="*/ 695325 h 3588041"/>
                <a:gd name="connsiteX11-7889" fmla="*/ 771367 w 1419860"/>
                <a:gd name="connsiteY11-7890" fmla="*/ 734218 h 3588041"/>
                <a:gd name="connsiteX12-7891" fmla="*/ 786448 w 1419860"/>
                <a:gd name="connsiteY12-7892" fmla="*/ 441325 h 3588041"/>
                <a:gd name="connsiteX13-7893" fmla="*/ 873760 w 1419860"/>
                <a:gd name="connsiteY13-7894" fmla="*/ 0 h 3588041"/>
                <a:gd name="connsiteX14-7895" fmla="*/ 845185 w 1419860"/>
                <a:gd name="connsiteY14-7896" fmla="*/ 679450 h 3588041"/>
                <a:gd name="connsiteX15-7897" fmla="*/ 908685 w 1419860"/>
                <a:gd name="connsiteY15-7898" fmla="*/ 1047750 h 3588041"/>
                <a:gd name="connsiteX16-7899" fmla="*/ 918210 w 1419860"/>
                <a:gd name="connsiteY16-7900" fmla="*/ 1295400 h 3588041"/>
                <a:gd name="connsiteX17-7901" fmla="*/ 1089660 w 1419860"/>
                <a:gd name="connsiteY17-7902" fmla="*/ 1187450 h 3588041"/>
                <a:gd name="connsiteX18-7903" fmla="*/ 1362710 w 1419860"/>
                <a:gd name="connsiteY18-7904" fmla="*/ 1171575 h 3588041"/>
                <a:gd name="connsiteX19-7905" fmla="*/ 1096010 w 1419860"/>
                <a:gd name="connsiteY19-7906" fmla="*/ 1254125 h 3588041"/>
                <a:gd name="connsiteX20-7907" fmla="*/ 876935 w 1419860"/>
                <a:gd name="connsiteY20-7908" fmla="*/ 1527175 h 3588041"/>
                <a:gd name="connsiteX21-7909" fmla="*/ 822960 w 1419860"/>
                <a:gd name="connsiteY21-7910" fmla="*/ 1895475 h 3588041"/>
                <a:gd name="connsiteX22-7911" fmla="*/ 991235 w 1419860"/>
                <a:gd name="connsiteY22-7912" fmla="*/ 2308225 h 3588041"/>
                <a:gd name="connsiteX23-7913" fmla="*/ 883285 w 1419860"/>
                <a:gd name="connsiteY23-7914" fmla="*/ 2578100 h 3588041"/>
                <a:gd name="connsiteX24-7915" fmla="*/ 1153160 w 1419860"/>
                <a:gd name="connsiteY24-7916" fmla="*/ 2524125 h 3588041"/>
                <a:gd name="connsiteX25-7917" fmla="*/ 1419860 w 1419860"/>
                <a:gd name="connsiteY25-7918" fmla="*/ 2626519 h 3588041"/>
                <a:gd name="connsiteX26-7919" fmla="*/ 1175385 w 1419860"/>
                <a:gd name="connsiteY26-7920" fmla="*/ 2590800 h 3588041"/>
                <a:gd name="connsiteX27-7921" fmla="*/ 819785 w 1419860"/>
                <a:gd name="connsiteY27-7922" fmla="*/ 2733675 h 3588041"/>
                <a:gd name="connsiteX28-7923" fmla="*/ 676910 w 1419860"/>
                <a:gd name="connsiteY28-7924" fmla="*/ 3086100 h 3588041"/>
                <a:gd name="connsiteX29-7925" fmla="*/ 905510 w 1419860"/>
                <a:gd name="connsiteY29-7926" fmla="*/ 3419475 h 3588041"/>
                <a:gd name="connsiteX30-7927" fmla="*/ 1003935 w 1419860"/>
                <a:gd name="connsiteY30-7928" fmla="*/ 3581400 h 3588041"/>
                <a:gd name="connsiteX0-7929" fmla="*/ 1010285 w 1426210"/>
                <a:gd name="connsiteY0-7930" fmla="*/ 3581400 h 3588041"/>
                <a:gd name="connsiteX1-7931" fmla="*/ 584835 w 1426210"/>
                <a:gd name="connsiteY1-7932" fmla="*/ 3587750 h 3588041"/>
                <a:gd name="connsiteX2-7933" fmla="*/ 387985 w 1426210"/>
                <a:gd name="connsiteY2-7934" fmla="*/ 3076575 h 3588041"/>
                <a:gd name="connsiteX3-7935" fmla="*/ 740410 w 1426210"/>
                <a:gd name="connsiteY3-7936" fmla="*/ 2381250 h 3588041"/>
                <a:gd name="connsiteX4-7937" fmla="*/ 575945 w 1426210"/>
                <a:gd name="connsiteY4-7938" fmla="*/ 1953895 h 3588041"/>
                <a:gd name="connsiteX5-7939" fmla="*/ 0 w 1426210"/>
                <a:gd name="connsiteY5-7940" fmla="*/ 1937385 h 3588041"/>
                <a:gd name="connsiteX6-7941" fmla="*/ 324485 w 1426210"/>
                <a:gd name="connsiteY6-7942" fmla="*/ 1812925 h 3588041"/>
                <a:gd name="connsiteX7-7943" fmla="*/ 629285 w 1426210"/>
                <a:gd name="connsiteY7-7944" fmla="*/ 1879600 h 3588041"/>
                <a:gd name="connsiteX8-7945" fmla="*/ 816610 w 1426210"/>
                <a:gd name="connsiteY8-7946" fmla="*/ 1333500 h 3588041"/>
                <a:gd name="connsiteX9-7947" fmla="*/ 757079 w 1426210"/>
                <a:gd name="connsiteY9-7948" fmla="*/ 823913 h 3588041"/>
                <a:gd name="connsiteX10-7949" fmla="*/ 381635 w 1426210"/>
                <a:gd name="connsiteY10-7950" fmla="*/ 695325 h 3588041"/>
                <a:gd name="connsiteX11-7951" fmla="*/ 777717 w 1426210"/>
                <a:gd name="connsiteY11-7952" fmla="*/ 734218 h 3588041"/>
                <a:gd name="connsiteX12-7953" fmla="*/ 792798 w 1426210"/>
                <a:gd name="connsiteY12-7954" fmla="*/ 441325 h 3588041"/>
                <a:gd name="connsiteX13-7955" fmla="*/ 880110 w 1426210"/>
                <a:gd name="connsiteY13-7956" fmla="*/ 0 h 3588041"/>
                <a:gd name="connsiteX14-7957" fmla="*/ 851535 w 1426210"/>
                <a:gd name="connsiteY14-7958" fmla="*/ 679450 h 3588041"/>
                <a:gd name="connsiteX15-7959" fmla="*/ 915035 w 1426210"/>
                <a:gd name="connsiteY15-7960" fmla="*/ 1047750 h 3588041"/>
                <a:gd name="connsiteX16-7961" fmla="*/ 924560 w 1426210"/>
                <a:gd name="connsiteY16-7962" fmla="*/ 1295400 h 3588041"/>
                <a:gd name="connsiteX17-7963" fmla="*/ 1096010 w 1426210"/>
                <a:gd name="connsiteY17-7964" fmla="*/ 1187450 h 3588041"/>
                <a:gd name="connsiteX18-7965" fmla="*/ 1369060 w 1426210"/>
                <a:gd name="connsiteY18-7966" fmla="*/ 1171575 h 3588041"/>
                <a:gd name="connsiteX19-7967" fmla="*/ 1102360 w 1426210"/>
                <a:gd name="connsiteY19-7968" fmla="*/ 1254125 h 3588041"/>
                <a:gd name="connsiteX20-7969" fmla="*/ 883285 w 1426210"/>
                <a:gd name="connsiteY20-7970" fmla="*/ 1527175 h 3588041"/>
                <a:gd name="connsiteX21-7971" fmla="*/ 829310 w 1426210"/>
                <a:gd name="connsiteY21-7972" fmla="*/ 1895475 h 3588041"/>
                <a:gd name="connsiteX22-7973" fmla="*/ 997585 w 1426210"/>
                <a:gd name="connsiteY22-7974" fmla="*/ 2308225 h 3588041"/>
                <a:gd name="connsiteX23-7975" fmla="*/ 889635 w 1426210"/>
                <a:gd name="connsiteY23-7976" fmla="*/ 2578100 h 3588041"/>
                <a:gd name="connsiteX24-7977" fmla="*/ 1159510 w 1426210"/>
                <a:gd name="connsiteY24-7978" fmla="*/ 2524125 h 3588041"/>
                <a:gd name="connsiteX25-7979" fmla="*/ 1426210 w 1426210"/>
                <a:gd name="connsiteY25-7980" fmla="*/ 2626519 h 3588041"/>
                <a:gd name="connsiteX26-7981" fmla="*/ 1181735 w 1426210"/>
                <a:gd name="connsiteY26-7982" fmla="*/ 2590800 h 3588041"/>
                <a:gd name="connsiteX27-7983" fmla="*/ 826135 w 1426210"/>
                <a:gd name="connsiteY27-7984" fmla="*/ 2733675 h 3588041"/>
                <a:gd name="connsiteX28-7985" fmla="*/ 683260 w 1426210"/>
                <a:gd name="connsiteY28-7986" fmla="*/ 3086100 h 3588041"/>
                <a:gd name="connsiteX29-7987" fmla="*/ 911860 w 1426210"/>
                <a:gd name="connsiteY29-7988" fmla="*/ 3419475 h 3588041"/>
                <a:gd name="connsiteX30-7989" fmla="*/ 1010285 w 1426210"/>
                <a:gd name="connsiteY30-7990" fmla="*/ 3581400 h 3588041"/>
                <a:gd name="connsiteX0-7991" fmla="*/ 1010285 w 1426210"/>
                <a:gd name="connsiteY0-7992" fmla="*/ 3581400 h 3588041"/>
                <a:gd name="connsiteX1-7993" fmla="*/ 584835 w 1426210"/>
                <a:gd name="connsiteY1-7994" fmla="*/ 3587750 h 3588041"/>
                <a:gd name="connsiteX2-7995" fmla="*/ 387985 w 1426210"/>
                <a:gd name="connsiteY2-7996" fmla="*/ 3076575 h 3588041"/>
                <a:gd name="connsiteX3-7997" fmla="*/ 740410 w 1426210"/>
                <a:gd name="connsiteY3-7998" fmla="*/ 2381250 h 3588041"/>
                <a:gd name="connsiteX4-7999" fmla="*/ 575945 w 1426210"/>
                <a:gd name="connsiteY4-8000" fmla="*/ 1953895 h 3588041"/>
                <a:gd name="connsiteX5-8001" fmla="*/ 0 w 1426210"/>
                <a:gd name="connsiteY5-8002" fmla="*/ 1937385 h 3588041"/>
                <a:gd name="connsiteX6-8003" fmla="*/ 324485 w 1426210"/>
                <a:gd name="connsiteY6-8004" fmla="*/ 1812925 h 3588041"/>
                <a:gd name="connsiteX7-8005" fmla="*/ 629285 w 1426210"/>
                <a:gd name="connsiteY7-8006" fmla="*/ 1879600 h 3588041"/>
                <a:gd name="connsiteX8-8007" fmla="*/ 816610 w 1426210"/>
                <a:gd name="connsiteY8-8008" fmla="*/ 1333500 h 3588041"/>
                <a:gd name="connsiteX9-8009" fmla="*/ 757079 w 1426210"/>
                <a:gd name="connsiteY9-8010" fmla="*/ 823913 h 3588041"/>
                <a:gd name="connsiteX10-8011" fmla="*/ 381635 w 1426210"/>
                <a:gd name="connsiteY10-8012" fmla="*/ 695325 h 3588041"/>
                <a:gd name="connsiteX11-8013" fmla="*/ 777717 w 1426210"/>
                <a:gd name="connsiteY11-8014" fmla="*/ 734218 h 3588041"/>
                <a:gd name="connsiteX12-8015" fmla="*/ 792798 w 1426210"/>
                <a:gd name="connsiteY12-8016" fmla="*/ 441325 h 3588041"/>
                <a:gd name="connsiteX13-8017" fmla="*/ 880110 w 1426210"/>
                <a:gd name="connsiteY13-8018" fmla="*/ 0 h 3588041"/>
                <a:gd name="connsiteX14-8019" fmla="*/ 851535 w 1426210"/>
                <a:gd name="connsiteY14-8020" fmla="*/ 679450 h 3588041"/>
                <a:gd name="connsiteX15-8021" fmla="*/ 915035 w 1426210"/>
                <a:gd name="connsiteY15-8022" fmla="*/ 1047750 h 3588041"/>
                <a:gd name="connsiteX16-8023" fmla="*/ 924560 w 1426210"/>
                <a:gd name="connsiteY16-8024" fmla="*/ 1295400 h 3588041"/>
                <a:gd name="connsiteX17-8025" fmla="*/ 1096010 w 1426210"/>
                <a:gd name="connsiteY17-8026" fmla="*/ 1187450 h 3588041"/>
                <a:gd name="connsiteX18-8027" fmla="*/ 1369060 w 1426210"/>
                <a:gd name="connsiteY18-8028" fmla="*/ 1171575 h 3588041"/>
                <a:gd name="connsiteX19-8029" fmla="*/ 1102360 w 1426210"/>
                <a:gd name="connsiteY19-8030" fmla="*/ 1254125 h 3588041"/>
                <a:gd name="connsiteX20-8031" fmla="*/ 883285 w 1426210"/>
                <a:gd name="connsiteY20-8032" fmla="*/ 1527175 h 3588041"/>
                <a:gd name="connsiteX21-8033" fmla="*/ 829310 w 1426210"/>
                <a:gd name="connsiteY21-8034" fmla="*/ 1895475 h 3588041"/>
                <a:gd name="connsiteX22-8035" fmla="*/ 997585 w 1426210"/>
                <a:gd name="connsiteY22-8036" fmla="*/ 2308225 h 3588041"/>
                <a:gd name="connsiteX23-8037" fmla="*/ 889635 w 1426210"/>
                <a:gd name="connsiteY23-8038" fmla="*/ 2578100 h 3588041"/>
                <a:gd name="connsiteX24-8039" fmla="*/ 1159510 w 1426210"/>
                <a:gd name="connsiteY24-8040" fmla="*/ 2524125 h 3588041"/>
                <a:gd name="connsiteX25-8041" fmla="*/ 1426210 w 1426210"/>
                <a:gd name="connsiteY25-8042" fmla="*/ 2626519 h 3588041"/>
                <a:gd name="connsiteX26-8043" fmla="*/ 1181735 w 1426210"/>
                <a:gd name="connsiteY26-8044" fmla="*/ 2590800 h 3588041"/>
                <a:gd name="connsiteX27-8045" fmla="*/ 826135 w 1426210"/>
                <a:gd name="connsiteY27-8046" fmla="*/ 2733675 h 3588041"/>
                <a:gd name="connsiteX28-8047" fmla="*/ 683260 w 1426210"/>
                <a:gd name="connsiteY28-8048" fmla="*/ 3086100 h 3588041"/>
                <a:gd name="connsiteX29-8049" fmla="*/ 911860 w 1426210"/>
                <a:gd name="connsiteY29-8050" fmla="*/ 3419475 h 3588041"/>
                <a:gd name="connsiteX30-8051" fmla="*/ 1010285 w 1426210"/>
                <a:gd name="connsiteY30-8052" fmla="*/ 3581400 h 3588041"/>
                <a:gd name="connsiteX0-8053" fmla="*/ 1010285 w 1426210"/>
                <a:gd name="connsiteY0-8054" fmla="*/ 3581400 h 3588041"/>
                <a:gd name="connsiteX1-8055" fmla="*/ 584835 w 1426210"/>
                <a:gd name="connsiteY1-8056" fmla="*/ 3587750 h 3588041"/>
                <a:gd name="connsiteX2-8057" fmla="*/ 387985 w 1426210"/>
                <a:gd name="connsiteY2-8058" fmla="*/ 3076575 h 3588041"/>
                <a:gd name="connsiteX3-8059" fmla="*/ 740410 w 1426210"/>
                <a:gd name="connsiteY3-8060" fmla="*/ 2381250 h 3588041"/>
                <a:gd name="connsiteX4-8061" fmla="*/ 575945 w 1426210"/>
                <a:gd name="connsiteY4-8062" fmla="*/ 1953895 h 3588041"/>
                <a:gd name="connsiteX5-8063" fmla="*/ 0 w 1426210"/>
                <a:gd name="connsiteY5-8064" fmla="*/ 1937385 h 3588041"/>
                <a:gd name="connsiteX6-8065" fmla="*/ 280035 w 1426210"/>
                <a:gd name="connsiteY6-8066" fmla="*/ 1822450 h 3588041"/>
                <a:gd name="connsiteX7-8067" fmla="*/ 629285 w 1426210"/>
                <a:gd name="connsiteY7-8068" fmla="*/ 1879600 h 3588041"/>
                <a:gd name="connsiteX8-8069" fmla="*/ 816610 w 1426210"/>
                <a:gd name="connsiteY8-8070" fmla="*/ 1333500 h 3588041"/>
                <a:gd name="connsiteX9-8071" fmla="*/ 757079 w 1426210"/>
                <a:gd name="connsiteY9-8072" fmla="*/ 823913 h 3588041"/>
                <a:gd name="connsiteX10-8073" fmla="*/ 381635 w 1426210"/>
                <a:gd name="connsiteY10-8074" fmla="*/ 695325 h 3588041"/>
                <a:gd name="connsiteX11-8075" fmla="*/ 777717 w 1426210"/>
                <a:gd name="connsiteY11-8076" fmla="*/ 734218 h 3588041"/>
                <a:gd name="connsiteX12-8077" fmla="*/ 792798 w 1426210"/>
                <a:gd name="connsiteY12-8078" fmla="*/ 441325 h 3588041"/>
                <a:gd name="connsiteX13-8079" fmla="*/ 880110 w 1426210"/>
                <a:gd name="connsiteY13-8080" fmla="*/ 0 h 3588041"/>
                <a:gd name="connsiteX14-8081" fmla="*/ 851535 w 1426210"/>
                <a:gd name="connsiteY14-8082" fmla="*/ 679450 h 3588041"/>
                <a:gd name="connsiteX15-8083" fmla="*/ 915035 w 1426210"/>
                <a:gd name="connsiteY15-8084" fmla="*/ 1047750 h 3588041"/>
                <a:gd name="connsiteX16-8085" fmla="*/ 924560 w 1426210"/>
                <a:gd name="connsiteY16-8086" fmla="*/ 1295400 h 3588041"/>
                <a:gd name="connsiteX17-8087" fmla="*/ 1096010 w 1426210"/>
                <a:gd name="connsiteY17-8088" fmla="*/ 1187450 h 3588041"/>
                <a:gd name="connsiteX18-8089" fmla="*/ 1369060 w 1426210"/>
                <a:gd name="connsiteY18-8090" fmla="*/ 1171575 h 3588041"/>
                <a:gd name="connsiteX19-8091" fmla="*/ 1102360 w 1426210"/>
                <a:gd name="connsiteY19-8092" fmla="*/ 1254125 h 3588041"/>
                <a:gd name="connsiteX20-8093" fmla="*/ 883285 w 1426210"/>
                <a:gd name="connsiteY20-8094" fmla="*/ 1527175 h 3588041"/>
                <a:gd name="connsiteX21-8095" fmla="*/ 829310 w 1426210"/>
                <a:gd name="connsiteY21-8096" fmla="*/ 1895475 h 3588041"/>
                <a:gd name="connsiteX22-8097" fmla="*/ 997585 w 1426210"/>
                <a:gd name="connsiteY22-8098" fmla="*/ 2308225 h 3588041"/>
                <a:gd name="connsiteX23-8099" fmla="*/ 889635 w 1426210"/>
                <a:gd name="connsiteY23-8100" fmla="*/ 2578100 h 3588041"/>
                <a:gd name="connsiteX24-8101" fmla="*/ 1159510 w 1426210"/>
                <a:gd name="connsiteY24-8102" fmla="*/ 2524125 h 3588041"/>
                <a:gd name="connsiteX25-8103" fmla="*/ 1426210 w 1426210"/>
                <a:gd name="connsiteY25-8104" fmla="*/ 2626519 h 3588041"/>
                <a:gd name="connsiteX26-8105" fmla="*/ 1181735 w 1426210"/>
                <a:gd name="connsiteY26-8106" fmla="*/ 2590800 h 3588041"/>
                <a:gd name="connsiteX27-8107" fmla="*/ 826135 w 1426210"/>
                <a:gd name="connsiteY27-8108" fmla="*/ 2733675 h 3588041"/>
                <a:gd name="connsiteX28-8109" fmla="*/ 683260 w 1426210"/>
                <a:gd name="connsiteY28-8110" fmla="*/ 3086100 h 3588041"/>
                <a:gd name="connsiteX29-8111" fmla="*/ 911860 w 1426210"/>
                <a:gd name="connsiteY29-8112" fmla="*/ 3419475 h 3588041"/>
                <a:gd name="connsiteX30-8113" fmla="*/ 1010285 w 1426210"/>
                <a:gd name="connsiteY30-8114" fmla="*/ 3581400 h 3588041"/>
                <a:gd name="connsiteX0-8115" fmla="*/ 1010285 w 1426210"/>
                <a:gd name="connsiteY0-8116" fmla="*/ 3581400 h 3588041"/>
                <a:gd name="connsiteX1-8117" fmla="*/ 584835 w 1426210"/>
                <a:gd name="connsiteY1-8118" fmla="*/ 3587750 h 3588041"/>
                <a:gd name="connsiteX2-8119" fmla="*/ 387985 w 1426210"/>
                <a:gd name="connsiteY2-8120" fmla="*/ 3076575 h 3588041"/>
                <a:gd name="connsiteX3-8121" fmla="*/ 740410 w 1426210"/>
                <a:gd name="connsiteY3-8122" fmla="*/ 2381250 h 3588041"/>
                <a:gd name="connsiteX4-8123" fmla="*/ 575945 w 1426210"/>
                <a:gd name="connsiteY4-8124" fmla="*/ 1953895 h 3588041"/>
                <a:gd name="connsiteX5-8125" fmla="*/ 0 w 1426210"/>
                <a:gd name="connsiteY5-8126" fmla="*/ 1937385 h 3588041"/>
                <a:gd name="connsiteX6-8127" fmla="*/ 308610 w 1426210"/>
                <a:gd name="connsiteY6-8128" fmla="*/ 1828800 h 3588041"/>
                <a:gd name="connsiteX7-8129" fmla="*/ 629285 w 1426210"/>
                <a:gd name="connsiteY7-8130" fmla="*/ 1879600 h 3588041"/>
                <a:gd name="connsiteX8-8131" fmla="*/ 816610 w 1426210"/>
                <a:gd name="connsiteY8-8132" fmla="*/ 1333500 h 3588041"/>
                <a:gd name="connsiteX9-8133" fmla="*/ 757079 w 1426210"/>
                <a:gd name="connsiteY9-8134" fmla="*/ 823913 h 3588041"/>
                <a:gd name="connsiteX10-8135" fmla="*/ 381635 w 1426210"/>
                <a:gd name="connsiteY10-8136" fmla="*/ 695325 h 3588041"/>
                <a:gd name="connsiteX11-8137" fmla="*/ 777717 w 1426210"/>
                <a:gd name="connsiteY11-8138" fmla="*/ 734218 h 3588041"/>
                <a:gd name="connsiteX12-8139" fmla="*/ 792798 w 1426210"/>
                <a:gd name="connsiteY12-8140" fmla="*/ 441325 h 3588041"/>
                <a:gd name="connsiteX13-8141" fmla="*/ 880110 w 1426210"/>
                <a:gd name="connsiteY13-8142" fmla="*/ 0 h 3588041"/>
                <a:gd name="connsiteX14-8143" fmla="*/ 851535 w 1426210"/>
                <a:gd name="connsiteY14-8144" fmla="*/ 679450 h 3588041"/>
                <a:gd name="connsiteX15-8145" fmla="*/ 915035 w 1426210"/>
                <a:gd name="connsiteY15-8146" fmla="*/ 1047750 h 3588041"/>
                <a:gd name="connsiteX16-8147" fmla="*/ 924560 w 1426210"/>
                <a:gd name="connsiteY16-8148" fmla="*/ 1295400 h 3588041"/>
                <a:gd name="connsiteX17-8149" fmla="*/ 1096010 w 1426210"/>
                <a:gd name="connsiteY17-8150" fmla="*/ 1187450 h 3588041"/>
                <a:gd name="connsiteX18-8151" fmla="*/ 1369060 w 1426210"/>
                <a:gd name="connsiteY18-8152" fmla="*/ 1171575 h 3588041"/>
                <a:gd name="connsiteX19-8153" fmla="*/ 1102360 w 1426210"/>
                <a:gd name="connsiteY19-8154" fmla="*/ 1254125 h 3588041"/>
                <a:gd name="connsiteX20-8155" fmla="*/ 883285 w 1426210"/>
                <a:gd name="connsiteY20-8156" fmla="*/ 1527175 h 3588041"/>
                <a:gd name="connsiteX21-8157" fmla="*/ 829310 w 1426210"/>
                <a:gd name="connsiteY21-8158" fmla="*/ 1895475 h 3588041"/>
                <a:gd name="connsiteX22-8159" fmla="*/ 997585 w 1426210"/>
                <a:gd name="connsiteY22-8160" fmla="*/ 2308225 h 3588041"/>
                <a:gd name="connsiteX23-8161" fmla="*/ 889635 w 1426210"/>
                <a:gd name="connsiteY23-8162" fmla="*/ 2578100 h 3588041"/>
                <a:gd name="connsiteX24-8163" fmla="*/ 1159510 w 1426210"/>
                <a:gd name="connsiteY24-8164" fmla="*/ 2524125 h 3588041"/>
                <a:gd name="connsiteX25-8165" fmla="*/ 1426210 w 1426210"/>
                <a:gd name="connsiteY25-8166" fmla="*/ 2626519 h 3588041"/>
                <a:gd name="connsiteX26-8167" fmla="*/ 1181735 w 1426210"/>
                <a:gd name="connsiteY26-8168" fmla="*/ 2590800 h 3588041"/>
                <a:gd name="connsiteX27-8169" fmla="*/ 826135 w 1426210"/>
                <a:gd name="connsiteY27-8170" fmla="*/ 2733675 h 3588041"/>
                <a:gd name="connsiteX28-8171" fmla="*/ 683260 w 1426210"/>
                <a:gd name="connsiteY28-8172" fmla="*/ 3086100 h 3588041"/>
                <a:gd name="connsiteX29-8173" fmla="*/ 911860 w 1426210"/>
                <a:gd name="connsiteY29-8174" fmla="*/ 3419475 h 3588041"/>
                <a:gd name="connsiteX30-8175" fmla="*/ 1010285 w 1426210"/>
                <a:gd name="connsiteY30-8176" fmla="*/ 3581400 h 3588041"/>
                <a:gd name="connsiteX0-8177" fmla="*/ 1010285 w 1426210"/>
                <a:gd name="connsiteY0-8178" fmla="*/ 3581400 h 3588041"/>
                <a:gd name="connsiteX1-8179" fmla="*/ 584835 w 1426210"/>
                <a:gd name="connsiteY1-8180" fmla="*/ 3587750 h 3588041"/>
                <a:gd name="connsiteX2-8181" fmla="*/ 387985 w 1426210"/>
                <a:gd name="connsiteY2-8182" fmla="*/ 3076575 h 3588041"/>
                <a:gd name="connsiteX3-8183" fmla="*/ 740410 w 1426210"/>
                <a:gd name="connsiteY3-8184" fmla="*/ 2381250 h 3588041"/>
                <a:gd name="connsiteX4-8185" fmla="*/ 575945 w 1426210"/>
                <a:gd name="connsiteY4-8186" fmla="*/ 1953895 h 3588041"/>
                <a:gd name="connsiteX5-8187" fmla="*/ 0 w 1426210"/>
                <a:gd name="connsiteY5-8188" fmla="*/ 1937385 h 3588041"/>
                <a:gd name="connsiteX6-8189" fmla="*/ 308610 w 1426210"/>
                <a:gd name="connsiteY6-8190" fmla="*/ 1828800 h 3588041"/>
                <a:gd name="connsiteX7-8191" fmla="*/ 629285 w 1426210"/>
                <a:gd name="connsiteY7-8192" fmla="*/ 1879600 h 3588041"/>
                <a:gd name="connsiteX8-8193" fmla="*/ 816610 w 1426210"/>
                <a:gd name="connsiteY8-8194" fmla="*/ 1333500 h 3588041"/>
                <a:gd name="connsiteX9-8195" fmla="*/ 757079 w 1426210"/>
                <a:gd name="connsiteY9-8196" fmla="*/ 823913 h 3588041"/>
                <a:gd name="connsiteX10-8197" fmla="*/ 381635 w 1426210"/>
                <a:gd name="connsiteY10-8198" fmla="*/ 695325 h 3588041"/>
                <a:gd name="connsiteX11-8199" fmla="*/ 777717 w 1426210"/>
                <a:gd name="connsiteY11-8200" fmla="*/ 734218 h 3588041"/>
                <a:gd name="connsiteX12-8201" fmla="*/ 792798 w 1426210"/>
                <a:gd name="connsiteY12-8202" fmla="*/ 441325 h 3588041"/>
                <a:gd name="connsiteX13-8203" fmla="*/ 880110 w 1426210"/>
                <a:gd name="connsiteY13-8204" fmla="*/ 0 h 3588041"/>
                <a:gd name="connsiteX14-8205" fmla="*/ 851535 w 1426210"/>
                <a:gd name="connsiteY14-8206" fmla="*/ 679450 h 3588041"/>
                <a:gd name="connsiteX15-8207" fmla="*/ 915035 w 1426210"/>
                <a:gd name="connsiteY15-8208" fmla="*/ 1047750 h 3588041"/>
                <a:gd name="connsiteX16-8209" fmla="*/ 924560 w 1426210"/>
                <a:gd name="connsiteY16-8210" fmla="*/ 1295400 h 3588041"/>
                <a:gd name="connsiteX17-8211" fmla="*/ 1096010 w 1426210"/>
                <a:gd name="connsiteY17-8212" fmla="*/ 1187450 h 3588041"/>
                <a:gd name="connsiteX18-8213" fmla="*/ 1369060 w 1426210"/>
                <a:gd name="connsiteY18-8214" fmla="*/ 1171575 h 3588041"/>
                <a:gd name="connsiteX19-8215" fmla="*/ 1102360 w 1426210"/>
                <a:gd name="connsiteY19-8216" fmla="*/ 1254125 h 3588041"/>
                <a:gd name="connsiteX20-8217" fmla="*/ 883285 w 1426210"/>
                <a:gd name="connsiteY20-8218" fmla="*/ 1527175 h 3588041"/>
                <a:gd name="connsiteX21-8219" fmla="*/ 829310 w 1426210"/>
                <a:gd name="connsiteY21-8220" fmla="*/ 1895475 h 3588041"/>
                <a:gd name="connsiteX22-8221" fmla="*/ 997585 w 1426210"/>
                <a:gd name="connsiteY22-8222" fmla="*/ 2308225 h 3588041"/>
                <a:gd name="connsiteX23-8223" fmla="*/ 889635 w 1426210"/>
                <a:gd name="connsiteY23-8224" fmla="*/ 2578100 h 3588041"/>
                <a:gd name="connsiteX24-8225" fmla="*/ 1159510 w 1426210"/>
                <a:gd name="connsiteY24-8226" fmla="*/ 2524125 h 3588041"/>
                <a:gd name="connsiteX25-8227" fmla="*/ 1426210 w 1426210"/>
                <a:gd name="connsiteY25-8228" fmla="*/ 2626519 h 3588041"/>
                <a:gd name="connsiteX26-8229" fmla="*/ 1181735 w 1426210"/>
                <a:gd name="connsiteY26-8230" fmla="*/ 2590800 h 3588041"/>
                <a:gd name="connsiteX27-8231" fmla="*/ 826135 w 1426210"/>
                <a:gd name="connsiteY27-8232" fmla="*/ 2733675 h 3588041"/>
                <a:gd name="connsiteX28-8233" fmla="*/ 683260 w 1426210"/>
                <a:gd name="connsiteY28-8234" fmla="*/ 3086100 h 3588041"/>
                <a:gd name="connsiteX29-8235" fmla="*/ 911860 w 1426210"/>
                <a:gd name="connsiteY29-8236" fmla="*/ 3419475 h 3588041"/>
                <a:gd name="connsiteX30-8237" fmla="*/ 1010285 w 1426210"/>
                <a:gd name="connsiteY30-8238" fmla="*/ 3581400 h 3588041"/>
                <a:gd name="connsiteX0-8239" fmla="*/ 1010285 w 1426210"/>
                <a:gd name="connsiteY0-8240" fmla="*/ 3581400 h 3588041"/>
                <a:gd name="connsiteX1-8241" fmla="*/ 584835 w 1426210"/>
                <a:gd name="connsiteY1-8242" fmla="*/ 3587750 h 3588041"/>
                <a:gd name="connsiteX2-8243" fmla="*/ 387985 w 1426210"/>
                <a:gd name="connsiteY2-8244" fmla="*/ 3076575 h 3588041"/>
                <a:gd name="connsiteX3-8245" fmla="*/ 740410 w 1426210"/>
                <a:gd name="connsiteY3-8246" fmla="*/ 2381250 h 3588041"/>
                <a:gd name="connsiteX4-8247" fmla="*/ 575945 w 1426210"/>
                <a:gd name="connsiteY4-8248" fmla="*/ 1953895 h 3588041"/>
                <a:gd name="connsiteX5-8249" fmla="*/ 0 w 1426210"/>
                <a:gd name="connsiteY5-8250" fmla="*/ 1937385 h 3588041"/>
                <a:gd name="connsiteX6-8251" fmla="*/ 308610 w 1426210"/>
                <a:gd name="connsiteY6-8252" fmla="*/ 1828800 h 3588041"/>
                <a:gd name="connsiteX7-8253" fmla="*/ 629285 w 1426210"/>
                <a:gd name="connsiteY7-8254" fmla="*/ 1879600 h 3588041"/>
                <a:gd name="connsiteX8-8255" fmla="*/ 816610 w 1426210"/>
                <a:gd name="connsiteY8-8256" fmla="*/ 1333500 h 3588041"/>
                <a:gd name="connsiteX9-8257" fmla="*/ 757079 w 1426210"/>
                <a:gd name="connsiteY9-8258" fmla="*/ 823913 h 3588041"/>
                <a:gd name="connsiteX10-8259" fmla="*/ 381635 w 1426210"/>
                <a:gd name="connsiteY10-8260" fmla="*/ 695325 h 3588041"/>
                <a:gd name="connsiteX11-8261" fmla="*/ 777717 w 1426210"/>
                <a:gd name="connsiteY11-8262" fmla="*/ 734218 h 3588041"/>
                <a:gd name="connsiteX12-8263" fmla="*/ 792798 w 1426210"/>
                <a:gd name="connsiteY12-8264" fmla="*/ 441325 h 3588041"/>
                <a:gd name="connsiteX13-8265" fmla="*/ 880110 w 1426210"/>
                <a:gd name="connsiteY13-8266" fmla="*/ 0 h 3588041"/>
                <a:gd name="connsiteX14-8267" fmla="*/ 851535 w 1426210"/>
                <a:gd name="connsiteY14-8268" fmla="*/ 679450 h 3588041"/>
                <a:gd name="connsiteX15-8269" fmla="*/ 915035 w 1426210"/>
                <a:gd name="connsiteY15-8270" fmla="*/ 1047750 h 3588041"/>
                <a:gd name="connsiteX16-8271" fmla="*/ 924560 w 1426210"/>
                <a:gd name="connsiteY16-8272" fmla="*/ 1295400 h 3588041"/>
                <a:gd name="connsiteX17-8273" fmla="*/ 1096010 w 1426210"/>
                <a:gd name="connsiteY17-8274" fmla="*/ 1187450 h 3588041"/>
                <a:gd name="connsiteX18-8275" fmla="*/ 1369060 w 1426210"/>
                <a:gd name="connsiteY18-8276" fmla="*/ 1171575 h 3588041"/>
                <a:gd name="connsiteX19-8277" fmla="*/ 1102360 w 1426210"/>
                <a:gd name="connsiteY19-8278" fmla="*/ 1254125 h 3588041"/>
                <a:gd name="connsiteX20-8279" fmla="*/ 883285 w 1426210"/>
                <a:gd name="connsiteY20-8280" fmla="*/ 1527175 h 3588041"/>
                <a:gd name="connsiteX21-8281" fmla="*/ 829310 w 1426210"/>
                <a:gd name="connsiteY21-8282" fmla="*/ 1895475 h 3588041"/>
                <a:gd name="connsiteX22-8283" fmla="*/ 997585 w 1426210"/>
                <a:gd name="connsiteY22-8284" fmla="*/ 2308225 h 3588041"/>
                <a:gd name="connsiteX23-8285" fmla="*/ 889635 w 1426210"/>
                <a:gd name="connsiteY23-8286" fmla="*/ 2578100 h 3588041"/>
                <a:gd name="connsiteX24-8287" fmla="*/ 1159510 w 1426210"/>
                <a:gd name="connsiteY24-8288" fmla="*/ 2524125 h 3588041"/>
                <a:gd name="connsiteX25-8289" fmla="*/ 1426210 w 1426210"/>
                <a:gd name="connsiteY25-8290" fmla="*/ 2626519 h 3588041"/>
                <a:gd name="connsiteX26-8291" fmla="*/ 1181735 w 1426210"/>
                <a:gd name="connsiteY26-8292" fmla="*/ 2590800 h 3588041"/>
                <a:gd name="connsiteX27-8293" fmla="*/ 826135 w 1426210"/>
                <a:gd name="connsiteY27-8294" fmla="*/ 2733675 h 3588041"/>
                <a:gd name="connsiteX28-8295" fmla="*/ 683260 w 1426210"/>
                <a:gd name="connsiteY28-8296" fmla="*/ 3086100 h 3588041"/>
                <a:gd name="connsiteX29-8297" fmla="*/ 911860 w 1426210"/>
                <a:gd name="connsiteY29-8298" fmla="*/ 3419475 h 3588041"/>
                <a:gd name="connsiteX30-8299" fmla="*/ 1010285 w 1426210"/>
                <a:gd name="connsiteY30-8300" fmla="*/ 3581400 h 3588041"/>
              </a:gdLst>
              <a:ahLst/>
              <a:cxnLst>
                <a:cxn ang="0">
                  <a:pos x="connsiteX0-8239" y="connsiteY0-8240"/>
                </a:cxn>
                <a:cxn ang="0">
                  <a:pos x="connsiteX1-8241" y="connsiteY1-8242"/>
                </a:cxn>
                <a:cxn ang="0">
                  <a:pos x="connsiteX2-8243" y="connsiteY2-8244"/>
                </a:cxn>
                <a:cxn ang="0">
                  <a:pos x="connsiteX3-8245" y="connsiteY3-8246"/>
                </a:cxn>
                <a:cxn ang="0">
                  <a:pos x="connsiteX4-8247" y="connsiteY4-8248"/>
                </a:cxn>
                <a:cxn ang="0">
                  <a:pos x="connsiteX5-8249" y="connsiteY5-8250"/>
                </a:cxn>
                <a:cxn ang="0">
                  <a:pos x="connsiteX6-8251" y="connsiteY6-8252"/>
                </a:cxn>
                <a:cxn ang="0">
                  <a:pos x="connsiteX7-8253" y="connsiteY7-8254"/>
                </a:cxn>
                <a:cxn ang="0">
                  <a:pos x="connsiteX8-8255" y="connsiteY8-8256"/>
                </a:cxn>
                <a:cxn ang="0">
                  <a:pos x="connsiteX9-8257" y="connsiteY9-8258"/>
                </a:cxn>
                <a:cxn ang="0">
                  <a:pos x="connsiteX10-8259" y="connsiteY10-8260"/>
                </a:cxn>
                <a:cxn ang="0">
                  <a:pos x="connsiteX11-8261" y="connsiteY11-8262"/>
                </a:cxn>
                <a:cxn ang="0">
                  <a:pos x="connsiteX12-8263" y="connsiteY12-8264"/>
                </a:cxn>
                <a:cxn ang="0">
                  <a:pos x="connsiteX13-8265" y="connsiteY13-8266"/>
                </a:cxn>
                <a:cxn ang="0">
                  <a:pos x="connsiteX14-8267" y="connsiteY14-8268"/>
                </a:cxn>
                <a:cxn ang="0">
                  <a:pos x="connsiteX15-8269" y="connsiteY15-8270"/>
                </a:cxn>
                <a:cxn ang="0">
                  <a:pos x="connsiteX16-8271" y="connsiteY16-8272"/>
                </a:cxn>
                <a:cxn ang="0">
                  <a:pos x="connsiteX17-8273" y="connsiteY17-8274"/>
                </a:cxn>
                <a:cxn ang="0">
                  <a:pos x="connsiteX18-8275" y="connsiteY18-8276"/>
                </a:cxn>
                <a:cxn ang="0">
                  <a:pos x="connsiteX19-8277" y="connsiteY19-8278"/>
                </a:cxn>
                <a:cxn ang="0">
                  <a:pos x="connsiteX20-8279" y="connsiteY20-8280"/>
                </a:cxn>
                <a:cxn ang="0">
                  <a:pos x="connsiteX21-8281" y="connsiteY21-8282"/>
                </a:cxn>
                <a:cxn ang="0">
                  <a:pos x="connsiteX22-8283" y="connsiteY22-8284"/>
                </a:cxn>
                <a:cxn ang="0">
                  <a:pos x="connsiteX23-8285" y="connsiteY23-8286"/>
                </a:cxn>
                <a:cxn ang="0">
                  <a:pos x="connsiteX24-8287" y="connsiteY24-8288"/>
                </a:cxn>
                <a:cxn ang="0">
                  <a:pos x="connsiteX25-8289" y="connsiteY25-8290"/>
                </a:cxn>
                <a:cxn ang="0">
                  <a:pos x="connsiteX26-8291" y="connsiteY26-8292"/>
                </a:cxn>
                <a:cxn ang="0">
                  <a:pos x="connsiteX27-8293" y="connsiteY27-8294"/>
                </a:cxn>
                <a:cxn ang="0">
                  <a:pos x="connsiteX28-8295" y="connsiteY28-8296"/>
                </a:cxn>
                <a:cxn ang="0">
                  <a:pos x="connsiteX29-8297" y="connsiteY29-8298"/>
                </a:cxn>
                <a:cxn ang="0">
                  <a:pos x="connsiteX30-8299" y="connsiteY30-8300"/>
                </a:cxn>
              </a:cxnLst>
              <a:rect l="l" t="t" r="r" b="b"/>
              <a:pathLst>
                <a:path w="1426210" h="3588041">
                  <a:moveTo>
                    <a:pt x="1010285" y="3581400"/>
                  </a:moveTo>
                  <a:cubicBezTo>
                    <a:pt x="949431" y="3584046"/>
                    <a:pt x="774277" y="3589337"/>
                    <a:pt x="584835" y="3587750"/>
                  </a:cubicBezTo>
                  <a:cubicBezTo>
                    <a:pt x="395393" y="3586163"/>
                    <a:pt x="346181" y="3245908"/>
                    <a:pt x="387985" y="3076575"/>
                  </a:cubicBezTo>
                  <a:cubicBezTo>
                    <a:pt x="429789" y="2907242"/>
                    <a:pt x="709083" y="2568363"/>
                    <a:pt x="740410" y="2381250"/>
                  </a:cubicBezTo>
                  <a:cubicBezTo>
                    <a:pt x="771737" y="2194137"/>
                    <a:pt x="699347" y="2027873"/>
                    <a:pt x="575945" y="1953895"/>
                  </a:cubicBezTo>
                  <a:cubicBezTo>
                    <a:pt x="452543" y="1879918"/>
                    <a:pt x="246062" y="1906270"/>
                    <a:pt x="0" y="1937385"/>
                  </a:cubicBezTo>
                  <a:cubicBezTo>
                    <a:pt x="176213" y="1860550"/>
                    <a:pt x="191029" y="1847956"/>
                    <a:pt x="308610" y="1828800"/>
                  </a:cubicBezTo>
                  <a:cubicBezTo>
                    <a:pt x="426191" y="1809644"/>
                    <a:pt x="531390" y="1839912"/>
                    <a:pt x="629285" y="1879600"/>
                  </a:cubicBezTo>
                  <a:cubicBezTo>
                    <a:pt x="628492" y="1689101"/>
                    <a:pt x="795311" y="1509448"/>
                    <a:pt x="816610" y="1333500"/>
                  </a:cubicBezTo>
                  <a:cubicBezTo>
                    <a:pt x="837909" y="1157552"/>
                    <a:pt x="829575" y="930275"/>
                    <a:pt x="757079" y="823913"/>
                  </a:cubicBezTo>
                  <a:cubicBezTo>
                    <a:pt x="684583" y="717551"/>
                    <a:pt x="502814" y="711861"/>
                    <a:pt x="381635" y="695325"/>
                  </a:cubicBezTo>
                  <a:cubicBezTo>
                    <a:pt x="496200" y="695457"/>
                    <a:pt x="688553" y="665427"/>
                    <a:pt x="777717" y="734218"/>
                  </a:cubicBezTo>
                  <a:cubicBezTo>
                    <a:pt x="771631" y="617272"/>
                    <a:pt x="775733" y="563695"/>
                    <a:pt x="792798" y="441325"/>
                  </a:cubicBezTo>
                  <a:cubicBezTo>
                    <a:pt x="809864" y="318955"/>
                    <a:pt x="839364" y="250296"/>
                    <a:pt x="880110" y="0"/>
                  </a:cubicBezTo>
                  <a:cubicBezTo>
                    <a:pt x="876406" y="171979"/>
                    <a:pt x="845714" y="504825"/>
                    <a:pt x="851535" y="679450"/>
                  </a:cubicBezTo>
                  <a:cubicBezTo>
                    <a:pt x="857356" y="854075"/>
                    <a:pt x="902864" y="945092"/>
                    <a:pt x="915035" y="1047750"/>
                  </a:cubicBezTo>
                  <a:cubicBezTo>
                    <a:pt x="927206" y="1150408"/>
                    <a:pt x="929852" y="1162579"/>
                    <a:pt x="924560" y="1295400"/>
                  </a:cubicBezTo>
                  <a:cubicBezTo>
                    <a:pt x="989118" y="1225021"/>
                    <a:pt x="1040977" y="1204912"/>
                    <a:pt x="1096010" y="1187450"/>
                  </a:cubicBezTo>
                  <a:cubicBezTo>
                    <a:pt x="1151043" y="1169988"/>
                    <a:pt x="1235710" y="1164167"/>
                    <a:pt x="1369060" y="1171575"/>
                  </a:cubicBezTo>
                  <a:cubicBezTo>
                    <a:pt x="1276985" y="1188508"/>
                    <a:pt x="1183322" y="1194858"/>
                    <a:pt x="1102360" y="1254125"/>
                  </a:cubicBezTo>
                  <a:cubicBezTo>
                    <a:pt x="1021398" y="1313392"/>
                    <a:pt x="928793" y="1420283"/>
                    <a:pt x="883285" y="1527175"/>
                  </a:cubicBezTo>
                  <a:cubicBezTo>
                    <a:pt x="837777" y="1634067"/>
                    <a:pt x="810260" y="1765300"/>
                    <a:pt x="829310" y="1895475"/>
                  </a:cubicBezTo>
                  <a:cubicBezTo>
                    <a:pt x="848360" y="2025650"/>
                    <a:pt x="987531" y="2194454"/>
                    <a:pt x="997585" y="2308225"/>
                  </a:cubicBezTo>
                  <a:cubicBezTo>
                    <a:pt x="1007639" y="2421996"/>
                    <a:pt x="957898" y="2484438"/>
                    <a:pt x="889635" y="2578100"/>
                  </a:cubicBezTo>
                  <a:cubicBezTo>
                    <a:pt x="997584" y="2532062"/>
                    <a:pt x="1072462" y="2520817"/>
                    <a:pt x="1159510" y="2524125"/>
                  </a:cubicBezTo>
                  <a:cubicBezTo>
                    <a:pt x="1246558" y="2527433"/>
                    <a:pt x="1354242" y="2576512"/>
                    <a:pt x="1426210" y="2626519"/>
                  </a:cubicBezTo>
                  <a:cubicBezTo>
                    <a:pt x="1360066" y="2600325"/>
                    <a:pt x="1281747" y="2572941"/>
                    <a:pt x="1181735" y="2590800"/>
                  </a:cubicBezTo>
                  <a:cubicBezTo>
                    <a:pt x="1081723" y="2608659"/>
                    <a:pt x="909214" y="2651125"/>
                    <a:pt x="826135" y="2733675"/>
                  </a:cubicBezTo>
                  <a:cubicBezTo>
                    <a:pt x="743056" y="2816225"/>
                    <a:pt x="688022" y="2917825"/>
                    <a:pt x="683260" y="3086100"/>
                  </a:cubicBezTo>
                  <a:cubicBezTo>
                    <a:pt x="684848" y="3232150"/>
                    <a:pt x="851006" y="3349625"/>
                    <a:pt x="911860" y="3419475"/>
                  </a:cubicBezTo>
                  <a:cubicBezTo>
                    <a:pt x="972714" y="3489325"/>
                    <a:pt x="1071139" y="3578754"/>
                    <a:pt x="1010285" y="3581400"/>
                  </a:cubicBezTo>
                  <a:close/>
                </a:path>
              </a:pathLst>
            </a:custGeom>
            <a:solidFill>
              <a:schemeClr val="accent1"/>
            </a:solidFill>
            <a:ln>
              <a:noFill/>
            </a:ln>
            <a:effectLst>
              <a:outerShdw blurRad="203200" dist="38100" dir="2700000" algn="t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solidFill>
                  <a:prstClr val="white"/>
                </a:solidFill>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二、大学生心理危机</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1"/>
            </p:custDataLst>
          </p:nvPr>
        </p:nvSpPr>
        <p:spPr>
          <a:xfrm>
            <a:off x="961390" y="1454150"/>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indent="0" algn="ctr" defTabSz="913765" fontAlgn="base">
              <a:buSzPct val="100000"/>
              <a:buFont typeface="Wingdings" panose="05000000000000000000" charset="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（二）大学生心理危机的表现</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9" name="组合 58"/>
          <p:cNvGrpSpPr/>
          <p:nvPr>
            <p:custDataLst>
              <p:tags r:id="rId2"/>
            </p:custDataLst>
          </p:nvPr>
        </p:nvGrpSpPr>
        <p:grpSpPr>
          <a:xfrm rot="0">
            <a:off x="641985" y="2367280"/>
            <a:ext cx="2653665" cy="3498215"/>
            <a:chOff x="1473201" y="3520920"/>
            <a:chExt cx="2146637" cy="2560821"/>
          </a:xfrm>
        </p:grpSpPr>
        <p:sp>
          <p:nvSpPr>
            <p:cNvPr id="10" name="任意多边形 9"/>
            <p:cNvSpPr/>
            <p:nvPr>
              <p:custDataLst>
                <p:tags r:id="rId3"/>
              </p:custDataLst>
            </p:nvPr>
          </p:nvSpPr>
          <p:spPr>
            <a:xfrm>
              <a:off x="1473201" y="3636314"/>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normAutofit fontScale="90000"/>
            </a:bodyPr>
            <a:p>
              <a:pPr algn="just">
                <a:lnSpc>
                  <a:spcPct val="130000"/>
                </a:lnSpc>
              </a:pPr>
              <a:r>
                <a:rPr sz="1600" b="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 认知方面</a:t>
              </a:r>
              <a:endParaRPr sz="1600" b="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a:lnSpc>
                  <a:spcPct val="130000"/>
                </a:lnSpc>
              </a:pPr>
              <a:r>
                <a:rPr sz="160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身心沉浸于悲痛中，导致记忆和知觉改变，难以区分事物的异同，体验到的事物间的关系含糊不清，作决定和解决问题的能力受影响，有时害怕自己发狂。一旦危机解决可迅速恢复知觉。</a:t>
              </a:r>
              <a:endParaRPr sz="160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2" name="任意多边形 11"/>
            <p:cNvSpPr/>
            <p:nvPr>
              <p:custDataLst>
                <p:tags r:id="rId4"/>
              </p:custDataLst>
            </p:nvPr>
          </p:nvSpPr>
          <p:spPr>
            <a:xfrm rot="21207190">
              <a:off x="1567561" y="3520920"/>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rgbClr val="7EA9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a:lnSpc>
                  <a:spcPct val="150000"/>
                </a:lnSpc>
              </a:pPr>
              <a:r>
                <a:rPr lang="en-US" altLang="zh-CN" sz="2400" b="1" dirty="0">
                  <a:solidFill>
                    <a:schemeClr val="bg1"/>
                  </a:solidFill>
                  <a:sym typeface="Arial" panose="020B0604020202020204" pitchFamily="34" charset="0"/>
                </a:rPr>
                <a:t>A</a:t>
              </a:r>
              <a:endParaRPr lang="en-US" altLang="zh-CN" sz="2400" b="1" dirty="0">
                <a:solidFill>
                  <a:schemeClr val="bg1"/>
                </a:solidFill>
                <a:sym typeface="Arial" panose="020B0604020202020204" pitchFamily="34" charset="0"/>
              </a:endParaRPr>
            </a:p>
          </p:txBody>
        </p:sp>
      </p:grpSp>
      <p:grpSp>
        <p:nvGrpSpPr>
          <p:cNvPr id="13" name="组合 12"/>
          <p:cNvGrpSpPr/>
          <p:nvPr>
            <p:custDataLst>
              <p:tags r:id="rId5"/>
            </p:custDataLst>
          </p:nvPr>
        </p:nvGrpSpPr>
        <p:grpSpPr>
          <a:xfrm rot="0">
            <a:off x="3340100" y="2334895"/>
            <a:ext cx="2653665" cy="3498215"/>
            <a:chOff x="1473201" y="3520920"/>
            <a:chExt cx="2146637" cy="2560821"/>
          </a:xfrm>
        </p:grpSpPr>
        <p:sp>
          <p:nvSpPr>
            <p:cNvPr id="61" name="任意多边形 60"/>
            <p:cNvSpPr/>
            <p:nvPr>
              <p:custDataLst>
                <p:tags r:id="rId6"/>
              </p:custDataLst>
            </p:nvPr>
          </p:nvSpPr>
          <p:spPr>
            <a:xfrm>
              <a:off x="1473201" y="3636314"/>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normAutofit/>
            </a:bodyPr>
            <a:p>
              <a:pPr algn="just">
                <a:lnSpc>
                  <a:spcPct val="140000"/>
                </a:lnSpc>
              </a:pPr>
              <a:r>
                <a:rPr lang="zh-CN" altLang="en-US" sz="1400" b="1"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2. 情感方面</a:t>
              </a:r>
              <a:endParaRPr lang="zh-CN" altLang="en-US" sz="1400" b="1"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a:lnSpc>
                  <a:spcPct val="140000"/>
                </a:lnSpc>
              </a:pPr>
              <a:r>
                <a:rPr lang="zh-CN" altLang="en-US" sz="14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当事人表现为高度的焦虑、紧张、丧失感、空虚感，且可伴随恐惧、愤怒、罪恶、烦恼、羞惭等。</a:t>
              </a:r>
              <a:endParaRPr lang="zh-CN" altLang="en-US" sz="14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 name="任意多边形 15"/>
            <p:cNvSpPr/>
            <p:nvPr>
              <p:custDataLst>
                <p:tags r:id="rId7"/>
              </p:custDataLst>
            </p:nvPr>
          </p:nvSpPr>
          <p:spPr>
            <a:xfrm rot="21207190">
              <a:off x="1567561" y="3520920"/>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rgbClr val="7EA9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a:lnSpc>
                  <a:spcPct val="150000"/>
                </a:lnSpc>
              </a:pPr>
              <a:r>
                <a:rPr lang="en-US" altLang="zh-CN" sz="2400" b="1" dirty="0">
                  <a:solidFill>
                    <a:schemeClr val="bg1"/>
                  </a:solidFill>
                  <a:sym typeface="Arial" panose="020B0604020202020204" pitchFamily="34" charset="0"/>
                </a:rPr>
                <a:t>B</a:t>
              </a:r>
              <a:endParaRPr lang="en-US" altLang="zh-CN" sz="2400" b="1" dirty="0">
                <a:solidFill>
                  <a:schemeClr val="bg1"/>
                </a:solidFill>
                <a:sym typeface="Arial" panose="020B0604020202020204" pitchFamily="34" charset="0"/>
              </a:endParaRPr>
            </a:p>
          </p:txBody>
        </p:sp>
      </p:grpSp>
      <p:grpSp>
        <p:nvGrpSpPr>
          <p:cNvPr id="20" name="组合 19"/>
          <p:cNvGrpSpPr/>
          <p:nvPr>
            <p:custDataLst>
              <p:tags r:id="rId8"/>
            </p:custDataLst>
          </p:nvPr>
        </p:nvGrpSpPr>
        <p:grpSpPr>
          <a:xfrm rot="0">
            <a:off x="6043295" y="2334260"/>
            <a:ext cx="5391150" cy="3498850"/>
            <a:chOff x="1473201" y="3520920"/>
            <a:chExt cx="4361079" cy="2561286"/>
          </a:xfrm>
        </p:grpSpPr>
        <p:sp>
          <p:nvSpPr>
            <p:cNvPr id="21" name="任意多边形 20"/>
            <p:cNvSpPr/>
            <p:nvPr>
              <p:custDataLst>
                <p:tags r:id="rId9"/>
              </p:custDataLst>
            </p:nvPr>
          </p:nvSpPr>
          <p:spPr>
            <a:xfrm>
              <a:off x="1473201" y="3636314"/>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p>
              <a:pPr algn="just">
                <a:lnSpc>
                  <a:spcPct val="110000"/>
                </a:lnSpc>
              </a:pPr>
              <a:r>
                <a:rPr lang="zh-CN" altLang="en-US" sz="1400" b="1" spc="10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3. 行为方面</a:t>
              </a:r>
              <a:endParaRPr lang="zh-CN" altLang="en-US" sz="1400" b="1" spc="10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a:lnSpc>
                  <a:spcPct val="110000"/>
                </a:lnSpc>
              </a:pPr>
              <a:r>
                <a:rPr sz="140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不</a:t>
              </a:r>
              <a:r>
                <a:rPr lang="zh-CN" altLang="en-US" sz="14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能专心学习或工作；回避他人或以特殊方式来孤立自己；令人生厌；与社会联系破坏，可能发生对自己或周围的破坏性行为；拒绝别人的帮助，认为接受帮助是软弱无力的表现；行为和思维情感不一致；出现过</a:t>
              </a:r>
              <a:r>
                <a:rPr sz="140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去没有的非典型行为。</a:t>
              </a:r>
              <a:endParaRPr sz="140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任意多边形 21"/>
            <p:cNvSpPr/>
            <p:nvPr>
              <p:custDataLst>
                <p:tags r:id="rId10"/>
              </p:custDataLst>
            </p:nvPr>
          </p:nvSpPr>
          <p:spPr>
            <a:xfrm rot="21207190">
              <a:off x="1567561" y="3520920"/>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rgbClr val="7EA9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a:lnSpc>
                  <a:spcPct val="150000"/>
                </a:lnSpc>
              </a:pPr>
              <a:r>
                <a:rPr lang="en-US" altLang="zh-CN" sz="2400" b="1" dirty="0">
                  <a:solidFill>
                    <a:schemeClr val="bg1"/>
                  </a:solidFill>
                  <a:sym typeface="Arial" panose="020B0604020202020204" pitchFamily="34" charset="0"/>
                </a:rPr>
                <a:t>C</a:t>
              </a:r>
              <a:endParaRPr lang="en-US" altLang="zh-CN" sz="2400" b="1" dirty="0">
                <a:solidFill>
                  <a:schemeClr val="bg1"/>
                </a:solidFill>
                <a:sym typeface="Arial" panose="020B0604020202020204" pitchFamily="34" charset="0"/>
              </a:endParaRPr>
            </a:p>
          </p:txBody>
        </p:sp>
        <p:sp>
          <p:nvSpPr>
            <p:cNvPr id="23" name="任意多边形 22"/>
            <p:cNvSpPr/>
            <p:nvPr>
              <p:custDataLst>
                <p:tags r:id="rId11"/>
              </p:custDataLst>
            </p:nvPr>
          </p:nvSpPr>
          <p:spPr>
            <a:xfrm>
              <a:off x="3687643" y="3636779"/>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p>
              <a:pPr algn="just">
                <a:lnSpc>
                  <a:spcPct val="140000"/>
                </a:lnSpc>
              </a:pPr>
              <a:r>
                <a:rPr lang="zh-CN" altLang="en-US" sz="1400" b="1"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4. 躯体方面</a:t>
              </a:r>
              <a:endParaRPr lang="zh-CN" altLang="en-US" sz="1400" b="1"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a:lnSpc>
                  <a:spcPct val="140000"/>
                </a:lnSpc>
              </a:pPr>
              <a:r>
                <a:rPr lang="zh-CN" altLang="en-US" sz="14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有失眠、头晕、食欲不振、胃部不适等症状。当大学生出现两个或两个以上方面的表现，我们认为该学生出现了心理危机。</a:t>
              </a:r>
              <a:endParaRPr lang="zh-CN" altLang="en-US" sz="1400" spc="150">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4" name="任意多边形 23"/>
            <p:cNvSpPr/>
            <p:nvPr>
              <p:custDataLst>
                <p:tags r:id="rId12"/>
              </p:custDataLst>
            </p:nvPr>
          </p:nvSpPr>
          <p:spPr>
            <a:xfrm rot="21207190">
              <a:off x="3779432" y="3521385"/>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rgbClr val="7EA9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a:lnSpc>
                  <a:spcPct val="150000"/>
                </a:lnSpc>
              </a:pPr>
              <a:r>
                <a:rPr lang="en-US" altLang="zh-CN" sz="2400" b="1" dirty="0">
                  <a:solidFill>
                    <a:schemeClr val="bg1"/>
                  </a:solidFill>
                  <a:sym typeface="Arial" panose="020B0604020202020204" pitchFamily="34" charset="0"/>
                </a:rPr>
                <a:t>C</a:t>
              </a:r>
              <a:endParaRPr lang="en-US" altLang="zh-CN" sz="2400" b="1" dirty="0">
                <a:solidFill>
                  <a:schemeClr val="bg1"/>
                </a:solidFill>
                <a:sym typeface="Arial" panose="020B0604020202020204" pitchFamily="34" charset="0"/>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二、大学生心理危机</a:t>
            </a:r>
            <a:endParaRPr lang="zh-CN" altLang="en-US" sz="2400" b="1" spc="300" noProof="0" dirty="0">
              <a:ln>
                <a:noFill/>
              </a:ln>
              <a:solidFill>
                <a:srgbClr val="FCC301"/>
              </a:solidFill>
              <a:effectLst/>
              <a:uLnTx/>
              <a:sym typeface="+mn-ea"/>
            </a:endParaRPr>
          </a:p>
        </p:txBody>
      </p:sp>
      <p:sp>
        <p:nvSpPr>
          <p:cNvPr id="4" name="Freeform 6"/>
          <p:cNvSpPr/>
          <p:nvPr>
            <p:custDataLst>
              <p:tags r:id="rId1"/>
            </p:custDataLst>
          </p:nvPr>
        </p:nvSpPr>
        <p:spPr bwMode="auto">
          <a:xfrm>
            <a:off x="1460500" y="5635400"/>
            <a:ext cx="617538" cy="627063"/>
          </a:xfrm>
          <a:custGeom>
            <a:avLst/>
            <a:gdLst>
              <a:gd name="T0" fmla="*/ 152 w 170"/>
              <a:gd name="T1" fmla="*/ 19 h 171"/>
              <a:gd name="T2" fmla="*/ 84 w 170"/>
              <a:gd name="T3" fmla="*/ 19 h 171"/>
              <a:gd name="T4" fmla="*/ 18 w 170"/>
              <a:gd name="T5" fmla="*/ 84 h 171"/>
              <a:gd name="T6" fmla="*/ 18 w 170"/>
              <a:gd name="T7" fmla="*/ 152 h 171"/>
              <a:gd name="T8" fmla="*/ 18 w 170"/>
              <a:gd name="T9" fmla="*/ 152 h 171"/>
              <a:gd name="T10" fmla="*/ 86 w 170"/>
              <a:gd name="T11" fmla="*/ 152 h 171"/>
              <a:gd name="T12" fmla="*/ 152 w 170"/>
              <a:gd name="T13" fmla="*/ 87 h 171"/>
              <a:gd name="T14" fmla="*/ 152 w 170"/>
              <a:gd name="T15" fmla="*/ 19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1">
                <a:moveTo>
                  <a:pt x="152" y="19"/>
                </a:moveTo>
                <a:cubicBezTo>
                  <a:pt x="133" y="0"/>
                  <a:pt x="102" y="0"/>
                  <a:pt x="84" y="19"/>
                </a:cubicBezTo>
                <a:cubicBezTo>
                  <a:pt x="18" y="84"/>
                  <a:pt x="18" y="84"/>
                  <a:pt x="18" y="84"/>
                </a:cubicBezTo>
                <a:cubicBezTo>
                  <a:pt x="0" y="103"/>
                  <a:pt x="0" y="133"/>
                  <a:pt x="18" y="152"/>
                </a:cubicBezTo>
                <a:cubicBezTo>
                  <a:pt x="18" y="152"/>
                  <a:pt x="18" y="152"/>
                  <a:pt x="18" y="152"/>
                </a:cubicBezTo>
                <a:cubicBezTo>
                  <a:pt x="37" y="171"/>
                  <a:pt x="68" y="171"/>
                  <a:pt x="86" y="152"/>
                </a:cubicBezTo>
                <a:cubicBezTo>
                  <a:pt x="152" y="87"/>
                  <a:pt x="152" y="87"/>
                  <a:pt x="152" y="87"/>
                </a:cubicBezTo>
                <a:cubicBezTo>
                  <a:pt x="170" y="68"/>
                  <a:pt x="170" y="37"/>
                  <a:pt x="152"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Freeform 7"/>
          <p:cNvSpPr/>
          <p:nvPr>
            <p:custDataLst>
              <p:tags r:id="rId2"/>
            </p:custDataLst>
          </p:nvPr>
        </p:nvSpPr>
        <p:spPr bwMode="auto">
          <a:xfrm>
            <a:off x="282575" y="1693545"/>
            <a:ext cx="5070475" cy="4568825"/>
          </a:xfrm>
          <a:custGeom>
            <a:avLst/>
            <a:gdLst>
              <a:gd name="T0" fmla="*/ 1106 w 1193"/>
              <a:gd name="T1" fmla="*/ 532 h 1163"/>
              <a:gd name="T2" fmla="*/ 1050 w 1193"/>
              <a:gd name="T3" fmla="*/ 588 h 1163"/>
              <a:gd name="T4" fmla="*/ 982 w 1193"/>
              <a:gd name="T5" fmla="*/ 588 h 1163"/>
              <a:gd name="T6" fmla="*/ 982 w 1193"/>
              <a:gd name="T7" fmla="*/ 588 h 1163"/>
              <a:gd name="T8" fmla="*/ 982 w 1193"/>
              <a:gd name="T9" fmla="*/ 521 h 1163"/>
              <a:gd name="T10" fmla="*/ 1103 w 1193"/>
              <a:gd name="T11" fmla="*/ 399 h 1163"/>
              <a:gd name="T12" fmla="*/ 1103 w 1193"/>
              <a:gd name="T13" fmla="*/ 331 h 1163"/>
              <a:gd name="T14" fmla="*/ 1036 w 1193"/>
              <a:gd name="T15" fmla="*/ 331 h 1163"/>
              <a:gd name="T16" fmla="*/ 1020 w 1193"/>
              <a:gd name="T17" fmla="*/ 347 h 1163"/>
              <a:gd name="T18" fmla="*/ 952 w 1193"/>
              <a:gd name="T19" fmla="*/ 347 h 1163"/>
              <a:gd name="T20" fmla="*/ 952 w 1193"/>
              <a:gd name="T21" fmla="*/ 279 h 1163"/>
              <a:gd name="T22" fmla="*/ 1145 w 1193"/>
              <a:gd name="T23" fmla="*/ 86 h 1163"/>
              <a:gd name="T24" fmla="*/ 1145 w 1193"/>
              <a:gd name="T25" fmla="*/ 18 h 1163"/>
              <a:gd name="T26" fmla="*/ 1077 w 1193"/>
              <a:gd name="T27" fmla="*/ 18 h 1163"/>
              <a:gd name="T28" fmla="*/ 764 w 1193"/>
              <a:gd name="T29" fmla="*/ 332 h 1163"/>
              <a:gd name="T30" fmla="*/ 762 w 1193"/>
              <a:gd name="T31" fmla="*/ 333 h 1163"/>
              <a:gd name="T32" fmla="*/ 697 w 1193"/>
              <a:gd name="T33" fmla="*/ 330 h 1163"/>
              <a:gd name="T34" fmla="*/ 696 w 1193"/>
              <a:gd name="T35" fmla="*/ 329 h 1163"/>
              <a:gd name="T36" fmla="*/ 696 w 1193"/>
              <a:gd name="T37" fmla="*/ 261 h 1163"/>
              <a:gd name="T38" fmla="*/ 767 w 1193"/>
              <a:gd name="T39" fmla="*/ 190 h 1163"/>
              <a:gd name="T40" fmla="*/ 767 w 1193"/>
              <a:gd name="T41" fmla="*/ 122 h 1163"/>
              <a:gd name="T42" fmla="*/ 699 w 1193"/>
              <a:gd name="T43" fmla="*/ 122 h 1163"/>
              <a:gd name="T44" fmla="*/ 163 w 1193"/>
              <a:gd name="T45" fmla="*/ 658 h 1163"/>
              <a:gd name="T46" fmla="*/ 163 w 1193"/>
              <a:gd name="T47" fmla="*/ 726 h 1163"/>
              <a:gd name="T48" fmla="*/ 163 w 1193"/>
              <a:gd name="T49" fmla="*/ 726 h 1163"/>
              <a:gd name="T50" fmla="*/ 231 w 1193"/>
              <a:gd name="T51" fmla="*/ 726 h 1163"/>
              <a:gd name="T52" fmla="*/ 351 w 1193"/>
              <a:gd name="T53" fmla="*/ 607 h 1163"/>
              <a:gd name="T54" fmla="*/ 418 w 1193"/>
              <a:gd name="T55" fmla="*/ 607 h 1163"/>
              <a:gd name="T56" fmla="*/ 420 w 1193"/>
              <a:gd name="T57" fmla="*/ 608 h 1163"/>
              <a:gd name="T58" fmla="*/ 423 w 1193"/>
              <a:gd name="T59" fmla="*/ 672 h 1163"/>
              <a:gd name="T60" fmla="*/ 18 w 1193"/>
              <a:gd name="T61" fmla="*/ 1077 h 1163"/>
              <a:gd name="T62" fmla="*/ 18 w 1193"/>
              <a:gd name="T63" fmla="*/ 1145 h 1163"/>
              <a:gd name="T64" fmla="*/ 86 w 1193"/>
              <a:gd name="T65" fmla="*/ 1145 h 1163"/>
              <a:gd name="T66" fmla="*/ 386 w 1193"/>
              <a:gd name="T67" fmla="*/ 845 h 1163"/>
              <a:gd name="T68" fmla="*/ 454 w 1193"/>
              <a:gd name="T69" fmla="*/ 845 h 1163"/>
              <a:gd name="T70" fmla="*/ 454 w 1193"/>
              <a:gd name="T71" fmla="*/ 845 h 1163"/>
              <a:gd name="T72" fmla="*/ 454 w 1193"/>
              <a:gd name="T73" fmla="*/ 912 h 1163"/>
              <a:gd name="T74" fmla="*/ 435 w 1193"/>
              <a:gd name="T75" fmla="*/ 932 h 1163"/>
              <a:gd name="T76" fmla="*/ 435 w 1193"/>
              <a:gd name="T77" fmla="*/ 1000 h 1163"/>
              <a:gd name="T78" fmla="*/ 502 w 1193"/>
              <a:gd name="T79" fmla="*/ 1000 h 1163"/>
              <a:gd name="T80" fmla="*/ 780 w 1193"/>
              <a:gd name="T81" fmla="*/ 722 h 1163"/>
              <a:gd name="T82" fmla="*/ 848 w 1193"/>
              <a:gd name="T83" fmla="*/ 722 h 1163"/>
              <a:gd name="T84" fmla="*/ 848 w 1193"/>
              <a:gd name="T85" fmla="*/ 722 h 1163"/>
              <a:gd name="T86" fmla="*/ 848 w 1193"/>
              <a:gd name="T87" fmla="*/ 790 h 1163"/>
              <a:gd name="T88" fmla="*/ 570 w 1193"/>
              <a:gd name="T89" fmla="*/ 1068 h 1163"/>
              <a:gd name="T90" fmla="*/ 570 w 1193"/>
              <a:gd name="T91" fmla="*/ 1136 h 1163"/>
              <a:gd name="T92" fmla="*/ 638 w 1193"/>
              <a:gd name="T93" fmla="*/ 1136 h 1163"/>
              <a:gd name="T94" fmla="*/ 1174 w 1193"/>
              <a:gd name="T95" fmla="*/ 600 h 1163"/>
              <a:gd name="T96" fmla="*/ 1174 w 1193"/>
              <a:gd name="T97" fmla="*/ 532 h 1163"/>
              <a:gd name="T98" fmla="*/ 1106 w 1193"/>
              <a:gd name="T99" fmla="*/ 532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93" h="1163">
                <a:moveTo>
                  <a:pt x="1106" y="532"/>
                </a:moveTo>
                <a:cubicBezTo>
                  <a:pt x="1050" y="588"/>
                  <a:pt x="1050" y="588"/>
                  <a:pt x="1050" y="588"/>
                </a:cubicBezTo>
                <a:cubicBezTo>
                  <a:pt x="1031" y="607"/>
                  <a:pt x="1001" y="607"/>
                  <a:pt x="982" y="588"/>
                </a:cubicBezTo>
                <a:cubicBezTo>
                  <a:pt x="982" y="588"/>
                  <a:pt x="982" y="588"/>
                  <a:pt x="982" y="588"/>
                </a:cubicBezTo>
                <a:cubicBezTo>
                  <a:pt x="963" y="570"/>
                  <a:pt x="963" y="539"/>
                  <a:pt x="982" y="521"/>
                </a:cubicBezTo>
                <a:cubicBezTo>
                  <a:pt x="1103" y="399"/>
                  <a:pt x="1103" y="399"/>
                  <a:pt x="1103" y="399"/>
                </a:cubicBezTo>
                <a:cubicBezTo>
                  <a:pt x="1122" y="380"/>
                  <a:pt x="1122" y="350"/>
                  <a:pt x="1103" y="331"/>
                </a:cubicBezTo>
                <a:cubicBezTo>
                  <a:pt x="1085" y="312"/>
                  <a:pt x="1054" y="312"/>
                  <a:pt x="1036" y="331"/>
                </a:cubicBezTo>
                <a:cubicBezTo>
                  <a:pt x="1020" y="347"/>
                  <a:pt x="1020" y="347"/>
                  <a:pt x="1020" y="347"/>
                </a:cubicBezTo>
                <a:cubicBezTo>
                  <a:pt x="1001" y="365"/>
                  <a:pt x="971" y="365"/>
                  <a:pt x="952" y="347"/>
                </a:cubicBezTo>
                <a:cubicBezTo>
                  <a:pt x="934" y="328"/>
                  <a:pt x="934" y="297"/>
                  <a:pt x="952" y="279"/>
                </a:cubicBezTo>
                <a:cubicBezTo>
                  <a:pt x="1145" y="86"/>
                  <a:pt x="1145" y="86"/>
                  <a:pt x="1145" y="86"/>
                </a:cubicBezTo>
                <a:cubicBezTo>
                  <a:pt x="1163" y="68"/>
                  <a:pt x="1163" y="37"/>
                  <a:pt x="1145" y="18"/>
                </a:cubicBezTo>
                <a:cubicBezTo>
                  <a:pt x="1126" y="0"/>
                  <a:pt x="1095" y="0"/>
                  <a:pt x="1077" y="18"/>
                </a:cubicBezTo>
                <a:cubicBezTo>
                  <a:pt x="764" y="332"/>
                  <a:pt x="764" y="332"/>
                  <a:pt x="764" y="332"/>
                </a:cubicBezTo>
                <a:cubicBezTo>
                  <a:pt x="762" y="333"/>
                  <a:pt x="762" y="333"/>
                  <a:pt x="762" y="333"/>
                </a:cubicBezTo>
                <a:cubicBezTo>
                  <a:pt x="743" y="349"/>
                  <a:pt x="715" y="348"/>
                  <a:pt x="697" y="330"/>
                </a:cubicBezTo>
                <a:cubicBezTo>
                  <a:pt x="696" y="329"/>
                  <a:pt x="696" y="329"/>
                  <a:pt x="696" y="329"/>
                </a:cubicBezTo>
                <a:cubicBezTo>
                  <a:pt x="678" y="310"/>
                  <a:pt x="678" y="280"/>
                  <a:pt x="696" y="261"/>
                </a:cubicBezTo>
                <a:cubicBezTo>
                  <a:pt x="767" y="190"/>
                  <a:pt x="767" y="190"/>
                  <a:pt x="767" y="190"/>
                </a:cubicBezTo>
                <a:cubicBezTo>
                  <a:pt x="786" y="172"/>
                  <a:pt x="786" y="141"/>
                  <a:pt x="767" y="122"/>
                </a:cubicBezTo>
                <a:cubicBezTo>
                  <a:pt x="748" y="104"/>
                  <a:pt x="718" y="104"/>
                  <a:pt x="699" y="122"/>
                </a:cubicBezTo>
                <a:cubicBezTo>
                  <a:pt x="163" y="658"/>
                  <a:pt x="163" y="658"/>
                  <a:pt x="163" y="658"/>
                </a:cubicBezTo>
                <a:cubicBezTo>
                  <a:pt x="145" y="677"/>
                  <a:pt x="145" y="707"/>
                  <a:pt x="163" y="726"/>
                </a:cubicBezTo>
                <a:cubicBezTo>
                  <a:pt x="163" y="726"/>
                  <a:pt x="163" y="726"/>
                  <a:pt x="163" y="726"/>
                </a:cubicBezTo>
                <a:cubicBezTo>
                  <a:pt x="182" y="745"/>
                  <a:pt x="213" y="745"/>
                  <a:pt x="231" y="726"/>
                </a:cubicBezTo>
                <a:cubicBezTo>
                  <a:pt x="351" y="607"/>
                  <a:pt x="351" y="607"/>
                  <a:pt x="351" y="607"/>
                </a:cubicBezTo>
                <a:cubicBezTo>
                  <a:pt x="369" y="588"/>
                  <a:pt x="400" y="588"/>
                  <a:pt x="418" y="607"/>
                </a:cubicBezTo>
                <a:cubicBezTo>
                  <a:pt x="420" y="608"/>
                  <a:pt x="420" y="608"/>
                  <a:pt x="420" y="608"/>
                </a:cubicBezTo>
                <a:cubicBezTo>
                  <a:pt x="437" y="626"/>
                  <a:pt x="438" y="654"/>
                  <a:pt x="423" y="672"/>
                </a:cubicBezTo>
                <a:cubicBezTo>
                  <a:pt x="18" y="1077"/>
                  <a:pt x="18" y="1077"/>
                  <a:pt x="18" y="1077"/>
                </a:cubicBezTo>
                <a:cubicBezTo>
                  <a:pt x="0" y="1095"/>
                  <a:pt x="0" y="1126"/>
                  <a:pt x="18" y="1145"/>
                </a:cubicBezTo>
                <a:cubicBezTo>
                  <a:pt x="37" y="1163"/>
                  <a:pt x="68" y="1163"/>
                  <a:pt x="86" y="1145"/>
                </a:cubicBezTo>
                <a:cubicBezTo>
                  <a:pt x="386" y="845"/>
                  <a:pt x="386" y="845"/>
                  <a:pt x="386" y="845"/>
                </a:cubicBezTo>
                <a:cubicBezTo>
                  <a:pt x="405" y="826"/>
                  <a:pt x="436" y="826"/>
                  <a:pt x="454" y="845"/>
                </a:cubicBezTo>
                <a:cubicBezTo>
                  <a:pt x="454" y="845"/>
                  <a:pt x="454" y="845"/>
                  <a:pt x="454" y="845"/>
                </a:cubicBezTo>
                <a:cubicBezTo>
                  <a:pt x="473" y="863"/>
                  <a:pt x="473" y="894"/>
                  <a:pt x="454" y="912"/>
                </a:cubicBezTo>
                <a:cubicBezTo>
                  <a:pt x="435" y="932"/>
                  <a:pt x="435" y="932"/>
                  <a:pt x="435" y="932"/>
                </a:cubicBezTo>
                <a:cubicBezTo>
                  <a:pt x="416" y="951"/>
                  <a:pt x="416" y="981"/>
                  <a:pt x="435" y="1000"/>
                </a:cubicBezTo>
                <a:cubicBezTo>
                  <a:pt x="453" y="1019"/>
                  <a:pt x="484" y="1019"/>
                  <a:pt x="502" y="1000"/>
                </a:cubicBezTo>
                <a:cubicBezTo>
                  <a:pt x="780" y="722"/>
                  <a:pt x="780" y="722"/>
                  <a:pt x="780" y="722"/>
                </a:cubicBezTo>
                <a:cubicBezTo>
                  <a:pt x="799" y="704"/>
                  <a:pt x="830" y="704"/>
                  <a:pt x="848" y="722"/>
                </a:cubicBezTo>
                <a:cubicBezTo>
                  <a:pt x="848" y="722"/>
                  <a:pt x="848" y="722"/>
                  <a:pt x="848" y="722"/>
                </a:cubicBezTo>
                <a:cubicBezTo>
                  <a:pt x="867" y="741"/>
                  <a:pt x="867" y="771"/>
                  <a:pt x="848" y="790"/>
                </a:cubicBezTo>
                <a:cubicBezTo>
                  <a:pt x="570" y="1068"/>
                  <a:pt x="570" y="1068"/>
                  <a:pt x="570" y="1068"/>
                </a:cubicBezTo>
                <a:cubicBezTo>
                  <a:pt x="552" y="1087"/>
                  <a:pt x="552" y="1117"/>
                  <a:pt x="570" y="1136"/>
                </a:cubicBezTo>
                <a:cubicBezTo>
                  <a:pt x="589" y="1154"/>
                  <a:pt x="620" y="1154"/>
                  <a:pt x="638" y="1136"/>
                </a:cubicBezTo>
                <a:cubicBezTo>
                  <a:pt x="1174" y="600"/>
                  <a:pt x="1174" y="600"/>
                  <a:pt x="1174" y="600"/>
                </a:cubicBezTo>
                <a:cubicBezTo>
                  <a:pt x="1193" y="581"/>
                  <a:pt x="1193" y="551"/>
                  <a:pt x="1174" y="532"/>
                </a:cubicBezTo>
                <a:cubicBezTo>
                  <a:pt x="1155" y="513"/>
                  <a:pt x="1125" y="513"/>
                  <a:pt x="1106" y="53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Freeform 9"/>
          <p:cNvSpPr/>
          <p:nvPr>
            <p:custDataLst>
              <p:tags r:id="rId3"/>
            </p:custDataLst>
          </p:nvPr>
        </p:nvSpPr>
        <p:spPr bwMode="auto">
          <a:xfrm>
            <a:off x="3222625" y="4921025"/>
            <a:ext cx="1036638" cy="1044575"/>
          </a:xfrm>
          <a:custGeom>
            <a:avLst/>
            <a:gdLst>
              <a:gd name="T0" fmla="*/ 266 w 285"/>
              <a:gd name="T1" fmla="*/ 19 h 285"/>
              <a:gd name="T2" fmla="*/ 198 w 285"/>
              <a:gd name="T3" fmla="*/ 19 h 285"/>
              <a:gd name="T4" fmla="*/ 19 w 285"/>
              <a:gd name="T5" fmla="*/ 199 h 285"/>
              <a:gd name="T6" fmla="*/ 19 w 285"/>
              <a:gd name="T7" fmla="*/ 266 h 285"/>
              <a:gd name="T8" fmla="*/ 87 w 285"/>
              <a:gd name="T9" fmla="*/ 266 h 285"/>
              <a:gd name="T10" fmla="*/ 266 w 285"/>
              <a:gd name="T11" fmla="*/ 87 h 285"/>
              <a:gd name="T12" fmla="*/ 266 w 285"/>
              <a:gd name="T13" fmla="*/ 19 h 285"/>
            </a:gdLst>
            <a:ahLst/>
            <a:cxnLst>
              <a:cxn ang="0">
                <a:pos x="T0" y="T1"/>
              </a:cxn>
              <a:cxn ang="0">
                <a:pos x="T2" y="T3"/>
              </a:cxn>
              <a:cxn ang="0">
                <a:pos x="T4" y="T5"/>
              </a:cxn>
              <a:cxn ang="0">
                <a:pos x="T6" y="T7"/>
              </a:cxn>
              <a:cxn ang="0">
                <a:pos x="T8" y="T9"/>
              </a:cxn>
              <a:cxn ang="0">
                <a:pos x="T10" y="T11"/>
              </a:cxn>
              <a:cxn ang="0">
                <a:pos x="T12" y="T13"/>
              </a:cxn>
            </a:cxnLst>
            <a:rect l="0" t="0" r="r" b="b"/>
            <a:pathLst>
              <a:path w="285" h="285">
                <a:moveTo>
                  <a:pt x="266" y="19"/>
                </a:moveTo>
                <a:cubicBezTo>
                  <a:pt x="248" y="0"/>
                  <a:pt x="217" y="0"/>
                  <a:pt x="198" y="19"/>
                </a:cubicBezTo>
                <a:cubicBezTo>
                  <a:pt x="19" y="199"/>
                  <a:pt x="19" y="199"/>
                  <a:pt x="19" y="199"/>
                </a:cubicBezTo>
                <a:cubicBezTo>
                  <a:pt x="0" y="217"/>
                  <a:pt x="0" y="248"/>
                  <a:pt x="19" y="266"/>
                </a:cubicBezTo>
                <a:cubicBezTo>
                  <a:pt x="38" y="285"/>
                  <a:pt x="68" y="285"/>
                  <a:pt x="87" y="266"/>
                </a:cubicBezTo>
                <a:cubicBezTo>
                  <a:pt x="266" y="87"/>
                  <a:pt x="266" y="87"/>
                  <a:pt x="266" y="87"/>
                </a:cubicBezTo>
                <a:cubicBezTo>
                  <a:pt x="285" y="68"/>
                  <a:pt x="285" y="38"/>
                  <a:pt x="266"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8" name="Freeform 10"/>
          <p:cNvSpPr/>
          <p:nvPr>
            <p:custDataLst>
              <p:tags r:id="rId4"/>
            </p:custDataLst>
          </p:nvPr>
        </p:nvSpPr>
        <p:spPr bwMode="auto">
          <a:xfrm>
            <a:off x="2859088" y="1226912"/>
            <a:ext cx="622300" cy="627063"/>
          </a:xfrm>
          <a:custGeom>
            <a:avLst/>
            <a:gdLst>
              <a:gd name="T0" fmla="*/ 87 w 171"/>
              <a:gd name="T1" fmla="*/ 152 h 171"/>
              <a:gd name="T2" fmla="*/ 152 w 171"/>
              <a:gd name="T3" fmla="*/ 87 h 171"/>
              <a:gd name="T4" fmla="*/ 152 w 171"/>
              <a:gd name="T5" fmla="*/ 19 h 171"/>
              <a:gd name="T6" fmla="*/ 85 w 171"/>
              <a:gd name="T7" fmla="*/ 19 h 171"/>
              <a:gd name="T8" fmla="*/ 19 w 171"/>
              <a:gd name="T9" fmla="*/ 84 h 171"/>
              <a:gd name="T10" fmla="*/ 19 w 171"/>
              <a:gd name="T11" fmla="*/ 152 h 171"/>
              <a:gd name="T12" fmla="*/ 87 w 171"/>
              <a:gd name="T13" fmla="*/ 152 h 171"/>
            </a:gdLst>
            <a:ahLst/>
            <a:cxnLst>
              <a:cxn ang="0">
                <a:pos x="T0" y="T1"/>
              </a:cxn>
              <a:cxn ang="0">
                <a:pos x="T2" y="T3"/>
              </a:cxn>
              <a:cxn ang="0">
                <a:pos x="T4" y="T5"/>
              </a:cxn>
              <a:cxn ang="0">
                <a:pos x="T6" y="T7"/>
              </a:cxn>
              <a:cxn ang="0">
                <a:pos x="T8" y="T9"/>
              </a:cxn>
              <a:cxn ang="0">
                <a:pos x="T10" y="T11"/>
              </a:cxn>
              <a:cxn ang="0">
                <a:pos x="T12" y="T13"/>
              </a:cxn>
            </a:cxnLst>
            <a:rect l="0" t="0" r="r" b="b"/>
            <a:pathLst>
              <a:path w="171" h="171">
                <a:moveTo>
                  <a:pt x="87" y="152"/>
                </a:moveTo>
                <a:cubicBezTo>
                  <a:pt x="152" y="87"/>
                  <a:pt x="152" y="87"/>
                  <a:pt x="152" y="87"/>
                </a:cubicBezTo>
                <a:cubicBezTo>
                  <a:pt x="171" y="68"/>
                  <a:pt x="171" y="38"/>
                  <a:pt x="152" y="19"/>
                </a:cubicBezTo>
                <a:cubicBezTo>
                  <a:pt x="134" y="0"/>
                  <a:pt x="103" y="0"/>
                  <a:pt x="85" y="19"/>
                </a:cubicBezTo>
                <a:cubicBezTo>
                  <a:pt x="19" y="84"/>
                  <a:pt x="19" y="84"/>
                  <a:pt x="19" y="84"/>
                </a:cubicBezTo>
                <a:cubicBezTo>
                  <a:pt x="0" y="103"/>
                  <a:pt x="0" y="134"/>
                  <a:pt x="19" y="152"/>
                </a:cubicBezTo>
                <a:cubicBezTo>
                  <a:pt x="38" y="171"/>
                  <a:pt x="68" y="171"/>
                  <a:pt x="87" y="15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Freeform 11"/>
          <p:cNvSpPr/>
          <p:nvPr>
            <p:custDataLst>
              <p:tags r:id="rId5"/>
            </p:custDataLst>
          </p:nvPr>
        </p:nvSpPr>
        <p:spPr bwMode="auto">
          <a:xfrm>
            <a:off x="849313" y="1873025"/>
            <a:ext cx="1516063" cy="1524000"/>
          </a:xfrm>
          <a:custGeom>
            <a:avLst/>
            <a:gdLst>
              <a:gd name="T0" fmla="*/ 87 w 417"/>
              <a:gd name="T1" fmla="*/ 398 h 416"/>
              <a:gd name="T2" fmla="*/ 398 w 417"/>
              <a:gd name="T3" fmla="*/ 87 h 416"/>
              <a:gd name="T4" fmla="*/ 398 w 417"/>
              <a:gd name="T5" fmla="*/ 19 h 416"/>
              <a:gd name="T6" fmla="*/ 330 w 417"/>
              <a:gd name="T7" fmla="*/ 19 h 416"/>
              <a:gd name="T8" fmla="*/ 19 w 417"/>
              <a:gd name="T9" fmla="*/ 330 h 416"/>
              <a:gd name="T10" fmla="*/ 19 w 417"/>
              <a:gd name="T11" fmla="*/ 398 h 416"/>
              <a:gd name="T12" fmla="*/ 87 w 417"/>
              <a:gd name="T13" fmla="*/ 398 h 416"/>
            </a:gdLst>
            <a:ahLst/>
            <a:cxnLst>
              <a:cxn ang="0">
                <a:pos x="T0" y="T1"/>
              </a:cxn>
              <a:cxn ang="0">
                <a:pos x="T2" y="T3"/>
              </a:cxn>
              <a:cxn ang="0">
                <a:pos x="T4" y="T5"/>
              </a:cxn>
              <a:cxn ang="0">
                <a:pos x="T6" y="T7"/>
              </a:cxn>
              <a:cxn ang="0">
                <a:pos x="T8" y="T9"/>
              </a:cxn>
              <a:cxn ang="0">
                <a:pos x="T10" y="T11"/>
              </a:cxn>
              <a:cxn ang="0">
                <a:pos x="T12" y="T13"/>
              </a:cxn>
            </a:cxnLst>
            <a:rect l="0" t="0" r="r" b="b"/>
            <a:pathLst>
              <a:path w="417" h="416">
                <a:moveTo>
                  <a:pt x="87" y="398"/>
                </a:moveTo>
                <a:cubicBezTo>
                  <a:pt x="398" y="87"/>
                  <a:pt x="398" y="87"/>
                  <a:pt x="398" y="87"/>
                </a:cubicBezTo>
                <a:cubicBezTo>
                  <a:pt x="417" y="68"/>
                  <a:pt x="417" y="37"/>
                  <a:pt x="398" y="19"/>
                </a:cubicBezTo>
                <a:cubicBezTo>
                  <a:pt x="379" y="0"/>
                  <a:pt x="349" y="0"/>
                  <a:pt x="330" y="19"/>
                </a:cubicBezTo>
                <a:cubicBezTo>
                  <a:pt x="19" y="330"/>
                  <a:pt x="19" y="330"/>
                  <a:pt x="19" y="330"/>
                </a:cubicBezTo>
                <a:cubicBezTo>
                  <a:pt x="0" y="348"/>
                  <a:pt x="0" y="379"/>
                  <a:pt x="19" y="398"/>
                </a:cubicBezTo>
                <a:cubicBezTo>
                  <a:pt x="38" y="416"/>
                  <a:pt x="68" y="416"/>
                  <a:pt x="87" y="398"/>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Text Placeholder 1"/>
          <p:cNvSpPr>
            <a:spLocks noGrp="1"/>
          </p:cNvSpPr>
          <p:nvPr>
            <p:custDataLst>
              <p:tags r:id="rId6"/>
            </p:custDataLst>
          </p:nvPr>
        </p:nvSpPr>
        <p:spPr>
          <a:xfrm>
            <a:off x="5479415" y="1304290"/>
            <a:ext cx="4787900" cy="472440"/>
          </a:xfrm>
          <a:prstGeom prst="rect">
            <a:avLst/>
          </a:prstGeom>
        </p:spPr>
        <p:txBody>
          <a:bodyPr vert="horz" lIns="90000" tIns="46800" rIns="90000" bIns="46800" rtlCol="0" anchor="b">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indent="0" algn="ctr">
              <a:lnSpc>
                <a:spcPct val="120000"/>
              </a:lnSpc>
              <a:spcAft>
                <a:spcPts val="0"/>
              </a:spcAft>
              <a:buNone/>
            </a:pPr>
            <a:r>
              <a:rPr lang="zh-CN" altLang="en-US" sz="1800" b="1" spc="300">
                <a:solidFill>
                  <a:schemeClr val="tx1">
                    <a:lumMod val="75000"/>
                    <a:lumOff val="25000"/>
                  </a:schemeClr>
                </a:solidFill>
                <a:sym typeface="Arial" panose="020B0604020202020204" pitchFamily="34" charset="0"/>
              </a:rPr>
              <a:t>（三）大学生心理危机的几种主要诱因</a:t>
            </a:r>
            <a:endParaRPr lang="zh-CN" altLang="en-US" sz="1800" b="1" spc="300">
              <a:solidFill>
                <a:schemeClr val="tx1">
                  <a:lumMod val="75000"/>
                  <a:lumOff val="25000"/>
                </a:schemeClr>
              </a:solidFill>
              <a:sym typeface="Arial" panose="020B0604020202020204" pitchFamily="34" charset="0"/>
            </a:endParaRPr>
          </a:p>
        </p:txBody>
      </p:sp>
      <p:grpSp>
        <p:nvGrpSpPr>
          <p:cNvPr id="29" name="组合 28"/>
          <p:cNvGrpSpPr/>
          <p:nvPr/>
        </p:nvGrpSpPr>
        <p:grpSpPr>
          <a:xfrm>
            <a:off x="6146800" y="2000250"/>
            <a:ext cx="4705415" cy="692150"/>
            <a:chOff x="7514" y="4774"/>
            <a:chExt cx="7536" cy="1090"/>
          </a:xfrm>
        </p:grpSpPr>
        <p:sp>
          <p:nvSpPr>
            <p:cNvPr id="34" name="TextBox 29"/>
            <p:cNvSpPr txBox="1"/>
            <p:nvPr>
              <p:custDataLst>
                <p:tags r:id="rId7"/>
              </p:custDataLst>
            </p:nvPr>
          </p:nvSpPr>
          <p:spPr>
            <a:xfrm>
              <a:off x="8503" y="4992"/>
              <a:ext cx="6547" cy="571"/>
            </a:xfrm>
            <a:prstGeom prst="rect">
              <a:avLst/>
            </a:prstGeom>
            <a:noFill/>
          </p:spPr>
          <p:txBody>
            <a:bodyPr wrap="square" rtlCol="0" anchor="t"/>
            <a:lstStyle/>
            <a:p>
              <a:pPr lvl="0">
                <a:lnSpc>
                  <a:spcPct val="120000"/>
                </a:lnSpc>
                <a:defRPr/>
              </a:pPr>
              <a:r>
                <a:rPr lang="zh-CN" altLang="en-US" sz="1600" b="1" kern="0" spc="300">
                  <a:solidFill>
                    <a:srgbClr val="000000">
                      <a:lumMod val="75000"/>
                      <a:lumOff val="25000"/>
                    </a:srgbClr>
                  </a:solidFill>
                  <a:uFillTx/>
                  <a:latin typeface="Arial" panose="020B0604020202020204" pitchFamily="34" charset="0"/>
                  <a:ea typeface="微软雅黑" panose="020B0503020204020204" charset="-122"/>
                  <a:cs typeface="+mn-ea"/>
                  <a:sym typeface="Arial" panose="020B0604020202020204" pitchFamily="34" charset="0"/>
                </a:rPr>
                <a:t>家庭问题造成的心理创伤</a:t>
              </a:r>
              <a:endParaRPr lang="zh-CN" altLang="en-US" sz="1600" b="1" kern="0" spc="300">
                <a:solidFill>
                  <a:srgbClr val="000000">
                    <a:lumMod val="75000"/>
                    <a:lumOff val="25000"/>
                  </a:srgbClr>
                </a:solidFill>
                <a:uFillTx/>
                <a:latin typeface="Arial" panose="020B0604020202020204" pitchFamily="34" charset="0"/>
                <a:ea typeface="微软雅黑" panose="020B0503020204020204" charset="-122"/>
                <a:cs typeface="+mn-ea"/>
                <a:sym typeface="Arial" panose="020B0604020202020204" pitchFamily="34" charset="0"/>
              </a:endParaRPr>
            </a:p>
          </p:txBody>
        </p:sp>
        <p:sp>
          <p:nvSpPr>
            <p:cNvPr id="32" name="Text Placeholder 17"/>
            <p:cNvSpPr txBox="1"/>
            <p:nvPr>
              <p:custDataLst>
                <p:tags r:id="rId8"/>
              </p:custDataLst>
            </p:nvPr>
          </p:nvSpPr>
          <p:spPr>
            <a:xfrm>
              <a:off x="7514" y="4774"/>
              <a:ext cx="1208" cy="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rPr>
                <a:t>01</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endParaRPr>
            </a:p>
          </p:txBody>
        </p:sp>
        <p:sp>
          <p:nvSpPr>
            <p:cNvPr id="30" name="Line"/>
            <p:cNvSpPr/>
            <p:nvPr>
              <p:custDataLst>
                <p:tags r:id="rId9"/>
              </p:custDataLst>
            </p:nvPr>
          </p:nvSpPr>
          <p:spPr>
            <a:xfrm flipV="1">
              <a:off x="7740" y="5863"/>
              <a:ext cx="5669" cy="1"/>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mn-lt"/>
                  <a:ea typeface="+mn-ea"/>
                  <a:cs typeface="+mn-cs"/>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grpSp>
        <p:nvGrpSpPr>
          <p:cNvPr id="38" name="组合 37"/>
          <p:cNvGrpSpPr/>
          <p:nvPr/>
        </p:nvGrpSpPr>
        <p:grpSpPr>
          <a:xfrm>
            <a:off x="6096000" y="2730500"/>
            <a:ext cx="4373239" cy="741680"/>
            <a:chOff x="8014" y="5833"/>
            <a:chExt cx="7004" cy="1168"/>
          </a:xfrm>
        </p:grpSpPr>
        <p:sp>
          <p:nvSpPr>
            <p:cNvPr id="31" name="TextBox 29"/>
            <p:cNvSpPr txBox="1"/>
            <p:nvPr>
              <p:custDataLst>
                <p:tags r:id="rId10"/>
              </p:custDataLst>
            </p:nvPr>
          </p:nvSpPr>
          <p:spPr>
            <a:xfrm>
              <a:off x="8959" y="6073"/>
              <a:ext cx="6059" cy="810"/>
            </a:xfrm>
            <a:prstGeom prst="rect">
              <a:avLst/>
            </a:prstGeom>
            <a:noFill/>
          </p:spPr>
          <p:txBody>
            <a:bodyPr wrap="square" rtlCol="0" anchor="t"/>
            <a:lstStyle/>
            <a:p>
              <a:pPr lvl="0" algn="just">
                <a:lnSpc>
                  <a:spcPct val="120000"/>
                </a:lnSpc>
                <a:defRPr/>
              </a:pPr>
              <a:r>
                <a:rPr lang="zh-CN" altLang="en-US" sz="1600" b="1" kern="0" spc="300">
                  <a:solidFill>
                    <a:srgbClr val="000000">
                      <a:lumMod val="75000"/>
                      <a:lumOff val="25000"/>
                    </a:srgbClr>
                  </a:solidFill>
                  <a:uFillTx/>
                  <a:latin typeface="Arial" panose="020B0604020202020204" pitchFamily="34" charset="0"/>
                  <a:ea typeface="微软雅黑" panose="020B0503020204020204" charset="-122"/>
                  <a:cs typeface="+mn-ea"/>
                  <a:sym typeface="Arial" panose="020B0604020202020204" pitchFamily="34" charset="0"/>
                </a:rPr>
                <a:t>就业竞争引发的心理危机</a:t>
              </a:r>
              <a:endParaRPr lang="zh-CN" altLang="en-US" sz="1600" b="1" kern="0" spc="300">
                <a:solidFill>
                  <a:srgbClr val="000000">
                    <a:lumMod val="75000"/>
                    <a:lumOff val="25000"/>
                  </a:srgbClr>
                </a:solidFill>
                <a:uFillTx/>
                <a:latin typeface="Arial" panose="020B0604020202020204" pitchFamily="34" charset="0"/>
                <a:ea typeface="微软雅黑" panose="020B0503020204020204" charset="-122"/>
                <a:cs typeface="+mn-ea"/>
                <a:sym typeface="Arial" panose="020B0604020202020204" pitchFamily="34" charset="0"/>
              </a:endParaRPr>
            </a:p>
          </p:txBody>
        </p:sp>
        <p:sp>
          <p:nvSpPr>
            <p:cNvPr id="33" name="Text Placeholder 17"/>
            <p:cNvSpPr txBox="1"/>
            <p:nvPr>
              <p:custDataLst>
                <p:tags r:id="rId11"/>
              </p:custDataLst>
            </p:nvPr>
          </p:nvSpPr>
          <p:spPr>
            <a:xfrm>
              <a:off x="8014" y="5833"/>
              <a:ext cx="1208" cy="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rPr>
                <a:t>02</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endParaRPr>
            </a:p>
          </p:txBody>
        </p:sp>
        <p:sp>
          <p:nvSpPr>
            <p:cNvPr id="39" name="Line"/>
            <p:cNvSpPr/>
            <p:nvPr>
              <p:custDataLst>
                <p:tags r:id="rId12"/>
              </p:custDataLst>
            </p:nvPr>
          </p:nvSpPr>
          <p:spPr>
            <a:xfrm flipV="1">
              <a:off x="8250" y="7001"/>
              <a:ext cx="5669"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mn-lt"/>
                  <a:ea typeface="+mn-ea"/>
                  <a:cs typeface="+mn-cs"/>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grpSp>
        <p:nvGrpSpPr>
          <p:cNvPr id="40" name="组合 39"/>
          <p:cNvGrpSpPr/>
          <p:nvPr/>
        </p:nvGrpSpPr>
        <p:grpSpPr>
          <a:xfrm>
            <a:off x="6136005" y="3486150"/>
            <a:ext cx="4716360" cy="658495"/>
            <a:chOff x="8614" y="6941"/>
            <a:chExt cx="7553" cy="1037"/>
          </a:xfrm>
        </p:grpSpPr>
        <p:sp>
          <p:nvSpPr>
            <p:cNvPr id="41" name="TextBox 29"/>
            <p:cNvSpPr txBox="1"/>
            <p:nvPr>
              <p:custDataLst>
                <p:tags r:id="rId13"/>
              </p:custDataLst>
            </p:nvPr>
          </p:nvSpPr>
          <p:spPr>
            <a:xfrm>
              <a:off x="9581" y="7209"/>
              <a:ext cx="6586" cy="571"/>
            </a:xfrm>
            <a:prstGeom prst="rect">
              <a:avLst/>
            </a:prstGeom>
            <a:noFill/>
          </p:spPr>
          <p:txBody>
            <a:bodyPr wrap="square" rtlCol="0" anchor="t"/>
            <a:lstStyle/>
            <a:p>
              <a:pPr lvl="0" algn="just">
                <a:lnSpc>
                  <a:spcPct val="120000"/>
                </a:lnSpc>
                <a:defRPr/>
              </a:pPr>
              <a:r>
                <a:rPr lang="zh-CN" altLang="en-US" sz="1600" b="1" kern="0" spc="300">
                  <a:solidFill>
                    <a:srgbClr val="000000">
                      <a:lumMod val="75000"/>
                      <a:lumOff val="25000"/>
                    </a:srgbClr>
                  </a:solidFill>
                  <a:uFillTx/>
                  <a:latin typeface="Arial" panose="020B0604020202020204" pitchFamily="34" charset="0"/>
                  <a:ea typeface="微软雅黑" panose="020B0503020204020204" charset="-122"/>
                  <a:cs typeface="+mn-ea"/>
                  <a:sym typeface="Arial" panose="020B0604020202020204" pitchFamily="34" charset="0"/>
                </a:rPr>
                <a:t>学业压力引发的心理危机</a:t>
              </a:r>
              <a:endParaRPr lang="zh-CN" altLang="en-US" sz="1600" b="1" kern="0" spc="300">
                <a:solidFill>
                  <a:srgbClr val="000000">
                    <a:lumMod val="75000"/>
                    <a:lumOff val="25000"/>
                  </a:srgbClr>
                </a:solidFill>
                <a:uFillTx/>
                <a:latin typeface="Arial" panose="020B0604020202020204" pitchFamily="34" charset="0"/>
                <a:ea typeface="微软雅黑" panose="020B0503020204020204" charset="-122"/>
                <a:cs typeface="+mn-ea"/>
                <a:sym typeface="Arial" panose="020B0604020202020204" pitchFamily="34" charset="0"/>
              </a:endParaRPr>
            </a:p>
          </p:txBody>
        </p:sp>
        <p:sp>
          <p:nvSpPr>
            <p:cNvPr id="43" name="Text Placeholder 17"/>
            <p:cNvSpPr txBox="1"/>
            <p:nvPr>
              <p:custDataLst>
                <p:tags r:id="rId14"/>
              </p:custDataLst>
            </p:nvPr>
          </p:nvSpPr>
          <p:spPr>
            <a:xfrm>
              <a:off x="8614" y="6941"/>
              <a:ext cx="1208" cy="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rPr>
                <a:t>03</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endParaRPr>
            </a:p>
          </p:txBody>
        </p:sp>
        <p:sp>
          <p:nvSpPr>
            <p:cNvPr id="44" name="Line"/>
            <p:cNvSpPr/>
            <p:nvPr>
              <p:custDataLst>
                <p:tags r:id="rId15"/>
              </p:custDataLst>
            </p:nvPr>
          </p:nvSpPr>
          <p:spPr>
            <a:xfrm flipV="1">
              <a:off x="8820" y="7978"/>
              <a:ext cx="5669"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mn-lt"/>
                  <a:ea typeface="+mn-ea"/>
                  <a:cs typeface="+mn-cs"/>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pic>
        <p:nvPicPr>
          <p:cNvPr id="45" name="图片 44"/>
          <p:cNvPicPr>
            <a:picLocks noChangeAspect="1"/>
          </p:cNvPicPr>
          <p:nvPr>
            <p:custDataLst>
              <p:tags r:id="rId16"/>
            </p:custDataLst>
          </p:nvPr>
        </p:nvPicPr>
        <p:blipFill rotWithShape="1">
          <a:blip r:embed="rId17">
            <a:extLst>
              <a:ext uri="{28A0092B-C50C-407E-A947-70E740481C1C}">
                <a14:useLocalDpi xmlns:a14="http://schemas.microsoft.com/office/drawing/2010/main" val="0"/>
              </a:ext>
            </a:extLst>
          </a:blip>
          <a:srcRect/>
          <a:stretch>
            <a:fillRect/>
          </a:stretch>
        </p:blipFill>
        <p:spPr>
          <a:xfrm>
            <a:off x="1287145" y="1380490"/>
            <a:ext cx="3588385" cy="4817745"/>
          </a:xfrm>
          <a:prstGeom prst="rect">
            <a:avLst/>
          </a:prstGeom>
        </p:spPr>
      </p:pic>
      <p:grpSp>
        <p:nvGrpSpPr>
          <p:cNvPr id="46" name="组合 45"/>
          <p:cNvGrpSpPr/>
          <p:nvPr/>
        </p:nvGrpSpPr>
        <p:grpSpPr>
          <a:xfrm>
            <a:off x="6135370" y="4216400"/>
            <a:ext cx="3827780" cy="569595"/>
            <a:chOff x="9277" y="8045"/>
            <a:chExt cx="6130" cy="897"/>
          </a:xfrm>
        </p:grpSpPr>
        <p:sp>
          <p:nvSpPr>
            <p:cNvPr id="47" name="TextBox 29"/>
            <p:cNvSpPr txBox="1"/>
            <p:nvPr>
              <p:custDataLst>
                <p:tags r:id="rId18"/>
              </p:custDataLst>
            </p:nvPr>
          </p:nvSpPr>
          <p:spPr>
            <a:xfrm>
              <a:off x="10157" y="8219"/>
              <a:ext cx="5250" cy="571"/>
            </a:xfrm>
            <a:prstGeom prst="rect">
              <a:avLst/>
            </a:prstGeom>
            <a:noFill/>
          </p:spPr>
          <p:txBody>
            <a:bodyPr wrap="square" rtlCol="0" anchor="t">
              <a:noAutofit/>
            </a:bodyPr>
            <a:lstStyle/>
            <a:p>
              <a:pPr lvl="0" algn="just">
                <a:lnSpc>
                  <a:spcPct val="120000"/>
                </a:lnSpc>
                <a:defRPr/>
              </a:pPr>
              <a:r>
                <a:rPr lang="zh-CN" altLang="en-US" sz="1600" b="1" kern="0" spc="300">
                  <a:solidFill>
                    <a:srgbClr val="000000">
                      <a:lumMod val="75000"/>
                      <a:lumOff val="25000"/>
                    </a:srgbClr>
                  </a:solidFill>
                  <a:uFillTx/>
                  <a:latin typeface="Arial" panose="020B0604020202020204" pitchFamily="34" charset="0"/>
                  <a:ea typeface="微软雅黑" panose="020B0503020204020204" charset="-122"/>
                  <a:cs typeface="+mn-ea"/>
                  <a:sym typeface="Arial" panose="020B0604020202020204" pitchFamily="34" charset="0"/>
                </a:rPr>
                <a:t>由情感引起的心理危机</a:t>
              </a:r>
              <a:endParaRPr lang="zh-CN" altLang="en-US" sz="1600" b="1" kern="0" spc="300">
                <a:solidFill>
                  <a:srgbClr val="000000">
                    <a:lumMod val="75000"/>
                    <a:lumOff val="25000"/>
                  </a:srgbClr>
                </a:solidFill>
                <a:uFillTx/>
                <a:latin typeface="Arial" panose="020B0604020202020204" pitchFamily="34" charset="0"/>
                <a:ea typeface="微软雅黑" panose="020B0503020204020204" charset="-122"/>
                <a:cs typeface="+mn-ea"/>
                <a:sym typeface="Arial" panose="020B0604020202020204" pitchFamily="34" charset="0"/>
              </a:endParaRPr>
            </a:p>
          </p:txBody>
        </p:sp>
        <p:sp>
          <p:nvSpPr>
            <p:cNvPr id="48" name="Text Placeholder 17"/>
            <p:cNvSpPr txBox="1"/>
            <p:nvPr>
              <p:custDataLst>
                <p:tags r:id="rId19"/>
              </p:custDataLst>
            </p:nvPr>
          </p:nvSpPr>
          <p:spPr>
            <a:xfrm>
              <a:off x="9277" y="8045"/>
              <a:ext cx="1208" cy="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rPr>
                <a:t>04</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endParaRPr>
            </a:p>
          </p:txBody>
        </p:sp>
        <p:sp>
          <p:nvSpPr>
            <p:cNvPr id="49" name="Line"/>
            <p:cNvSpPr/>
            <p:nvPr>
              <p:custDataLst>
                <p:tags r:id="rId20"/>
              </p:custDataLst>
            </p:nvPr>
          </p:nvSpPr>
          <p:spPr>
            <a:xfrm flipV="1">
              <a:off x="9463" y="8942"/>
              <a:ext cx="5670"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mn-lt"/>
                  <a:ea typeface="+mn-ea"/>
                  <a:cs typeface="+mn-cs"/>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grpSp>
        <p:nvGrpSpPr>
          <p:cNvPr id="50" name="组合 49"/>
          <p:cNvGrpSpPr/>
          <p:nvPr/>
        </p:nvGrpSpPr>
        <p:grpSpPr>
          <a:xfrm>
            <a:off x="6146800" y="4856480"/>
            <a:ext cx="4705745" cy="658495"/>
            <a:chOff x="8614" y="6941"/>
            <a:chExt cx="7536" cy="1037"/>
          </a:xfrm>
        </p:grpSpPr>
        <p:sp>
          <p:nvSpPr>
            <p:cNvPr id="52" name="TextBox 29"/>
            <p:cNvSpPr txBox="1"/>
            <p:nvPr>
              <p:custDataLst>
                <p:tags r:id="rId21"/>
              </p:custDataLst>
            </p:nvPr>
          </p:nvSpPr>
          <p:spPr>
            <a:xfrm>
              <a:off x="9581" y="7189"/>
              <a:ext cx="6569" cy="571"/>
            </a:xfrm>
            <a:prstGeom prst="rect">
              <a:avLst/>
            </a:prstGeom>
            <a:noFill/>
          </p:spPr>
          <p:txBody>
            <a:bodyPr wrap="square" rtlCol="0" anchor="t"/>
            <a:lstStyle/>
            <a:p>
              <a:pPr lvl="0" algn="just">
                <a:lnSpc>
                  <a:spcPct val="120000"/>
                </a:lnSpc>
                <a:defRPr/>
              </a:pPr>
              <a:r>
                <a:rPr lang="zh-CN" altLang="en-US" sz="1600" b="1" kern="0" spc="300">
                  <a:solidFill>
                    <a:srgbClr val="000000">
                      <a:lumMod val="75000"/>
                      <a:lumOff val="25000"/>
                    </a:srgbClr>
                  </a:solidFill>
                  <a:uFillTx/>
                  <a:latin typeface="Arial" panose="020B0604020202020204" pitchFamily="34" charset="0"/>
                  <a:ea typeface="微软雅黑" panose="020B0503020204020204" charset="-122"/>
                  <a:cs typeface="+mn-ea"/>
                  <a:sym typeface="Arial" panose="020B0604020202020204" pitchFamily="34" charset="0"/>
                </a:rPr>
                <a:t>经济因素引起的心理危机</a:t>
              </a:r>
              <a:endParaRPr lang="zh-CN" altLang="en-US" sz="1600" b="1" kern="0" spc="300">
                <a:solidFill>
                  <a:srgbClr val="000000">
                    <a:lumMod val="75000"/>
                    <a:lumOff val="25000"/>
                  </a:srgbClr>
                </a:solidFill>
                <a:uFillTx/>
                <a:latin typeface="Arial" panose="020B0604020202020204" pitchFamily="34" charset="0"/>
                <a:ea typeface="微软雅黑" panose="020B0503020204020204" charset="-122"/>
                <a:cs typeface="+mn-ea"/>
                <a:sym typeface="Arial" panose="020B0604020202020204" pitchFamily="34" charset="0"/>
              </a:endParaRPr>
            </a:p>
          </p:txBody>
        </p:sp>
        <p:sp>
          <p:nvSpPr>
            <p:cNvPr id="53" name="Text Placeholder 17"/>
            <p:cNvSpPr txBox="1"/>
            <p:nvPr>
              <p:custDataLst>
                <p:tags r:id="rId22"/>
              </p:custDataLst>
            </p:nvPr>
          </p:nvSpPr>
          <p:spPr>
            <a:xfrm>
              <a:off x="8614" y="6941"/>
              <a:ext cx="1208" cy="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rPr>
                <a:t>05</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endParaRPr>
            </a:p>
          </p:txBody>
        </p:sp>
        <p:sp>
          <p:nvSpPr>
            <p:cNvPr id="54" name="Line"/>
            <p:cNvSpPr/>
            <p:nvPr>
              <p:custDataLst>
                <p:tags r:id="rId23"/>
              </p:custDataLst>
            </p:nvPr>
          </p:nvSpPr>
          <p:spPr>
            <a:xfrm flipV="1">
              <a:off x="8820" y="7978"/>
              <a:ext cx="5669"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mn-lt"/>
                  <a:ea typeface="+mn-ea"/>
                  <a:cs typeface="+mn-cs"/>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grpSp>
        <p:nvGrpSpPr>
          <p:cNvPr id="55" name="组合 54"/>
          <p:cNvGrpSpPr/>
          <p:nvPr/>
        </p:nvGrpSpPr>
        <p:grpSpPr>
          <a:xfrm>
            <a:off x="6160135" y="5628640"/>
            <a:ext cx="3979545" cy="569595"/>
            <a:chOff x="9277" y="8045"/>
            <a:chExt cx="6373" cy="897"/>
          </a:xfrm>
        </p:grpSpPr>
        <p:sp>
          <p:nvSpPr>
            <p:cNvPr id="56" name="TextBox 29"/>
            <p:cNvSpPr txBox="1"/>
            <p:nvPr>
              <p:custDataLst>
                <p:tags r:id="rId24"/>
              </p:custDataLst>
            </p:nvPr>
          </p:nvSpPr>
          <p:spPr>
            <a:xfrm>
              <a:off x="10217" y="8193"/>
              <a:ext cx="5433" cy="571"/>
            </a:xfrm>
            <a:prstGeom prst="rect">
              <a:avLst/>
            </a:prstGeom>
            <a:noFill/>
          </p:spPr>
          <p:txBody>
            <a:bodyPr wrap="square" rtlCol="0" anchor="t">
              <a:noAutofit/>
            </a:bodyPr>
            <a:lstStyle/>
            <a:p>
              <a:pPr lvl="0" algn="just">
                <a:lnSpc>
                  <a:spcPct val="120000"/>
                </a:lnSpc>
                <a:defRPr/>
              </a:pPr>
              <a:r>
                <a:rPr lang="zh-CN" altLang="en-US" sz="1600" b="1" kern="0" spc="300">
                  <a:solidFill>
                    <a:srgbClr val="000000">
                      <a:lumMod val="75000"/>
                      <a:lumOff val="25000"/>
                    </a:srgbClr>
                  </a:solidFill>
                  <a:uFillTx/>
                  <a:latin typeface="Arial" panose="020B0604020202020204" pitchFamily="34" charset="0"/>
                  <a:ea typeface="微软雅黑" panose="020B0503020204020204" charset="-122"/>
                  <a:cs typeface="+mn-ea"/>
                  <a:sym typeface="Arial" panose="020B0604020202020204" pitchFamily="34" charset="0"/>
                </a:rPr>
                <a:t>环境适应</a:t>
              </a:r>
              <a:endParaRPr lang="zh-CN" altLang="en-US" sz="1600" b="1" kern="0" spc="300">
                <a:solidFill>
                  <a:srgbClr val="000000">
                    <a:lumMod val="75000"/>
                    <a:lumOff val="25000"/>
                  </a:srgbClr>
                </a:solidFill>
                <a:uFillTx/>
                <a:latin typeface="Arial" panose="020B0604020202020204" pitchFamily="34" charset="0"/>
                <a:ea typeface="微软雅黑" panose="020B0503020204020204" charset="-122"/>
                <a:cs typeface="+mn-ea"/>
                <a:sym typeface="Arial" panose="020B0604020202020204" pitchFamily="34" charset="0"/>
              </a:endParaRPr>
            </a:p>
          </p:txBody>
        </p:sp>
        <p:sp>
          <p:nvSpPr>
            <p:cNvPr id="57" name="Text Placeholder 17"/>
            <p:cNvSpPr txBox="1"/>
            <p:nvPr>
              <p:custDataLst>
                <p:tags r:id="rId25"/>
              </p:custDataLst>
            </p:nvPr>
          </p:nvSpPr>
          <p:spPr>
            <a:xfrm>
              <a:off x="9277" y="8045"/>
              <a:ext cx="1208" cy="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rPr>
                <a:t>06</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endParaRPr>
            </a:p>
          </p:txBody>
        </p:sp>
        <p:sp>
          <p:nvSpPr>
            <p:cNvPr id="58" name="Line"/>
            <p:cNvSpPr/>
            <p:nvPr>
              <p:custDataLst>
                <p:tags r:id="rId26"/>
              </p:custDataLst>
            </p:nvPr>
          </p:nvSpPr>
          <p:spPr>
            <a:xfrm flipV="1">
              <a:off x="9463" y="8942"/>
              <a:ext cx="5670"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mn-lt"/>
                  <a:ea typeface="+mn-ea"/>
                  <a:cs typeface="+mn-cs"/>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spTree>
    <p:custDataLst>
      <p:tags r:id="rId2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心理故事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510030" y="1546225"/>
            <a:ext cx="9312275" cy="500507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95300" algn="ctr"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b="1" dirty="0">
                <a:solidFill>
                  <a:srgbClr val="FCC301"/>
                </a:solidFill>
                <a:uFillTx/>
                <a:latin typeface="微软雅黑" panose="020B0503020204020204" charset="-122"/>
                <a:ea typeface="微软雅黑" panose="020B0503020204020204" charset="-122"/>
                <a:sym typeface="+mn-ea"/>
              </a:rPr>
              <a:t>阴影是条纸龙</a:t>
            </a:r>
            <a:endParaRPr sz="1800" b="1" dirty="0">
              <a:solidFill>
                <a:srgbClr val="FCC301"/>
              </a:solidFill>
              <a:uFillTx/>
              <a:latin typeface="微软雅黑" panose="020B0503020204020204" charset="-122"/>
              <a:ea typeface="微软雅黑" panose="020B0503020204020204" charset="-122"/>
              <a:sym typeface="+mn-ea"/>
            </a:endParaRPr>
          </a:p>
          <a:p>
            <a:pPr lvl="0" indent="495300" algn="just"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dirty="0">
                <a:solidFill>
                  <a:schemeClr val="tx1">
                    <a:lumMod val="95000"/>
                    <a:lumOff val="5000"/>
                  </a:schemeClr>
                </a:solidFill>
                <a:uFillTx/>
                <a:latin typeface="微软雅黑" panose="020B0503020204020204" charset="-122"/>
                <a:ea typeface="微软雅黑" panose="020B0503020204020204" charset="-122"/>
                <a:sym typeface="+mn-ea"/>
              </a:rPr>
              <a:t>人生中，经常有无数来自外部的打击，但这些打击究竟会对你产生怎样的影响，最终决定权在你手中。</a:t>
            </a:r>
            <a:endParaRPr sz="18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95300" algn="just"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dirty="0">
                <a:solidFill>
                  <a:schemeClr val="tx1">
                    <a:lumMod val="95000"/>
                    <a:lumOff val="5000"/>
                  </a:schemeClr>
                </a:solidFill>
                <a:uFillTx/>
                <a:latin typeface="微软雅黑" panose="020B0503020204020204" charset="-122"/>
                <a:ea typeface="微软雅黑" panose="020B0503020204020204" charset="-122"/>
                <a:sym typeface="+mn-ea"/>
              </a:rPr>
              <a:t>祖父用纸给我做过一条长龙。长龙腹腔的空隙仅仅只能容纳几只蝗虫，投放进去，它们都在里面死了，无一幸免！祖父说：“蝗虫性子太躁，除了挣扎，它们没想过用嘴巴去咬破长龙，也不知道一直向前可以从另一端爬出来。因而，尽管它有铁钳般的嘴壳和锯齿一般的大腿，也无济于事。</a:t>
            </a:r>
            <a:endParaRPr sz="18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95300" algn="just"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dirty="0">
                <a:solidFill>
                  <a:schemeClr val="tx1">
                    <a:lumMod val="95000"/>
                    <a:lumOff val="5000"/>
                  </a:schemeClr>
                </a:solidFill>
                <a:uFillTx/>
                <a:latin typeface="微软雅黑" panose="020B0503020204020204" charset="-122"/>
                <a:ea typeface="微软雅黑" panose="020B0503020204020204" charset="-122"/>
                <a:sym typeface="+mn-ea"/>
              </a:rPr>
              <a:t>当祖父把几只同样大小的青虫从龙头放进去，然后关上龙头，奇迹出现了：仅仅几分钟，小青虫们就一一地从龙尾爬了出来。</a:t>
            </a:r>
            <a:endParaRPr sz="18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95300" algn="just"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b="1" dirty="0">
                <a:solidFill>
                  <a:schemeClr val="tx1">
                    <a:lumMod val="95000"/>
                    <a:lumOff val="5000"/>
                  </a:schemeClr>
                </a:solidFill>
                <a:uFillTx/>
                <a:latin typeface="微软雅黑" panose="020B0503020204020204" charset="-122"/>
                <a:ea typeface="微软雅黑" panose="020B0503020204020204" charset="-122"/>
                <a:sym typeface="+mn-ea"/>
              </a:rPr>
              <a:t>温馨提示：</a:t>
            </a:r>
            <a:r>
              <a:rPr sz="1800" dirty="0">
                <a:solidFill>
                  <a:schemeClr val="tx1">
                    <a:lumMod val="95000"/>
                    <a:lumOff val="5000"/>
                  </a:schemeClr>
                </a:solidFill>
                <a:uFillTx/>
                <a:latin typeface="微软雅黑" panose="020B0503020204020204" charset="-122"/>
                <a:ea typeface="微软雅黑" panose="020B0503020204020204" charset="-122"/>
                <a:sym typeface="+mn-ea"/>
              </a:rPr>
              <a:t>命运一直藏匿在我们的思想里。许多人走不出人生各个不同阶段或大或小的阴影，并非因为他们天生的个人条件比别人要差多远，而是因为他们没有想过要将阴影纸龙咬破，也没有耐心慢慢地找准一个方向，一步步地向前，直到眼前出现新的洞天。</a:t>
            </a:r>
            <a:endParaRPr sz="1800"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三、大学生心理危机干预</a:t>
            </a:r>
            <a:endParaRPr lang="zh-CN" altLang="en-US" sz="2400" b="1" spc="300" noProof="0" dirty="0">
              <a:ln>
                <a:noFill/>
              </a:ln>
              <a:solidFill>
                <a:srgbClr val="FCC301"/>
              </a:solidFill>
              <a:effectLst/>
              <a:uLnTx/>
              <a:sym typeface="+mn-ea"/>
            </a:endParaRPr>
          </a:p>
        </p:txBody>
      </p:sp>
      <p:pic>
        <p:nvPicPr>
          <p:cNvPr id="2" name="图片 1" descr="摄图网_400275437"/>
          <p:cNvPicPr>
            <a:picLocks noChangeAspect="1"/>
          </p:cNvPicPr>
          <p:nvPr userDrawn="1">
            <p:custDataLst>
              <p:tags r:id="rId2"/>
            </p:custDataLst>
          </p:nvPr>
        </p:nvPicPr>
        <p:blipFill>
          <a:blip r:embed="rId3"/>
          <a:stretch>
            <a:fillRect/>
          </a:stretch>
        </p:blipFill>
        <p:spPr>
          <a:xfrm>
            <a:off x="9883140" y="5552440"/>
            <a:ext cx="2207895" cy="1282065"/>
          </a:xfrm>
          <a:prstGeom prst="rect">
            <a:avLst/>
          </a:prstGeom>
        </p:spPr>
      </p:pic>
      <p:grpSp>
        <p:nvGrpSpPr>
          <p:cNvPr id="3" name="组合 2"/>
          <p:cNvGrpSpPr/>
          <p:nvPr/>
        </p:nvGrpSpPr>
        <p:grpSpPr>
          <a:xfrm>
            <a:off x="1113155" y="2002155"/>
            <a:ext cx="9966325" cy="3230880"/>
            <a:chOff x="1437" y="3338"/>
            <a:chExt cx="15695" cy="5088"/>
          </a:xfrm>
        </p:grpSpPr>
        <p:grpSp>
          <p:nvGrpSpPr>
            <p:cNvPr id="243714" name="组合 26"/>
            <p:cNvGrpSpPr/>
            <p:nvPr/>
          </p:nvGrpSpPr>
          <p:grpSpPr>
            <a:xfrm>
              <a:off x="1437" y="3338"/>
              <a:ext cx="15695" cy="5088"/>
              <a:chOff x="1379" y="2328"/>
              <a:chExt cx="15518" cy="5598"/>
            </a:xfrm>
          </p:grpSpPr>
          <p:sp>
            <p:nvSpPr>
              <p:cNvPr id="16" name="矩形 15"/>
              <p:cNvSpPr/>
              <p:nvPr>
                <p:custDataLst>
                  <p:tags r:id="rId4"/>
                </p:custDataLst>
              </p:nvPr>
            </p:nvSpPr>
            <p:spPr>
              <a:xfrm>
                <a:off x="1675" y="2328"/>
                <a:ext cx="15222" cy="5598"/>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43716" name="组合 28"/>
              <p:cNvGrpSpPr/>
              <p:nvPr/>
            </p:nvGrpSpPr>
            <p:grpSpPr>
              <a:xfrm>
                <a:off x="1379" y="3061"/>
                <a:ext cx="673" cy="749"/>
                <a:chOff x="4770" y="3845"/>
                <a:chExt cx="673" cy="749"/>
              </a:xfrm>
            </p:grpSpPr>
            <p:sp>
              <p:nvSpPr>
                <p:cNvPr id="5" name="椭圆 4"/>
                <p:cNvSpPr/>
                <p:nvPr>
                  <p:custDataLst>
                    <p:tags r:id="rId5"/>
                  </p:custDataLst>
                </p:nvPr>
              </p:nvSpPr>
              <p:spPr>
                <a:xfrm>
                  <a:off x="4770" y="3845"/>
                  <a:ext cx="673" cy="749"/>
                </a:xfrm>
                <a:prstGeom prst="ellipse">
                  <a:avLst/>
                </a:pr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1" name="任意多边形 30"/>
                <p:cNvSpPr/>
                <p:nvPr>
                  <p:custDataLst>
                    <p:tags r:id="rId6"/>
                  </p:custDataLst>
                </p:nvPr>
              </p:nvSpPr>
              <p:spPr>
                <a:xfrm>
                  <a:off x="4976" y="4064"/>
                  <a:ext cx="200" cy="320"/>
                </a:xfrm>
                <a:custGeom>
                  <a:avLst/>
                  <a:gdLst>
                    <a:gd name="connsiteX0" fmla="*/ 0 w 189"/>
                    <a:gd name="connsiteY0" fmla="*/ 0 h 307"/>
                    <a:gd name="connsiteX1" fmla="*/ 189 w 189"/>
                    <a:gd name="connsiteY1" fmla="*/ 133 h 307"/>
                    <a:gd name="connsiteX2" fmla="*/ 16 w 189"/>
                    <a:gd name="connsiteY2" fmla="*/ 307 h 307"/>
                  </a:gdLst>
                  <a:ahLst/>
                  <a:cxnLst>
                    <a:cxn ang="0">
                      <a:pos x="connsiteX0" y="connsiteY0"/>
                    </a:cxn>
                    <a:cxn ang="0">
                      <a:pos x="connsiteX1" y="connsiteY1"/>
                    </a:cxn>
                    <a:cxn ang="0">
                      <a:pos x="connsiteX2" y="connsiteY2"/>
                    </a:cxn>
                  </a:cxnLst>
                  <a:rect l="l" t="t" r="r" b="b"/>
                  <a:pathLst>
                    <a:path w="189" h="307">
                      <a:moveTo>
                        <a:pt x="0" y="0"/>
                      </a:moveTo>
                      <a:lnTo>
                        <a:pt x="189" y="133"/>
                      </a:lnTo>
                      <a:lnTo>
                        <a:pt x="16" y="307"/>
                      </a:lnTo>
                    </a:path>
                  </a:pathLst>
                </a:cu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sp>
          <p:nvSpPr>
            <p:cNvPr id="14" name="文本框 13"/>
            <p:cNvSpPr txBox="1"/>
            <p:nvPr>
              <p:custDataLst>
                <p:tags r:id="rId7"/>
              </p:custDataLst>
            </p:nvPr>
          </p:nvSpPr>
          <p:spPr>
            <a:xfrm>
              <a:off x="2768" y="3794"/>
              <a:ext cx="13332" cy="4070"/>
            </a:xfrm>
            <a:prstGeom prst="rect">
              <a:avLst/>
            </a:prstGeom>
            <a:noFill/>
          </p:spPr>
          <p:txBody>
            <a:bodyPr wrap="square" anchor="ctr">
              <a:spAutoFit/>
            </a:bodyPr>
            <a:p>
              <a:pPr marR="0" indent="419100" algn="just" defTabSz="914400">
                <a:lnSpc>
                  <a:spcPct val="150000"/>
                </a:lnSpc>
                <a:spcBef>
                  <a:spcPts val="1000"/>
                </a:spcBef>
                <a:spcAft>
                  <a:spcPts val="0"/>
                </a:spcAft>
                <a:buClrTx/>
                <a:buSzTx/>
                <a:buNone/>
                <a:defRPr/>
              </a:pPr>
              <a:r>
                <a:rPr spc="200">
                  <a:solidFill>
                    <a:schemeClr val="tx1"/>
                  </a:solidFill>
                  <a:uFillTx/>
                  <a:latin typeface="微软雅黑" panose="020B0503020204020204" charset="-122"/>
                  <a:ea typeface="微软雅黑" panose="020B0503020204020204" charset="-122"/>
                </a:rPr>
                <a:t>心理危机干预是指在心理学指导下对有心理危机的个体或群体的一种短期的帮助行为，其目的是及时对经历个人危机、处于困境或遭受挫折和将发生危险的对象提供支持和帮助，使之恢复心理平衡。它不同于一般的心理咨询和治疗，最突出的特点是及时性、迅速性，其有效的行动是成功的关键。高校应该建立全面的心理危机干预机制，尤其是预防性的危机干预机制，以便把问题消除在萌芽状态。</a:t>
              </a:r>
              <a:endParaRPr spc="200">
                <a:solidFill>
                  <a:schemeClr val="tx1"/>
                </a:solidFill>
                <a:uFillTx/>
                <a:latin typeface="微软雅黑" panose="020B0503020204020204" charset="-122"/>
                <a:ea typeface="微软雅黑" panose="020B0503020204020204" charset="-122"/>
              </a:endParaRPr>
            </a:p>
          </p:txBody>
        </p:sp>
      </p:gr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三、大学生心理危机干预</a:t>
            </a:r>
            <a:endParaRPr lang="zh-CN" altLang="en-US" sz="2400" b="1" spc="300" noProof="0" dirty="0">
              <a:ln>
                <a:noFill/>
              </a:ln>
              <a:solidFill>
                <a:srgbClr val="FCC301"/>
              </a:solidFill>
              <a:effectLst/>
              <a:uLnTx/>
              <a:sym typeface="+mn-ea"/>
            </a:endParaRPr>
          </a:p>
        </p:txBody>
      </p:sp>
      <p:pic>
        <p:nvPicPr>
          <p:cNvPr id="2" name="图片 1" descr="摄图网_400275437"/>
          <p:cNvPicPr>
            <a:picLocks noChangeAspect="1"/>
          </p:cNvPicPr>
          <p:nvPr userDrawn="1">
            <p:custDataLst>
              <p:tags r:id="rId2"/>
            </p:custDataLst>
          </p:nvPr>
        </p:nvPicPr>
        <p:blipFill>
          <a:blip r:embed="rId3"/>
          <a:stretch>
            <a:fillRect/>
          </a:stretch>
        </p:blipFill>
        <p:spPr>
          <a:xfrm>
            <a:off x="9883140" y="5552440"/>
            <a:ext cx="2207895" cy="1282065"/>
          </a:xfrm>
          <a:prstGeom prst="rect">
            <a:avLst/>
          </a:prstGeom>
        </p:spPr>
      </p:pic>
      <p:sp>
        <p:nvSpPr>
          <p:cNvPr id="315" name="Шестеренка"/>
          <p:cNvSpPr/>
          <p:nvPr>
            <p:custDataLst>
              <p:tags r:id="rId4"/>
            </p:custDataLst>
          </p:nvPr>
        </p:nvSpPr>
        <p:spPr>
          <a:xfrm rot="1529528">
            <a:off x="3282692" y="2811172"/>
            <a:ext cx="1522941" cy="1522941"/>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rgbClr val="CFCDD0"/>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19" name="Фигура"/>
          <p:cNvSpPr/>
          <p:nvPr>
            <p:custDataLst>
              <p:tags r:id="rId5"/>
            </p:custDataLst>
          </p:nvPr>
        </p:nvSpPr>
        <p:spPr>
          <a:xfrm>
            <a:off x="3509468" y="3093715"/>
            <a:ext cx="1069386" cy="1069386"/>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8" y="0"/>
                  <a:pt x="9840" y="0"/>
                </a:cubicBezTo>
                <a:close/>
                <a:moveTo>
                  <a:pt x="9840" y="1933"/>
                </a:moveTo>
                <a:cubicBezTo>
                  <a:pt x="11885" y="1933"/>
                  <a:pt x="13929" y="2751"/>
                  <a:pt x="15489" y="4384"/>
                </a:cubicBezTo>
                <a:cubicBezTo>
                  <a:pt x="18610" y="7650"/>
                  <a:pt x="18610" y="12945"/>
                  <a:pt x="15489" y="16210"/>
                </a:cubicBezTo>
                <a:cubicBezTo>
                  <a:pt x="12369" y="19476"/>
                  <a:pt x="7309" y="19476"/>
                  <a:pt x="4189" y="16210"/>
                </a:cubicBezTo>
                <a:cubicBezTo>
                  <a:pt x="1068" y="12945"/>
                  <a:pt x="1068" y="7650"/>
                  <a:pt x="4189" y="4384"/>
                </a:cubicBezTo>
                <a:cubicBezTo>
                  <a:pt x="5749" y="2751"/>
                  <a:pt x="7795" y="1933"/>
                  <a:pt x="9840" y="1933"/>
                </a:cubicBezTo>
                <a:close/>
              </a:path>
            </a:pathLst>
          </a:custGeom>
          <a:solidFill>
            <a:srgbClr val="000000">
              <a:alpha val="9954"/>
            </a:srgb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20" name="Кружок"/>
          <p:cNvSpPr/>
          <p:nvPr>
            <p:custDataLst>
              <p:tags r:id="rId6"/>
            </p:custDataLst>
          </p:nvPr>
        </p:nvSpPr>
        <p:spPr>
          <a:xfrm>
            <a:off x="3759721" y="3343967"/>
            <a:ext cx="568880" cy="568880"/>
          </a:xfrm>
          <a:prstGeom prst="ellipse">
            <a:avLst/>
          </a:prstGeom>
          <a:solidFill>
            <a:schemeClr val="accent1">
              <a:lumMod val="60000"/>
              <a:lumOff val="40000"/>
            </a:scheme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16" name="Шестеренка"/>
          <p:cNvSpPr/>
          <p:nvPr>
            <p:custDataLst>
              <p:tags r:id="rId7"/>
            </p:custDataLst>
          </p:nvPr>
        </p:nvSpPr>
        <p:spPr>
          <a:xfrm rot="2249932">
            <a:off x="5333031" y="3628407"/>
            <a:ext cx="1522713" cy="1522713"/>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rgbClr val="CFCDD0"/>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21" name="Фигура"/>
          <p:cNvSpPr/>
          <p:nvPr>
            <p:custDataLst>
              <p:tags r:id="rId8"/>
            </p:custDataLst>
          </p:nvPr>
        </p:nvSpPr>
        <p:spPr>
          <a:xfrm>
            <a:off x="5560036" y="3855413"/>
            <a:ext cx="1069386" cy="1069386"/>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8" y="0"/>
                  <a:pt x="9840" y="0"/>
                </a:cubicBezTo>
                <a:close/>
                <a:moveTo>
                  <a:pt x="9840" y="1933"/>
                </a:moveTo>
                <a:cubicBezTo>
                  <a:pt x="11885" y="1933"/>
                  <a:pt x="13929" y="2751"/>
                  <a:pt x="15489" y="4384"/>
                </a:cubicBezTo>
                <a:cubicBezTo>
                  <a:pt x="18610" y="7650"/>
                  <a:pt x="18610" y="12945"/>
                  <a:pt x="15489" y="16210"/>
                </a:cubicBezTo>
                <a:cubicBezTo>
                  <a:pt x="12369" y="19476"/>
                  <a:pt x="7309" y="19476"/>
                  <a:pt x="4189" y="16210"/>
                </a:cubicBezTo>
                <a:cubicBezTo>
                  <a:pt x="1068" y="12945"/>
                  <a:pt x="1068" y="7650"/>
                  <a:pt x="4189" y="4384"/>
                </a:cubicBezTo>
                <a:cubicBezTo>
                  <a:pt x="5749" y="2751"/>
                  <a:pt x="7795" y="1933"/>
                  <a:pt x="9840" y="1933"/>
                </a:cubicBezTo>
                <a:close/>
              </a:path>
            </a:pathLst>
          </a:custGeom>
          <a:solidFill>
            <a:srgbClr val="000000">
              <a:alpha val="9954"/>
            </a:srgb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22" name="Кружок"/>
          <p:cNvSpPr/>
          <p:nvPr>
            <p:custDataLst>
              <p:tags r:id="rId9"/>
            </p:custDataLst>
          </p:nvPr>
        </p:nvSpPr>
        <p:spPr>
          <a:xfrm>
            <a:off x="5810289" y="4105665"/>
            <a:ext cx="568880" cy="568880"/>
          </a:xfrm>
          <a:prstGeom prst="ellipse">
            <a:avLst/>
          </a:prstGeom>
          <a:solidFill>
            <a:schemeClr val="accent1">
              <a:lumMod val="60000"/>
              <a:lumOff val="40000"/>
            </a:scheme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18" name="Шестеренка"/>
          <p:cNvSpPr/>
          <p:nvPr>
            <p:custDataLst>
              <p:tags r:id="rId10"/>
            </p:custDataLst>
          </p:nvPr>
        </p:nvSpPr>
        <p:spPr>
          <a:xfrm>
            <a:off x="1223690" y="3628407"/>
            <a:ext cx="1522713" cy="1522713"/>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rgbClr val="CFCDD0"/>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25" name="Фигура"/>
          <p:cNvSpPr/>
          <p:nvPr>
            <p:custDataLst>
              <p:tags r:id="rId11"/>
            </p:custDataLst>
          </p:nvPr>
        </p:nvSpPr>
        <p:spPr>
          <a:xfrm>
            <a:off x="1450012" y="3855413"/>
            <a:ext cx="1069386" cy="1069386"/>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8" y="0"/>
                  <a:pt x="9840" y="0"/>
                </a:cubicBezTo>
                <a:close/>
                <a:moveTo>
                  <a:pt x="9840" y="1933"/>
                </a:moveTo>
                <a:cubicBezTo>
                  <a:pt x="11885" y="1933"/>
                  <a:pt x="13929" y="2751"/>
                  <a:pt x="15489" y="4384"/>
                </a:cubicBezTo>
                <a:cubicBezTo>
                  <a:pt x="18610" y="7650"/>
                  <a:pt x="18610" y="12945"/>
                  <a:pt x="15489" y="16210"/>
                </a:cubicBezTo>
                <a:cubicBezTo>
                  <a:pt x="12369" y="19476"/>
                  <a:pt x="7309" y="19476"/>
                  <a:pt x="4189" y="16210"/>
                </a:cubicBezTo>
                <a:cubicBezTo>
                  <a:pt x="1068" y="12945"/>
                  <a:pt x="1068" y="7650"/>
                  <a:pt x="4189" y="4384"/>
                </a:cubicBezTo>
                <a:cubicBezTo>
                  <a:pt x="5749" y="2751"/>
                  <a:pt x="7795" y="1933"/>
                  <a:pt x="9840" y="1933"/>
                </a:cubicBezTo>
                <a:close/>
              </a:path>
            </a:pathLst>
          </a:custGeom>
          <a:solidFill>
            <a:srgbClr val="000000">
              <a:alpha val="9954"/>
            </a:srgb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26" name="Кружок"/>
          <p:cNvSpPr/>
          <p:nvPr>
            <p:custDataLst>
              <p:tags r:id="rId12"/>
            </p:custDataLst>
          </p:nvPr>
        </p:nvSpPr>
        <p:spPr>
          <a:xfrm>
            <a:off x="1700264" y="4105665"/>
            <a:ext cx="568880" cy="568880"/>
          </a:xfrm>
          <a:prstGeom prst="ellipse">
            <a:avLst/>
          </a:prstGeom>
          <a:solidFill>
            <a:schemeClr val="accent1">
              <a:lumMod val="60000"/>
              <a:lumOff val="40000"/>
            </a:scheme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8" name="圆角矩形 7"/>
          <p:cNvSpPr/>
          <p:nvPr>
            <p:custDataLst>
              <p:tags r:id="rId13"/>
            </p:custDataLst>
          </p:nvPr>
        </p:nvSpPr>
        <p:spPr>
          <a:xfrm rot="20365749">
            <a:off x="1476678" y="3578494"/>
            <a:ext cx="3066621" cy="859474"/>
          </a:xfrm>
          <a:prstGeom prst="roundRect">
            <a:avLst>
              <a:gd name="adj" fmla="val 50000"/>
            </a:avLst>
          </a:prstGeom>
          <a:noFill/>
          <a:ln w="28575">
            <a:solidFill>
              <a:schemeClr val="accent1"/>
            </a:solidFill>
          </a:ln>
          <a:effectLst/>
        </p:spPr>
        <p:style>
          <a:lnRef idx="1">
            <a:srgbClr val="2196F3"/>
          </a:lnRef>
          <a:fillRef idx="3">
            <a:srgbClr val="2196F3"/>
          </a:fillRef>
          <a:effectRef idx="2">
            <a:srgbClr val="2196F3"/>
          </a:effectRef>
          <a:fontRef idx="minor">
            <a:srgbClr val="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dirty="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51" name="圆角矩形 50"/>
          <p:cNvSpPr/>
          <p:nvPr>
            <p:custDataLst>
              <p:tags r:id="rId14"/>
            </p:custDataLst>
          </p:nvPr>
        </p:nvSpPr>
        <p:spPr>
          <a:xfrm rot="1234251" flipH="1">
            <a:off x="3545024" y="3578494"/>
            <a:ext cx="3066621" cy="859474"/>
          </a:xfrm>
          <a:prstGeom prst="roundRect">
            <a:avLst>
              <a:gd name="adj" fmla="val 50000"/>
            </a:avLst>
          </a:prstGeom>
          <a:noFill/>
          <a:ln w="28575">
            <a:solidFill>
              <a:schemeClr val="accent1"/>
            </a:solidFill>
          </a:ln>
          <a:effectLst/>
        </p:spPr>
        <p:style>
          <a:lnRef idx="1">
            <a:srgbClr val="2196F3"/>
          </a:lnRef>
          <a:fillRef idx="3">
            <a:srgbClr val="2196F3"/>
          </a:fillRef>
          <a:effectRef idx="2">
            <a:srgbClr val="2196F3"/>
          </a:effectRef>
          <a:fontRef idx="minor">
            <a:srgbClr val="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dirty="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42" name="圆角矩形 41"/>
          <p:cNvSpPr/>
          <p:nvPr>
            <p:custDataLst>
              <p:tags r:id="rId15"/>
            </p:custDataLst>
          </p:nvPr>
        </p:nvSpPr>
        <p:spPr>
          <a:xfrm rot="20365749">
            <a:off x="5583284" y="3578494"/>
            <a:ext cx="3066621" cy="859474"/>
          </a:xfrm>
          <a:prstGeom prst="roundRect">
            <a:avLst>
              <a:gd name="adj" fmla="val 50000"/>
            </a:avLst>
          </a:prstGeom>
          <a:noFill/>
          <a:ln w="28575">
            <a:solidFill>
              <a:schemeClr val="accent1"/>
            </a:solidFill>
          </a:ln>
          <a:effectLst/>
        </p:spPr>
        <p:style>
          <a:lnRef idx="1">
            <a:srgbClr val="2196F3"/>
          </a:lnRef>
          <a:fillRef idx="3">
            <a:srgbClr val="2196F3"/>
          </a:fillRef>
          <a:effectRef idx="2">
            <a:srgbClr val="2196F3"/>
          </a:effectRef>
          <a:fontRef idx="minor">
            <a:srgbClr val="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dirty="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69" name="Шестеренка"/>
          <p:cNvSpPr/>
          <p:nvPr>
            <p:custDataLst>
              <p:tags r:id="rId16"/>
            </p:custDataLst>
          </p:nvPr>
        </p:nvSpPr>
        <p:spPr>
          <a:xfrm>
            <a:off x="9424595" y="3628407"/>
            <a:ext cx="1522713" cy="1522713"/>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rgbClr val="CFCDD0"/>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70" name="Фигура"/>
          <p:cNvSpPr/>
          <p:nvPr>
            <p:custDataLst>
              <p:tags r:id="rId17"/>
            </p:custDataLst>
          </p:nvPr>
        </p:nvSpPr>
        <p:spPr>
          <a:xfrm>
            <a:off x="9651600" y="3855413"/>
            <a:ext cx="1069386" cy="1069386"/>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8" y="0"/>
                  <a:pt x="9840" y="0"/>
                </a:cubicBezTo>
                <a:close/>
                <a:moveTo>
                  <a:pt x="9840" y="1933"/>
                </a:moveTo>
                <a:cubicBezTo>
                  <a:pt x="11885" y="1933"/>
                  <a:pt x="13929" y="2751"/>
                  <a:pt x="15489" y="4384"/>
                </a:cubicBezTo>
                <a:cubicBezTo>
                  <a:pt x="18610" y="7650"/>
                  <a:pt x="18610" y="12945"/>
                  <a:pt x="15489" y="16210"/>
                </a:cubicBezTo>
                <a:cubicBezTo>
                  <a:pt x="12369" y="19476"/>
                  <a:pt x="7309" y="19476"/>
                  <a:pt x="4189" y="16210"/>
                </a:cubicBezTo>
                <a:cubicBezTo>
                  <a:pt x="1068" y="12945"/>
                  <a:pt x="1068" y="7650"/>
                  <a:pt x="4189" y="4384"/>
                </a:cubicBezTo>
                <a:cubicBezTo>
                  <a:pt x="5749" y="2751"/>
                  <a:pt x="7795" y="1933"/>
                  <a:pt x="9840" y="1933"/>
                </a:cubicBezTo>
                <a:close/>
              </a:path>
            </a:pathLst>
          </a:custGeom>
          <a:solidFill>
            <a:srgbClr val="000000">
              <a:alpha val="9954"/>
            </a:srgb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71" name="Кружок"/>
          <p:cNvSpPr/>
          <p:nvPr>
            <p:custDataLst>
              <p:tags r:id="rId18"/>
            </p:custDataLst>
          </p:nvPr>
        </p:nvSpPr>
        <p:spPr>
          <a:xfrm>
            <a:off x="9901853" y="4105665"/>
            <a:ext cx="568880" cy="568880"/>
          </a:xfrm>
          <a:prstGeom prst="ellipse">
            <a:avLst/>
          </a:prstGeom>
          <a:solidFill>
            <a:schemeClr val="accent1">
              <a:lumMod val="60000"/>
              <a:lumOff val="40000"/>
            </a:scheme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72" name="圆角矩形 71"/>
          <p:cNvSpPr/>
          <p:nvPr>
            <p:custDataLst>
              <p:tags r:id="rId19"/>
            </p:custDataLst>
          </p:nvPr>
        </p:nvSpPr>
        <p:spPr>
          <a:xfrm rot="1234251" flipH="1">
            <a:off x="7636587" y="3578494"/>
            <a:ext cx="3066621" cy="859474"/>
          </a:xfrm>
          <a:prstGeom prst="roundRect">
            <a:avLst>
              <a:gd name="adj" fmla="val 50000"/>
            </a:avLst>
          </a:prstGeom>
          <a:noFill/>
          <a:ln w="28575">
            <a:solidFill>
              <a:schemeClr val="accent1"/>
            </a:solidFill>
          </a:ln>
          <a:effectLst/>
        </p:spPr>
        <p:style>
          <a:lnRef idx="1">
            <a:srgbClr val="2196F3"/>
          </a:lnRef>
          <a:fillRef idx="3">
            <a:srgbClr val="2196F3"/>
          </a:fillRef>
          <a:effectRef idx="2">
            <a:srgbClr val="2196F3"/>
          </a:effectRef>
          <a:fontRef idx="minor">
            <a:srgbClr val="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dirty="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232474" name="文本框 8"/>
          <p:cNvSpPr txBox="1"/>
          <p:nvPr>
            <p:custDataLst>
              <p:tags r:id="rId20"/>
            </p:custDataLst>
          </p:nvPr>
        </p:nvSpPr>
        <p:spPr>
          <a:xfrm>
            <a:off x="1800776" y="4218484"/>
            <a:ext cx="468369" cy="337185"/>
          </a:xfrm>
          <a:prstGeom prst="rect">
            <a:avLst/>
          </a:prstGeom>
          <a:noFill/>
          <a:ln w="9525">
            <a:noFill/>
          </a:ln>
        </p:spPr>
        <p:txBody>
          <a:bodyPr wrap="square" anchor="t">
            <a:spAutoFit/>
          </a:bodyPr>
          <a:p>
            <a:pPr defTabSz="457200">
              <a:buSzTx/>
              <a:buFontTx/>
              <a:buNone/>
            </a:pPr>
            <a:r>
              <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rPr>
              <a:t>01</a:t>
            </a:r>
            <a:endPar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232475" name="文本框 53"/>
          <p:cNvSpPr txBox="1"/>
          <p:nvPr>
            <p:custDataLst>
              <p:tags r:id="rId21"/>
            </p:custDataLst>
          </p:nvPr>
        </p:nvSpPr>
        <p:spPr>
          <a:xfrm>
            <a:off x="3847241" y="3456786"/>
            <a:ext cx="480677" cy="337185"/>
          </a:xfrm>
          <a:prstGeom prst="rect">
            <a:avLst/>
          </a:prstGeom>
          <a:noFill/>
          <a:ln w="9525">
            <a:noFill/>
          </a:ln>
        </p:spPr>
        <p:txBody>
          <a:bodyPr wrap="square" anchor="t">
            <a:spAutoFit/>
          </a:bodyPr>
          <a:p>
            <a:pPr defTabSz="457200">
              <a:buSzTx/>
              <a:buFontTx/>
              <a:buNone/>
            </a:pPr>
            <a:r>
              <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rPr>
              <a:t>02</a:t>
            </a:r>
            <a:endPar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22"/>
            </p:custDataLst>
          </p:nvPr>
        </p:nvSpPr>
        <p:spPr>
          <a:xfrm>
            <a:off x="848995" y="2994571"/>
            <a:ext cx="2284411" cy="345294"/>
          </a:xfrm>
          <a:prstGeom prst="rect">
            <a:avLst/>
          </a:prstGeom>
          <a:noFill/>
        </p:spPr>
        <p:txBody>
          <a:bodyPr wrap="square" lIns="90000" tIns="0" rtlCol="0"/>
          <a:p>
            <a:pPr algn="ctr" defTabSz="457200">
              <a:lnSpc>
                <a:spcPct val="120000"/>
              </a:lnSpc>
              <a:buNone/>
              <a:defRPr/>
            </a:pPr>
            <a:r>
              <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预防与教育原则</a:t>
            </a:r>
            <a:endPar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0" name="文本框 9"/>
          <p:cNvSpPr txBox="1"/>
          <p:nvPr>
            <p:custDataLst>
              <p:tags r:id="rId23"/>
            </p:custDataLst>
          </p:nvPr>
        </p:nvSpPr>
        <p:spPr>
          <a:xfrm>
            <a:off x="2902298" y="4721725"/>
            <a:ext cx="2281676" cy="345294"/>
          </a:xfrm>
          <a:prstGeom prst="rect">
            <a:avLst/>
          </a:prstGeom>
          <a:noFill/>
        </p:spPr>
        <p:txBody>
          <a:bodyPr wrap="square" bIns="0" rtlCol="0" anchor="b" anchorCtr="0"/>
          <a:p>
            <a:pPr algn="ctr" defTabSz="457200">
              <a:lnSpc>
                <a:spcPct val="120000"/>
              </a:lnSpc>
              <a:buNone/>
              <a:defRPr/>
            </a:pPr>
            <a:r>
              <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及时性原则</a:t>
            </a:r>
            <a:endPar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5" name="文本框 24"/>
          <p:cNvSpPr txBox="1"/>
          <p:nvPr>
            <p:custDataLst>
              <p:tags r:id="rId24"/>
            </p:custDataLst>
          </p:nvPr>
        </p:nvSpPr>
        <p:spPr>
          <a:xfrm>
            <a:off x="4941926" y="2994571"/>
            <a:ext cx="2283043" cy="345294"/>
          </a:xfrm>
          <a:prstGeom prst="rect">
            <a:avLst/>
          </a:prstGeom>
          <a:noFill/>
        </p:spPr>
        <p:txBody>
          <a:bodyPr wrap="square" lIns="90000" tIns="0" rtlCol="0"/>
          <a:p>
            <a:pPr algn="ctr" defTabSz="457200">
              <a:lnSpc>
                <a:spcPct val="120000"/>
              </a:lnSpc>
              <a:buNone/>
              <a:defRPr/>
            </a:pPr>
            <a:r>
              <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价值中立原则</a:t>
            </a:r>
            <a:endPar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11" name="组合 10"/>
          <p:cNvGrpSpPr/>
          <p:nvPr/>
        </p:nvGrpSpPr>
        <p:grpSpPr>
          <a:xfrm>
            <a:off x="7006853" y="2867393"/>
            <a:ext cx="2290564" cy="2199626"/>
            <a:chOff x="9769" y="4757"/>
            <a:chExt cx="3350" cy="3217"/>
          </a:xfrm>
        </p:grpSpPr>
        <p:sp>
          <p:nvSpPr>
            <p:cNvPr id="35" name="Шестеренка"/>
            <p:cNvSpPr/>
            <p:nvPr>
              <p:custDataLst>
                <p:tags r:id="rId25"/>
              </p:custDataLst>
            </p:nvPr>
          </p:nvSpPr>
          <p:spPr>
            <a:xfrm rot="1529528">
              <a:off x="10309" y="4757"/>
              <a:ext cx="2225" cy="2227"/>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rgbClr val="CFCDD0"/>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6" name="Фигура"/>
            <p:cNvSpPr/>
            <p:nvPr>
              <p:custDataLst>
                <p:tags r:id="rId26"/>
              </p:custDataLst>
            </p:nvPr>
          </p:nvSpPr>
          <p:spPr>
            <a:xfrm>
              <a:off x="10640" y="5088"/>
              <a:ext cx="1562" cy="1564"/>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8" y="0"/>
                    <a:pt x="9840" y="0"/>
                  </a:cubicBezTo>
                  <a:close/>
                  <a:moveTo>
                    <a:pt x="9840" y="1933"/>
                  </a:moveTo>
                  <a:cubicBezTo>
                    <a:pt x="11885" y="1933"/>
                    <a:pt x="13929" y="2751"/>
                    <a:pt x="15489" y="4384"/>
                  </a:cubicBezTo>
                  <a:cubicBezTo>
                    <a:pt x="18610" y="7650"/>
                    <a:pt x="18610" y="12945"/>
                    <a:pt x="15489" y="16210"/>
                  </a:cubicBezTo>
                  <a:cubicBezTo>
                    <a:pt x="12369" y="19476"/>
                    <a:pt x="7309" y="19476"/>
                    <a:pt x="4189" y="16210"/>
                  </a:cubicBezTo>
                  <a:cubicBezTo>
                    <a:pt x="1068" y="12945"/>
                    <a:pt x="1068" y="7650"/>
                    <a:pt x="4189" y="4384"/>
                  </a:cubicBezTo>
                  <a:cubicBezTo>
                    <a:pt x="5749" y="2751"/>
                    <a:pt x="7795" y="1933"/>
                    <a:pt x="9840" y="1933"/>
                  </a:cubicBezTo>
                  <a:close/>
                </a:path>
              </a:pathLst>
            </a:custGeom>
            <a:solidFill>
              <a:srgbClr val="000000">
                <a:alpha val="9954"/>
              </a:srgb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7" name="Кружок"/>
            <p:cNvSpPr/>
            <p:nvPr>
              <p:custDataLst>
                <p:tags r:id="rId27"/>
              </p:custDataLst>
            </p:nvPr>
          </p:nvSpPr>
          <p:spPr>
            <a:xfrm>
              <a:off x="11007" y="5454"/>
              <a:ext cx="830" cy="832"/>
            </a:xfrm>
            <a:prstGeom prst="ellipse">
              <a:avLst/>
            </a:prstGeom>
            <a:solidFill>
              <a:schemeClr val="accent1">
                <a:lumMod val="60000"/>
                <a:lumOff val="40000"/>
              </a:scheme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232479" name="文本框 37"/>
            <p:cNvSpPr txBox="1"/>
            <p:nvPr>
              <p:custDataLst>
                <p:tags r:id="rId28"/>
              </p:custDataLst>
            </p:nvPr>
          </p:nvSpPr>
          <p:spPr>
            <a:xfrm>
              <a:off x="11094" y="5619"/>
              <a:ext cx="683" cy="493"/>
            </a:xfrm>
            <a:prstGeom prst="rect">
              <a:avLst/>
            </a:prstGeom>
            <a:noFill/>
            <a:ln w="9525">
              <a:noFill/>
            </a:ln>
          </p:spPr>
          <p:txBody>
            <a:bodyPr wrap="square" anchor="t">
              <a:spAutoFit/>
            </a:bodyPr>
            <a:p>
              <a:pPr defTabSz="457200">
                <a:buSzTx/>
                <a:buFontTx/>
                <a:buNone/>
              </a:pPr>
              <a:r>
                <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rPr>
                <a:t>04</a:t>
              </a:r>
              <a:endPar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232480" name="文本框 38"/>
            <p:cNvSpPr txBox="1"/>
            <p:nvPr>
              <p:custDataLst>
                <p:tags r:id="rId29"/>
              </p:custDataLst>
            </p:nvPr>
          </p:nvSpPr>
          <p:spPr>
            <a:xfrm>
              <a:off x="9769" y="7469"/>
              <a:ext cx="3350" cy="505"/>
            </a:xfrm>
            <a:prstGeom prst="rect">
              <a:avLst/>
            </a:prstGeom>
            <a:noFill/>
            <a:ln w="9525">
              <a:noFill/>
            </a:ln>
          </p:spPr>
          <p:txBody>
            <a:bodyPr wrap="square" bIns="0" anchor="b"/>
            <a:p>
              <a:pPr algn="ctr" defTabSz="457200">
                <a:lnSpc>
                  <a:spcPct val="120000"/>
                </a:lnSpc>
                <a:buNone/>
              </a:pPr>
              <a:r>
                <a:rPr kumimoji="1" lang="zh-CN" altLang="en-US" sz="1600" b="1" spc="300">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宣泄原则</a:t>
              </a:r>
              <a:endParaRPr kumimoji="1" lang="zh-CN" altLang="en-US" sz="1600" b="1" spc="300">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
        <p:nvSpPr>
          <p:cNvPr id="232481" name="文本框 54"/>
          <p:cNvSpPr txBox="1"/>
          <p:nvPr>
            <p:custDataLst>
              <p:tags r:id="rId30"/>
            </p:custDataLst>
          </p:nvPr>
        </p:nvSpPr>
        <p:spPr>
          <a:xfrm>
            <a:off x="5880715" y="4218484"/>
            <a:ext cx="548368" cy="337185"/>
          </a:xfrm>
          <a:prstGeom prst="rect">
            <a:avLst/>
          </a:prstGeom>
          <a:noFill/>
          <a:ln w="9525">
            <a:noFill/>
          </a:ln>
        </p:spPr>
        <p:txBody>
          <a:bodyPr wrap="square" anchor="t">
            <a:spAutoFit/>
          </a:bodyPr>
          <a:p>
            <a:pPr defTabSz="457200">
              <a:buSzTx/>
              <a:buFontTx/>
              <a:buNone/>
            </a:pPr>
            <a:r>
              <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rPr>
              <a:t>03</a:t>
            </a:r>
            <a:endPar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232482" name="文本框 72"/>
          <p:cNvSpPr txBox="1"/>
          <p:nvPr>
            <p:custDataLst>
              <p:tags r:id="rId31"/>
            </p:custDataLst>
          </p:nvPr>
        </p:nvSpPr>
        <p:spPr>
          <a:xfrm>
            <a:off x="9989373" y="4218484"/>
            <a:ext cx="480677" cy="337185"/>
          </a:xfrm>
          <a:prstGeom prst="rect">
            <a:avLst/>
          </a:prstGeom>
          <a:noFill/>
          <a:ln w="9525">
            <a:noFill/>
          </a:ln>
        </p:spPr>
        <p:txBody>
          <a:bodyPr wrap="square" anchor="t">
            <a:spAutoFit/>
          </a:bodyPr>
          <a:p>
            <a:pPr defTabSz="457200">
              <a:buSzTx/>
              <a:buFontTx/>
              <a:buNone/>
            </a:pPr>
            <a:r>
              <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rPr>
              <a:t>05</a:t>
            </a:r>
            <a:endPar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4" name="文本框 73"/>
          <p:cNvSpPr txBox="1"/>
          <p:nvPr>
            <p:custDataLst>
              <p:tags r:id="rId32"/>
            </p:custDataLst>
          </p:nvPr>
        </p:nvSpPr>
        <p:spPr>
          <a:xfrm>
            <a:off x="9048532" y="2994571"/>
            <a:ext cx="2283043" cy="345294"/>
          </a:xfrm>
          <a:prstGeom prst="rect">
            <a:avLst/>
          </a:prstGeom>
          <a:noFill/>
        </p:spPr>
        <p:txBody>
          <a:bodyPr wrap="square" lIns="90000" tIns="0" rtlCol="0"/>
          <a:p>
            <a:pPr algn="ctr" defTabSz="457200">
              <a:lnSpc>
                <a:spcPct val="120000"/>
              </a:lnSpc>
              <a:buNone/>
              <a:defRPr/>
            </a:pPr>
            <a:r>
              <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持续性原则</a:t>
            </a:r>
            <a:endPar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7" name="文本框 6"/>
          <p:cNvSpPr txBox="1"/>
          <p:nvPr>
            <p:custDataLst>
              <p:tags r:id="rId33"/>
            </p:custDataLst>
          </p:nvPr>
        </p:nvSpPr>
        <p:spPr>
          <a:xfrm>
            <a:off x="961390" y="1524000"/>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indent="0" algn="ctr" defTabSz="913765" fontAlgn="base">
              <a:buSzPct val="100000"/>
              <a:buFont typeface="Wingdings" panose="05000000000000000000" charset="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（一）大学生心理危机干预应遵循的原则</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三、大学生心理危机干预</a:t>
            </a:r>
            <a:endParaRPr lang="zh-CN" altLang="en-US" sz="2400" b="1" spc="300" noProof="0" dirty="0">
              <a:ln>
                <a:noFill/>
              </a:ln>
              <a:solidFill>
                <a:srgbClr val="FCC301"/>
              </a:solidFill>
              <a:effectLst/>
              <a:uLnTx/>
              <a:sym typeface="+mn-ea"/>
            </a:endParaRPr>
          </a:p>
          <a:p>
            <a:pPr marL="0" algn="l">
              <a:buClrTx/>
              <a:buSzTx/>
              <a:buNone/>
            </a:pPr>
            <a:endParaRPr lang="zh-CN" altLang="en-US" sz="2400" b="1" spc="300" noProof="0" dirty="0">
              <a:ln>
                <a:noFill/>
              </a:ln>
              <a:solidFill>
                <a:srgbClr val="FCC301"/>
              </a:solidFill>
              <a:effectLst/>
              <a:uLnTx/>
              <a:sym typeface="+mn-ea"/>
            </a:endParaRPr>
          </a:p>
        </p:txBody>
      </p:sp>
      <p:grpSp>
        <p:nvGrpSpPr>
          <p:cNvPr id="15" name="组合 14"/>
          <p:cNvGrpSpPr/>
          <p:nvPr/>
        </p:nvGrpSpPr>
        <p:grpSpPr>
          <a:xfrm>
            <a:off x="830580" y="1838960"/>
            <a:ext cx="10510520" cy="4410710"/>
            <a:chOff x="1774" y="3036"/>
            <a:chExt cx="15710" cy="6946"/>
          </a:xfrm>
        </p:grpSpPr>
        <p:sp>
          <p:nvSpPr>
            <p:cNvPr id="11" name="矩形 10"/>
            <p:cNvSpPr/>
            <p:nvPr>
              <p:custDataLst>
                <p:tags r:id="rId2"/>
              </p:custDataLst>
            </p:nvPr>
          </p:nvSpPr>
          <p:spPr>
            <a:xfrm>
              <a:off x="1774" y="3037"/>
              <a:ext cx="15710" cy="6944"/>
            </a:xfrm>
            <a:prstGeom prst="rect">
              <a:avLst/>
            </a:prstGeom>
            <a:solidFill>
              <a:srgbClr val="FCC301">
                <a:alpha val="15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None/>
                <a:defRPr/>
              </a:pPr>
              <a:endParaRPr kumimoji="1" lang="zh-CN" altLang="en-US" sz="1600" b="1" i="0" u="none" strike="noStrike" kern="1200" cap="none" spc="0" normalizeH="0" baseline="0" noProof="1" dirty="0">
                <a:ln>
                  <a:noFill/>
                </a:ln>
                <a:solidFill>
                  <a:srgbClr val="00B050"/>
                </a:solidFill>
                <a:effectLst/>
                <a:uLnTx/>
                <a:uFillTx/>
                <a:latin typeface="微软雅黑" panose="020B0503020204020204" charset="-122"/>
                <a:ea typeface="微软雅黑" panose="020B0503020204020204" charset="-122"/>
                <a:cs typeface="+mn-cs"/>
                <a:sym typeface="+mn-ea"/>
              </a:endParaRPr>
            </a:p>
          </p:txBody>
        </p:sp>
        <p:sp>
          <p:nvSpPr>
            <p:cNvPr id="2" name="文本框 1"/>
            <p:cNvSpPr txBox="1"/>
            <p:nvPr>
              <p:custDataLst>
                <p:tags r:id="rId3"/>
              </p:custDataLst>
            </p:nvPr>
          </p:nvSpPr>
          <p:spPr>
            <a:xfrm>
              <a:off x="2133" y="3423"/>
              <a:ext cx="14505" cy="6322"/>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just" fontAlgn="ctr">
                <a:lnSpc>
                  <a:spcPct val="120000"/>
                </a:lnSpc>
                <a:spcBef>
                  <a:spcPts val="1000"/>
                </a:spcBef>
                <a:spcAft>
                  <a:spcPts val="0"/>
                </a:spcAft>
                <a:buClr>
                  <a:srgbClr val="00B050"/>
                </a:buClr>
                <a:buSzPct val="100000"/>
                <a:buFont typeface="Wingdings" panose="05000000000000000000" charset="0"/>
                <a:buChar char="l"/>
              </a:pPr>
              <a:r>
                <a:rPr dirty="0">
                  <a:uFillTx/>
                  <a:latin typeface="微软雅黑" panose="020B0503020204020204" charset="-122"/>
                  <a:ea typeface="微软雅黑" panose="020B0503020204020204" charset="-122"/>
                  <a:sym typeface="+mn-ea"/>
                </a:rPr>
                <a:t>存在下列情况之一的同学，往往是容易出现危机的高危人群，同学们需要高度关注，并及时采取相应措施</a:t>
              </a:r>
              <a:r>
                <a:rPr lang="zh-CN" dirty="0">
                  <a:uFillTx/>
                  <a:latin typeface="微软雅黑" panose="020B0503020204020204" charset="-122"/>
                  <a:ea typeface="微软雅黑" panose="020B0503020204020204" charset="-122"/>
                  <a:sym typeface="+mn-ea"/>
                </a:rPr>
                <a:t>：</a:t>
              </a:r>
              <a:endParaRPr lang="zh-CN" dirty="0">
                <a:uFillTx/>
                <a:latin typeface="微软雅黑" panose="020B0503020204020204" charset="-122"/>
                <a:ea typeface="微软雅黑" panose="020B0503020204020204" charset="-122"/>
                <a:sym typeface="+mn-ea"/>
              </a:endParaRPr>
            </a:p>
            <a:p>
              <a:pPr marL="720090" lvl="0" indent="-342900" algn="just" fontAlgn="ctr">
                <a:lnSpc>
                  <a:spcPct val="120000"/>
                </a:lnSpc>
                <a:spcBef>
                  <a:spcPts val="500"/>
                </a:spcBef>
                <a:spcAft>
                  <a:spcPts val="0"/>
                </a:spcAft>
                <a:buClr>
                  <a:srgbClr val="00B050"/>
                </a:buClr>
                <a:buSzPct val="100000"/>
                <a:buFont typeface="+mj-lt"/>
                <a:buAutoNum type="arabicPeriod"/>
              </a:pPr>
              <a:r>
                <a:rPr lang="zh-CN" sz="1400" dirty="0">
                  <a:uFillTx/>
                  <a:latin typeface="微软雅黑" panose="020B0503020204020204" charset="-122"/>
                  <a:ea typeface="微软雅黑" panose="020B0503020204020204" charset="-122"/>
                  <a:sym typeface="+mn-ea"/>
                </a:rPr>
                <a:t>在心理健康测评中筛查出来的有严重心理问题或有自杀倾向的同学。</a:t>
              </a:r>
              <a:endParaRPr lang="zh-CN" sz="1400" dirty="0">
                <a:uFillTx/>
                <a:latin typeface="微软雅黑" panose="020B0503020204020204" charset="-122"/>
                <a:ea typeface="微软雅黑" panose="020B0503020204020204" charset="-122"/>
                <a:sym typeface="+mn-ea"/>
              </a:endParaRPr>
            </a:p>
            <a:p>
              <a:pPr marL="720090" lvl="0" indent="-342900" algn="just" fontAlgn="ctr">
                <a:lnSpc>
                  <a:spcPct val="120000"/>
                </a:lnSpc>
                <a:spcBef>
                  <a:spcPts val="500"/>
                </a:spcBef>
                <a:spcAft>
                  <a:spcPts val="0"/>
                </a:spcAft>
                <a:buClr>
                  <a:srgbClr val="00B050"/>
                </a:buClr>
                <a:buSzPct val="100000"/>
                <a:buFont typeface="+mj-lt"/>
                <a:buAutoNum type="arabicPeriod"/>
              </a:pPr>
              <a:r>
                <a:rPr lang="zh-CN" sz="1400" dirty="0">
                  <a:uFillTx/>
                  <a:latin typeface="微软雅黑" panose="020B0503020204020204" charset="-122"/>
                  <a:ea typeface="微软雅黑" panose="020B0503020204020204" charset="-122"/>
                  <a:sym typeface="+mn-ea"/>
                </a:rPr>
                <a:t>环境适应困难的同学。</a:t>
              </a:r>
              <a:endParaRPr lang="zh-CN" sz="1400" dirty="0">
                <a:uFillTx/>
                <a:latin typeface="微软雅黑" panose="020B0503020204020204" charset="-122"/>
                <a:ea typeface="微软雅黑" panose="020B0503020204020204" charset="-122"/>
                <a:sym typeface="+mn-ea"/>
              </a:endParaRPr>
            </a:p>
            <a:p>
              <a:pPr marL="720090" lvl="0" indent="-342900" algn="just" fontAlgn="ctr">
                <a:lnSpc>
                  <a:spcPct val="120000"/>
                </a:lnSpc>
                <a:spcBef>
                  <a:spcPts val="500"/>
                </a:spcBef>
                <a:spcAft>
                  <a:spcPts val="0"/>
                </a:spcAft>
                <a:buClr>
                  <a:srgbClr val="00B050"/>
                </a:buClr>
                <a:buSzPct val="100000"/>
                <a:buFont typeface="+mj-lt"/>
                <a:buAutoNum type="arabicPeriod"/>
              </a:pPr>
              <a:r>
                <a:rPr lang="zh-CN" sz="1400" dirty="0">
                  <a:uFillTx/>
                  <a:latin typeface="微软雅黑" panose="020B0503020204020204" charset="-122"/>
                  <a:ea typeface="微软雅黑" panose="020B0503020204020204" charset="-122"/>
                  <a:sym typeface="+mn-ea"/>
                </a:rPr>
                <a:t>遭遇重大生活挫折的同学，如失恋或亲人的突然丧失等。</a:t>
              </a:r>
              <a:endParaRPr lang="zh-CN" sz="1400" dirty="0">
                <a:uFillTx/>
                <a:latin typeface="微软雅黑" panose="020B0503020204020204" charset="-122"/>
                <a:ea typeface="微软雅黑" panose="020B0503020204020204" charset="-122"/>
                <a:sym typeface="+mn-ea"/>
              </a:endParaRPr>
            </a:p>
            <a:p>
              <a:pPr marL="720090" lvl="0" indent="-342900" algn="just" fontAlgn="ctr">
                <a:lnSpc>
                  <a:spcPct val="120000"/>
                </a:lnSpc>
                <a:spcBef>
                  <a:spcPts val="500"/>
                </a:spcBef>
                <a:spcAft>
                  <a:spcPts val="0"/>
                </a:spcAft>
                <a:buClr>
                  <a:srgbClr val="00B050"/>
                </a:buClr>
                <a:buSzPct val="100000"/>
                <a:buFont typeface="+mj-lt"/>
                <a:buAutoNum type="arabicPeriod"/>
              </a:pPr>
              <a:r>
                <a:rPr lang="zh-CN" sz="1400" dirty="0">
                  <a:uFillTx/>
                  <a:latin typeface="微软雅黑" panose="020B0503020204020204" charset="-122"/>
                  <a:ea typeface="微软雅黑" panose="020B0503020204020204" charset="-122"/>
                  <a:sym typeface="+mn-ea"/>
                </a:rPr>
                <a:t>有明显人格缺陷的同学，比如严重自卑。</a:t>
              </a:r>
              <a:endParaRPr lang="zh-CN" sz="1400" dirty="0">
                <a:uFillTx/>
                <a:latin typeface="微软雅黑" panose="020B0503020204020204" charset="-122"/>
                <a:ea typeface="微软雅黑" panose="020B0503020204020204" charset="-122"/>
                <a:sym typeface="+mn-ea"/>
              </a:endParaRPr>
            </a:p>
            <a:p>
              <a:pPr marL="720090" lvl="0" indent="-342900" algn="just" fontAlgn="ctr">
                <a:lnSpc>
                  <a:spcPct val="120000"/>
                </a:lnSpc>
                <a:spcBef>
                  <a:spcPts val="500"/>
                </a:spcBef>
                <a:spcAft>
                  <a:spcPts val="0"/>
                </a:spcAft>
                <a:buClr>
                  <a:srgbClr val="00B050"/>
                </a:buClr>
                <a:buSzPct val="100000"/>
                <a:buFont typeface="+mj-lt"/>
                <a:buAutoNum type="arabicPeriod"/>
              </a:pPr>
              <a:r>
                <a:rPr lang="zh-CN" sz="1400" dirty="0">
                  <a:uFillTx/>
                  <a:latin typeface="微软雅黑" panose="020B0503020204020204" charset="-122"/>
                  <a:ea typeface="微软雅黑" panose="020B0503020204020204" charset="-122"/>
                  <a:sym typeface="+mn-ea"/>
                </a:rPr>
                <a:t>学习压力大，且自身难于排解的同学。</a:t>
              </a:r>
              <a:endParaRPr lang="zh-CN" sz="1400" dirty="0">
                <a:uFillTx/>
                <a:latin typeface="微软雅黑" panose="020B0503020204020204" charset="-122"/>
                <a:ea typeface="微软雅黑" panose="020B0503020204020204" charset="-122"/>
                <a:sym typeface="+mn-ea"/>
              </a:endParaRPr>
            </a:p>
            <a:p>
              <a:pPr marL="720090" lvl="0" indent="-342900" algn="just" fontAlgn="ctr">
                <a:lnSpc>
                  <a:spcPct val="120000"/>
                </a:lnSpc>
                <a:spcBef>
                  <a:spcPts val="500"/>
                </a:spcBef>
                <a:spcAft>
                  <a:spcPts val="0"/>
                </a:spcAft>
                <a:buClr>
                  <a:srgbClr val="00B050"/>
                </a:buClr>
                <a:buSzPct val="100000"/>
                <a:buFont typeface="+mj-lt"/>
                <a:buAutoNum type="arabicPeriod"/>
              </a:pPr>
              <a:r>
                <a:rPr lang="zh-CN" sz="1400" dirty="0">
                  <a:uFillTx/>
                  <a:latin typeface="微软雅黑" panose="020B0503020204020204" charset="-122"/>
                  <a:ea typeface="微软雅黑" panose="020B0503020204020204" charset="-122"/>
                  <a:sym typeface="+mn-ea"/>
                </a:rPr>
                <a:t>认为前途渺茫及对就业压力无法积极应对的同学。</a:t>
              </a:r>
              <a:endParaRPr lang="zh-CN" sz="1400" dirty="0">
                <a:uFillTx/>
                <a:latin typeface="微软雅黑" panose="020B0503020204020204" charset="-122"/>
                <a:ea typeface="微软雅黑" panose="020B0503020204020204" charset="-122"/>
                <a:sym typeface="+mn-ea"/>
              </a:endParaRPr>
            </a:p>
            <a:p>
              <a:pPr marL="720090" lvl="0" indent="-342900" algn="just" fontAlgn="ctr">
                <a:lnSpc>
                  <a:spcPct val="120000"/>
                </a:lnSpc>
                <a:spcBef>
                  <a:spcPts val="500"/>
                </a:spcBef>
                <a:spcAft>
                  <a:spcPts val="0"/>
                </a:spcAft>
                <a:buClr>
                  <a:srgbClr val="00B050"/>
                </a:buClr>
                <a:buSzPct val="100000"/>
                <a:buFont typeface="+mj-lt"/>
                <a:buAutoNum type="arabicPeriod"/>
              </a:pPr>
              <a:r>
                <a:rPr lang="zh-CN" sz="1400" dirty="0">
                  <a:uFillTx/>
                  <a:latin typeface="微软雅黑" panose="020B0503020204020204" charset="-122"/>
                  <a:ea typeface="微软雅黑" panose="020B0503020204020204" charset="-122"/>
                  <a:sym typeface="+mn-ea"/>
                </a:rPr>
                <a:t>有自杀或伤害他人意念、行为的同学。</a:t>
              </a:r>
              <a:endParaRPr lang="zh-CN" sz="1400" dirty="0">
                <a:uFillTx/>
                <a:latin typeface="微软雅黑" panose="020B0503020204020204" charset="-122"/>
                <a:ea typeface="微软雅黑" panose="020B0503020204020204" charset="-122"/>
                <a:sym typeface="+mn-ea"/>
              </a:endParaRPr>
            </a:p>
            <a:p>
              <a:pPr marL="720090" lvl="0" indent="-342900" algn="just" fontAlgn="ctr">
                <a:lnSpc>
                  <a:spcPct val="120000"/>
                </a:lnSpc>
                <a:spcBef>
                  <a:spcPts val="500"/>
                </a:spcBef>
                <a:spcAft>
                  <a:spcPts val="0"/>
                </a:spcAft>
                <a:buClr>
                  <a:srgbClr val="00B050"/>
                </a:buClr>
                <a:buSzPct val="100000"/>
                <a:buFont typeface="+mj-lt"/>
                <a:buAutoNum type="arabicPeriod"/>
              </a:pPr>
              <a:r>
                <a:rPr lang="zh-CN" sz="1400" dirty="0">
                  <a:uFillTx/>
                  <a:latin typeface="微软雅黑" panose="020B0503020204020204" charset="-122"/>
                  <a:ea typeface="微软雅黑" panose="020B0503020204020204" charset="-122"/>
                  <a:sym typeface="+mn-ea"/>
                </a:rPr>
                <a:t> 家庭经济困难且性格内向，不主动寻求社会支持系统帮助的同学；</a:t>
              </a:r>
              <a:endParaRPr lang="zh-CN" sz="1400" dirty="0">
                <a:uFillTx/>
                <a:latin typeface="微软雅黑" panose="020B0503020204020204" charset="-122"/>
                <a:ea typeface="微软雅黑" panose="020B0503020204020204" charset="-122"/>
                <a:sym typeface="+mn-ea"/>
              </a:endParaRPr>
            </a:p>
            <a:p>
              <a:pPr marL="720090" lvl="0" indent="-342900" algn="just" fontAlgn="ctr">
                <a:lnSpc>
                  <a:spcPct val="120000"/>
                </a:lnSpc>
                <a:spcBef>
                  <a:spcPts val="500"/>
                </a:spcBef>
                <a:spcAft>
                  <a:spcPts val="0"/>
                </a:spcAft>
                <a:buClr>
                  <a:srgbClr val="00B050"/>
                </a:buClr>
                <a:buSzPct val="100000"/>
                <a:buFont typeface="+mj-lt"/>
                <a:buAutoNum type="arabicPeriod"/>
              </a:pPr>
              <a:r>
                <a:rPr lang="zh-CN" sz="1400" dirty="0">
                  <a:uFillTx/>
                  <a:latin typeface="微软雅黑" panose="020B0503020204020204" charset="-122"/>
                  <a:ea typeface="微软雅黑" panose="020B0503020204020204" charset="-122"/>
                  <a:sym typeface="+mn-ea"/>
                </a:rPr>
                <a:t>有严重心理疾病的同学，如患有网瘾、抑郁症、躁狂症、恐惧症、强迫症、癔症等心理疾病的学生和精神分裂症治愈出院处于康复期的同学。</a:t>
              </a:r>
              <a:endParaRPr lang="zh-CN" sz="1400" dirty="0">
                <a:uFillTx/>
                <a:latin typeface="微软雅黑" panose="020B0503020204020204" charset="-122"/>
                <a:ea typeface="微软雅黑" panose="020B0503020204020204" charset="-122"/>
                <a:sym typeface="+mn-ea"/>
              </a:endParaRPr>
            </a:p>
            <a:p>
              <a:pPr marL="720090" lvl="0" indent="-342900" algn="just" fontAlgn="ctr">
                <a:lnSpc>
                  <a:spcPct val="120000"/>
                </a:lnSpc>
                <a:spcBef>
                  <a:spcPts val="500"/>
                </a:spcBef>
                <a:spcAft>
                  <a:spcPts val="0"/>
                </a:spcAft>
                <a:buClr>
                  <a:srgbClr val="00B050"/>
                </a:buClr>
                <a:buSzPct val="100000"/>
                <a:buFont typeface="+mj-lt"/>
                <a:buAutoNum type="arabicPeriod"/>
              </a:pPr>
              <a:r>
                <a:rPr lang="zh-CN" sz="1400" dirty="0">
                  <a:uFillTx/>
                  <a:latin typeface="微软雅黑" panose="020B0503020204020204" charset="-122"/>
                  <a:ea typeface="微软雅黑" panose="020B0503020204020204" charset="-122"/>
                  <a:sym typeface="+mn-ea"/>
                </a:rPr>
                <a:t>重大危机的知情同学，比如自杀人员的室友。</a:t>
              </a:r>
              <a:endParaRPr lang="zh-CN" sz="1400" dirty="0">
                <a:uFillTx/>
                <a:latin typeface="微软雅黑" panose="020B0503020204020204" charset="-122"/>
                <a:ea typeface="微软雅黑" panose="020B0503020204020204" charset="-122"/>
                <a:sym typeface="+mn-ea"/>
              </a:endParaRPr>
            </a:p>
            <a:p>
              <a:pPr marL="342900" lvl="0" indent="-342900" algn="just" fontAlgn="ctr">
                <a:lnSpc>
                  <a:spcPct val="120000"/>
                </a:lnSpc>
                <a:spcBef>
                  <a:spcPts val="1000"/>
                </a:spcBef>
                <a:spcAft>
                  <a:spcPts val="0"/>
                </a:spcAft>
                <a:buClr>
                  <a:srgbClr val="00B050"/>
                </a:buClr>
                <a:buSzPct val="100000"/>
                <a:buFont typeface="Wingdings" panose="05000000000000000000" charset="0"/>
                <a:buNone/>
              </a:pPr>
              <a:endParaRPr lang="zh-CN" sz="140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234" name="斜纹 233"/>
            <p:cNvSpPr/>
            <p:nvPr>
              <p:custDataLst>
                <p:tags r:id="rId4"/>
              </p:custDataLst>
            </p:nvPr>
          </p:nvSpPr>
          <p:spPr>
            <a:xfrm rot="16200000" flipH="1" flipV="1">
              <a:off x="16095" y="3065"/>
              <a:ext cx="1417" cy="1361"/>
            </a:xfrm>
            <a:prstGeom prst="diagStripe">
              <a:avLst>
                <a:gd name="adj" fmla="val 3878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 name="斜纹 5"/>
            <p:cNvSpPr/>
            <p:nvPr>
              <p:custDataLst>
                <p:tags r:id="rId5"/>
              </p:custDataLst>
            </p:nvPr>
          </p:nvSpPr>
          <p:spPr>
            <a:xfrm rot="16200000">
              <a:off x="1746" y="8593"/>
              <a:ext cx="1417" cy="1361"/>
            </a:xfrm>
            <a:prstGeom prst="diagStripe">
              <a:avLst>
                <a:gd name="adj" fmla="val 3878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2" name="斜纹 11"/>
            <p:cNvSpPr/>
            <p:nvPr>
              <p:custDataLst>
                <p:tags r:id="rId6"/>
              </p:custDataLst>
            </p:nvPr>
          </p:nvSpPr>
          <p:spPr>
            <a:xfrm rot="16200000" flipH="1" flipV="1">
              <a:off x="16095" y="3064"/>
              <a:ext cx="1417" cy="1361"/>
            </a:xfrm>
            <a:prstGeom prst="diagStripe">
              <a:avLst>
                <a:gd name="adj" fmla="val 38783"/>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3" name="斜纹 12"/>
            <p:cNvSpPr/>
            <p:nvPr>
              <p:custDataLst>
                <p:tags r:id="rId7"/>
              </p:custDataLst>
            </p:nvPr>
          </p:nvSpPr>
          <p:spPr>
            <a:xfrm rot="16200000">
              <a:off x="1746" y="8592"/>
              <a:ext cx="1417" cy="1361"/>
            </a:xfrm>
            <a:prstGeom prst="diagStripe">
              <a:avLst>
                <a:gd name="adj" fmla="val 38783"/>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14" name="文本框 13"/>
          <p:cNvSpPr txBox="1"/>
          <p:nvPr>
            <p:custDataLst>
              <p:tags r:id="rId8"/>
            </p:custDataLst>
          </p:nvPr>
        </p:nvSpPr>
        <p:spPr>
          <a:xfrm>
            <a:off x="3931285" y="1224280"/>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（二）大学生心理危机干预的对象</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三、大学生心理危机干预</a:t>
            </a:r>
            <a:endParaRPr lang="zh-CN" altLang="en-US" sz="2400" b="1" spc="300" noProof="0" dirty="0">
              <a:ln>
                <a:noFill/>
              </a:ln>
              <a:solidFill>
                <a:srgbClr val="FCC301"/>
              </a:solidFill>
              <a:effectLst/>
              <a:uLnTx/>
              <a:sym typeface="+mn-ea"/>
            </a:endParaRPr>
          </a:p>
          <a:p>
            <a:pPr marL="0" algn="l">
              <a:buClrTx/>
              <a:buSzTx/>
              <a:buNone/>
            </a:pPr>
            <a:endParaRPr lang="zh-CN" altLang="en-US" sz="2400" b="1" spc="300" noProof="0" dirty="0">
              <a:ln>
                <a:noFill/>
              </a:ln>
              <a:solidFill>
                <a:srgbClr val="FCC301"/>
              </a:solidFill>
              <a:effectLst/>
              <a:uLnTx/>
              <a:sym typeface="+mn-ea"/>
            </a:endParaRPr>
          </a:p>
        </p:txBody>
      </p:sp>
      <p:sp>
        <p:nvSpPr>
          <p:cNvPr id="14" name="文本框 13"/>
          <p:cNvSpPr txBox="1"/>
          <p:nvPr>
            <p:custDataLst>
              <p:tags r:id="rId2"/>
            </p:custDataLst>
          </p:nvPr>
        </p:nvSpPr>
        <p:spPr>
          <a:xfrm>
            <a:off x="3931285" y="1224280"/>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（三）大学生心理危机干预的模式</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0" name="组合 9"/>
          <p:cNvGrpSpPr/>
          <p:nvPr/>
        </p:nvGrpSpPr>
        <p:grpSpPr>
          <a:xfrm>
            <a:off x="1120775" y="1863879"/>
            <a:ext cx="10148570" cy="4541366"/>
            <a:chOff x="2335" y="2831"/>
            <a:chExt cx="14430" cy="6957"/>
          </a:xfrm>
        </p:grpSpPr>
        <p:sp>
          <p:nvSpPr>
            <p:cNvPr id="271362" name="矩形 22"/>
            <p:cNvSpPr/>
            <p:nvPr>
              <p:custDataLst>
                <p:tags r:id="rId3"/>
              </p:custDataLst>
            </p:nvPr>
          </p:nvSpPr>
          <p:spPr>
            <a:xfrm>
              <a:off x="7425" y="3766"/>
              <a:ext cx="4250" cy="6022"/>
            </a:xfrm>
            <a:prstGeom prst="rect">
              <a:avLst/>
            </a:prstGeom>
            <a:solidFill>
              <a:srgbClr val="EDEDED"/>
            </a:solidFill>
            <a:ln w="9525">
              <a:noFill/>
            </a:ln>
          </p:spPr>
          <p:txBody>
            <a:bodyPr wrap="square" lIns="91440" tIns="45720" rIns="91440" bIns="45720" anchor="t"/>
            <a:p>
              <a:pPr>
                <a:buSzTx/>
                <a:buNone/>
              </a:pPr>
              <a:endParaRPr lang="zh-CN" altLang="en-US" sz="1800">
                <a:solidFill>
                  <a:schemeClr val="tx1"/>
                </a:solidFill>
                <a:latin typeface="Times New Roman" panose="02020603050405020304" pitchFamily="18" charset="0"/>
                <a:ea typeface="楷体_GB2312" pitchFamily="49" charset="-122"/>
              </a:endParaRPr>
            </a:p>
          </p:txBody>
        </p:sp>
        <p:sp>
          <p:nvSpPr>
            <p:cNvPr id="271363" name="矩形 1"/>
            <p:cNvSpPr/>
            <p:nvPr>
              <p:custDataLst>
                <p:tags r:id="rId4"/>
              </p:custDataLst>
            </p:nvPr>
          </p:nvSpPr>
          <p:spPr>
            <a:xfrm>
              <a:off x="7425" y="9406"/>
              <a:ext cx="4233" cy="67"/>
            </a:xfrm>
            <a:prstGeom prst="rect">
              <a:avLst/>
            </a:prstGeom>
            <a:solidFill>
              <a:schemeClr val="accent1"/>
            </a:solidFill>
            <a:ln w="9525">
              <a:noFill/>
            </a:ln>
          </p:spPr>
          <p:txBody>
            <a:bodyPr wrap="square" lIns="91440" tIns="45720" rIns="91440" bIns="45720" anchor="t"/>
            <a:p>
              <a:pPr>
                <a:buSzTx/>
                <a:buNone/>
              </a:pPr>
              <a:endParaRPr lang="zh-CN" altLang="en-US" sz="1800">
                <a:solidFill>
                  <a:schemeClr val="tx1"/>
                </a:solidFill>
                <a:latin typeface="Times New Roman" panose="02020603050405020304" pitchFamily="18" charset="0"/>
                <a:ea typeface="楷体_GB2312" pitchFamily="49" charset="-122"/>
              </a:endParaRPr>
            </a:p>
          </p:txBody>
        </p:sp>
        <p:sp>
          <p:nvSpPr>
            <p:cNvPr id="271364" name="矩形 25"/>
            <p:cNvSpPr/>
            <p:nvPr>
              <p:custDataLst>
                <p:tags r:id="rId5"/>
              </p:custDataLst>
            </p:nvPr>
          </p:nvSpPr>
          <p:spPr>
            <a:xfrm>
              <a:off x="2335" y="3766"/>
              <a:ext cx="4248" cy="6022"/>
            </a:xfrm>
            <a:prstGeom prst="rect">
              <a:avLst/>
            </a:prstGeom>
            <a:solidFill>
              <a:srgbClr val="EDEDED"/>
            </a:solidFill>
            <a:ln w="9525">
              <a:noFill/>
            </a:ln>
          </p:spPr>
          <p:txBody>
            <a:bodyPr wrap="square" lIns="91440" tIns="45720" rIns="91440" bIns="45720" anchor="t"/>
            <a:p>
              <a:pPr>
                <a:buSzTx/>
                <a:buNone/>
              </a:pPr>
              <a:endParaRPr lang="zh-CN" altLang="en-US" sz="1800">
                <a:solidFill>
                  <a:schemeClr val="tx1"/>
                </a:solidFill>
                <a:latin typeface="Times New Roman" panose="02020603050405020304" pitchFamily="18" charset="0"/>
                <a:ea typeface="楷体_GB2312" pitchFamily="49" charset="-122"/>
              </a:endParaRPr>
            </a:p>
          </p:txBody>
        </p:sp>
        <p:sp>
          <p:nvSpPr>
            <p:cNvPr id="271365" name="矩形 26"/>
            <p:cNvSpPr/>
            <p:nvPr>
              <p:custDataLst>
                <p:tags r:id="rId6"/>
              </p:custDataLst>
            </p:nvPr>
          </p:nvSpPr>
          <p:spPr>
            <a:xfrm>
              <a:off x="2335" y="9406"/>
              <a:ext cx="4230" cy="67"/>
            </a:xfrm>
            <a:prstGeom prst="rect">
              <a:avLst/>
            </a:prstGeom>
            <a:solidFill>
              <a:schemeClr val="accent1"/>
            </a:solidFill>
            <a:ln w="9525">
              <a:noFill/>
            </a:ln>
          </p:spPr>
          <p:txBody>
            <a:bodyPr wrap="square" lIns="91440" tIns="45720" rIns="91440" bIns="45720" anchor="t"/>
            <a:p>
              <a:pPr>
                <a:buSzTx/>
                <a:buNone/>
              </a:pPr>
              <a:endParaRPr lang="zh-CN" altLang="en-US" sz="1800">
                <a:solidFill>
                  <a:schemeClr val="tx1"/>
                </a:solidFill>
                <a:latin typeface="Times New Roman" panose="02020603050405020304" pitchFamily="18" charset="0"/>
                <a:ea typeface="楷体_GB2312" pitchFamily="49" charset="-122"/>
              </a:endParaRPr>
            </a:p>
          </p:txBody>
        </p:sp>
        <p:sp>
          <p:nvSpPr>
            <p:cNvPr id="271366" name="矩形 2"/>
            <p:cNvSpPr/>
            <p:nvPr>
              <p:custDataLst>
                <p:tags r:id="rId7"/>
              </p:custDataLst>
            </p:nvPr>
          </p:nvSpPr>
          <p:spPr>
            <a:xfrm>
              <a:off x="12518" y="3766"/>
              <a:ext cx="4247" cy="6022"/>
            </a:xfrm>
            <a:prstGeom prst="rect">
              <a:avLst/>
            </a:prstGeom>
            <a:solidFill>
              <a:srgbClr val="EDEDED"/>
            </a:solidFill>
            <a:ln w="9525">
              <a:noFill/>
            </a:ln>
          </p:spPr>
          <p:txBody>
            <a:bodyPr wrap="square" lIns="91440" tIns="45720" rIns="91440" bIns="45720" anchor="t"/>
            <a:p>
              <a:pPr>
                <a:buSzTx/>
                <a:buNone/>
              </a:pPr>
              <a:endParaRPr lang="zh-CN" altLang="en-US" sz="1800">
                <a:solidFill>
                  <a:schemeClr val="tx1"/>
                </a:solidFill>
                <a:latin typeface="Times New Roman" panose="02020603050405020304" pitchFamily="18" charset="0"/>
                <a:ea typeface="楷体_GB2312" pitchFamily="49" charset="-122"/>
              </a:endParaRPr>
            </a:p>
          </p:txBody>
        </p:sp>
        <p:sp>
          <p:nvSpPr>
            <p:cNvPr id="271367" name="矩形 4"/>
            <p:cNvSpPr/>
            <p:nvPr>
              <p:custDataLst>
                <p:tags r:id="rId8"/>
              </p:custDataLst>
            </p:nvPr>
          </p:nvSpPr>
          <p:spPr>
            <a:xfrm>
              <a:off x="12518" y="9406"/>
              <a:ext cx="4230" cy="67"/>
            </a:xfrm>
            <a:prstGeom prst="rect">
              <a:avLst/>
            </a:prstGeom>
            <a:solidFill>
              <a:schemeClr val="accent1"/>
            </a:solidFill>
            <a:ln w="9525">
              <a:noFill/>
            </a:ln>
          </p:spPr>
          <p:txBody>
            <a:bodyPr wrap="square" lIns="91440" tIns="45720" rIns="91440" bIns="45720" anchor="t"/>
            <a:p>
              <a:pPr>
                <a:buSzTx/>
                <a:buNone/>
              </a:pPr>
              <a:endParaRPr lang="zh-CN" altLang="en-US" sz="1800">
                <a:solidFill>
                  <a:schemeClr val="tx1"/>
                </a:solidFill>
                <a:latin typeface="Times New Roman" panose="02020603050405020304" pitchFamily="18" charset="0"/>
                <a:ea typeface="楷体_GB2312" pitchFamily="49" charset="-122"/>
              </a:endParaRPr>
            </a:p>
          </p:txBody>
        </p:sp>
        <p:sp>
          <p:nvSpPr>
            <p:cNvPr id="22548" name="Oval 20"/>
            <p:cNvSpPr>
              <a:spLocks noChangeArrowheads="1"/>
            </p:cNvSpPr>
            <p:nvPr>
              <p:custDataLst>
                <p:tags r:id="rId9"/>
              </p:custDataLst>
            </p:nvPr>
          </p:nvSpPr>
          <p:spPr bwMode="auto">
            <a:xfrm>
              <a:off x="13785" y="2833"/>
              <a:ext cx="1804" cy="2001"/>
            </a:xfrm>
            <a:prstGeom prst="ellipse">
              <a:avLst/>
            </a:prstGeom>
            <a:blipFill dpi="0" rotWithShape="1">
              <a:blip r:embed="rId10" cstate="print">
                <a:extLst>
                  <a:ext uri="{28A0092B-C50C-407E-A947-70E740481C1C}">
                    <a14:useLocalDpi xmlns:a14="http://schemas.microsoft.com/office/drawing/2010/main" val="0"/>
                  </a:ext>
                </a:extLst>
              </a:blip>
              <a:srcRect/>
              <a:stretch>
                <a:fillRect l="-5000" r="-5000"/>
              </a:stretch>
            </a:blipFill>
            <a:ln w="25400" cmpd="sng">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anchor="ctr" anchorCtr="0">
              <a:normAutofit/>
            </a:bodyPr>
            <a:lstStyle/>
            <a:p>
              <a:pPr fontAlgn="base"/>
              <a:endParaRPr lang="zh-CN" altLang="en-US" sz="1270" strike="noStrike" noProof="1"/>
            </a:p>
          </p:txBody>
        </p:sp>
        <p:sp>
          <p:nvSpPr>
            <p:cNvPr id="271369" name="文本框 7"/>
            <p:cNvSpPr txBox="1"/>
            <p:nvPr>
              <p:custDataLst>
                <p:tags r:id="rId11"/>
              </p:custDataLst>
            </p:nvPr>
          </p:nvSpPr>
          <p:spPr>
            <a:xfrm>
              <a:off x="12815" y="4978"/>
              <a:ext cx="3628" cy="640"/>
            </a:xfrm>
            <a:prstGeom prst="rect">
              <a:avLst/>
            </a:prstGeom>
            <a:solidFill>
              <a:schemeClr val="accent2"/>
            </a:solidFill>
            <a:ln w="9525">
              <a:noFill/>
            </a:ln>
          </p:spPr>
          <p:txBody>
            <a:bodyPr wrap="square" lIns="90000" tIns="46800" rIns="90000" bIns="46800" anchor="ctr"/>
            <a:p>
              <a:pPr algn="ctr" eaLnBrk="0" hangingPunct="0">
                <a:buSzPct val="100000"/>
                <a:buNone/>
              </a:pPr>
              <a:r>
                <a:rPr lang="zh-CN" altLang="en-US" sz="1400" b="1">
                  <a:solidFill>
                    <a:schemeClr val="bg1"/>
                  </a:solidFill>
                  <a:latin typeface="Arial" panose="020B0604020202020204" pitchFamily="34" charset="0"/>
                  <a:ea typeface="微软雅黑" panose="020B0503020204020204" charset="-122"/>
                  <a:sym typeface="Arial" panose="020B0604020202020204" pitchFamily="34" charset="0"/>
                </a:rPr>
                <a:t>第三，心理社会转变模式。</a:t>
              </a:r>
              <a:endParaRPr lang="zh-CN" altLang="en-US" sz="1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97643" name="文本框 6"/>
            <p:cNvSpPr txBox="1"/>
            <p:nvPr>
              <p:custDataLst>
                <p:tags r:id="rId12"/>
              </p:custDataLst>
            </p:nvPr>
          </p:nvSpPr>
          <p:spPr>
            <a:xfrm>
              <a:off x="12695" y="5997"/>
              <a:ext cx="3887" cy="3028"/>
            </a:xfrm>
            <a:prstGeom prst="rect">
              <a:avLst/>
            </a:prstGeom>
            <a:noFill/>
            <a:ln w="9525">
              <a:noFill/>
            </a:ln>
          </p:spPr>
          <p:txBody>
            <a:bodyPr wrap="square" lIns="90000" tIns="46800" rIns="90000" bIns="46800" anchor="t"/>
            <a:p>
              <a:pPr algn="just" eaLnBrk="0" fontAlgn="ctr" hangingPunct="0">
                <a:lnSpc>
                  <a:spcPct val="130000"/>
                </a:lnSpc>
                <a:spcBef>
                  <a:spcPts val="1000"/>
                </a:spcBef>
                <a:buSzPct val="100000"/>
                <a:buNone/>
              </a:pPr>
              <a:r>
                <a:rPr lang="zh-CN" altLang="en-US" sz="1400" noProof="1">
                  <a:solidFill>
                    <a:srgbClr val="404040"/>
                  </a:solidFill>
                  <a:latin typeface="微软雅黑" panose="020B0503020204020204" charset="-122"/>
                  <a:ea typeface="微软雅黑" panose="020B0503020204020204" charset="-122"/>
                  <a:cs typeface="+mn-cs"/>
                  <a:sym typeface="Arial" panose="020B0604020202020204" pitchFamily="34" charset="0"/>
                </a:rPr>
                <a:t>这种模式认为人是遗传天赋和社会化的产物。人们总是在不断地变化、发展和成长，而他们生活的社会环境和社会影响也在不断地变化，危机可能与内部和外部（心理的、社会的或环境的）困难有关。</a:t>
              </a:r>
              <a:endParaRPr lang="zh-CN" altLang="en-US" sz="1400" noProof="1">
                <a:solidFill>
                  <a:srgbClr val="404040"/>
                </a:solidFill>
                <a:latin typeface="微软雅黑" panose="020B0503020204020204" charset="-122"/>
                <a:ea typeface="微软雅黑" panose="020B0503020204020204" charset="-122"/>
                <a:cs typeface="+mn-cs"/>
                <a:sym typeface="Arial" panose="020B0604020202020204" pitchFamily="34" charset="0"/>
              </a:endParaRPr>
            </a:p>
          </p:txBody>
        </p:sp>
        <p:sp>
          <p:nvSpPr>
            <p:cNvPr id="22542" name="Oval 14"/>
            <p:cNvSpPr>
              <a:spLocks noChangeArrowheads="1"/>
            </p:cNvSpPr>
            <p:nvPr>
              <p:custDataLst>
                <p:tags r:id="rId13"/>
              </p:custDataLst>
            </p:nvPr>
          </p:nvSpPr>
          <p:spPr bwMode="auto">
            <a:xfrm>
              <a:off x="8698" y="2831"/>
              <a:ext cx="1804" cy="2001"/>
            </a:xfrm>
            <a:prstGeom prst="ellipse">
              <a:avLst/>
            </a:prstGeom>
            <a:blipFill dpi="0" rotWithShape="1">
              <a:blip r:embed="rId14" cstate="print">
                <a:extLst>
                  <a:ext uri="{28A0092B-C50C-407E-A947-70E740481C1C}">
                    <a14:useLocalDpi xmlns:a14="http://schemas.microsoft.com/office/drawing/2010/main" val="0"/>
                  </a:ext>
                </a:extLst>
              </a:blip>
              <a:srcRect/>
              <a:stretch>
                <a:fillRect l="-5000" r="-5000"/>
              </a:stretch>
            </a:blipFill>
            <a:ln w="25400" cmpd="sng">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anchor="ctr" anchorCtr="0">
              <a:normAutofit/>
            </a:bodyPr>
            <a:lstStyle/>
            <a:p>
              <a:pPr fontAlgn="base"/>
              <a:endParaRPr lang="zh-CN" altLang="en-US" sz="1270" strike="noStrike" noProof="1"/>
            </a:p>
          </p:txBody>
        </p:sp>
        <p:sp>
          <p:nvSpPr>
            <p:cNvPr id="3" name="文本框 2"/>
            <p:cNvSpPr txBox="1"/>
            <p:nvPr>
              <p:custDataLst>
                <p:tags r:id="rId15"/>
              </p:custDataLst>
            </p:nvPr>
          </p:nvSpPr>
          <p:spPr>
            <a:xfrm>
              <a:off x="7728" y="4978"/>
              <a:ext cx="3625" cy="640"/>
            </a:xfrm>
            <a:prstGeom prst="rect">
              <a:avLst/>
            </a:prstGeom>
            <a:solidFill>
              <a:schemeClr val="accent2"/>
            </a:solidFill>
            <a:ln>
              <a:noFill/>
            </a:ln>
            <a:effectLst/>
          </p:spPr>
          <p:txBody>
            <a:bodyPr vert="horz" wrap="square" lIns="90000" tIns="46800" rIns="90000" bIns="46800" anchor="ctr" anchorCtr="0"/>
            <a:lstStyle>
              <a:defPPr>
                <a:defRPr lang="zh-CN"/>
              </a:defPPr>
              <a:lvl1pPr algn="ctr">
                <a:defRPr>
                  <a:solidFill>
                    <a:schemeClr val="bg1"/>
                  </a:solidFill>
                  <a:latin typeface="+mn-ea"/>
                </a:defRPr>
              </a:lvl1pPr>
            </a:lstStyle>
            <a:p>
              <a:pPr marL="0" marR="0" indent="0" algn="ctr" defTabSz="914400" rtl="0" eaLnBrk="0" fontAlgn="base" latinLnBrk="0" hangingPunct="0">
                <a:lnSpc>
                  <a:spcPct val="100000"/>
                </a:lnSpc>
                <a:spcBef>
                  <a:spcPts val="0"/>
                </a:spcBef>
                <a:spcAft>
                  <a:spcPts val="0"/>
                </a:spcAft>
                <a:buClrTx/>
                <a:buSzTx/>
                <a:buFont typeface="Wingdings" panose="05000000000000000000" pitchFamily="2" charset="2"/>
                <a:buNone/>
              </a:pPr>
              <a:r>
                <a:rPr lang="zh-CN" altLang="en-US" sz="1400" b="1" spc="200">
                  <a:solidFill>
                    <a:schemeClr val="bg1"/>
                  </a:solidFill>
                  <a:latin typeface="微软雅黑" panose="020B0503020204020204" charset="-122"/>
                  <a:ea typeface="微软雅黑" panose="020B0503020204020204" charset="-122"/>
                  <a:sym typeface="Arial" panose="020B0604020202020204" pitchFamily="34" charset="0"/>
                </a:rPr>
                <a:t>第二，认知模式。</a:t>
              </a:r>
              <a:endParaRPr lang="zh-CN" altLang="en-US" sz="1400" b="1" spc="20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197646" name="文本框 10"/>
            <p:cNvSpPr txBox="1"/>
            <p:nvPr>
              <p:custDataLst>
                <p:tags r:id="rId16"/>
              </p:custDataLst>
            </p:nvPr>
          </p:nvSpPr>
          <p:spPr>
            <a:xfrm>
              <a:off x="7425" y="5899"/>
              <a:ext cx="4184" cy="3225"/>
            </a:xfrm>
            <a:prstGeom prst="rect">
              <a:avLst/>
            </a:prstGeom>
            <a:noFill/>
            <a:ln w="9525">
              <a:noFill/>
            </a:ln>
          </p:spPr>
          <p:txBody>
            <a:bodyPr wrap="square" lIns="90000" tIns="46800" rIns="90000" bIns="46800" anchor="ctr"/>
            <a:p>
              <a:pPr algn="just" eaLnBrk="0" fontAlgn="ctr" hangingPunct="0">
                <a:lnSpc>
                  <a:spcPct val="120000"/>
                </a:lnSpc>
                <a:spcBef>
                  <a:spcPts val="1000"/>
                </a:spcBef>
                <a:buSzPct val="100000"/>
                <a:buNone/>
              </a:pPr>
              <a:r>
                <a:rPr lang="zh-CN" altLang="en-US" sz="1400" spc="200" noProof="1">
                  <a:solidFill>
                    <a:srgbClr val="404040"/>
                  </a:solidFill>
                  <a:latin typeface="微软雅黑" panose="020B0503020204020204" charset="-122"/>
                  <a:ea typeface="微软雅黑" panose="020B0503020204020204" charset="-122"/>
                  <a:cs typeface="+mn-cs"/>
                  <a:sym typeface="Arial" panose="020B0604020202020204" pitchFamily="34" charset="0"/>
                </a:rPr>
                <a:t>认知模式认为危机产生于对事件及其有关方面的错误思维，而不是事件本身。认知模式认为通过改变思维方式，特别是对认知中的非理性和自我否定部分进行重新认识，从而获得理性并强化思维中的理性和自强的成分，个体就能够获得对自己生活中危机的控制感。</a:t>
              </a:r>
              <a:endParaRPr lang="zh-CN" altLang="en-US" sz="1400" spc="200" noProof="1">
                <a:solidFill>
                  <a:srgbClr val="404040"/>
                </a:solidFill>
                <a:latin typeface="微软雅黑" panose="020B0503020204020204" charset="-122"/>
                <a:ea typeface="微软雅黑" panose="020B0503020204020204" charset="-122"/>
                <a:cs typeface="+mn-cs"/>
                <a:sym typeface="Arial" panose="020B0604020202020204" pitchFamily="34" charset="0"/>
              </a:endParaRPr>
            </a:p>
          </p:txBody>
        </p:sp>
        <p:sp>
          <p:nvSpPr>
            <p:cNvPr id="22536" name="Oval 8"/>
            <p:cNvSpPr>
              <a:spLocks noChangeArrowheads="1"/>
            </p:cNvSpPr>
            <p:nvPr>
              <p:custDataLst>
                <p:tags r:id="rId17"/>
              </p:custDataLst>
            </p:nvPr>
          </p:nvSpPr>
          <p:spPr bwMode="auto">
            <a:xfrm>
              <a:off x="3597" y="2950"/>
              <a:ext cx="1804" cy="1885"/>
            </a:xfrm>
            <a:prstGeom prst="ellipse">
              <a:avLst/>
            </a:prstGeom>
            <a:blipFill dpi="0" rotWithShape="1">
              <a:blip r:embed="rId18" cstate="print">
                <a:extLst>
                  <a:ext uri="{28A0092B-C50C-407E-A947-70E740481C1C}">
                    <a14:useLocalDpi xmlns:a14="http://schemas.microsoft.com/office/drawing/2010/main" val="0"/>
                  </a:ext>
                </a:extLst>
              </a:blip>
              <a:srcRect/>
              <a:stretch>
                <a:fillRect l="-5000" r="-5000"/>
              </a:stretch>
            </a:blipFill>
            <a:ln w="25400" cmpd="sng">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anchor="ctr" anchorCtr="0">
              <a:normAutofit/>
            </a:bodyPr>
            <a:lstStyle/>
            <a:p>
              <a:pPr fontAlgn="base"/>
              <a:endParaRPr lang="zh-CN" altLang="en-US" sz="1270" strike="noStrike" noProof="1"/>
            </a:p>
          </p:txBody>
        </p:sp>
        <p:sp>
          <p:nvSpPr>
            <p:cNvPr id="271375" name="文本框 5"/>
            <p:cNvSpPr txBox="1"/>
            <p:nvPr>
              <p:custDataLst>
                <p:tags r:id="rId19"/>
              </p:custDataLst>
            </p:nvPr>
          </p:nvSpPr>
          <p:spPr>
            <a:xfrm>
              <a:off x="2635" y="4978"/>
              <a:ext cx="3625" cy="640"/>
            </a:xfrm>
            <a:prstGeom prst="rect">
              <a:avLst/>
            </a:prstGeom>
            <a:solidFill>
              <a:schemeClr val="accent2"/>
            </a:solidFill>
            <a:ln w="9525">
              <a:noFill/>
            </a:ln>
          </p:spPr>
          <p:txBody>
            <a:bodyPr wrap="square" lIns="90000" tIns="46800" rIns="90000" bIns="46800" anchor="ctr"/>
            <a:p>
              <a:pPr algn="ctr" eaLnBrk="0" hangingPunct="0">
                <a:buSzPct val="100000"/>
                <a:buNone/>
              </a:pPr>
              <a:r>
                <a:rPr lang="zh-CN" altLang="en-US" sz="1400" b="1">
                  <a:solidFill>
                    <a:schemeClr val="bg1"/>
                  </a:solidFill>
                  <a:latin typeface="Arial" panose="020B0604020202020204" pitchFamily="34" charset="0"/>
                  <a:ea typeface="微软雅黑" panose="020B0503020204020204" charset="-122"/>
                  <a:sym typeface="Arial" panose="020B0604020202020204" pitchFamily="34" charset="0"/>
                </a:rPr>
                <a:t>第一，平衡模式。</a:t>
              </a:r>
              <a:endParaRPr lang="zh-CN" altLang="en-US" sz="1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97649" name="文本框 14"/>
            <p:cNvSpPr txBox="1"/>
            <p:nvPr>
              <p:custDataLst>
                <p:tags r:id="rId20"/>
              </p:custDataLst>
            </p:nvPr>
          </p:nvSpPr>
          <p:spPr>
            <a:xfrm>
              <a:off x="2435" y="6096"/>
              <a:ext cx="3895" cy="3190"/>
            </a:xfrm>
            <a:prstGeom prst="rect">
              <a:avLst/>
            </a:prstGeom>
            <a:noFill/>
            <a:ln w="9525">
              <a:noFill/>
            </a:ln>
          </p:spPr>
          <p:txBody>
            <a:bodyPr wrap="square" lIns="90000" tIns="46800" rIns="90000" bIns="46800" anchor="t"/>
            <a:p>
              <a:pPr algn="just" eaLnBrk="0" hangingPunct="0">
                <a:lnSpc>
                  <a:spcPct val="120000"/>
                </a:lnSpc>
                <a:buSzPct val="100000"/>
                <a:buNone/>
              </a:pPr>
              <a:r>
                <a:rPr lang="zh-CN" altLang="en-US" sz="1400" spc="200" noProof="1">
                  <a:solidFill>
                    <a:srgbClr val="404040"/>
                  </a:solidFill>
                  <a:uFillTx/>
                  <a:latin typeface="微软雅黑" panose="020B0503020204020204" charset="-122"/>
                  <a:ea typeface="微软雅黑" panose="020B0503020204020204" charset="-122"/>
                  <a:cs typeface="+mn-cs"/>
                  <a:sym typeface="Arial" panose="020B0604020202020204" pitchFamily="34" charset="0"/>
                </a:rPr>
                <a:t>危机中的个体通常在情绪或心理方面失去了平衡，这导致原有的应付机制和解决问题的方法不能有效地处理危机。危机干预的目的就是帮助危机中的个体重新获得危机前的平衡状态。</a:t>
              </a:r>
              <a:endParaRPr lang="zh-CN" altLang="en-US" sz="1400" spc="200" noProof="1">
                <a:solidFill>
                  <a:srgbClr val="404040"/>
                </a:solidFill>
                <a:uFillTx/>
                <a:latin typeface="微软雅黑" panose="020B0503020204020204" charset="-122"/>
                <a:ea typeface="微软雅黑" panose="020B0503020204020204" charset="-122"/>
                <a:cs typeface="+mn-cs"/>
                <a:sym typeface="Arial" panose="020B0604020202020204" pitchFamily="34" charset="0"/>
              </a:endParaRPr>
            </a:p>
          </p:txBody>
        </p:sp>
      </p:grpSp>
    </p:spTree>
    <p:custDataLst>
      <p:tags r:id="rId2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184"/>
          <p:cNvSpPr>
            <a:spLocks noEditPoints="1"/>
          </p:cNvSpPr>
          <p:nvPr/>
        </p:nvSpPr>
        <p:spPr bwMode="auto">
          <a:xfrm>
            <a:off x="979804" y="846500"/>
            <a:ext cx="930275" cy="1046559"/>
          </a:xfrm>
          <a:custGeom>
            <a:avLst/>
            <a:gdLst/>
            <a:ahLst/>
            <a:cxnLst>
              <a:cxn ang="0">
                <a:pos x="338" y="16"/>
              </a:cxn>
              <a:cxn ang="0">
                <a:pos x="328" y="2"/>
              </a:cxn>
              <a:cxn ang="0">
                <a:pos x="50" y="0"/>
              </a:cxn>
              <a:cxn ang="0">
                <a:pos x="36" y="10"/>
              </a:cxn>
              <a:cxn ang="0">
                <a:pos x="12" y="56"/>
              </a:cxn>
              <a:cxn ang="0">
                <a:pos x="2" y="64"/>
              </a:cxn>
              <a:cxn ang="0">
                <a:pos x="4" y="76"/>
              </a:cxn>
              <a:cxn ang="0">
                <a:pos x="36" y="138"/>
              </a:cxn>
              <a:cxn ang="0">
                <a:pos x="4" y="140"/>
              </a:cxn>
              <a:cxn ang="0">
                <a:pos x="2" y="154"/>
              </a:cxn>
              <a:cxn ang="0">
                <a:pos x="36" y="160"/>
              </a:cxn>
              <a:cxn ang="0">
                <a:pos x="8" y="218"/>
              </a:cxn>
              <a:cxn ang="0">
                <a:pos x="0" y="230"/>
              </a:cxn>
              <a:cxn ang="0">
                <a:pos x="12" y="240"/>
              </a:cxn>
              <a:cxn ang="0">
                <a:pos x="12" y="298"/>
              </a:cxn>
              <a:cxn ang="0">
                <a:pos x="0" y="310"/>
              </a:cxn>
              <a:cxn ang="0">
                <a:pos x="8" y="320"/>
              </a:cxn>
              <a:cxn ang="0">
                <a:pos x="36" y="370"/>
              </a:cxn>
              <a:cxn ang="0">
                <a:pos x="46" y="384"/>
              </a:cxn>
              <a:cxn ang="0">
                <a:pos x="82" y="416"/>
              </a:cxn>
              <a:cxn ang="0">
                <a:pos x="92" y="430"/>
              </a:cxn>
              <a:cxn ang="0">
                <a:pos x="376" y="430"/>
              </a:cxn>
              <a:cxn ang="0">
                <a:pos x="384" y="62"/>
              </a:cxn>
              <a:cxn ang="0">
                <a:pos x="376" y="48"/>
              </a:cxn>
              <a:cxn ang="0">
                <a:pos x="50" y="320"/>
              </a:cxn>
              <a:cxn ang="0">
                <a:pos x="68" y="330"/>
              </a:cxn>
              <a:cxn ang="0">
                <a:pos x="90" y="332"/>
              </a:cxn>
              <a:cxn ang="0">
                <a:pos x="104" y="310"/>
              </a:cxn>
              <a:cxn ang="0">
                <a:pos x="80" y="286"/>
              </a:cxn>
              <a:cxn ang="0">
                <a:pos x="64" y="294"/>
              </a:cxn>
              <a:cxn ang="0">
                <a:pos x="60" y="240"/>
              </a:cxn>
              <a:cxn ang="0">
                <a:pos x="74" y="252"/>
              </a:cxn>
              <a:cxn ang="0">
                <a:pos x="96" y="246"/>
              </a:cxn>
              <a:cxn ang="0">
                <a:pos x="102" y="220"/>
              </a:cxn>
              <a:cxn ang="0">
                <a:pos x="80" y="206"/>
              </a:cxn>
              <a:cxn ang="0">
                <a:pos x="60" y="218"/>
              </a:cxn>
              <a:cxn ang="0">
                <a:pos x="60" y="160"/>
              </a:cxn>
              <a:cxn ang="0">
                <a:pos x="80" y="172"/>
              </a:cxn>
              <a:cxn ang="0">
                <a:pos x="102" y="158"/>
              </a:cxn>
              <a:cxn ang="0">
                <a:pos x="96" y="132"/>
              </a:cxn>
              <a:cxn ang="0">
                <a:pos x="74" y="126"/>
              </a:cxn>
              <a:cxn ang="0">
                <a:pos x="50" y="138"/>
              </a:cxn>
              <a:cxn ang="0">
                <a:pos x="64" y="84"/>
              </a:cxn>
              <a:cxn ang="0">
                <a:pos x="80" y="92"/>
              </a:cxn>
              <a:cxn ang="0">
                <a:pos x="104" y="68"/>
              </a:cxn>
              <a:cxn ang="0">
                <a:pos x="90" y="46"/>
              </a:cxn>
              <a:cxn ang="0">
                <a:pos x="68" y="48"/>
              </a:cxn>
              <a:cxn ang="0">
                <a:pos x="50" y="16"/>
              </a:cxn>
              <a:cxn ang="0">
                <a:pos x="98" y="410"/>
              </a:cxn>
              <a:cxn ang="0">
                <a:pos x="328" y="384"/>
              </a:cxn>
              <a:cxn ang="0">
                <a:pos x="338" y="62"/>
              </a:cxn>
            </a:cxnLst>
            <a:rect l="0" t="0" r="r" b="b"/>
            <a:pathLst>
              <a:path w="384" h="432">
                <a:moveTo>
                  <a:pt x="370" y="48"/>
                </a:moveTo>
                <a:lnTo>
                  <a:pt x="362" y="48"/>
                </a:lnTo>
                <a:lnTo>
                  <a:pt x="338" y="48"/>
                </a:lnTo>
                <a:lnTo>
                  <a:pt x="338" y="16"/>
                </a:lnTo>
                <a:lnTo>
                  <a:pt x="338" y="16"/>
                </a:lnTo>
                <a:lnTo>
                  <a:pt x="336" y="10"/>
                </a:lnTo>
                <a:lnTo>
                  <a:pt x="334" y="4"/>
                </a:lnTo>
                <a:lnTo>
                  <a:pt x="328" y="2"/>
                </a:lnTo>
                <a:lnTo>
                  <a:pt x="322" y="0"/>
                </a:lnTo>
                <a:lnTo>
                  <a:pt x="316" y="0"/>
                </a:lnTo>
                <a:lnTo>
                  <a:pt x="50" y="0"/>
                </a:lnTo>
                <a:lnTo>
                  <a:pt x="50" y="0"/>
                </a:lnTo>
                <a:lnTo>
                  <a:pt x="50" y="0"/>
                </a:lnTo>
                <a:lnTo>
                  <a:pt x="44" y="2"/>
                </a:lnTo>
                <a:lnTo>
                  <a:pt x="40" y="4"/>
                </a:lnTo>
                <a:lnTo>
                  <a:pt x="36" y="10"/>
                </a:lnTo>
                <a:lnTo>
                  <a:pt x="36" y="16"/>
                </a:lnTo>
                <a:lnTo>
                  <a:pt x="36" y="16"/>
                </a:lnTo>
                <a:lnTo>
                  <a:pt x="36" y="56"/>
                </a:lnTo>
                <a:lnTo>
                  <a:pt x="12" y="56"/>
                </a:lnTo>
                <a:lnTo>
                  <a:pt x="12" y="56"/>
                </a:lnTo>
                <a:lnTo>
                  <a:pt x="8" y="58"/>
                </a:lnTo>
                <a:lnTo>
                  <a:pt x="4" y="60"/>
                </a:lnTo>
                <a:lnTo>
                  <a:pt x="2" y="64"/>
                </a:lnTo>
                <a:lnTo>
                  <a:pt x="0" y="68"/>
                </a:lnTo>
                <a:lnTo>
                  <a:pt x="0" y="68"/>
                </a:lnTo>
                <a:lnTo>
                  <a:pt x="2" y="72"/>
                </a:lnTo>
                <a:lnTo>
                  <a:pt x="4" y="76"/>
                </a:lnTo>
                <a:lnTo>
                  <a:pt x="8" y="78"/>
                </a:lnTo>
                <a:lnTo>
                  <a:pt x="12" y="80"/>
                </a:lnTo>
                <a:lnTo>
                  <a:pt x="36" y="80"/>
                </a:lnTo>
                <a:lnTo>
                  <a:pt x="36" y="138"/>
                </a:lnTo>
                <a:lnTo>
                  <a:pt x="12" y="138"/>
                </a:lnTo>
                <a:lnTo>
                  <a:pt x="12" y="138"/>
                </a:lnTo>
                <a:lnTo>
                  <a:pt x="8" y="138"/>
                </a:lnTo>
                <a:lnTo>
                  <a:pt x="4" y="140"/>
                </a:lnTo>
                <a:lnTo>
                  <a:pt x="2" y="144"/>
                </a:lnTo>
                <a:lnTo>
                  <a:pt x="0" y="148"/>
                </a:lnTo>
                <a:lnTo>
                  <a:pt x="0" y="148"/>
                </a:lnTo>
                <a:lnTo>
                  <a:pt x="2" y="154"/>
                </a:lnTo>
                <a:lnTo>
                  <a:pt x="4" y="156"/>
                </a:lnTo>
                <a:lnTo>
                  <a:pt x="8" y="160"/>
                </a:lnTo>
                <a:lnTo>
                  <a:pt x="12" y="160"/>
                </a:lnTo>
                <a:lnTo>
                  <a:pt x="36" y="160"/>
                </a:lnTo>
                <a:lnTo>
                  <a:pt x="36" y="218"/>
                </a:lnTo>
                <a:lnTo>
                  <a:pt x="12" y="218"/>
                </a:lnTo>
                <a:lnTo>
                  <a:pt x="12" y="218"/>
                </a:lnTo>
                <a:lnTo>
                  <a:pt x="8" y="218"/>
                </a:lnTo>
                <a:lnTo>
                  <a:pt x="4" y="222"/>
                </a:lnTo>
                <a:lnTo>
                  <a:pt x="2" y="224"/>
                </a:lnTo>
                <a:lnTo>
                  <a:pt x="0" y="230"/>
                </a:lnTo>
                <a:lnTo>
                  <a:pt x="0" y="230"/>
                </a:lnTo>
                <a:lnTo>
                  <a:pt x="2" y="234"/>
                </a:lnTo>
                <a:lnTo>
                  <a:pt x="4" y="238"/>
                </a:lnTo>
                <a:lnTo>
                  <a:pt x="8" y="240"/>
                </a:lnTo>
                <a:lnTo>
                  <a:pt x="12" y="240"/>
                </a:lnTo>
                <a:lnTo>
                  <a:pt x="36" y="240"/>
                </a:lnTo>
                <a:lnTo>
                  <a:pt x="36" y="298"/>
                </a:lnTo>
                <a:lnTo>
                  <a:pt x="12" y="298"/>
                </a:lnTo>
                <a:lnTo>
                  <a:pt x="12" y="298"/>
                </a:lnTo>
                <a:lnTo>
                  <a:pt x="8" y="300"/>
                </a:lnTo>
                <a:lnTo>
                  <a:pt x="4" y="302"/>
                </a:lnTo>
                <a:lnTo>
                  <a:pt x="2" y="306"/>
                </a:lnTo>
                <a:lnTo>
                  <a:pt x="0" y="310"/>
                </a:lnTo>
                <a:lnTo>
                  <a:pt x="0" y="310"/>
                </a:lnTo>
                <a:lnTo>
                  <a:pt x="2" y="314"/>
                </a:lnTo>
                <a:lnTo>
                  <a:pt x="4" y="318"/>
                </a:lnTo>
                <a:lnTo>
                  <a:pt x="8" y="320"/>
                </a:lnTo>
                <a:lnTo>
                  <a:pt x="12" y="320"/>
                </a:lnTo>
                <a:lnTo>
                  <a:pt x="36" y="320"/>
                </a:lnTo>
                <a:lnTo>
                  <a:pt x="36" y="362"/>
                </a:lnTo>
                <a:lnTo>
                  <a:pt x="36" y="370"/>
                </a:lnTo>
                <a:lnTo>
                  <a:pt x="36" y="370"/>
                </a:lnTo>
                <a:lnTo>
                  <a:pt x="36" y="376"/>
                </a:lnTo>
                <a:lnTo>
                  <a:pt x="40" y="380"/>
                </a:lnTo>
                <a:lnTo>
                  <a:pt x="46" y="384"/>
                </a:lnTo>
                <a:lnTo>
                  <a:pt x="50" y="386"/>
                </a:lnTo>
                <a:lnTo>
                  <a:pt x="82" y="386"/>
                </a:lnTo>
                <a:lnTo>
                  <a:pt x="82" y="410"/>
                </a:lnTo>
                <a:lnTo>
                  <a:pt x="82" y="416"/>
                </a:lnTo>
                <a:lnTo>
                  <a:pt x="82" y="416"/>
                </a:lnTo>
                <a:lnTo>
                  <a:pt x="84" y="422"/>
                </a:lnTo>
                <a:lnTo>
                  <a:pt x="86" y="428"/>
                </a:lnTo>
                <a:lnTo>
                  <a:pt x="92" y="430"/>
                </a:lnTo>
                <a:lnTo>
                  <a:pt x="98" y="432"/>
                </a:lnTo>
                <a:lnTo>
                  <a:pt x="370" y="432"/>
                </a:lnTo>
                <a:lnTo>
                  <a:pt x="370" y="432"/>
                </a:lnTo>
                <a:lnTo>
                  <a:pt x="376" y="430"/>
                </a:lnTo>
                <a:lnTo>
                  <a:pt x="380" y="428"/>
                </a:lnTo>
                <a:lnTo>
                  <a:pt x="384" y="422"/>
                </a:lnTo>
                <a:lnTo>
                  <a:pt x="384" y="416"/>
                </a:lnTo>
                <a:lnTo>
                  <a:pt x="384" y="62"/>
                </a:lnTo>
                <a:lnTo>
                  <a:pt x="384" y="62"/>
                </a:lnTo>
                <a:lnTo>
                  <a:pt x="384" y="56"/>
                </a:lnTo>
                <a:lnTo>
                  <a:pt x="380" y="52"/>
                </a:lnTo>
                <a:lnTo>
                  <a:pt x="376" y="48"/>
                </a:lnTo>
                <a:lnTo>
                  <a:pt x="370" y="48"/>
                </a:lnTo>
                <a:lnTo>
                  <a:pt x="370" y="48"/>
                </a:lnTo>
                <a:close/>
                <a:moveTo>
                  <a:pt x="50" y="362"/>
                </a:moveTo>
                <a:lnTo>
                  <a:pt x="50" y="320"/>
                </a:lnTo>
                <a:lnTo>
                  <a:pt x="60" y="320"/>
                </a:lnTo>
                <a:lnTo>
                  <a:pt x="60" y="320"/>
                </a:lnTo>
                <a:lnTo>
                  <a:pt x="64" y="326"/>
                </a:lnTo>
                <a:lnTo>
                  <a:pt x="68" y="330"/>
                </a:lnTo>
                <a:lnTo>
                  <a:pt x="74" y="332"/>
                </a:lnTo>
                <a:lnTo>
                  <a:pt x="80" y="334"/>
                </a:lnTo>
                <a:lnTo>
                  <a:pt x="80" y="334"/>
                </a:lnTo>
                <a:lnTo>
                  <a:pt x="90" y="332"/>
                </a:lnTo>
                <a:lnTo>
                  <a:pt x="96" y="326"/>
                </a:lnTo>
                <a:lnTo>
                  <a:pt x="102" y="318"/>
                </a:lnTo>
                <a:lnTo>
                  <a:pt x="104" y="310"/>
                </a:lnTo>
                <a:lnTo>
                  <a:pt x="104" y="310"/>
                </a:lnTo>
                <a:lnTo>
                  <a:pt x="102" y="300"/>
                </a:lnTo>
                <a:lnTo>
                  <a:pt x="96" y="292"/>
                </a:lnTo>
                <a:lnTo>
                  <a:pt x="90" y="288"/>
                </a:lnTo>
                <a:lnTo>
                  <a:pt x="80" y="286"/>
                </a:lnTo>
                <a:lnTo>
                  <a:pt x="80" y="286"/>
                </a:lnTo>
                <a:lnTo>
                  <a:pt x="74" y="286"/>
                </a:lnTo>
                <a:lnTo>
                  <a:pt x="68" y="290"/>
                </a:lnTo>
                <a:lnTo>
                  <a:pt x="64" y="294"/>
                </a:lnTo>
                <a:lnTo>
                  <a:pt x="60" y="298"/>
                </a:lnTo>
                <a:lnTo>
                  <a:pt x="50" y="298"/>
                </a:lnTo>
                <a:lnTo>
                  <a:pt x="50" y="240"/>
                </a:lnTo>
                <a:lnTo>
                  <a:pt x="60" y="240"/>
                </a:lnTo>
                <a:lnTo>
                  <a:pt x="60" y="240"/>
                </a:lnTo>
                <a:lnTo>
                  <a:pt x="64" y="246"/>
                </a:lnTo>
                <a:lnTo>
                  <a:pt x="68" y="250"/>
                </a:lnTo>
                <a:lnTo>
                  <a:pt x="74" y="252"/>
                </a:lnTo>
                <a:lnTo>
                  <a:pt x="80" y="252"/>
                </a:lnTo>
                <a:lnTo>
                  <a:pt x="80" y="252"/>
                </a:lnTo>
                <a:lnTo>
                  <a:pt x="90" y="250"/>
                </a:lnTo>
                <a:lnTo>
                  <a:pt x="96" y="246"/>
                </a:lnTo>
                <a:lnTo>
                  <a:pt x="102" y="238"/>
                </a:lnTo>
                <a:lnTo>
                  <a:pt x="104" y="230"/>
                </a:lnTo>
                <a:lnTo>
                  <a:pt x="104" y="230"/>
                </a:lnTo>
                <a:lnTo>
                  <a:pt x="102" y="220"/>
                </a:lnTo>
                <a:lnTo>
                  <a:pt x="96" y="212"/>
                </a:lnTo>
                <a:lnTo>
                  <a:pt x="90" y="208"/>
                </a:lnTo>
                <a:lnTo>
                  <a:pt x="80" y="206"/>
                </a:lnTo>
                <a:lnTo>
                  <a:pt x="80" y="206"/>
                </a:lnTo>
                <a:lnTo>
                  <a:pt x="74" y="206"/>
                </a:lnTo>
                <a:lnTo>
                  <a:pt x="68" y="210"/>
                </a:lnTo>
                <a:lnTo>
                  <a:pt x="64" y="212"/>
                </a:lnTo>
                <a:lnTo>
                  <a:pt x="60" y="218"/>
                </a:lnTo>
                <a:lnTo>
                  <a:pt x="50" y="218"/>
                </a:lnTo>
                <a:lnTo>
                  <a:pt x="50" y="160"/>
                </a:lnTo>
                <a:lnTo>
                  <a:pt x="60" y="160"/>
                </a:lnTo>
                <a:lnTo>
                  <a:pt x="60" y="160"/>
                </a:lnTo>
                <a:lnTo>
                  <a:pt x="64" y="166"/>
                </a:lnTo>
                <a:lnTo>
                  <a:pt x="68" y="168"/>
                </a:lnTo>
                <a:lnTo>
                  <a:pt x="74" y="172"/>
                </a:lnTo>
                <a:lnTo>
                  <a:pt x="80" y="172"/>
                </a:lnTo>
                <a:lnTo>
                  <a:pt x="80" y="172"/>
                </a:lnTo>
                <a:lnTo>
                  <a:pt x="90" y="170"/>
                </a:lnTo>
                <a:lnTo>
                  <a:pt x="96" y="166"/>
                </a:lnTo>
                <a:lnTo>
                  <a:pt x="102" y="158"/>
                </a:lnTo>
                <a:lnTo>
                  <a:pt x="104" y="148"/>
                </a:lnTo>
                <a:lnTo>
                  <a:pt x="104" y="148"/>
                </a:lnTo>
                <a:lnTo>
                  <a:pt x="102" y="140"/>
                </a:lnTo>
                <a:lnTo>
                  <a:pt x="96" y="132"/>
                </a:lnTo>
                <a:lnTo>
                  <a:pt x="90" y="128"/>
                </a:lnTo>
                <a:lnTo>
                  <a:pt x="80" y="126"/>
                </a:lnTo>
                <a:lnTo>
                  <a:pt x="80" y="126"/>
                </a:lnTo>
                <a:lnTo>
                  <a:pt x="74" y="126"/>
                </a:lnTo>
                <a:lnTo>
                  <a:pt x="68" y="128"/>
                </a:lnTo>
                <a:lnTo>
                  <a:pt x="64" y="132"/>
                </a:lnTo>
                <a:lnTo>
                  <a:pt x="60" y="138"/>
                </a:lnTo>
                <a:lnTo>
                  <a:pt x="50" y="138"/>
                </a:lnTo>
                <a:lnTo>
                  <a:pt x="50" y="80"/>
                </a:lnTo>
                <a:lnTo>
                  <a:pt x="60" y="80"/>
                </a:lnTo>
                <a:lnTo>
                  <a:pt x="60" y="80"/>
                </a:lnTo>
                <a:lnTo>
                  <a:pt x="64" y="84"/>
                </a:lnTo>
                <a:lnTo>
                  <a:pt x="68" y="88"/>
                </a:lnTo>
                <a:lnTo>
                  <a:pt x="74" y="90"/>
                </a:lnTo>
                <a:lnTo>
                  <a:pt x="80" y="92"/>
                </a:lnTo>
                <a:lnTo>
                  <a:pt x="80" y="92"/>
                </a:lnTo>
                <a:lnTo>
                  <a:pt x="90" y="90"/>
                </a:lnTo>
                <a:lnTo>
                  <a:pt x="96" y="84"/>
                </a:lnTo>
                <a:lnTo>
                  <a:pt x="102" y="78"/>
                </a:lnTo>
                <a:lnTo>
                  <a:pt x="104" y="68"/>
                </a:lnTo>
                <a:lnTo>
                  <a:pt x="104" y="68"/>
                </a:lnTo>
                <a:lnTo>
                  <a:pt x="102" y="60"/>
                </a:lnTo>
                <a:lnTo>
                  <a:pt x="96" y="52"/>
                </a:lnTo>
                <a:lnTo>
                  <a:pt x="90" y="46"/>
                </a:lnTo>
                <a:lnTo>
                  <a:pt x="80" y="44"/>
                </a:lnTo>
                <a:lnTo>
                  <a:pt x="80" y="44"/>
                </a:lnTo>
                <a:lnTo>
                  <a:pt x="74" y="46"/>
                </a:lnTo>
                <a:lnTo>
                  <a:pt x="68" y="48"/>
                </a:lnTo>
                <a:lnTo>
                  <a:pt x="64" y="52"/>
                </a:lnTo>
                <a:lnTo>
                  <a:pt x="60" y="56"/>
                </a:lnTo>
                <a:lnTo>
                  <a:pt x="50" y="56"/>
                </a:lnTo>
                <a:lnTo>
                  <a:pt x="50" y="16"/>
                </a:lnTo>
                <a:lnTo>
                  <a:pt x="316" y="16"/>
                </a:lnTo>
                <a:lnTo>
                  <a:pt x="316" y="362"/>
                </a:lnTo>
                <a:lnTo>
                  <a:pt x="50" y="362"/>
                </a:lnTo>
                <a:close/>
                <a:moveTo>
                  <a:pt x="98" y="410"/>
                </a:moveTo>
                <a:lnTo>
                  <a:pt x="98" y="386"/>
                </a:lnTo>
                <a:lnTo>
                  <a:pt x="322" y="386"/>
                </a:lnTo>
                <a:lnTo>
                  <a:pt x="322" y="386"/>
                </a:lnTo>
                <a:lnTo>
                  <a:pt x="328" y="384"/>
                </a:lnTo>
                <a:lnTo>
                  <a:pt x="334" y="380"/>
                </a:lnTo>
                <a:lnTo>
                  <a:pt x="336" y="376"/>
                </a:lnTo>
                <a:lnTo>
                  <a:pt x="338" y="370"/>
                </a:lnTo>
                <a:lnTo>
                  <a:pt x="338" y="62"/>
                </a:lnTo>
                <a:lnTo>
                  <a:pt x="362" y="62"/>
                </a:lnTo>
                <a:lnTo>
                  <a:pt x="362" y="410"/>
                </a:lnTo>
                <a:lnTo>
                  <a:pt x="98" y="410"/>
                </a:lnTo>
                <a:close/>
              </a:path>
            </a:pathLst>
          </a:custGeom>
          <a:solidFill>
            <a:srgbClr val="7EA96D"/>
          </a:solidFill>
          <a:ln w="9525">
            <a:noFill/>
            <a:round/>
          </a:ln>
        </p:spPr>
        <p:txBody>
          <a:bodyPr vert="horz" wrap="square" lIns="91440" tIns="45720" rIns="91440" bIns="45720" numCol="1" anchor="t" anchorCtr="0" compatLnSpc="1"/>
          <a:p>
            <a:endParaRPr lang="zh-CN" altLang="en-US"/>
          </a:p>
        </p:txBody>
      </p:sp>
      <p:sp>
        <p:nvSpPr>
          <p:cNvPr id="6" name="标题 5"/>
          <p:cNvSpPr>
            <a:spLocks noGrp="1"/>
          </p:cNvSpPr>
          <p:nvPr>
            <p:ph type="title"/>
            <p:custDataLst>
              <p:tags r:id="rId1"/>
            </p:custDataLst>
          </p:nvPr>
        </p:nvSpPr>
        <p:spPr>
          <a:xfrm>
            <a:off x="1454150" y="4226560"/>
            <a:ext cx="4924425" cy="1044575"/>
          </a:xfrm>
        </p:spPr>
        <p:txBody>
          <a:bodyPr anchor="ctr" anchorCtr="0">
            <a:noAutofit/>
          </a:bodyPr>
          <a:p>
            <a:pPr algn="r">
              <a:lnSpc>
                <a:spcPct val="100000"/>
              </a:lnSpc>
            </a:pPr>
            <a:r>
              <a:rPr lang="zh-CN" altLang="en-US" sz="4400" spc="200" dirty="0">
                <a:solidFill>
                  <a:schemeClr val="tx1">
                    <a:lumMod val="85000"/>
                    <a:lumOff val="15000"/>
                  </a:schemeClr>
                </a:solidFill>
                <a:uFillTx/>
              </a:rPr>
              <a:t>大学生生命教育与心理危机应对</a:t>
            </a:r>
            <a:endParaRPr lang="zh-CN" altLang="en-US" sz="4400" spc="200" dirty="0">
              <a:solidFill>
                <a:schemeClr val="tx1">
                  <a:lumMod val="85000"/>
                  <a:lumOff val="15000"/>
                </a:schemeClr>
              </a:solidFill>
              <a:uFillTx/>
            </a:endParaRPr>
          </a:p>
        </p:txBody>
      </p:sp>
      <p:grpSp>
        <p:nvGrpSpPr>
          <p:cNvPr id="14" name="组合 13"/>
          <p:cNvGrpSpPr/>
          <p:nvPr/>
        </p:nvGrpSpPr>
        <p:grpSpPr>
          <a:xfrm>
            <a:off x="1366520" y="2780665"/>
            <a:ext cx="3564000" cy="1008000"/>
            <a:chOff x="1941" y="2470"/>
            <a:chExt cx="5056" cy="1418"/>
          </a:xfrm>
        </p:grpSpPr>
        <p:grpSp>
          <p:nvGrpSpPr>
            <p:cNvPr id="18" name="组合 17"/>
            <p:cNvGrpSpPr/>
            <p:nvPr/>
          </p:nvGrpSpPr>
          <p:grpSpPr>
            <a:xfrm>
              <a:off x="1941" y="2470"/>
              <a:ext cx="1440" cy="1418"/>
              <a:chOff x="1560" y="3070"/>
              <a:chExt cx="1440" cy="1418"/>
            </a:xfrm>
          </p:grpSpPr>
          <p:sp>
            <p:nvSpPr>
              <p:cNvPr id="19" name="椭圆 18"/>
              <p:cNvSpPr/>
              <p:nvPr>
                <p:custDataLst>
                  <p:tags r:id="rId2"/>
                </p:custDataLst>
              </p:nvPr>
            </p:nvSpPr>
            <p:spPr>
              <a:xfrm>
                <a:off x="1560"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bg1"/>
                  </a:solidFill>
                </a:endParaRPr>
              </a:p>
            </p:txBody>
          </p:sp>
          <p:sp>
            <p:nvSpPr>
              <p:cNvPr id="20" name="文本框 19"/>
              <p:cNvSpPr txBox="1"/>
              <p:nvPr>
                <p:custDataLst>
                  <p:tags r:id="rId3"/>
                </p:custDataLst>
              </p:nvPr>
            </p:nvSpPr>
            <p:spPr>
              <a:xfrm>
                <a:off x="1684" y="3251"/>
                <a:ext cx="1136" cy="959"/>
              </a:xfrm>
              <a:prstGeom prst="rect">
                <a:avLst/>
              </a:prstGeom>
              <a:noFill/>
            </p:spPr>
            <p:txBody>
              <a:bodyPr wrap="square" rtlCol="0"/>
              <a:p>
                <a:pPr algn="dist"/>
                <a:r>
                  <a:rPr lang="zh-CN" altLang="zh-CN" sz="4400" dirty="0">
                    <a:solidFill>
                      <a:schemeClr val="bg1"/>
                    </a:solidFill>
                    <a:latin typeface="Arial" panose="020B0604020202020204" pitchFamily="34" charset="0"/>
                    <a:ea typeface="汉仪旗黑-85S" panose="00020600040101010101" pitchFamily="18" charset="-122"/>
                  </a:rPr>
                  <a:t>单</a:t>
                </a:r>
                <a:endParaRPr lang="zh-CN" altLang="zh-CN" sz="4400" dirty="0">
                  <a:solidFill>
                    <a:schemeClr val="bg1"/>
                  </a:solidFill>
                  <a:latin typeface="Arial" panose="020B0604020202020204" pitchFamily="34" charset="0"/>
                  <a:ea typeface="汉仪旗黑-85S" panose="00020600040101010101" pitchFamily="18" charset="-122"/>
                </a:endParaRPr>
              </a:p>
            </p:txBody>
          </p:sp>
        </p:grpSp>
        <p:grpSp>
          <p:nvGrpSpPr>
            <p:cNvPr id="21" name="组合 20"/>
            <p:cNvGrpSpPr/>
            <p:nvPr/>
          </p:nvGrpSpPr>
          <p:grpSpPr>
            <a:xfrm>
              <a:off x="3742" y="2470"/>
              <a:ext cx="1440" cy="1418"/>
              <a:chOff x="3448" y="3070"/>
              <a:chExt cx="1440" cy="1418"/>
            </a:xfrm>
          </p:grpSpPr>
          <p:sp>
            <p:nvSpPr>
              <p:cNvPr id="22" name="椭圆 21"/>
              <p:cNvSpPr/>
              <p:nvPr>
                <p:custDataLst>
                  <p:tags r:id="rId4"/>
                </p:custDataLst>
              </p:nvPr>
            </p:nvSpPr>
            <p:spPr>
              <a:xfrm>
                <a:off x="3448"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bg1"/>
                  </a:solidFill>
                </a:endParaRPr>
              </a:p>
            </p:txBody>
          </p:sp>
          <p:sp>
            <p:nvSpPr>
              <p:cNvPr id="23" name="文本框 22"/>
              <p:cNvSpPr txBox="1"/>
              <p:nvPr>
                <p:custDataLst>
                  <p:tags r:id="rId5"/>
                </p:custDataLst>
              </p:nvPr>
            </p:nvSpPr>
            <p:spPr>
              <a:xfrm>
                <a:off x="3600"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元</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nvGrpSpPr>
            <p:cNvPr id="24" name="组合 23"/>
            <p:cNvGrpSpPr/>
            <p:nvPr/>
          </p:nvGrpSpPr>
          <p:grpSpPr>
            <a:xfrm>
              <a:off x="5556" y="2470"/>
              <a:ext cx="1441" cy="1418"/>
              <a:chOff x="5336" y="3070"/>
              <a:chExt cx="1441" cy="1418"/>
            </a:xfrm>
          </p:grpSpPr>
          <p:sp>
            <p:nvSpPr>
              <p:cNvPr id="25" name="椭圆 24"/>
              <p:cNvSpPr/>
              <p:nvPr>
                <p:custDataLst>
                  <p:tags r:id="rId6"/>
                </p:custDataLst>
              </p:nvPr>
            </p:nvSpPr>
            <p:spPr>
              <a:xfrm>
                <a:off x="5336"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bg1"/>
                  </a:solidFill>
                </a:endParaRPr>
              </a:p>
            </p:txBody>
          </p:sp>
          <p:sp>
            <p:nvSpPr>
              <p:cNvPr id="26" name="文本框 25"/>
              <p:cNvSpPr txBox="1"/>
              <p:nvPr>
                <p:custDataLst>
                  <p:tags r:id="rId7"/>
                </p:custDataLst>
              </p:nvPr>
            </p:nvSpPr>
            <p:spPr>
              <a:xfrm>
                <a:off x="5398" y="3357"/>
                <a:ext cx="1289" cy="959"/>
              </a:xfrm>
              <a:prstGeom prst="rect">
                <a:avLst/>
              </a:prstGeom>
              <a:noFill/>
            </p:spPr>
            <p:txBody>
              <a:bodyPr wrap="square" lIns="0" tIns="0" rIns="0" bIns="0" rtlCol="0" anchor="ctr" anchorCtr="0">
                <a:noAutofit/>
              </a:bodyPr>
              <a:p>
                <a:pPr algn="dist"/>
                <a:r>
                  <a:rPr lang="zh-CN" altLang="en-US" sz="3200" spc="100" dirty="0">
                    <a:solidFill>
                      <a:schemeClr val="bg1"/>
                    </a:solidFill>
                    <a:uFillTx/>
                    <a:latin typeface="Arial" panose="020B0604020202020204" pitchFamily="34" charset="0"/>
                    <a:ea typeface="汉仪旗黑-85S" panose="00020600040101010101" pitchFamily="18" charset="-122"/>
                  </a:rPr>
                  <a:t>十二</a:t>
                </a:r>
                <a:endParaRPr lang="zh-CN" altLang="en-US" sz="3200" spc="100" dirty="0">
                  <a:solidFill>
                    <a:schemeClr val="bg1"/>
                  </a:solidFill>
                  <a:uFillTx/>
                  <a:latin typeface="Arial" panose="020B0604020202020204" pitchFamily="34" charset="0"/>
                  <a:ea typeface="汉仪旗黑-85S" panose="00020600040101010101" pitchFamily="18" charset="-122"/>
                </a:endParaRPr>
              </a:p>
            </p:txBody>
          </p:sp>
        </p:grpSp>
      </p:grpSp>
      <p:cxnSp>
        <p:nvCxnSpPr>
          <p:cNvPr id="27" name="直接连接符 4"/>
          <p:cNvCxnSpPr/>
          <p:nvPr userDrawn="1"/>
        </p:nvCxnSpPr>
        <p:spPr>
          <a:xfrm>
            <a:off x="1297305" y="3877628"/>
            <a:ext cx="4860000" cy="0"/>
          </a:xfrm>
          <a:prstGeom prst="line">
            <a:avLst/>
          </a:prstGeom>
          <a:ln w="41275">
            <a:solidFill>
              <a:srgbClr val="7EA96D"/>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par>
                                <p:cTn id="8" presetID="0" presetClass="entr" presetSubtype="0" fill="hold" grpId="3" nodeType="withEffect">
                                  <p:stCondLst>
                                    <p:cond delay="0"/>
                                  </p:stCondLst>
                                  <p:iterate type="lt">
                                    <p:tmPct val="10000"/>
                                  </p:iterate>
                                  <p:childTnLst>
                                    <p:set>
                                      <p:cBhvr>
                                        <p:cTn id="9" dur="1" fill="hold">
                                          <p:stCondLst>
                                            <p:cond delay="0"/>
                                          </p:stCondLst>
                                        </p:cTn>
                                        <p:tgtEl>
                                          <p:spTgt spid="6"/>
                                        </p:tgtEl>
                                        <p:attrNameLst>
                                          <p:attrName>style.visibility</p:attrName>
                                        </p:attrNameLst>
                                      </p:cBhvr>
                                      <p:to>
                                        <p:strVal val="visible"/>
                                      </p:to>
                                    </p:set>
                                    <p:anim to="" calcmode="lin" valueType="num">
                                      <p:cBhvr>
                                        <p:cTn id="10" dur="700" fill="hold">
                                          <p:stCondLst>
                                            <p:cond delay="0"/>
                                          </p:stCondLst>
                                        </p:cTn>
                                        <p:tgtEl>
                                          <p:spTgt spid="6"/>
                                        </p:tgtEl>
                                        <p:attrNameLst>
                                          <p:attrName>ppt_x</p:attrName>
                                        </p:attrNameLst>
                                      </p:cBhvr>
                                      <p:tavLst>
                                        <p:tav tm="0" fmla="#ppt_x-#ppt_h*((1.5-1.5*$)^3-(1.5-1.5*$)^2)">
                                          <p:val>
                                            <p:fltVal val="0"/>
                                          </p:val>
                                        </p:tav>
                                        <p:tav tm="100000">
                                          <p:val>
                                            <p:fltVal val="1"/>
                                          </p:val>
                                        </p:tav>
                                      </p:tavLst>
                                    </p:anim>
                                    <p:anim to="" calcmode="lin" valueType="num">
                                      <p:cBhvr>
                                        <p:cTn id="11" dur="700" fill="hold">
                                          <p:stCondLst>
                                            <p:cond delay="0"/>
                                          </p:stCondLst>
                                        </p:cTn>
                                        <p:tgtEl>
                                          <p:spTgt spid="6"/>
                                        </p:tgtEl>
                                        <p:attrNameLst>
                                          <p:attrName>style.rotation</p:attrName>
                                        </p:attrNameLst>
                                      </p:cBhvr>
                                      <p:tavLst>
                                        <p:tav tm="0" fmla="#ppt_r+180*((1.5-1.5*$)^3-(1.5-1.5*$)^2)">
                                          <p:val>
                                            <p:fltVal val="0"/>
                                          </p:val>
                                        </p:tav>
                                        <p:tav tm="100000">
                                          <p:val>
                                            <p:fltVal val="1"/>
                                          </p:val>
                                        </p:tav>
                                      </p:tavLst>
                                    </p:anim>
                                    <p:animEffect filter="fade">
                                      <p:cBhvr>
                                        <p:cTn id="12" dur="3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6" grpId="0"/>
      <p:bldP spid="6" grpId="1"/>
      <p:bldP spid="6" grpId="2"/>
      <p:bldP spid="6" grpId="3"/>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三、大学生心理危机干预</a:t>
            </a:r>
            <a:endParaRPr lang="zh-CN" altLang="en-US" sz="2400" b="1" spc="300" noProof="0" dirty="0">
              <a:ln>
                <a:noFill/>
              </a:ln>
              <a:solidFill>
                <a:srgbClr val="FCC301"/>
              </a:solidFill>
              <a:effectLst/>
              <a:uLnTx/>
              <a:sym typeface="+mn-ea"/>
            </a:endParaRPr>
          </a:p>
          <a:p>
            <a:pPr marL="0" algn="l">
              <a:buClrTx/>
              <a:buSzTx/>
              <a:buNone/>
            </a:pPr>
            <a:endParaRPr lang="zh-CN" altLang="en-US" sz="2400" b="1" spc="300" noProof="0" dirty="0">
              <a:ln>
                <a:noFill/>
              </a:ln>
              <a:solidFill>
                <a:srgbClr val="FCC301"/>
              </a:solidFill>
              <a:effectLst/>
              <a:uLnTx/>
              <a:sym typeface="+mn-ea"/>
            </a:endParaRPr>
          </a:p>
        </p:txBody>
      </p:sp>
      <p:sp>
        <p:nvSpPr>
          <p:cNvPr id="14" name="文本框 13"/>
          <p:cNvSpPr txBox="1"/>
          <p:nvPr>
            <p:custDataLst>
              <p:tags r:id="rId2"/>
            </p:custDataLst>
          </p:nvPr>
        </p:nvSpPr>
        <p:spPr>
          <a:xfrm>
            <a:off x="3931285" y="1506220"/>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（四）大学生心理危机干预的步骤</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6" name="任意多边形 3"/>
          <p:cNvSpPr/>
          <p:nvPr>
            <p:custDataLst>
              <p:tags r:id="rId3"/>
            </p:custDataLst>
          </p:nvPr>
        </p:nvSpPr>
        <p:spPr>
          <a:xfrm>
            <a:off x="4618262" y="3248143"/>
            <a:ext cx="2536615" cy="912447"/>
          </a:xfrm>
          <a:custGeom>
            <a:avLst/>
            <a:gdLst>
              <a:gd name="connsiteX0" fmla="*/ 0 w 3596640"/>
              <a:gd name="connsiteY0" fmla="*/ 841248 h 841248"/>
              <a:gd name="connsiteX1" fmla="*/ 1182624 w 3596640"/>
              <a:gd name="connsiteY1" fmla="*/ 0 h 841248"/>
              <a:gd name="connsiteX2" fmla="*/ 3596640 w 3596640"/>
              <a:gd name="connsiteY2" fmla="*/ 0 h 841248"/>
              <a:gd name="connsiteX0-1" fmla="*/ 0 w 3244169"/>
              <a:gd name="connsiteY0-2" fmla="*/ 587600 h 587600"/>
              <a:gd name="connsiteX1-3" fmla="*/ 830153 w 3244169"/>
              <a:gd name="connsiteY1-4" fmla="*/ 0 h 587600"/>
              <a:gd name="connsiteX2-5" fmla="*/ 3244169 w 3244169"/>
              <a:gd name="connsiteY2-6" fmla="*/ 0 h 587600"/>
              <a:gd name="connsiteX0-7" fmla="*/ 0 w 3923935"/>
              <a:gd name="connsiteY0-8" fmla="*/ 587600 h 587600"/>
              <a:gd name="connsiteX1-9" fmla="*/ 830153 w 3923935"/>
              <a:gd name="connsiteY1-10" fmla="*/ 0 h 587600"/>
              <a:gd name="connsiteX2-11" fmla="*/ 3923935 w 3923935"/>
              <a:gd name="connsiteY2-12" fmla="*/ 245721 h 587600"/>
              <a:gd name="connsiteX0-13" fmla="*/ 0 w 3923935"/>
              <a:gd name="connsiteY0-14" fmla="*/ 341879 h 341879"/>
              <a:gd name="connsiteX1-15" fmla="*/ 1453272 w 3923935"/>
              <a:gd name="connsiteY1-16" fmla="*/ 39632 h 341879"/>
              <a:gd name="connsiteX2-17" fmla="*/ 3923935 w 3923935"/>
              <a:gd name="connsiteY2-18" fmla="*/ 0 h 341879"/>
              <a:gd name="connsiteX0-19" fmla="*/ 0 w 3923935"/>
              <a:gd name="connsiteY0-20" fmla="*/ 341879 h 341879"/>
              <a:gd name="connsiteX1-21" fmla="*/ 1245566 w 3923935"/>
              <a:gd name="connsiteY1-22" fmla="*/ 7926 h 341879"/>
              <a:gd name="connsiteX2-23" fmla="*/ 3923935 w 3923935"/>
              <a:gd name="connsiteY2-24" fmla="*/ 0 h 341879"/>
              <a:gd name="connsiteX0-25" fmla="*/ 0 w 3923935"/>
              <a:gd name="connsiteY0-26" fmla="*/ 341879 h 341879"/>
              <a:gd name="connsiteX1-27" fmla="*/ 1226683 w 3923935"/>
              <a:gd name="connsiteY1-28" fmla="*/ 0 h 341879"/>
              <a:gd name="connsiteX2-29" fmla="*/ 3923935 w 3923935"/>
              <a:gd name="connsiteY2-30" fmla="*/ 0 h 341879"/>
            </a:gdLst>
            <a:ahLst/>
            <a:cxnLst>
              <a:cxn ang="0">
                <a:pos x="connsiteX0-1" y="connsiteY0-2"/>
              </a:cxn>
              <a:cxn ang="0">
                <a:pos x="connsiteX1-3" y="connsiteY1-4"/>
              </a:cxn>
              <a:cxn ang="0">
                <a:pos x="connsiteX2-5" y="connsiteY2-6"/>
              </a:cxn>
            </a:cxnLst>
            <a:rect l="l" t="t" r="r" b="b"/>
            <a:pathLst>
              <a:path w="3923935" h="341879">
                <a:moveTo>
                  <a:pt x="0" y="341879"/>
                </a:moveTo>
                <a:lnTo>
                  <a:pt x="1226683" y="0"/>
                </a:lnTo>
                <a:lnTo>
                  <a:pt x="3923935" y="0"/>
                </a:lnTo>
              </a:path>
            </a:pathLst>
          </a:custGeom>
          <a:noFill/>
          <a:ln w="12700">
            <a:solidFill>
              <a:sysClr val="window" lastClr="FFFFFF">
                <a:lumMod val="65000"/>
              </a:sysClr>
            </a:solidFill>
            <a:tailEnd type="ova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7" name="任意多边形 4"/>
          <p:cNvSpPr/>
          <p:nvPr>
            <p:custDataLst>
              <p:tags r:id="rId4"/>
            </p:custDataLst>
          </p:nvPr>
        </p:nvSpPr>
        <p:spPr>
          <a:xfrm>
            <a:off x="4684580" y="3461539"/>
            <a:ext cx="2262303" cy="459813"/>
          </a:xfrm>
          <a:custGeom>
            <a:avLst/>
            <a:gdLst>
              <a:gd name="connsiteX0" fmla="*/ 0 w 3596640"/>
              <a:gd name="connsiteY0" fmla="*/ 841248 h 841248"/>
              <a:gd name="connsiteX1" fmla="*/ 1182624 w 3596640"/>
              <a:gd name="connsiteY1" fmla="*/ 0 h 841248"/>
              <a:gd name="connsiteX2" fmla="*/ 3596640 w 3596640"/>
              <a:gd name="connsiteY2" fmla="*/ 0 h 841248"/>
              <a:gd name="connsiteX0-1" fmla="*/ 0 w 3365210"/>
              <a:gd name="connsiteY0-2" fmla="*/ 603002 h 603002"/>
              <a:gd name="connsiteX1-3" fmla="*/ 951194 w 3365210"/>
              <a:gd name="connsiteY1-4" fmla="*/ 0 h 603002"/>
              <a:gd name="connsiteX2-5" fmla="*/ 3365210 w 3365210"/>
              <a:gd name="connsiteY2-6" fmla="*/ 0 h 603002"/>
              <a:gd name="connsiteX0-7" fmla="*/ 0 w 3385630"/>
              <a:gd name="connsiteY0-8" fmla="*/ 610944 h 610944"/>
              <a:gd name="connsiteX1-9" fmla="*/ 971614 w 3385630"/>
              <a:gd name="connsiteY1-10" fmla="*/ 0 h 610944"/>
              <a:gd name="connsiteX2-11" fmla="*/ 3385630 w 3385630"/>
              <a:gd name="connsiteY2-12" fmla="*/ 0 h 610944"/>
              <a:gd name="connsiteX0-13" fmla="*/ 0 w 3406050"/>
              <a:gd name="connsiteY0-14" fmla="*/ 626827 h 626827"/>
              <a:gd name="connsiteX1-15" fmla="*/ 992034 w 3406050"/>
              <a:gd name="connsiteY1-16" fmla="*/ 0 h 626827"/>
              <a:gd name="connsiteX2-17" fmla="*/ 3406050 w 3406050"/>
              <a:gd name="connsiteY2-18" fmla="*/ 0 h 626827"/>
              <a:gd name="connsiteX0-19" fmla="*/ 0 w 3316610"/>
              <a:gd name="connsiteY0-20" fmla="*/ 597896 h 597896"/>
              <a:gd name="connsiteX1-21" fmla="*/ 902594 w 3316610"/>
              <a:gd name="connsiteY1-22" fmla="*/ 0 h 597896"/>
              <a:gd name="connsiteX2-23" fmla="*/ 3316610 w 3316610"/>
              <a:gd name="connsiteY2-24" fmla="*/ 0 h 597896"/>
              <a:gd name="connsiteX0-25" fmla="*/ 0 w 3316610"/>
              <a:gd name="connsiteY0-26" fmla="*/ 925082 h 925082"/>
              <a:gd name="connsiteX1-27" fmla="*/ 1345324 w 3316610"/>
              <a:gd name="connsiteY1-28" fmla="*/ 0 h 925082"/>
              <a:gd name="connsiteX2-29" fmla="*/ 3316610 w 3316610"/>
              <a:gd name="connsiteY2-30" fmla="*/ 327186 h 925082"/>
              <a:gd name="connsiteX0-31" fmla="*/ 0 w 3343442"/>
              <a:gd name="connsiteY0-32" fmla="*/ 925082 h 925082"/>
              <a:gd name="connsiteX1-33" fmla="*/ 1345324 w 3343442"/>
              <a:gd name="connsiteY1-34" fmla="*/ 0 h 925082"/>
              <a:gd name="connsiteX2-35" fmla="*/ 3343442 w 3343442"/>
              <a:gd name="connsiteY2-36" fmla="*/ 32719 h 925082"/>
              <a:gd name="connsiteX0-37" fmla="*/ 0 w 3343442"/>
              <a:gd name="connsiteY0-38" fmla="*/ 925082 h 925082"/>
              <a:gd name="connsiteX1-39" fmla="*/ 1345324 w 3343442"/>
              <a:gd name="connsiteY1-40" fmla="*/ 0 h 925082"/>
              <a:gd name="connsiteX2-41" fmla="*/ 3343442 w 3343442"/>
              <a:gd name="connsiteY2-42" fmla="*/ 0 h 925082"/>
            </a:gdLst>
            <a:ahLst/>
            <a:cxnLst>
              <a:cxn ang="0">
                <a:pos x="connsiteX0-1" y="connsiteY0-2"/>
              </a:cxn>
              <a:cxn ang="0">
                <a:pos x="connsiteX1-3" y="connsiteY1-4"/>
              </a:cxn>
              <a:cxn ang="0">
                <a:pos x="connsiteX2-5" y="connsiteY2-6"/>
              </a:cxn>
            </a:cxnLst>
            <a:rect l="l" t="t" r="r" b="b"/>
            <a:pathLst>
              <a:path w="3343442" h="925082">
                <a:moveTo>
                  <a:pt x="0" y="925082"/>
                </a:moveTo>
                <a:lnTo>
                  <a:pt x="1345324" y="0"/>
                </a:lnTo>
                <a:lnTo>
                  <a:pt x="3343442" y="0"/>
                </a:lnTo>
              </a:path>
            </a:pathLst>
          </a:custGeom>
          <a:noFill/>
          <a:ln w="12700">
            <a:solidFill>
              <a:schemeClr val="bg1">
                <a:lumMod val="50000"/>
                <a:lumOff val="50000"/>
              </a:schemeClr>
            </a:solidFill>
            <a:tailEnd type="ova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6" name="任意多边形 4"/>
          <p:cNvSpPr/>
          <p:nvPr>
            <p:custDataLst>
              <p:tags r:id="rId5"/>
            </p:custDataLst>
          </p:nvPr>
        </p:nvSpPr>
        <p:spPr>
          <a:xfrm>
            <a:off x="3970237" y="5357272"/>
            <a:ext cx="2974444" cy="182442"/>
          </a:xfrm>
          <a:custGeom>
            <a:avLst/>
            <a:gdLst>
              <a:gd name="connsiteX0" fmla="*/ 0 w 3596640"/>
              <a:gd name="connsiteY0" fmla="*/ 841248 h 841248"/>
              <a:gd name="connsiteX1" fmla="*/ 1182624 w 3596640"/>
              <a:gd name="connsiteY1" fmla="*/ 0 h 841248"/>
              <a:gd name="connsiteX2" fmla="*/ 3596640 w 3596640"/>
              <a:gd name="connsiteY2" fmla="*/ 0 h 841248"/>
              <a:gd name="connsiteX0-1" fmla="*/ 0 w 3365210"/>
              <a:gd name="connsiteY0-2" fmla="*/ 603002 h 603002"/>
              <a:gd name="connsiteX1-3" fmla="*/ 951194 w 3365210"/>
              <a:gd name="connsiteY1-4" fmla="*/ 0 h 603002"/>
              <a:gd name="connsiteX2-5" fmla="*/ 3365210 w 3365210"/>
              <a:gd name="connsiteY2-6" fmla="*/ 0 h 603002"/>
              <a:gd name="connsiteX0-7" fmla="*/ 0 w 3385630"/>
              <a:gd name="connsiteY0-8" fmla="*/ 610944 h 610944"/>
              <a:gd name="connsiteX1-9" fmla="*/ 971614 w 3385630"/>
              <a:gd name="connsiteY1-10" fmla="*/ 0 h 610944"/>
              <a:gd name="connsiteX2-11" fmla="*/ 3385630 w 3385630"/>
              <a:gd name="connsiteY2-12" fmla="*/ 0 h 610944"/>
              <a:gd name="connsiteX0-13" fmla="*/ 0 w 3406050"/>
              <a:gd name="connsiteY0-14" fmla="*/ 626827 h 626827"/>
              <a:gd name="connsiteX1-15" fmla="*/ 992034 w 3406050"/>
              <a:gd name="connsiteY1-16" fmla="*/ 0 h 626827"/>
              <a:gd name="connsiteX2-17" fmla="*/ 3406050 w 3406050"/>
              <a:gd name="connsiteY2-18" fmla="*/ 0 h 626827"/>
              <a:gd name="connsiteX0-19" fmla="*/ 0 w 3316610"/>
              <a:gd name="connsiteY0-20" fmla="*/ 597896 h 597896"/>
              <a:gd name="connsiteX1-21" fmla="*/ 902594 w 3316610"/>
              <a:gd name="connsiteY1-22" fmla="*/ 0 h 597896"/>
              <a:gd name="connsiteX2-23" fmla="*/ 3316610 w 3316610"/>
              <a:gd name="connsiteY2-24" fmla="*/ 0 h 597896"/>
              <a:gd name="connsiteX0-25" fmla="*/ 0 w 3316610"/>
              <a:gd name="connsiteY0-26" fmla="*/ 925082 h 925082"/>
              <a:gd name="connsiteX1-27" fmla="*/ 1345324 w 3316610"/>
              <a:gd name="connsiteY1-28" fmla="*/ 0 h 925082"/>
              <a:gd name="connsiteX2-29" fmla="*/ 3316610 w 3316610"/>
              <a:gd name="connsiteY2-30" fmla="*/ 327186 h 925082"/>
              <a:gd name="connsiteX0-31" fmla="*/ 0 w 3343442"/>
              <a:gd name="connsiteY0-32" fmla="*/ 925082 h 925082"/>
              <a:gd name="connsiteX1-33" fmla="*/ 1345324 w 3343442"/>
              <a:gd name="connsiteY1-34" fmla="*/ 0 h 925082"/>
              <a:gd name="connsiteX2-35" fmla="*/ 3343442 w 3343442"/>
              <a:gd name="connsiteY2-36" fmla="*/ 32719 h 925082"/>
              <a:gd name="connsiteX0-37" fmla="*/ 0 w 3343442"/>
              <a:gd name="connsiteY0-38" fmla="*/ 925082 h 925082"/>
              <a:gd name="connsiteX1-39" fmla="*/ 1345324 w 3343442"/>
              <a:gd name="connsiteY1-40" fmla="*/ 0 h 925082"/>
              <a:gd name="connsiteX2-41" fmla="*/ 3343442 w 3343442"/>
              <a:gd name="connsiteY2-42" fmla="*/ 0 h 925082"/>
            </a:gdLst>
            <a:ahLst/>
            <a:cxnLst>
              <a:cxn ang="0">
                <a:pos x="connsiteX0-1" y="connsiteY0-2"/>
              </a:cxn>
              <a:cxn ang="0">
                <a:pos x="connsiteX1-3" y="connsiteY1-4"/>
              </a:cxn>
              <a:cxn ang="0">
                <a:pos x="connsiteX2-5" y="connsiteY2-6"/>
              </a:cxn>
            </a:cxnLst>
            <a:rect l="l" t="t" r="r" b="b"/>
            <a:pathLst>
              <a:path w="3343442" h="925082">
                <a:moveTo>
                  <a:pt x="0" y="925082"/>
                </a:moveTo>
                <a:lnTo>
                  <a:pt x="1345324" y="0"/>
                </a:lnTo>
                <a:lnTo>
                  <a:pt x="3343442" y="0"/>
                </a:lnTo>
              </a:path>
            </a:pathLst>
          </a:custGeom>
          <a:noFill/>
          <a:ln w="12700">
            <a:solidFill>
              <a:schemeClr val="bg1">
                <a:lumMod val="50000"/>
                <a:lumOff val="50000"/>
              </a:schemeClr>
            </a:solidFill>
            <a:tailEnd type="ova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grpSp>
        <p:nvGrpSpPr>
          <p:cNvPr id="20" name="组合 19"/>
          <p:cNvGrpSpPr/>
          <p:nvPr/>
        </p:nvGrpSpPr>
        <p:grpSpPr>
          <a:xfrm>
            <a:off x="1580515" y="2752090"/>
            <a:ext cx="3169920" cy="3158490"/>
            <a:chOff x="3099" y="4232"/>
            <a:chExt cx="4992" cy="4974"/>
          </a:xfrm>
        </p:grpSpPr>
        <p:sp>
          <p:nvSpPr>
            <p:cNvPr id="7" name="同心圆 6"/>
            <p:cNvSpPr/>
            <p:nvPr>
              <p:custDataLst>
                <p:tags r:id="rId6"/>
              </p:custDataLst>
            </p:nvPr>
          </p:nvSpPr>
          <p:spPr>
            <a:xfrm>
              <a:off x="3099" y="4232"/>
              <a:ext cx="4974" cy="4974"/>
            </a:xfrm>
            <a:prstGeom prst="donut">
              <a:avLst>
                <a:gd name="adj" fmla="val 8598"/>
              </a:avLst>
            </a:prstGeom>
            <a:solidFill>
              <a:schemeClr val="accent4">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6" name="任意多边形 25"/>
            <p:cNvSpPr/>
            <p:nvPr>
              <p:custDataLst>
                <p:tags r:id="rId7"/>
              </p:custDataLst>
            </p:nvPr>
          </p:nvSpPr>
          <p:spPr>
            <a:xfrm rot="1780946">
              <a:off x="7391" y="6621"/>
              <a:ext cx="700" cy="1255"/>
            </a:xfrm>
            <a:custGeom>
              <a:avLst/>
              <a:gdLst>
                <a:gd name="connsiteX0" fmla="*/ 234993 w 444806"/>
                <a:gd name="connsiteY0" fmla="*/ 0 h 796969"/>
                <a:gd name="connsiteX1" fmla="*/ 254208 w 444806"/>
                <a:gd name="connsiteY1" fmla="*/ 31630 h 796969"/>
                <a:gd name="connsiteX2" fmla="*/ 444806 w 444806"/>
                <a:gd name="connsiteY2" fmla="*/ 784358 h 796969"/>
                <a:gd name="connsiteX3" fmla="*/ 444169 w 444806"/>
                <a:gd name="connsiteY3" fmla="*/ 796969 h 796969"/>
                <a:gd name="connsiteX4" fmla="*/ 172642 w 444806"/>
                <a:gd name="connsiteY4" fmla="*/ 796430 h 796969"/>
                <a:gd name="connsiteX5" fmla="*/ 173251 w 444806"/>
                <a:gd name="connsiteY5" fmla="*/ 784358 h 796969"/>
                <a:gd name="connsiteX6" fmla="*/ 15429 w 444806"/>
                <a:gd name="connsiteY6" fmla="*/ 161069 h 796969"/>
                <a:gd name="connsiteX7" fmla="*/ 0 w 444806"/>
                <a:gd name="connsiteY7" fmla="*/ 135673 h 79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806" h="796969">
                  <a:moveTo>
                    <a:pt x="234993" y="0"/>
                  </a:moveTo>
                  <a:lnTo>
                    <a:pt x="254208" y="31630"/>
                  </a:lnTo>
                  <a:cubicBezTo>
                    <a:pt x="375761" y="255388"/>
                    <a:pt x="444806" y="511810"/>
                    <a:pt x="444806" y="784358"/>
                  </a:cubicBezTo>
                  <a:lnTo>
                    <a:pt x="444169" y="796969"/>
                  </a:lnTo>
                  <a:lnTo>
                    <a:pt x="172642" y="796430"/>
                  </a:lnTo>
                  <a:lnTo>
                    <a:pt x="173251" y="784358"/>
                  </a:lnTo>
                  <a:cubicBezTo>
                    <a:pt x="173251" y="558677"/>
                    <a:pt x="116079" y="346350"/>
                    <a:pt x="15429" y="161069"/>
                  </a:cubicBezTo>
                  <a:lnTo>
                    <a:pt x="0" y="135673"/>
                  </a:lnTo>
                  <a:close/>
                </a:path>
              </a:pathLst>
            </a:custGeom>
            <a:solidFill>
              <a:schemeClr val="accent4">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7" name="任意多边形 26"/>
            <p:cNvSpPr/>
            <p:nvPr>
              <p:custDataLst>
                <p:tags r:id="rId8"/>
              </p:custDataLst>
            </p:nvPr>
          </p:nvSpPr>
          <p:spPr>
            <a:xfrm>
              <a:off x="7372" y="5477"/>
              <a:ext cx="700" cy="1255"/>
            </a:xfrm>
            <a:custGeom>
              <a:avLst/>
              <a:gdLst>
                <a:gd name="connsiteX0" fmla="*/ 234993 w 444806"/>
                <a:gd name="connsiteY0" fmla="*/ 0 h 796969"/>
                <a:gd name="connsiteX1" fmla="*/ 254208 w 444806"/>
                <a:gd name="connsiteY1" fmla="*/ 31630 h 796969"/>
                <a:gd name="connsiteX2" fmla="*/ 444806 w 444806"/>
                <a:gd name="connsiteY2" fmla="*/ 784358 h 796969"/>
                <a:gd name="connsiteX3" fmla="*/ 444169 w 444806"/>
                <a:gd name="connsiteY3" fmla="*/ 796969 h 796969"/>
                <a:gd name="connsiteX4" fmla="*/ 172642 w 444806"/>
                <a:gd name="connsiteY4" fmla="*/ 796430 h 796969"/>
                <a:gd name="connsiteX5" fmla="*/ 173251 w 444806"/>
                <a:gd name="connsiteY5" fmla="*/ 784358 h 796969"/>
                <a:gd name="connsiteX6" fmla="*/ 15429 w 444806"/>
                <a:gd name="connsiteY6" fmla="*/ 161069 h 796969"/>
                <a:gd name="connsiteX7" fmla="*/ 0 w 444806"/>
                <a:gd name="connsiteY7" fmla="*/ 135673 h 79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806" h="796969">
                  <a:moveTo>
                    <a:pt x="234993" y="0"/>
                  </a:moveTo>
                  <a:lnTo>
                    <a:pt x="254208" y="31630"/>
                  </a:lnTo>
                  <a:cubicBezTo>
                    <a:pt x="375761" y="255388"/>
                    <a:pt x="444806" y="511810"/>
                    <a:pt x="444806" y="784358"/>
                  </a:cubicBezTo>
                  <a:lnTo>
                    <a:pt x="444169" y="796969"/>
                  </a:lnTo>
                  <a:lnTo>
                    <a:pt x="172642" y="796430"/>
                  </a:lnTo>
                  <a:lnTo>
                    <a:pt x="173251" y="784358"/>
                  </a:lnTo>
                  <a:cubicBezTo>
                    <a:pt x="173251" y="558677"/>
                    <a:pt x="116079" y="346350"/>
                    <a:pt x="15429" y="161069"/>
                  </a:cubicBezTo>
                  <a:lnTo>
                    <a:pt x="0" y="135673"/>
                  </a:lnTo>
                  <a:close/>
                </a:path>
              </a:pathLst>
            </a:custGeom>
            <a:solidFill>
              <a:srgbClr val="B07C4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 name="同心圆 8"/>
            <p:cNvSpPr/>
            <p:nvPr>
              <p:custDataLst>
                <p:tags r:id="rId9"/>
              </p:custDataLst>
            </p:nvPr>
          </p:nvSpPr>
          <p:spPr>
            <a:xfrm>
              <a:off x="3469" y="5982"/>
              <a:ext cx="1357" cy="1357"/>
            </a:xfrm>
            <a:prstGeom prst="donut">
              <a:avLst>
                <a:gd name="adj" fmla="val 12698"/>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1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2" name="同心圆 11"/>
            <p:cNvSpPr/>
            <p:nvPr>
              <p:custDataLst>
                <p:tags r:id="rId10"/>
              </p:custDataLst>
            </p:nvPr>
          </p:nvSpPr>
          <p:spPr>
            <a:xfrm>
              <a:off x="4066" y="7191"/>
              <a:ext cx="1290" cy="1290"/>
            </a:xfrm>
            <a:prstGeom prst="donut">
              <a:avLst>
                <a:gd name="adj" fmla="val 12698"/>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1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3" name="同心圆 12"/>
            <p:cNvSpPr/>
            <p:nvPr>
              <p:custDataLst>
                <p:tags r:id="rId11"/>
              </p:custDataLst>
            </p:nvPr>
          </p:nvSpPr>
          <p:spPr>
            <a:xfrm>
              <a:off x="5274" y="7393"/>
              <a:ext cx="1357" cy="1357"/>
            </a:xfrm>
            <a:prstGeom prst="donut">
              <a:avLst>
                <a:gd name="adj" fmla="val 12698"/>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1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 name="同心圆 14"/>
            <p:cNvSpPr/>
            <p:nvPr>
              <p:custDataLst>
                <p:tags r:id="rId12"/>
              </p:custDataLst>
            </p:nvPr>
          </p:nvSpPr>
          <p:spPr>
            <a:xfrm>
              <a:off x="4783" y="6510"/>
              <a:ext cx="752" cy="752"/>
            </a:xfrm>
            <a:prstGeom prst="donut">
              <a:avLst>
                <a:gd name="adj" fmla="val 12698"/>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6" name="同心圆 15"/>
            <p:cNvSpPr/>
            <p:nvPr>
              <p:custDataLst>
                <p:tags r:id="rId13"/>
              </p:custDataLst>
            </p:nvPr>
          </p:nvSpPr>
          <p:spPr>
            <a:xfrm>
              <a:off x="5487" y="6661"/>
              <a:ext cx="752" cy="752"/>
            </a:xfrm>
            <a:prstGeom prst="donut">
              <a:avLst>
                <a:gd name="adj" fmla="val 12698"/>
              </a:avLst>
            </a:pr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8" name="同心圆 17"/>
            <p:cNvSpPr/>
            <p:nvPr>
              <p:custDataLst>
                <p:tags r:id="rId14"/>
              </p:custDataLst>
            </p:nvPr>
          </p:nvSpPr>
          <p:spPr>
            <a:xfrm>
              <a:off x="5333" y="6225"/>
              <a:ext cx="534" cy="534"/>
            </a:xfrm>
            <a:prstGeom prst="donut">
              <a:avLst>
                <a:gd name="adj" fmla="val 12698"/>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5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5"/>
              </p:custDataLst>
            </p:nvPr>
          </p:nvSpPr>
          <p:spPr>
            <a:xfrm>
              <a:off x="3469" y="6401"/>
              <a:ext cx="1357" cy="485"/>
            </a:xfrm>
            <a:prstGeom prst="rect">
              <a:avLst/>
            </a:prstGeom>
            <a:noFill/>
          </p:spPr>
          <p:txBody>
            <a:bodyPr wrap="square" rtlCol="0">
              <a:normAutofit fontScale="90000" lnSpcReduction="10000"/>
            </a:bodyPr>
            <a:p>
              <a:pPr algn="ctr">
                <a:lnSpc>
                  <a:spcPct val="110000"/>
                </a:lnSpc>
              </a:pPr>
              <a:r>
                <a:rPr lang="zh-CN" altLang="en-US" sz="1400" b="1" spc="3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关键词</a:t>
              </a:r>
              <a:endParaRPr lang="zh-CN" altLang="en-US" sz="1400" b="1" spc="3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28" name="文本框 27"/>
            <p:cNvSpPr txBox="1"/>
            <p:nvPr>
              <p:custDataLst>
                <p:tags r:id="rId16"/>
              </p:custDataLst>
            </p:nvPr>
          </p:nvSpPr>
          <p:spPr>
            <a:xfrm>
              <a:off x="4033" y="7587"/>
              <a:ext cx="1357" cy="485"/>
            </a:xfrm>
            <a:prstGeom prst="rect">
              <a:avLst/>
            </a:prstGeom>
            <a:noFill/>
          </p:spPr>
          <p:txBody>
            <a:bodyPr wrap="square" rtlCol="0">
              <a:normAutofit fontScale="90000" lnSpcReduction="10000"/>
            </a:bodyPr>
            <a:p>
              <a:pPr algn="ctr">
                <a:lnSpc>
                  <a:spcPct val="110000"/>
                </a:lnSpc>
              </a:pPr>
              <a:r>
                <a:rPr lang="zh-CN" altLang="en-US" sz="1400" b="1" spc="300">
                  <a:latin typeface="Arial" panose="020B0604020202020204" pitchFamily="34" charset="0"/>
                  <a:ea typeface="微软雅黑" panose="020B0503020204020204" charset="-122"/>
                  <a:sym typeface="Arial" panose="020B0604020202020204" pitchFamily="34" charset="0"/>
                </a:rPr>
                <a:t>关键词</a:t>
              </a:r>
              <a:endParaRPr lang="zh-CN" altLang="en-US" sz="1400" b="1" spc="300">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p:nvPr>
              <p:custDataLst>
                <p:tags r:id="rId17"/>
              </p:custDataLst>
            </p:nvPr>
          </p:nvSpPr>
          <p:spPr>
            <a:xfrm>
              <a:off x="5274" y="7827"/>
              <a:ext cx="1357" cy="485"/>
            </a:xfrm>
            <a:prstGeom prst="rect">
              <a:avLst/>
            </a:prstGeom>
            <a:noFill/>
          </p:spPr>
          <p:txBody>
            <a:bodyPr wrap="square" rtlCol="0">
              <a:normAutofit fontScale="90000" lnSpcReduction="10000"/>
            </a:bodyPr>
            <a:p>
              <a:pPr algn="ctr">
                <a:lnSpc>
                  <a:spcPct val="110000"/>
                </a:lnSpc>
              </a:pPr>
              <a:r>
                <a:rPr lang="zh-CN" altLang="en-US" sz="1400" b="1" spc="3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关键词</a:t>
              </a:r>
              <a:endParaRPr lang="zh-CN" altLang="en-US" sz="1400" b="1" spc="3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30" name="任意多边形 26"/>
            <p:cNvSpPr/>
            <p:nvPr>
              <p:custDataLst>
                <p:tags r:id="rId18"/>
              </p:custDataLst>
            </p:nvPr>
          </p:nvSpPr>
          <p:spPr>
            <a:xfrm rot="19769565">
              <a:off x="6734" y="4450"/>
              <a:ext cx="700" cy="1255"/>
            </a:xfrm>
            <a:custGeom>
              <a:avLst/>
              <a:gdLst>
                <a:gd name="connsiteX0" fmla="*/ 234993 w 444806"/>
                <a:gd name="connsiteY0" fmla="*/ 0 h 796969"/>
                <a:gd name="connsiteX1" fmla="*/ 254208 w 444806"/>
                <a:gd name="connsiteY1" fmla="*/ 31630 h 796969"/>
                <a:gd name="connsiteX2" fmla="*/ 444806 w 444806"/>
                <a:gd name="connsiteY2" fmla="*/ 784358 h 796969"/>
                <a:gd name="connsiteX3" fmla="*/ 444169 w 444806"/>
                <a:gd name="connsiteY3" fmla="*/ 796969 h 796969"/>
                <a:gd name="connsiteX4" fmla="*/ 172642 w 444806"/>
                <a:gd name="connsiteY4" fmla="*/ 796430 h 796969"/>
                <a:gd name="connsiteX5" fmla="*/ 173251 w 444806"/>
                <a:gd name="connsiteY5" fmla="*/ 784358 h 796969"/>
                <a:gd name="connsiteX6" fmla="*/ 15429 w 444806"/>
                <a:gd name="connsiteY6" fmla="*/ 161069 h 796969"/>
                <a:gd name="connsiteX7" fmla="*/ 0 w 444806"/>
                <a:gd name="connsiteY7" fmla="*/ 135673 h 79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806" h="796969">
                  <a:moveTo>
                    <a:pt x="234993" y="0"/>
                  </a:moveTo>
                  <a:lnTo>
                    <a:pt x="254208" y="31630"/>
                  </a:lnTo>
                  <a:cubicBezTo>
                    <a:pt x="375761" y="255388"/>
                    <a:pt x="444806" y="511810"/>
                    <a:pt x="444806" y="784358"/>
                  </a:cubicBezTo>
                  <a:lnTo>
                    <a:pt x="444169" y="796969"/>
                  </a:lnTo>
                  <a:lnTo>
                    <a:pt x="172642" y="796430"/>
                  </a:lnTo>
                  <a:lnTo>
                    <a:pt x="173251" y="784358"/>
                  </a:lnTo>
                  <a:cubicBezTo>
                    <a:pt x="173251" y="558677"/>
                    <a:pt x="116079" y="346350"/>
                    <a:pt x="15429" y="161069"/>
                  </a:cubicBezTo>
                  <a:lnTo>
                    <a:pt x="0" y="135673"/>
                  </a:lnTo>
                  <a:close/>
                </a:path>
              </a:pathLst>
            </a:custGeom>
            <a:solidFill>
              <a:srgbClr val="858631"/>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1" name="任意多边形 25"/>
            <p:cNvSpPr/>
            <p:nvPr>
              <p:custDataLst>
                <p:tags r:id="rId19"/>
              </p:custDataLst>
            </p:nvPr>
          </p:nvSpPr>
          <p:spPr>
            <a:xfrm rot="3597862">
              <a:off x="6832" y="7636"/>
              <a:ext cx="700" cy="1255"/>
            </a:xfrm>
            <a:custGeom>
              <a:avLst/>
              <a:gdLst>
                <a:gd name="connsiteX0" fmla="*/ 234993 w 444806"/>
                <a:gd name="connsiteY0" fmla="*/ 0 h 796969"/>
                <a:gd name="connsiteX1" fmla="*/ 254208 w 444806"/>
                <a:gd name="connsiteY1" fmla="*/ 31630 h 796969"/>
                <a:gd name="connsiteX2" fmla="*/ 444806 w 444806"/>
                <a:gd name="connsiteY2" fmla="*/ 784358 h 796969"/>
                <a:gd name="connsiteX3" fmla="*/ 444169 w 444806"/>
                <a:gd name="connsiteY3" fmla="*/ 796969 h 796969"/>
                <a:gd name="connsiteX4" fmla="*/ 172642 w 444806"/>
                <a:gd name="connsiteY4" fmla="*/ 796430 h 796969"/>
                <a:gd name="connsiteX5" fmla="*/ 173251 w 444806"/>
                <a:gd name="connsiteY5" fmla="*/ 784358 h 796969"/>
                <a:gd name="connsiteX6" fmla="*/ 15429 w 444806"/>
                <a:gd name="connsiteY6" fmla="*/ 161069 h 796969"/>
                <a:gd name="connsiteX7" fmla="*/ 0 w 444806"/>
                <a:gd name="connsiteY7" fmla="*/ 135673 h 79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806" h="796969">
                  <a:moveTo>
                    <a:pt x="234993" y="0"/>
                  </a:moveTo>
                  <a:lnTo>
                    <a:pt x="254208" y="31630"/>
                  </a:lnTo>
                  <a:cubicBezTo>
                    <a:pt x="375761" y="255388"/>
                    <a:pt x="444806" y="511810"/>
                    <a:pt x="444806" y="784358"/>
                  </a:cubicBezTo>
                  <a:lnTo>
                    <a:pt x="444169" y="796969"/>
                  </a:lnTo>
                  <a:lnTo>
                    <a:pt x="172642" y="796430"/>
                  </a:lnTo>
                  <a:lnTo>
                    <a:pt x="173251" y="784358"/>
                  </a:lnTo>
                  <a:cubicBezTo>
                    <a:pt x="173251" y="558677"/>
                    <a:pt x="116079" y="346350"/>
                    <a:pt x="15429" y="161069"/>
                  </a:cubicBezTo>
                  <a:lnTo>
                    <a:pt x="0" y="135673"/>
                  </a:lnTo>
                  <a:close/>
                </a:path>
              </a:pathLst>
            </a:custGeom>
            <a:solidFill>
              <a:schemeClr val="accent4">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5" name="同心圆 8"/>
            <p:cNvSpPr/>
            <p:nvPr>
              <p:custDataLst>
                <p:tags r:id="rId20"/>
              </p:custDataLst>
            </p:nvPr>
          </p:nvSpPr>
          <p:spPr>
            <a:xfrm>
              <a:off x="6233" y="6432"/>
              <a:ext cx="1357" cy="1357"/>
            </a:xfrm>
            <a:prstGeom prst="donut">
              <a:avLst>
                <a:gd name="adj" fmla="val 12698"/>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1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21"/>
              </p:custDataLst>
            </p:nvPr>
          </p:nvSpPr>
          <p:spPr>
            <a:xfrm>
              <a:off x="6233" y="6867"/>
              <a:ext cx="1357" cy="485"/>
            </a:xfrm>
            <a:prstGeom prst="rect">
              <a:avLst/>
            </a:prstGeom>
            <a:noFill/>
          </p:spPr>
          <p:txBody>
            <a:bodyPr wrap="square" rtlCol="0">
              <a:normAutofit fontScale="90000" lnSpcReduction="10000"/>
            </a:bodyPr>
            <a:p>
              <a:pPr algn="ctr">
                <a:lnSpc>
                  <a:spcPct val="110000"/>
                </a:lnSpc>
              </a:pPr>
              <a:r>
                <a:rPr lang="zh-CN" altLang="en-US" sz="1400" b="1" spc="3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关键词</a:t>
              </a:r>
              <a:endParaRPr lang="zh-CN" altLang="en-US" sz="1400" b="1" spc="3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21" name="同心圆 8"/>
            <p:cNvSpPr/>
            <p:nvPr>
              <p:custDataLst>
                <p:tags r:id="rId22"/>
              </p:custDataLst>
            </p:nvPr>
          </p:nvSpPr>
          <p:spPr>
            <a:xfrm>
              <a:off x="5634" y="5204"/>
              <a:ext cx="1357" cy="1357"/>
            </a:xfrm>
            <a:prstGeom prst="donut">
              <a:avLst>
                <a:gd name="adj" fmla="val 12698"/>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1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custDataLst>
                <p:tags r:id="rId23"/>
              </p:custDataLst>
            </p:nvPr>
          </p:nvSpPr>
          <p:spPr>
            <a:xfrm>
              <a:off x="5634" y="5639"/>
              <a:ext cx="1357" cy="485"/>
            </a:xfrm>
            <a:prstGeom prst="rect">
              <a:avLst/>
            </a:prstGeom>
            <a:noFill/>
          </p:spPr>
          <p:txBody>
            <a:bodyPr wrap="square" rtlCol="0">
              <a:normAutofit fontScale="90000" lnSpcReduction="10000"/>
            </a:bodyPr>
            <a:p>
              <a:pPr algn="ctr">
                <a:lnSpc>
                  <a:spcPct val="110000"/>
                </a:lnSpc>
              </a:pPr>
              <a:r>
                <a:rPr lang="zh-CN" altLang="en-US" sz="1400" b="1" spc="3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关键词</a:t>
              </a:r>
              <a:endParaRPr lang="zh-CN" altLang="en-US" sz="1400" b="1" spc="3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55" name="同心圆 12"/>
            <p:cNvSpPr/>
            <p:nvPr>
              <p:custDataLst>
                <p:tags r:id="rId24"/>
              </p:custDataLst>
            </p:nvPr>
          </p:nvSpPr>
          <p:spPr>
            <a:xfrm>
              <a:off x="4653" y="5796"/>
              <a:ext cx="752" cy="752"/>
            </a:xfrm>
            <a:prstGeom prst="donut">
              <a:avLst>
                <a:gd name="adj" fmla="val 12698"/>
              </a:avLst>
            </a:pr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grpSp>
      <p:sp>
        <p:nvSpPr>
          <p:cNvPr id="59" name="矩形 58"/>
          <p:cNvSpPr/>
          <p:nvPr>
            <p:custDataLst>
              <p:tags r:id="rId25"/>
            </p:custDataLst>
          </p:nvPr>
        </p:nvSpPr>
        <p:spPr>
          <a:xfrm>
            <a:off x="7338060" y="2313940"/>
            <a:ext cx="2847975" cy="485140"/>
          </a:xfrm>
          <a:prstGeom prst="rect">
            <a:avLst/>
          </a:prstGeom>
        </p:spPr>
        <p:txBody>
          <a:bodyPr wrap="square" lIns="90000" tIns="0" rIns="90000" bIns="46800" anchor="t" anchorCtr="0">
            <a:normAutofit/>
          </a:bodyPr>
          <a:p>
            <a:pPr>
              <a:lnSpc>
                <a:spcPct val="120000"/>
              </a:lnSpc>
            </a:pPr>
            <a:r>
              <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a:t>
            </a:r>
            <a:r>
              <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）确定问题。</a:t>
            </a:r>
            <a:endPar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1" name="矩形 60"/>
          <p:cNvSpPr/>
          <p:nvPr>
            <p:custDataLst>
              <p:tags r:id="rId26"/>
            </p:custDataLst>
          </p:nvPr>
        </p:nvSpPr>
        <p:spPr>
          <a:xfrm>
            <a:off x="7338060" y="2914015"/>
            <a:ext cx="2954020" cy="485140"/>
          </a:xfrm>
          <a:prstGeom prst="rect">
            <a:avLst/>
          </a:prstGeom>
        </p:spPr>
        <p:txBody>
          <a:bodyPr wrap="square" lIns="90000" tIns="0" rIns="90000" bIns="46800" anchor="t" anchorCtr="0"/>
          <a:p>
            <a:pPr>
              <a:lnSpc>
                <a:spcPct val="120000"/>
              </a:lnSpc>
            </a:pPr>
            <a:r>
              <a:rPr lang="zh-CN" altLang="en-US" sz="1600" b="1" spc="150">
                <a:solidFill>
                  <a:srgbClr val="B07C49"/>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600" b="1" spc="150">
                <a:solidFill>
                  <a:srgbClr val="B07C49"/>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sz="1600" b="1" spc="150">
                <a:solidFill>
                  <a:srgbClr val="B07C49"/>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）保证来访者安全。</a:t>
            </a:r>
            <a:endParaRPr lang="zh-CN" altLang="en-US" sz="1600" b="1" spc="150">
              <a:solidFill>
                <a:srgbClr val="B07C49"/>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3" name="矩形 62"/>
          <p:cNvSpPr/>
          <p:nvPr>
            <p:custDataLst>
              <p:tags r:id="rId27"/>
            </p:custDataLst>
          </p:nvPr>
        </p:nvSpPr>
        <p:spPr>
          <a:xfrm>
            <a:off x="7338060" y="3602355"/>
            <a:ext cx="2847975" cy="485140"/>
          </a:xfrm>
          <a:prstGeom prst="rect">
            <a:avLst/>
          </a:prstGeom>
        </p:spPr>
        <p:txBody>
          <a:bodyPr wrap="square" lIns="90000" tIns="0" rIns="90000" bIns="46800" anchor="t" anchorCtr="0">
            <a:noAutofit/>
          </a:bodyPr>
          <a:p>
            <a:pPr>
              <a:lnSpc>
                <a:spcPct val="120000"/>
              </a:lnSpc>
            </a:pPr>
            <a:r>
              <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a:t>
            </a:r>
            <a:r>
              <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）给予支持。</a:t>
            </a:r>
            <a:endPar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6" name="矩形 65"/>
          <p:cNvSpPr/>
          <p:nvPr>
            <p:custDataLst>
              <p:tags r:id="rId28"/>
            </p:custDataLst>
          </p:nvPr>
        </p:nvSpPr>
        <p:spPr>
          <a:xfrm>
            <a:off x="7338060" y="4178935"/>
            <a:ext cx="3744595" cy="485140"/>
          </a:xfrm>
          <a:prstGeom prst="rect">
            <a:avLst/>
          </a:prstGeom>
        </p:spPr>
        <p:txBody>
          <a:bodyPr wrap="square" lIns="90000" tIns="0" rIns="90000" bIns="46800" anchor="t" anchorCtr="0"/>
          <a:p>
            <a:pPr>
              <a:lnSpc>
                <a:spcPct val="120000"/>
              </a:lnSpc>
            </a:pPr>
            <a:r>
              <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a:t>
            </a:r>
            <a:r>
              <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）提出并验证可变通的应对方式。</a:t>
            </a:r>
            <a:endPar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2" name="任意多边形 4"/>
          <p:cNvSpPr/>
          <p:nvPr>
            <p:custDataLst>
              <p:tags r:id="rId29"/>
            </p:custDataLst>
          </p:nvPr>
        </p:nvSpPr>
        <p:spPr>
          <a:xfrm>
            <a:off x="4702975" y="4401877"/>
            <a:ext cx="2244012" cy="274132"/>
          </a:xfrm>
          <a:custGeom>
            <a:avLst/>
            <a:gdLst>
              <a:gd name="connsiteX0" fmla="*/ 0 w 3596640"/>
              <a:gd name="connsiteY0" fmla="*/ 841248 h 841248"/>
              <a:gd name="connsiteX1" fmla="*/ 1182624 w 3596640"/>
              <a:gd name="connsiteY1" fmla="*/ 0 h 841248"/>
              <a:gd name="connsiteX2" fmla="*/ 3596640 w 3596640"/>
              <a:gd name="connsiteY2" fmla="*/ 0 h 841248"/>
              <a:gd name="connsiteX0-1" fmla="*/ 0 w 3365210"/>
              <a:gd name="connsiteY0-2" fmla="*/ 603002 h 603002"/>
              <a:gd name="connsiteX1-3" fmla="*/ 951194 w 3365210"/>
              <a:gd name="connsiteY1-4" fmla="*/ 0 h 603002"/>
              <a:gd name="connsiteX2-5" fmla="*/ 3365210 w 3365210"/>
              <a:gd name="connsiteY2-6" fmla="*/ 0 h 603002"/>
              <a:gd name="connsiteX0-7" fmla="*/ 0 w 3385630"/>
              <a:gd name="connsiteY0-8" fmla="*/ 610944 h 610944"/>
              <a:gd name="connsiteX1-9" fmla="*/ 971614 w 3385630"/>
              <a:gd name="connsiteY1-10" fmla="*/ 0 h 610944"/>
              <a:gd name="connsiteX2-11" fmla="*/ 3385630 w 3385630"/>
              <a:gd name="connsiteY2-12" fmla="*/ 0 h 610944"/>
              <a:gd name="connsiteX0-13" fmla="*/ 0 w 3406050"/>
              <a:gd name="connsiteY0-14" fmla="*/ 626827 h 626827"/>
              <a:gd name="connsiteX1-15" fmla="*/ 992034 w 3406050"/>
              <a:gd name="connsiteY1-16" fmla="*/ 0 h 626827"/>
              <a:gd name="connsiteX2-17" fmla="*/ 3406050 w 3406050"/>
              <a:gd name="connsiteY2-18" fmla="*/ 0 h 626827"/>
              <a:gd name="connsiteX0-19" fmla="*/ 0 w 3316610"/>
              <a:gd name="connsiteY0-20" fmla="*/ 597896 h 597896"/>
              <a:gd name="connsiteX1-21" fmla="*/ 902594 w 3316610"/>
              <a:gd name="connsiteY1-22" fmla="*/ 0 h 597896"/>
              <a:gd name="connsiteX2-23" fmla="*/ 3316610 w 3316610"/>
              <a:gd name="connsiteY2-24" fmla="*/ 0 h 597896"/>
              <a:gd name="connsiteX0-25" fmla="*/ 0 w 3316610"/>
              <a:gd name="connsiteY0-26" fmla="*/ 925082 h 925082"/>
              <a:gd name="connsiteX1-27" fmla="*/ 1345324 w 3316610"/>
              <a:gd name="connsiteY1-28" fmla="*/ 0 h 925082"/>
              <a:gd name="connsiteX2-29" fmla="*/ 3316610 w 3316610"/>
              <a:gd name="connsiteY2-30" fmla="*/ 327186 h 925082"/>
              <a:gd name="connsiteX0-31" fmla="*/ 0 w 3343442"/>
              <a:gd name="connsiteY0-32" fmla="*/ 925082 h 925082"/>
              <a:gd name="connsiteX1-33" fmla="*/ 1345324 w 3343442"/>
              <a:gd name="connsiteY1-34" fmla="*/ 0 h 925082"/>
              <a:gd name="connsiteX2-35" fmla="*/ 3343442 w 3343442"/>
              <a:gd name="connsiteY2-36" fmla="*/ 32719 h 925082"/>
              <a:gd name="connsiteX0-37" fmla="*/ 0 w 3343442"/>
              <a:gd name="connsiteY0-38" fmla="*/ 925082 h 925082"/>
              <a:gd name="connsiteX1-39" fmla="*/ 1345324 w 3343442"/>
              <a:gd name="connsiteY1-40" fmla="*/ 0 h 925082"/>
              <a:gd name="connsiteX2-41" fmla="*/ 3343442 w 3343442"/>
              <a:gd name="connsiteY2-42" fmla="*/ 0 h 925082"/>
            </a:gdLst>
            <a:ahLst/>
            <a:cxnLst>
              <a:cxn ang="0">
                <a:pos x="connsiteX0-1" y="connsiteY0-2"/>
              </a:cxn>
              <a:cxn ang="0">
                <a:pos x="connsiteX1-3" y="connsiteY1-4"/>
              </a:cxn>
              <a:cxn ang="0">
                <a:pos x="connsiteX2-5" y="connsiteY2-6"/>
              </a:cxn>
            </a:cxnLst>
            <a:rect l="l" t="t" r="r" b="b"/>
            <a:pathLst>
              <a:path w="3343442" h="925082">
                <a:moveTo>
                  <a:pt x="0" y="925082"/>
                </a:moveTo>
                <a:lnTo>
                  <a:pt x="1345324" y="0"/>
                </a:lnTo>
                <a:lnTo>
                  <a:pt x="3343442" y="0"/>
                </a:lnTo>
              </a:path>
            </a:pathLst>
          </a:custGeom>
          <a:noFill/>
          <a:ln w="12700">
            <a:solidFill>
              <a:schemeClr val="bg1">
                <a:lumMod val="50000"/>
                <a:lumOff val="50000"/>
              </a:schemeClr>
            </a:solidFill>
            <a:tailEnd type="ova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pic>
        <p:nvPicPr>
          <p:cNvPr id="23" name="图片 22" descr="摄图网_400275437"/>
          <p:cNvPicPr>
            <a:picLocks noChangeAspect="1"/>
          </p:cNvPicPr>
          <p:nvPr userDrawn="1">
            <p:custDataLst>
              <p:tags r:id="rId30"/>
            </p:custDataLst>
          </p:nvPr>
        </p:nvPicPr>
        <p:blipFill>
          <a:blip r:embed="rId31"/>
          <a:stretch>
            <a:fillRect/>
          </a:stretch>
        </p:blipFill>
        <p:spPr>
          <a:xfrm>
            <a:off x="9883140" y="5552440"/>
            <a:ext cx="2207895" cy="1282065"/>
          </a:xfrm>
          <a:prstGeom prst="rect">
            <a:avLst/>
          </a:prstGeom>
        </p:spPr>
      </p:pic>
      <p:sp>
        <p:nvSpPr>
          <p:cNvPr id="24" name="矩形 23"/>
          <p:cNvSpPr/>
          <p:nvPr>
            <p:custDataLst>
              <p:tags r:id="rId32"/>
            </p:custDataLst>
          </p:nvPr>
        </p:nvSpPr>
        <p:spPr>
          <a:xfrm>
            <a:off x="7338060" y="4842510"/>
            <a:ext cx="3053080" cy="485140"/>
          </a:xfrm>
          <a:prstGeom prst="rect">
            <a:avLst/>
          </a:prstGeom>
        </p:spPr>
        <p:txBody>
          <a:bodyPr wrap="square" lIns="90000" tIns="0" rIns="90000" bIns="46800" anchor="t" anchorCtr="0"/>
          <a:p>
            <a:pPr>
              <a:lnSpc>
                <a:spcPct val="120000"/>
              </a:lnSpc>
            </a:pPr>
            <a:r>
              <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a:t>
            </a:r>
            <a:r>
              <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）制订计划。</a:t>
            </a:r>
            <a:endPar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2" name="矩形 31"/>
          <p:cNvSpPr/>
          <p:nvPr>
            <p:custDataLst>
              <p:tags r:id="rId33"/>
            </p:custDataLst>
          </p:nvPr>
        </p:nvSpPr>
        <p:spPr>
          <a:xfrm>
            <a:off x="7366635" y="5481320"/>
            <a:ext cx="3053080" cy="485140"/>
          </a:xfrm>
          <a:prstGeom prst="rect">
            <a:avLst/>
          </a:prstGeom>
        </p:spPr>
        <p:txBody>
          <a:bodyPr wrap="square" lIns="90000" tIns="0" rIns="90000" bIns="46800" anchor="t" anchorCtr="0"/>
          <a:p>
            <a:pPr>
              <a:lnSpc>
                <a:spcPct val="120000"/>
              </a:lnSpc>
            </a:pPr>
            <a:r>
              <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6</a:t>
            </a:r>
            <a:r>
              <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）得到承诺。</a:t>
            </a:r>
            <a:endPar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1000" fill="hold"/>
                                        <p:tgtEl>
                                          <p:spTgt spid="59"/>
                                        </p:tgtEl>
                                        <p:attrNameLst>
                                          <p:attrName>ppt_x</p:attrName>
                                        </p:attrNameLst>
                                      </p:cBhvr>
                                      <p:tavLst>
                                        <p:tav tm="0">
                                          <p:val>
                                            <p:strVal val="#ppt_x-.2"/>
                                          </p:val>
                                        </p:tav>
                                        <p:tav tm="100000">
                                          <p:val>
                                            <p:strVal val="#ppt_x"/>
                                          </p:val>
                                        </p:tav>
                                      </p:tavLst>
                                    </p:anim>
                                    <p:anim calcmode="lin" valueType="num">
                                      <p:cBhvr>
                                        <p:cTn id="8" dur="1000" fill="hold"/>
                                        <p:tgtEl>
                                          <p:spTgt spid="59"/>
                                        </p:tgtEl>
                                        <p:attrNameLst>
                                          <p:attrName>ppt_y</p:attrName>
                                        </p:attrNameLst>
                                      </p:cBhvr>
                                      <p:tavLst>
                                        <p:tav tm="0">
                                          <p:val>
                                            <p:strVal val="#ppt_y"/>
                                          </p:val>
                                        </p:tav>
                                        <p:tav tm="100000">
                                          <p:val>
                                            <p:strVal val="#ppt_y"/>
                                          </p:val>
                                        </p:tav>
                                      </p:tavLst>
                                    </p:anim>
                                    <p:animEffect transition="in" filter="wipe(right)" prLst="gradientSize: 0.1">
                                      <p:cBhvr>
                                        <p:cTn id="9" dur="1000"/>
                                        <p:tgtEl>
                                          <p:spTgt spid="59"/>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1000" fill="hold"/>
                                        <p:tgtEl>
                                          <p:spTgt spid="61"/>
                                        </p:tgtEl>
                                        <p:attrNameLst>
                                          <p:attrName>ppt_x</p:attrName>
                                        </p:attrNameLst>
                                      </p:cBhvr>
                                      <p:tavLst>
                                        <p:tav tm="0">
                                          <p:val>
                                            <p:strVal val="#ppt_x-.2"/>
                                          </p:val>
                                        </p:tav>
                                        <p:tav tm="100000">
                                          <p:val>
                                            <p:strVal val="#ppt_x"/>
                                          </p:val>
                                        </p:tav>
                                      </p:tavLst>
                                    </p:anim>
                                    <p:anim calcmode="lin" valueType="num">
                                      <p:cBhvr>
                                        <p:cTn id="14" dur="1000" fill="hold"/>
                                        <p:tgtEl>
                                          <p:spTgt spid="61"/>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1"/>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1000" fill="hold"/>
                                        <p:tgtEl>
                                          <p:spTgt spid="63"/>
                                        </p:tgtEl>
                                        <p:attrNameLst>
                                          <p:attrName>ppt_x</p:attrName>
                                        </p:attrNameLst>
                                      </p:cBhvr>
                                      <p:tavLst>
                                        <p:tav tm="0">
                                          <p:val>
                                            <p:strVal val="#ppt_x-.2"/>
                                          </p:val>
                                        </p:tav>
                                        <p:tav tm="100000">
                                          <p:val>
                                            <p:strVal val="#ppt_x"/>
                                          </p:val>
                                        </p:tav>
                                      </p:tavLst>
                                    </p:anim>
                                    <p:anim calcmode="lin" valueType="num">
                                      <p:cBhvr>
                                        <p:cTn id="20" dur="1000" fill="hold"/>
                                        <p:tgtEl>
                                          <p:spTgt spid="63"/>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3"/>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p:cTn id="25" dur="1000" fill="hold"/>
                                        <p:tgtEl>
                                          <p:spTgt spid="66"/>
                                        </p:tgtEl>
                                        <p:attrNameLst>
                                          <p:attrName>ppt_x</p:attrName>
                                        </p:attrNameLst>
                                      </p:cBhvr>
                                      <p:tavLst>
                                        <p:tav tm="0">
                                          <p:val>
                                            <p:strVal val="#ppt_x-.2"/>
                                          </p:val>
                                        </p:tav>
                                        <p:tav tm="100000">
                                          <p:val>
                                            <p:strVal val="#ppt_x"/>
                                          </p:val>
                                        </p:tav>
                                      </p:tavLst>
                                    </p:anim>
                                    <p:anim calcmode="lin" valueType="num">
                                      <p:cBhvr>
                                        <p:cTn id="26" dur="1000" fill="hold"/>
                                        <p:tgtEl>
                                          <p:spTgt spid="66"/>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6"/>
                                        </p:tgtEl>
                                      </p:cBhvr>
                                    </p:animEffect>
                                  </p:childTnLst>
                                </p:cTn>
                              </p:par>
                            </p:childTnLst>
                          </p:cTn>
                        </p:par>
                        <p:par>
                          <p:cTn id="28" fill="hold">
                            <p:stCondLst>
                              <p:cond delay="4000"/>
                            </p:stCondLst>
                            <p:childTnLst>
                              <p:par>
                                <p:cTn id="29" presetID="29"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1000" fill="hold"/>
                                        <p:tgtEl>
                                          <p:spTgt spid="24"/>
                                        </p:tgtEl>
                                        <p:attrNameLst>
                                          <p:attrName>ppt_x</p:attrName>
                                        </p:attrNameLst>
                                      </p:cBhvr>
                                      <p:tavLst>
                                        <p:tav tm="0">
                                          <p:val>
                                            <p:strVal val="#ppt_x-.2"/>
                                          </p:val>
                                        </p:tav>
                                        <p:tav tm="100000">
                                          <p:val>
                                            <p:strVal val="#ppt_x"/>
                                          </p:val>
                                        </p:tav>
                                      </p:tavLst>
                                    </p:anim>
                                    <p:anim calcmode="lin" valueType="num">
                                      <p:cBhvr>
                                        <p:cTn id="32"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33" dur="1000"/>
                                        <p:tgtEl>
                                          <p:spTgt spid="24"/>
                                        </p:tgtEl>
                                      </p:cBhvr>
                                    </p:animEffect>
                                  </p:childTnLst>
                                </p:cTn>
                              </p:par>
                            </p:childTnLst>
                          </p:cTn>
                        </p:par>
                        <p:par>
                          <p:cTn id="34" fill="hold">
                            <p:stCondLst>
                              <p:cond delay="5000"/>
                            </p:stCondLst>
                            <p:childTnLst>
                              <p:par>
                                <p:cTn id="35" presetID="29" presetClass="entr" presetSubtype="0"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1000" fill="hold"/>
                                        <p:tgtEl>
                                          <p:spTgt spid="32"/>
                                        </p:tgtEl>
                                        <p:attrNameLst>
                                          <p:attrName>ppt_x</p:attrName>
                                        </p:attrNameLst>
                                      </p:cBhvr>
                                      <p:tavLst>
                                        <p:tav tm="0">
                                          <p:val>
                                            <p:strVal val="#ppt_x-.2"/>
                                          </p:val>
                                        </p:tav>
                                        <p:tav tm="100000">
                                          <p:val>
                                            <p:strVal val="#ppt_x"/>
                                          </p:val>
                                        </p:tav>
                                      </p:tavLst>
                                    </p:anim>
                                    <p:anim calcmode="lin" valueType="num">
                                      <p:cBhvr>
                                        <p:cTn id="38" dur="10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3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1" grpId="0"/>
      <p:bldP spid="63" grpId="0"/>
      <p:bldP spid="66" grpId="0"/>
      <p:bldP spid="24" grpId="0"/>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四、大学生面对危机时的自我调整</a:t>
            </a:r>
            <a:endParaRPr lang="zh-CN" altLang="en-US" sz="2400" b="1" spc="300" noProof="0" dirty="0">
              <a:ln>
                <a:noFill/>
              </a:ln>
              <a:solidFill>
                <a:srgbClr val="FCC301"/>
              </a:solidFill>
              <a:effectLst/>
              <a:uLnTx/>
              <a:sym typeface="+mn-ea"/>
            </a:endParaRPr>
          </a:p>
        </p:txBody>
      </p:sp>
      <p:sp>
        <p:nvSpPr>
          <p:cNvPr id="13" name="泪滴形 12"/>
          <p:cNvSpPr/>
          <p:nvPr>
            <p:custDataLst>
              <p:tags r:id="rId2"/>
            </p:custDataLst>
          </p:nvPr>
        </p:nvSpPr>
        <p:spPr bwMode="auto">
          <a:xfrm rot="18900000">
            <a:off x="2797175" y="4833620"/>
            <a:ext cx="956945" cy="958215"/>
          </a:xfrm>
          <a:prstGeom prst="teardrop">
            <a:avLst/>
          </a:prstGeom>
          <a:solidFill>
            <a:schemeClr val="accent1">
              <a:lumMod val="60000"/>
              <a:lumOff val="40000"/>
            </a:schemeClr>
          </a:solidFill>
          <a:ln>
            <a:noFill/>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262626"/>
              </a:solidFill>
              <a:effectLst/>
              <a:uLnTx/>
              <a:uFillTx/>
              <a:latin typeface="Calibri" panose="020F0502020204030204" charset="0"/>
              <a:ea typeface="等线" pitchFamily="2" charset="-122"/>
              <a:cs typeface="+mn-ea"/>
            </a:endParaRPr>
          </a:p>
        </p:txBody>
      </p:sp>
      <p:sp>
        <p:nvSpPr>
          <p:cNvPr id="14" name="Freeform 8"/>
          <p:cNvSpPr/>
          <p:nvPr>
            <p:custDataLst>
              <p:tags r:id="rId3"/>
            </p:custDataLst>
          </p:nvPr>
        </p:nvSpPr>
        <p:spPr bwMode="auto">
          <a:xfrm rot="10800000">
            <a:off x="1739265" y="3956685"/>
            <a:ext cx="3074035" cy="559435"/>
          </a:xfrm>
          <a:custGeom>
            <a:avLst/>
            <a:gdLst>
              <a:gd name="T0" fmla="*/ 2475377 w 577"/>
              <a:gd name="T1" fmla="*/ 226883 h 159"/>
              <a:gd name="T2" fmla="*/ 1459950 w 577"/>
              <a:gd name="T3" fmla="*/ 226883 h 159"/>
              <a:gd name="T4" fmla="*/ 1359714 w 577"/>
              <a:gd name="T5" fmla="*/ 113441 h 159"/>
              <a:gd name="T6" fmla="*/ 1259479 w 577"/>
              <a:gd name="T7" fmla="*/ 0 h 159"/>
              <a:gd name="T8" fmla="*/ 1154886 w 577"/>
              <a:gd name="T9" fmla="*/ 113441 h 159"/>
              <a:gd name="T10" fmla="*/ 1054650 w 577"/>
              <a:gd name="T11" fmla="*/ 226883 h 159"/>
              <a:gd name="T12" fmla="*/ 39223 w 577"/>
              <a:gd name="T13" fmla="*/ 226883 h 159"/>
              <a:gd name="T14" fmla="*/ 0 w 577"/>
              <a:gd name="T15" fmla="*/ 266151 h 159"/>
              <a:gd name="T16" fmla="*/ 0 w 577"/>
              <a:gd name="T17" fmla="*/ 654469 h 159"/>
              <a:gd name="T18" fmla="*/ 39223 w 577"/>
              <a:gd name="T19" fmla="*/ 693737 h 159"/>
              <a:gd name="T20" fmla="*/ 2475377 w 577"/>
              <a:gd name="T21" fmla="*/ 693737 h 159"/>
              <a:gd name="T22" fmla="*/ 2514600 w 577"/>
              <a:gd name="T23" fmla="*/ 654469 h 159"/>
              <a:gd name="T24" fmla="*/ 2514600 w 577"/>
              <a:gd name="T25" fmla="*/ 266151 h 159"/>
              <a:gd name="T26" fmla="*/ 2475377 w 577"/>
              <a:gd name="T27" fmla="*/ 226883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77" h="159">
                <a:moveTo>
                  <a:pt x="568" y="52"/>
                </a:moveTo>
                <a:cubicBezTo>
                  <a:pt x="335" y="52"/>
                  <a:pt x="335" y="52"/>
                  <a:pt x="335" y="52"/>
                </a:cubicBezTo>
                <a:cubicBezTo>
                  <a:pt x="312" y="26"/>
                  <a:pt x="312" y="26"/>
                  <a:pt x="312" y="26"/>
                </a:cubicBezTo>
                <a:cubicBezTo>
                  <a:pt x="289" y="0"/>
                  <a:pt x="289" y="0"/>
                  <a:pt x="289" y="0"/>
                </a:cubicBezTo>
                <a:cubicBezTo>
                  <a:pt x="265" y="26"/>
                  <a:pt x="265" y="26"/>
                  <a:pt x="265" y="26"/>
                </a:cubicBezTo>
                <a:cubicBezTo>
                  <a:pt x="242" y="52"/>
                  <a:pt x="242" y="52"/>
                  <a:pt x="242" y="52"/>
                </a:cubicBezTo>
                <a:cubicBezTo>
                  <a:pt x="9" y="52"/>
                  <a:pt x="9" y="52"/>
                  <a:pt x="9" y="52"/>
                </a:cubicBezTo>
                <a:cubicBezTo>
                  <a:pt x="4" y="52"/>
                  <a:pt x="0" y="56"/>
                  <a:pt x="0" y="61"/>
                </a:cubicBezTo>
                <a:cubicBezTo>
                  <a:pt x="0" y="150"/>
                  <a:pt x="0" y="150"/>
                  <a:pt x="0" y="150"/>
                </a:cubicBezTo>
                <a:cubicBezTo>
                  <a:pt x="0" y="155"/>
                  <a:pt x="4" y="159"/>
                  <a:pt x="9" y="159"/>
                </a:cubicBezTo>
                <a:cubicBezTo>
                  <a:pt x="568" y="159"/>
                  <a:pt x="568" y="159"/>
                  <a:pt x="568" y="159"/>
                </a:cubicBezTo>
                <a:cubicBezTo>
                  <a:pt x="573" y="159"/>
                  <a:pt x="577" y="155"/>
                  <a:pt x="577" y="150"/>
                </a:cubicBezTo>
                <a:cubicBezTo>
                  <a:pt x="577" y="61"/>
                  <a:pt x="577" y="61"/>
                  <a:pt x="577" y="61"/>
                </a:cubicBezTo>
                <a:cubicBezTo>
                  <a:pt x="577" y="56"/>
                  <a:pt x="573" y="52"/>
                  <a:pt x="568" y="52"/>
                </a:cubicBezTo>
                <a:close/>
              </a:path>
            </a:pathLst>
          </a:custGeom>
          <a:solidFill>
            <a:srgbClr val="E3BE17"/>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262626"/>
              </a:solidFill>
              <a:effectLst/>
              <a:uLnTx/>
              <a:uFillTx/>
              <a:latin typeface="Calibri" panose="020F0502020204030204" charset="0"/>
              <a:ea typeface="+mn-ea"/>
              <a:cs typeface="+mn-ea"/>
            </a:endParaRPr>
          </a:p>
        </p:txBody>
      </p:sp>
      <p:sp>
        <p:nvSpPr>
          <p:cNvPr id="33" name="Freeform 19"/>
          <p:cNvSpPr>
            <a:spLocks noEditPoints="1"/>
          </p:cNvSpPr>
          <p:nvPr>
            <p:custDataLst>
              <p:tags r:id="rId4"/>
            </p:custDataLst>
          </p:nvPr>
        </p:nvSpPr>
        <p:spPr bwMode="auto">
          <a:xfrm>
            <a:off x="3058160" y="5096510"/>
            <a:ext cx="434975" cy="435610"/>
          </a:xfrm>
          <a:custGeom>
            <a:avLst/>
            <a:gdLst>
              <a:gd name="T0" fmla="*/ 278914 w 157"/>
              <a:gd name="T1" fmla="*/ 658064 h 157"/>
              <a:gd name="T2" fmla="*/ 226618 w 157"/>
              <a:gd name="T3" fmla="*/ 570903 h 157"/>
              <a:gd name="T4" fmla="*/ 126383 w 157"/>
              <a:gd name="T5" fmla="*/ 605767 h 157"/>
              <a:gd name="T6" fmla="*/ 113309 w 157"/>
              <a:gd name="T7" fmla="*/ 466310 h 157"/>
              <a:gd name="T8" fmla="*/ 91519 w 157"/>
              <a:gd name="T9" fmla="*/ 414014 h 157"/>
              <a:gd name="T10" fmla="*/ 0 w 157"/>
              <a:gd name="T11" fmla="*/ 309421 h 157"/>
              <a:gd name="T12" fmla="*/ 100235 w 157"/>
              <a:gd name="T13" fmla="*/ 261482 h 157"/>
              <a:gd name="T14" fmla="*/ 74087 w 157"/>
              <a:gd name="T15" fmla="*/ 161247 h 157"/>
              <a:gd name="T16" fmla="*/ 161247 w 157"/>
              <a:gd name="T17" fmla="*/ 74087 h 157"/>
              <a:gd name="T18" fmla="*/ 265840 w 157"/>
              <a:gd name="T19" fmla="*/ 95877 h 157"/>
              <a:gd name="T20" fmla="*/ 309421 w 157"/>
              <a:gd name="T21" fmla="*/ 0 h 157"/>
              <a:gd name="T22" fmla="*/ 414014 w 157"/>
              <a:gd name="T23" fmla="*/ 91519 h 157"/>
              <a:gd name="T24" fmla="*/ 466310 w 157"/>
              <a:gd name="T25" fmla="*/ 113309 h 157"/>
              <a:gd name="T26" fmla="*/ 610125 w 157"/>
              <a:gd name="T27" fmla="*/ 122025 h 157"/>
              <a:gd name="T28" fmla="*/ 570903 w 157"/>
              <a:gd name="T29" fmla="*/ 222260 h 157"/>
              <a:gd name="T30" fmla="*/ 662422 w 157"/>
              <a:gd name="T31" fmla="*/ 278914 h 157"/>
              <a:gd name="T32" fmla="*/ 684212 w 157"/>
              <a:gd name="T33" fmla="*/ 374791 h 157"/>
              <a:gd name="T34" fmla="*/ 588335 w 157"/>
              <a:gd name="T35" fmla="*/ 418372 h 157"/>
              <a:gd name="T36" fmla="*/ 610125 w 157"/>
              <a:gd name="T37" fmla="*/ 522965 h 157"/>
              <a:gd name="T38" fmla="*/ 522965 w 157"/>
              <a:gd name="T39" fmla="*/ 610125 h 157"/>
              <a:gd name="T40" fmla="*/ 422730 w 157"/>
              <a:gd name="T41" fmla="*/ 583977 h 157"/>
              <a:gd name="T42" fmla="*/ 374791 w 157"/>
              <a:gd name="T43" fmla="*/ 684212 h 157"/>
              <a:gd name="T44" fmla="*/ 383507 w 157"/>
              <a:gd name="T45" fmla="*/ 588335 h 157"/>
              <a:gd name="T46" fmla="*/ 488100 w 157"/>
              <a:gd name="T47" fmla="*/ 544755 h 157"/>
              <a:gd name="T48" fmla="*/ 544755 w 157"/>
              <a:gd name="T49" fmla="*/ 483742 h 157"/>
              <a:gd name="T50" fmla="*/ 588335 w 157"/>
              <a:gd name="T51" fmla="*/ 383507 h 157"/>
              <a:gd name="T52" fmla="*/ 588335 w 157"/>
              <a:gd name="T53" fmla="*/ 300705 h 157"/>
              <a:gd name="T54" fmla="*/ 544755 w 157"/>
              <a:gd name="T55" fmla="*/ 196112 h 157"/>
              <a:gd name="T56" fmla="*/ 488100 w 157"/>
              <a:gd name="T57" fmla="*/ 139457 h 157"/>
              <a:gd name="T58" fmla="*/ 383507 w 157"/>
              <a:gd name="T59" fmla="*/ 95877 h 157"/>
              <a:gd name="T60" fmla="*/ 300705 w 157"/>
              <a:gd name="T61" fmla="*/ 95877 h 157"/>
              <a:gd name="T62" fmla="*/ 200470 w 157"/>
              <a:gd name="T63" fmla="*/ 139457 h 157"/>
              <a:gd name="T64" fmla="*/ 139457 w 157"/>
              <a:gd name="T65" fmla="*/ 196112 h 157"/>
              <a:gd name="T66" fmla="*/ 95877 w 157"/>
              <a:gd name="T67" fmla="*/ 300705 h 157"/>
              <a:gd name="T68" fmla="*/ 95877 w 157"/>
              <a:gd name="T69" fmla="*/ 383507 h 157"/>
              <a:gd name="T70" fmla="*/ 139457 w 157"/>
              <a:gd name="T71" fmla="*/ 483742 h 157"/>
              <a:gd name="T72" fmla="*/ 200470 w 157"/>
              <a:gd name="T73" fmla="*/ 544755 h 157"/>
              <a:gd name="T74" fmla="*/ 300705 w 157"/>
              <a:gd name="T75" fmla="*/ 588335 h 157"/>
              <a:gd name="T76" fmla="*/ 100235 w 157"/>
              <a:gd name="T77" fmla="*/ 540397 h 157"/>
              <a:gd name="T78" fmla="*/ 588335 w 157"/>
              <a:gd name="T79" fmla="*/ 536039 h 157"/>
              <a:gd name="T80" fmla="*/ 30506 w 157"/>
              <a:gd name="T81" fmla="*/ 374791 h 157"/>
              <a:gd name="T82" fmla="*/ 653706 w 157"/>
              <a:gd name="T83" fmla="*/ 374791 h 157"/>
              <a:gd name="T84" fmla="*/ 30506 w 157"/>
              <a:gd name="T85" fmla="*/ 374791 h 157"/>
              <a:gd name="T86" fmla="*/ 540397 w 157"/>
              <a:gd name="T87" fmla="*/ 95877 h 157"/>
              <a:gd name="T88" fmla="*/ 248408 w 157"/>
              <a:gd name="T89" fmla="*/ 435804 h 157"/>
              <a:gd name="T90" fmla="*/ 440162 w 157"/>
              <a:gd name="T91" fmla="*/ 244050 h 157"/>
              <a:gd name="T92" fmla="*/ 344285 w 157"/>
              <a:gd name="T93" fmla="*/ 479384 h 157"/>
              <a:gd name="T94" fmla="*/ 239692 w 157"/>
              <a:gd name="T95" fmla="*/ 318137 h 157"/>
              <a:gd name="T96" fmla="*/ 366075 w 157"/>
              <a:gd name="T97" fmla="*/ 444520 h 157"/>
              <a:gd name="T98" fmla="*/ 344285 w 157"/>
              <a:gd name="T99" fmla="*/ 235334 h 1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7" h="157">
                <a:moveTo>
                  <a:pt x="86" y="157"/>
                </a:moveTo>
                <a:cubicBezTo>
                  <a:pt x="71" y="157"/>
                  <a:pt x="71" y="157"/>
                  <a:pt x="71" y="157"/>
                </a:cubicBezTo>
                <a:cubicBezTo>
                  <a:pt x="68" y="157"/>
                  <a:pt x="65" y="154"/>
                  <a:pt x="64" y="151"/>
                </a:cubicBezTo>
                <a:cubicBezTo>
                  <a:pt x="62" y="136"/>
                  <a:pt x="62" y="136"/>
                  <a:pt x="62" y="136"/>
                </a:cubicBezTo>
                <a:cubicBezTo>
                  <a:pt x="62" y="135"/>
                  <a:pt x="61" y="135"/>
                  <a:pt x="61" y="134"/>
                </a:cubicBezTo>
                <a:cubicBezTo>
                  <a:pt x="58" y="133"/>
                  <a:pt x="55" y="132"/>
                  <a:pt x="52" y="131"/>
                </a:cubicBezTo>
                <a:cubicBezTo>
                  <a:pt x="51" y="130"/>
                  <a:pt x="50" y="130"/>
                  <a:pt x="50" y="131"/>
                </a:cubicBezTo>
                <a:cubicBezTo>
                  <a:pt x="37" y="140"/>
                  <a:pt x="37" y="140"/>
                  <a:pt x="37" y="140"/>
                </a:cubicBezTo>
                <a:cubicBezTo>
                  <a:pt x="35" y="142"/>
                  <a:pt x="31" y="142"/>
                  <a:pt x="29" y="139"/>
                </a:cubicBezTo>
                <a:cubicBezTo>
                  <a:pt x="18" y="129"/>
                  <a:pt x="18" y="129"/>
                  <a:pt x="18" y="129"/>
                </a:cubicBezTo>
                <a:cubicBezTo>
                  <a:pt x="15" y="126"/>
                  <a:pt x="15" y="122"/>
                  <a:pt x="17" y="120"/>
                </a:cubicBezTo>
                <a:cubicBezTo>
                  <a:pt x="26" y="107"/>
                  <a:pt x="26" y="107"/>
                  <a:pt x="26" y="107"/>
                </a:cubicBezTo>
                <a:cubicBezTo>
                  <a:pt x="27" y="107"/>
                  <a:pt x="27" y="106"/>
                  <a:pt x="26" y="105"/>
                </a:cubicBezTo>
                <a:cubicBezTo>
                  <a:pt x="25" y="102"/>
                  <a:pt x="24" y="99"/>
                  <a:pt x="23" y="96"/>
                </a:cubicBezTo>
                <a:cubicBezTo>
                  <a:pt x="22" y="96"/>
                  <a:pt x="22" y="95"/>
                  <a:pt x="21" y="95"/>
                </a:cubicBezTo>
                <a:cubicBezTo>
                  <a:pt x="6" y="93"/>
                  <a:pt x="6" y="93"/>
                  <a:pt x="6" y="93"/>
                </a:cubicBezTo>
                <a:cubicBezTo>
                  <a:pt x="3" y="92"/>
                  <a:pt x="0" y="89"/>
                  <a:pt x="0" y="86"/>
                </a:cubicBezTo>
                <a:cubicBezTo>
                  <a:pt x="0" y="71"/>
                  <a:pt x="0" y="71"/>
                  <a:pt x="0" y="71"/>
                </a:cubicBezTo>
                <a:cubicBezTo>
                  <a:pt x="0" y="67"/>
                  <a:pt x="3" y="64"/>
                  <a:pt x="6" y="64"/>
                </a:cubicBezTo>
                <a:cubicBezTo>
                  <a:pt x="21" y="62"/>
                  <a:pt x="21" y="62"/>
                  <a:pt x="21" y="62"/>
                </a:cubicBezTo>
                <a:cubicBezTo>
                  <a:pt x="22" y="61"/>
                  <a:pt x="22" y="61"/>
                  <a:pt x="23" y="60"/>
                </a:cubicBezTo>
                <a:cubicBezTo>
                  <a:pt x="24" y="57"/>
                  <a:pt x="25" y="54"/>
                  <a:pt x="26" y="51"/>
                </a:cubicBezTo>
                <a:cubicBezTo>
                  <a:pt x="27" y="51"/>
                  <a:pt x="27" y="50"/>
                  <a:pt x="26" y="50"/>
                </a:cubicBezTo>
                <a:cubicBezTo>
                  <a:pt x="17" y="37"/>
                  <a:pt x="17" y="37"/>
                  <a:pt x="17" y="37"/>
                </a:cubicBezTo>
                <a:cubicBezTo>
                  <a:pt x="15" y="34"/>
                  <a:pt x="15" y="30"/>
                  <a:pt x="18" y="28"/>
                </a:cubicBezTo>
                <a:cubicBezTo>
                  <a:pt x="29" y="17"/>
                  <a:pt x="29" y="17"/>
                  <a:pt x="29" y="17"/>
                </a:cubicBezTo>
                <a:cubicBezTo>
                  <a:pt x="31" y="15"/>
                  <a:pt x="35" y="15"/>
                  <a:pt x="37" y="17"/>
                </a:cubicBezTo>
                <a:cubicBezTo>
                  <a:pt x="50" y="26"/>
                  <a:pt x="50" y="26"/>
                  <a:pt x="50" y="26"/>
                </a:cubicBezTo>
                <a:cubicBezTo>
                  <a:pt x="50" y="26"/>
                  <a:pt x="51" y="26"/>
                  <a:pt x="52" y="26"/>
                </a:cubicBezTo>
                <a:cubicBezTo>
                  <a:pt x="55" y="24"/>
                  <a:pt x="58" y="23"/>
                  <a:pt x="61" y="22"/>
                </a:cubicBezTo>
                <a:cubicBezTo>
                  <a:pt x="61" y="22"/>
                  <a:pt x="62" y="22"/>
                  <a:pt x="62" y="21"/>
                </a:cubicBezTo>
                <a:cubicBezTo>
                  <a:pt x="64" y="5"/>
                  <a:pt x="64" y="5"/>
                  <a:pt x="64" y="5"/>
                </a:cubicBezTo>
                <a:cubicBezTo>
                  <a:pt x="65" y="2"/>
                  <a:pt x="68" y="0"/>
                  <a:pt x="71" y="0"/>
                </a:cubicBezTo>
                <a:cubicBezTo>
                  <a:pt x="86" y="0"/>
                  <a:pt x="86" y="0"/>
                  <a:pt x="86" y="0"/>
                </a:cubicBezTo>
                <a:cubicBezTo>
                  <a:pt x="90" y="0"/>
                  <a:pt x="93" y="2"/>
                  <a:pt x="93" y="5"/>
                </a:cubicBezTo>
                <a:cubicBezTo>
                  <a:pt x="95" y="21"/>
                  <a:pt x="95" y="21"/>
                  <a:pt x="95" y="21"/>
                </a:cubicBezTo>
                <a:cubicBezTo>
                  <a:pt x="96" y="22"/>
                  <a:pt x="96" y="22"/>
                  <a:pt x="97" y="22"/>
                </a:cubicBezTo>
                <a:cubicBezTo>
                  <a:pt x="100" y="23"/>
                  <a:pt x="103" y="24"/>
                  <a:pt x="106" y="26"/>
                </a:cubicBezTo>
                <a:cubicBezTo>
                  <a:pt x="106" y="26"/>
                  <a:pt x="107" y="26"/>
                  <a:pt x="107" y="26"/>
                </a:cubicBezTo>
                <a:cubicBezTo>
                  <a:pt x="120" y="17"/>
                  <a:pt x="120" y="17"/>
                  <a:pt x="120" y="17"/>
                </a:cubicBezTo>
                <a:cubicBezTo>
                  <a:pt x="123" y="15"/>
                  <a:pt x="127" y="15"/>
                  <a:pt x="129" y="17"/>
                </a:cubicBezTo>
                <a:cubicBezTo>
                  <a:pt x="140" y="28"/>
                  <a:pt x="140" y="28"/>
                  <a:pt x="140" y="28"/>
                </a:cubicBezTo>
                <a:cubicBezTo>
                  <a:pt x="142" y="30"/>
                  <a:pt x="142" y="34"/>
                  <a:pt x="140" y="37"/>
                </a:cubicBezTo>
                <a:cubicBezTo>
                  <a:pt x="131" y="50"/>
                  <a:pt x="131" y="50"/>
                  <a:pt x="131" y="50"/>
                </a:cubicBezTo>
                <a:cubicBezTo>
                  <a:pt x="131" y="50"/>
                  <a:pt x="131" y="51"/>
                  <a:pt x="131" y="51"/>
                </a:cubicBezTo>
                <a:cubicBezTo>
                  <a:pt x="133" y="54"/>
                  <a:pt x="134" y="57"/>
                  <a:pt x="135" y="60"/>
                </a:cubicBezTo>
                <a:cubicBezTo>
                  <a:pt x="135" y="61"/>
                  <a:pt x="135" y="61"/>
                  <a:pt x="136" y="62"/>
                </a:cubicBezTo>
                <a:cubicBezTo>
                  <a:pt x="152" y="64"/>
                  <a:pt x="152" y="64"/>
                  <a:pt x="152" y="64"/>
                </a:cubicBezTo>
                <a:cubicBezTo>
                  <a:pt x="152" y="64"/>
                  <a:pt x="152" y="64"/>
                  <a:pt x="152" y="64"/>
                </a:cubicBezTo>
                <a:cubicBezTo>
                  <a:pt x="155" y="64"/>
                  <a:pt x="157" y="67"/>
                  <a:pt x="157" y="71"/>
                </a:cubicBezTo>
                <a:cubicBezTo>
                  <a:pt x="157" y="86"/>
                  <a:pt x="157" y="86"/>
                  <a:pt x="157" y="86"/>
                </a:cubicBezTo>
                <a:cubicBezTo>
                  <a:pt x="157" y="89"/>
                  <a:pt x="155" y="92"/>
                  <a:pt x="151" y="93"/>
                </a:cubicBezTo>
                <a:cubicBezTo>
                  <a:pt x="136" y="95"/>
                  <a:pt x="136" y="95"/>
                  <a:pt x="136" y="95"/>
                </a:cubicBezTo>
                <a:cubicBezTo>
                  <a:pt x="135" y="95"/>
                  <a:pt x="135" y="96"/>
                  <a:pt x="135" y="96"/>
                </a:cubicBezTo>
                <a:cubicBezTo>
                  <a:pt x="134" y="99"/>
                  <a:pt x="133" y="102"/>
                  <a:pt x="131" y="105"/>
                </a:cubicBezTo>
                <a:cubicBezTo>
                  <a:pt x="131" y="106"/>
                  <a:pt x="131" y="107"/>
                  <a:pt x="131" y="107"/>
                </a:cubicBezTo>
                <a:cubicBezTo>
                  <a:pt x="140" y="120"/>
                  <a:pt x="140" y="120"/>
                  <a:pt x="140" y="120"/>
                </a:cubicBezTo>
                <a:cubicBezTo>
                  <a:pt x="142" y="122"/>
                  <a:pt x="142" y="126"/>
                  <a:pt x="140" y="129"/>
                </a:cubicBezTo>
                <a:cubicBezTo>
                  <a:pt x="129" y="139"/>
                  <a:pt x="129" y="139"/>
                  <a:pt x="129" y="139"/>
                </a:cubicBezTo>
                <a:cubicBezTo>
                  <a:pt x="127" y="142"/>
                  <a:pt x="123" y="142"/>
                  <a:pt x="120" y="140"/>
                </a:cubicBezTo>
                <a:cubicBezTo>
                  <a:pt x="107" y="131"/>
                  <a:pt x="107" y="131"/>
                  <a:pt x="107" y="131"/>
                </a:cubicBezTo>
                <a:cubicBezTo>
                  <a:pt x="107" y="130"/>
                  <a:pt x="106" y="130"/>
                  <a:pt x="106" y="131"/>
                </a:cubicBezTo>
                <a:cubicBezTo>
                  <a:pt x="103" y="132"/>
                  <a:pt x="100" y="133"/>
                  <a:pt x="97" y="134"/>
                </a:cubicBezTo>
                <a:cubicBezTo>
                  <a:pt x="96" y="135"/>
                  <a:pt x="96" y="135"/>
                  <a:pt x="95" y="136"/>
                </a:cubicBezTo>
                <a:cubicBezTo>
                  <a:pt x="93" y="151"/>
                  <a:pt x="93" y="151"/>
                  <a:pt x="93" y="151"/>
                </a:cubicBezTo>
                <a:cubicBezTo>
                  <a:pt x="93" y="154"/>
                  <a:pt x="90" y="157"/>
                  <a:pt x="86" y="157"/>
                </a:cubicBezTo>
                <a:close/>
                <a:moveTo>
                  <a:pt x="71" y="150"/>
                </a:moveTo>
                <a:cubicBezTo>
                  <a:pt x="86" y="150"/>
                  <a:pt x="86" y="150"/>
                  <a:pt x="86" y="150"/>
                </a:cubicBezTo>
                <a:cubicBezTo>
                  <a:pt x="88" y="135"/>
                  <a:pt x="88" y="135"/>
                  <a:pt x="88" y="135"/>
                </a:cubicBezTo>
                <a:cubicBezTo>
                  <a:pt x="89" y="131"/>
                  <a:pt x="91" y="129"/>
                  <a:pt x="95" y="128"/>
                </a:cubicBezTo>
                <a:cubicBezTo>
                  <a:pt x="97" y="127"/>
                  <a:pt x="100" y="126"/>
                  <a:pt x="102" y="124"/>
                </a:cubicBezTo>
                <a:cubicBezTo>
                  <a:pt x="105" y="123"/>
                  <a:pt x="109" y="123"/>
                  <a:pt x="112" y="125"/>
                </a:cubicBezTo>
                <a:cubicBezTo>
                  <a:pt x="124" y="134"/>
                  <a:pt x="124" y="134"/>
                  <a:pt x="124" y="134"/>
                </a:cubicBezTo>
                <a:cubicBezTo>
                  <a:pt x="134" y="124"/>
                  <a:pt x="134" y="124"/>
                  <a:pt x="134" y="124"/>
                </a:cubicBezTo>
                <a:cubicBezTo>
                  <a:pt x="125" y="111"/>
                  <a:pt x="125" y="111"/>
                  <a:pt x="125" y="111"/>
                </a:cubicBezTo>
                <a:cubicBezTo>
                  <a:pt x="123" y="109"/>
                  <a:pt x="123" y="105"/>
                  <a:pt x="125" y="102"/>
                </a:cubicBezTo>
                <a:cubicBezTo>
                  <a:pt x="126" y="99"/>
                  <a:pt x="127" y="97"/>
                  <a:pt x="128" y="94"/>
                </a:cubicBezTo>
                <a:cubicBezTo>
                  <a:pt x="129" y="91"/>
                  <a:pt x="132" y="89"/>
                  <a:pt x="135" y="88"/>
                </a:cubicBezTo>
                <a:cubicBezTo>
                  <a:pt x="150" y="86"/>
                  <a:pt x="150" y="86"/>
                  <a:pt x="150" y="86"/>
                </a:cubicBezTo>
                <a:cubicBezTo>
                  <a:pt x="150" y="71"/>
                  <a:pt x="150" y="71"/>
                  <a:pt x="150" y="71"/>
                </a:cubicBezTo>
                <a:cubicBezTo>
                  <a:pt x="135" y="69"/>
                  <a:pt x="135" y="69"/>
                  <a:pt x="135" y="69"/>
                </a:cubicBezTo>
                <a:cubicBezTo>
                  <a:pt x="132" y="68"/>
                  <a:pt x="129" y="66"/>
                  <a:pt x="128" y="62"/>
                </a:cubicBezTo>
                <a:cubicBezTo>
                  <a:pt x="127" y="60"/>
                  <a:pt x="126" y="57"/>
                  <a:pt x="125" y="55"/>
                </a:cubicBezTo>
                <a:cubicBezTo>
                  <a:pt x="123" y="52"/>
                  <a:pt x="123" y="48"/>
                  <a:pt x="125" y="45"/>
                </a:cubicBezTo>
                <a:cubicBezTo>
                  <a:pt x="134" y="33"/>
                  <a:pt x="134" y="33"/>
                  <a:pt x="134" y="33"/>
                </a:cubicBezTo>
                <a:cubicBezTo>
                  <a:pt x="124" y="23"/>
                  <a:pt x="124" y="23"/>
                  <a:pt x="124" y="23"/>
                </a:cubicBezTo>
                <a:cubicBezTo>
                  <a:pt x="112" y="32"/>
                  <a:pt x="112" y="32"/>
                  <a:pt x="112" y="32"/>
                </a:cubicBezTo>
                <a:cubicBezTo>
                  <a:pt x="109" y="34"/>
                  <a:pt x="105" y="34"/>
                  <a:pt x="102" y="32"/>
                </a:cubicBezTo>
                <a:cubicBezTo>
                  <a:pt x="100" y="31"/>
                  <a:pt x="97" y="30"/>
                  <a:pt x="95" y="29"/>
                </a:cubicBezTo>
                <a:cubicBezTo>
                  <a:pt x="91" y="28"/>
                  <a:pt x="89" y="25"/>
                  <a:pt x="88" y="22"/>
                </a:cubicBezTo>
                <a:cubicBezTo>
                  <a:pt x="86" y="7"/>
                  <a:pt x="86" y="7"/>
                  <a:pt x="86" y="7"/>
                </a:cubicBezTo>
                <a:cubicBezTo>
                  <a:pt x="71" y="7"/>
                  <a:pt x="71" y="7"/>
                  <a:pt x="71" y="7"/>
                </a:cubicBezTo>
                <a:cubicBezTo>
                  <a:pt x="69" y="22"/>
                  <a:pt x="69" y="22"/>
                  <a:pt x="69" y="22"/>
                </a:cubicBezTo>
                <a:cubicBezTo>
                  <a:pt x="68" y="25"/>
                  <a:pt x="66" y="28"/>
                  <a:pt x="63" y="29"/>
                </a:cubicBezTo>
                <a:cubicBezTo>
                  <a:pt x="60" y="30"/>
                  <a:pt x="58" y="31"/>
                  <a:pt x="55" y="32"/>
                </a:cubicBezTo>
                <a:cubicBezTo>
                  <a:pt x="52" y="34"/>
                  <a:pt x="48" y="34"/>
                  <a:pt x="46" y="32"/>
                </a:cubicBezTo>
                <a:cubicBezTo>
                  <a:pt x="33" y="23"/>
                  <a:pt x="33" y="23"/>
                  <a:pt x="33" y="23"/>
                </a:cubicBezTo>
                <a:cubicBezTo>
                  <a:pt x="23" y="33"/>
                  <a:pt x="23" y="33"/>
                  <a:pt x="23" y="33"/>
                </a:cubicBezTo>
                <a:cubicBezTo>
                  <a:pt x="32" y="45"/>
                  <a:pt x="32" y="45"/>
                  <a:pt x="32" y="45"/>
                </a:cubicBezTo>
                <a:cubicBezTo>
                  <a:pt x="34" y="48"/>
                  <a:pt x="34" y="52"/>
                  <a:pt x="33" y="55"/>
                </a:cubicBezTo>
                <a:cubicBezTo>
                  <a:pt x="31" y="57"/>
                  <a:pt x="30" y="60"/>
                  <a:pt x="29" y="62"/>
                </a:cubicBezTo>
                <a:cubicBezTo>
                  <a:pt x="28" y="66"/>
                  <a:pt x="26" y="68"/>
                  <a:pt x="22" y="69"/>
                </a:cubicBezTo>
                <a:cubicBezTo>
                  <a:pt x="7" y="71"/>
                  <a:pt x="7" y="71"/>
                  <a:pt x="7" y="71"/>
                </a:cubicBezTo>
                <a:cubicBezTo>
                  <a:pt x="7" y="86"/>
                  <a:pt x="7" y="86"/>
                  <a:pt x="7" y="86"/>
                </a:cubicBezTo>
                <a:cubicBezTo>
                  <a:pt x="22" y="88"/>
                  <a:pt x="22" y="88"/>
                  <a:pt x="22" y="88"/>
                </a:cubicBezTo>
                <a:cubicBezTo>
                  <a:pt x="26" y="89"/>
                  <a:pt x="28" y="91"/>
                  <a:pt x="29" y="94"/>
                </a:cubicBezTo>
                <a:cubicBezTo>
                  <a:pt x="30" y="97"/>
                  <a:pt x="31" y="99"/>
                  <a:pt x="33" y="102"/>
                </a:cubicBezTo>
                <a:cubicBezTo>
                  <a:pt x="34" y="105"/>
                  <a:pt x="34" y="109"/>
                  <a:pt x="32" y="111"/>
                </a:cubicBezTo>
                <a:cubicBezTo>
                  <a:pt x="23" y="124"/>
                  <a:pt x="23" y="124"/>
                  <a:pt x="23" y="124"/>
                </a:cubicBezTo>
                <a:cubicBezTo>
                  <a:pt x="33" y="134"/>
                  <a:pt x="33" y="134"/>
                  <a:pt x="33" y="134"/>
                </a:cubicBezTo>
                <a:cubicBezTo>
                  <a:pt x="46" y="125"/>
                  <a:pt x="46" y="125"/>
                  <a:pt x="46" y="125"/>
                </a:cubicBezTo>
                <a:cubicBezTo>
                  <a:pt x="48" y="123"/>
                  <a:pt x="52" y="123"/>
                  <a:pt x="55" y="124"/>
                </a:cubicBezTo>
                <a:cubicBezTo>
                  <a:pt x="58" y="126"/>
                  <a:pt x="60" y="127"/>
                  <a:pt x="63" y="128"/>
                </a:cubicBezTo>
                <a:cubicBezTo>
                  <a:pt x="66" y="129"/>
                  <a:pt x="68" y="131"/>
                  <a:pt x="69" y="135"/>
                </a:cubicBezTo>
                <a:lnTo>
                  <a:pt x="71" y="150"/>
                </a:lnTo>
                <a:close/>
                <a:moveTo>
                  <a:pt x="23" y="124"/>
                </a:moveTo>
                <a:cubicBezTo>
                  <a:pt x="23" y="124"/>
                  <a:pt x="23" y="124"/>
                  <a:pt x="23" y="124"/>
                </a:cubicBezTo>
                <a:cubicBezTo>
                  <a:pt x="23" y="124"/>
                  <a:pt x="23" y="124"/>
                  <a:pt x="23" y="124"/>
                </a:cubicBezTo>
                <a:close/>
                <a:moveTo>
                  <a:pt x="135" y="123"/>
                </a:moveTo>
                <a:cubicBezTo>
                  <a:pt x="135" y="123"/>
                  <a:pt x="135" y="123"/>
                  <a:pt x="135" y="123"/>
                </a:cubicBezTo>
                <a:close/>
                <a:moveTo>
                  <a:pt x="150" y="86"/>
                </a:moveTo>
                <a:cubicBezTo>
                  <a:pt x="150" y="86"/>
                  <a:pt x="150" y="86"/>
                  <a:pt x="150" y="86"/>
                </a:cubicBezTo>
                <a:close/>
                <a:moveTo>
                  <a:pt x="7" y="86"/>
                </a:moveTo>
                <a:cubicBezTo>
                  <a:pt x="7" y="86"/>
                  <a:pt x="7" y="86"/>
                  <a:pt x="7" y="86"/>
                </a:cubicBezTo>
                <a:close/>
                <a:moveTo>
                  <a:pt x="150" y="86"/>
                </a:moveTo>
                <a:cubicBezTo>
                  <a:pt x="150" y="86"/>
                  <a:pt x="150" y="86"/>
                  <a:pt x="150" y="86"/>
                </a:cubicBezTo>
                <a:close/>
                <a:moveTo>
                  <a:pt x="7" y="86"/>
                </a:moveTo>
                <a:cubicBezTo>
                  <a:pt x="7" y="86"/>
                  <a:pt x="7" y="86"/>
                  <a:pt x="7" y="86"/>
                </a:cubicBezTo>
                <a:cubicBezTo>
                  <a:pt x="7" y="86"/>
                  <a:pt x="7" y="86"/>
                  <a:pt x="7" y="86"/>
                </a:cubicBezTo>
                <a:close/>
                <a:moveTo>
                  <a:pt x="124" y="22"/>
                </a:moveTo>
                <a:cubicBezTo>
                  <a:pt x="124" y="22"/>
                  <a:pt x="124" y="22"/>
                  <a:pt x="124" y="22"/>
                </a:cubicBezTo>
                <a:close/>
                <a:moveTo>
                  <a:pt x="124" y="22"/>
                </a:moveTo>
                <a:cubicBezTo>
                  <a:pt x="124" y="22"/>
                  <a:pt x="124" y="22"/>
                  <a:pt x="124" y="22"/>
                </a:cubicBezTo>
                <a:close/>
                <a:moveTo>
                  <a:pt x="79" y="110"/>
                </a:moveTo>
                <a:cubicBezTo>
                  <a:pt x="70" y="110"/>
                  <a:pt x="62" y="106"/>
                  <a:pt x="57" y="100"/>
                </a:cubicBezTo>
                <a:cubicBezTo>
                  <a:pt x="49" y="93"/>
                  <a:pt x="46" y="82"/>
                  <a:pt x="48" y="71"/>
                </a:cubicBezTo>
                <a:cubicBezTo>
                  <a:pt x="51" y="59"/>
                  <a:pt x="60" y="50"/>
                  <a:pt x="72" y="48"/>
                </a:cubicBezTo>
                <a:cubicBezTo>
                  <a:pt x="82" y="46"/>
                  <a:pt x="93" y="49"/>
                  <a:pt x="101" y="56"/>
                </a:cubicBezTo>
                <a:cubicBezTo>
                  <a:pt x="108" y="64"/>
                  <a:pt x="111" y="75"/>
                  <a:pt x="109" y="85"/>
                </a:cubicBezTo>
                <a:cubicBezTo>
                  <a:pt x="107" y="97"/>
                  <a:pt x="97" y="106"/>
                  <a:pt x="86" y="109"/>
                </a:cubicBezTo>
                <a:cubicBezTo>
                  <a:pt x="83" y="109"/>
                  <a:pt x="81" y="110"/>
                  <a:pt x="79" y="110"/>
                </a:cubicBezTo>
                <a:close/>
                <a:moveTo>
                  <a:pt x="79" y="54"/>
                </a:moveTo>
                <a:cubicBezTo>
                  <a:pt x="77" y="54"/>
                  <a:pt x="75" y="54"/>
                  <a:pt x="73" y="55"/>
                </a:cubicBezTo>
                <a:cubicBezTo>
                  <a:pt x="64" y="57"/>
                  <a:pt x="57" y="64"/>
                  <a:pt x="55" y="73"/>
                </a:cubicBezTo>
                <a:cubicBezTo>
                  <a:pt x="53" y="81"/>
                  <a:pt x="56" y="89"/>
                  <a:pt x="62" y="95"/>
                </a:cubicBezTo>
                <a:cubicBezTo>
                  <a:pt x="68" y="101"/>
                  <a:pt x="76" y="104"/>
                  <a:pt x="84" y="102"/>
                </a:cubicBezTo>
                <a:cubicBezTo>
                  <a:pt x="84" y="102"/>
                  <a:pt x="84" y="102"/>
                  <a:pt x="84" y="102"/>
                </a:cubicBezTo>
                <a:cubicBezTo>
                  <a:pt x="93" y="100"/>
                  <a:pt x="100" y="93"/>
                  <a:pt x="102" y="84"/>
                </a:cubicBezTo>
                <a:cubicBezTo>
                  <a:pt x="104" y="76"/>
                  <a:pt x="102" y="67"/>
                  <a:pt x="96" y="61"/>
                </a:cubicBezTo>
                <a:cubicBezTo>
                  <a:pt x="91" y="57"/>
                  <a:pt x="85" y="54"/>
                  <a:pt x="79" y="54"/>
                </a:cubicBezTo>
                <a:close/>
              </a:path>
            </a:pathLst>
          </a:custGeom>
          <a:solidFill>
            <a:schemeClr val="bg1"/>
          </a:solidFill>
          <a:ln>
            <a:solidFill>
              <a:schemeClr val="bg1"/>
            </a:solid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262626"/>
              </a:solidFill>
              <a:effectLst/>
              <a:uLnTx/>
              <a:uFillTx/>
              <a:latin typeface="Calibri" panose="020F0502020204030204" charset="0"/>
              <a:ea typeface="+mn-ea"/>
              <a:cs typeface="+mn-ea"/>
            </a:endParaRPr>
          </a:p>
        </p:txBody>
      </p:sp>
      <p:sp>
        <p:nvSpPr>
          <p:cNvPr id="39" name="TextBox 93"/>
          <p:cNvSpPr txBox="1">
            <a:spLocks noChangeArrowheads="1"/>
          </p:cNvSpPr>
          <p:nvPr>
            <p:custDataLst>
              <p:tags r:id="rId5"/>
            </p:custDataLst>
          </p:nvPr>
        </p:nvSpPr>
        <p:spPr bwMode="auto">
          <a:xfrm>
            <a:off x="1739265" y="2612390"/>
            <a:ext cx="3074035" cy="105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lvl1pPr>
              <a:lnSpc>
                <a:spcPct val="90000"/>
              </a:lnSpc>
              <a:spcBef>
                <a:spcPts val="1000"/>
              </a:spcBef>
              <a:buFont typeface="Arial" panose="020B0604020202020204" pitchFamily="34" charset="0"/>
              <a:buChar char="•"/>
              <a:defRPr sz="2800">
                <a:solidFill>
                  <a:srgbClr val="262626"/>
                </a:solidFill>
                <a:latin typeface="Calibri" panose="020F0502020204030204" charset="0"/>
              </a:defRPr>
            </a:lvl1pPr>
            <a:lvl2pPr marL="742950" indent="-285750">
              <a:lnSpc>
                <a:spcPct val="90000"/>
              </a:lnSpc>
              <a:spcBef>
                <a:spcPts val="500"/>
              </a:spcBef>
              <a:buFont typeface="Arial" panose="020B0604020202020204" pitchFamily="34" charset="0"/>
              <a:buChar char="•"/>
              <a:defRPr sz="2400">
                <a:solidFill>
                  <a:srgbClr val="262626"/>
                </a:solidFill>
                <a:latin typeface="Calibri" panose="020F0502020204030204" charset="0"/>
              </a:defRPr>
            </a:lvl2pPr>
            <a:lvl3pPr marL="1143000" indent="-228600">
              <a:lnSpc>
                <a:spcPct val="90000"/>
              </a:lnSpc>
              <a:spcBef>
                <a:spcPts val="500"/>
              </a:spcBef>
              <a:buFont typeface="Arial" panose="020B0604020202020204" pitchFamily="34" charset="0"/>
              <a:buChar char="•"/>
              <a:defRPr sz="2000">
                <a:solidFill>
                  <a:srgbClr val="262626"/>
                </a:solidFill>
                <a:latin typeface="Calibri" panose="020F0502020204030204" charset="0"/>
              </a:defRPr>
            </a:lvl3pPr>
            <a:lvl4pPr marL="1600200" indent="-228600">
              <a:lnSpc>
                <a:spcPct val="90000"/>
              </a:lnSpc>
              <a:spcBef>
                <a:spcPts val="500"/>
              </a:spcBef>
              <a:buFont typeface="Arial" panose="020B0604020202020204" pitchFamily="34" charset="0"/>
              <a:buChar char="•"/>
              <a:defRPr>
                <a:solidFill>
                  <a:srgbClr val="262626"/>
                </a:solidFill>
                <a:latin typeface="Calibri" panose="020F0502020204030204" charset="0"/>
              </a:defRPr>
            </a:lvl4pPr>
            <a:lvl5pPr marL="2057400" indent="-228600">
              <a:lnSpc>
                <a:spcPct val="90000"/>
              </a:lnSpc>
              <a:spcBef>
                <a:spcPts val="500"/>
              </a:spcBef>
              <a:buFont typeface="Arial" panose="020B0604020202020204" pitchFamily="34" charset="0"/>
              <a:buChar char="•"/>
              <a:defRPr>
                <a:solidFill>
                  <a:srgbClr val="262626"/>
                </a:solidFill>
                <a:latin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charset="0"/>
              </a:defRPr>
            </a:lvl9pPr>
          </a:lstStyle>
          <a:p>
            <a:pPr marL="0" marR="0" lvl="0" indent="0" algn="ctr" defTabSz="914400" rtl="0" eaLnBrk="0" fontAlgn="base" latinLnBrk="0" hangingPunct="0">
              <a:lnSpc>
                <a:spcPct val="140000"/>
              </a:lnSpc>
              <a:spcBef>
                <a:spcPts val="1000"/>
              </a:spcBef>
              <a:spcAft>
                <a:spcPct val="0"/>
              </a:spcAft>
              <a:buClrTx/>
              <a:buSzTx/>
              <a:buFont typeface="Arial" panose="020B0604020202020204" pitchFamily="34" charset="0"/>
              <a:buNone/>
              <a:defRPr/>
            </a:pPr>
            <a:r>
              <a:rPr kumimoji="0" lang="zh-CN" altLang="en-US" sz="1400" b="1" i="0" strike="noStrike" spc="20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等线" pitchFamily="2" charset="-122"/>
              </a:rPr>
              <a:t>其一，了解自己的身体构造及生命的基本特征。</a:t>
            </a:r>
            <a:endParaRPr kumimoji="0" lang="zh-CN" altLang="en-US" sz="1400" b="1" i="0" strike="noStrike" spc="20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等线" pitchFamily="2" charset="-122"/>
            </a:endParaRPr>
          </a:p>
        </p:txBody>
      </p:sp>
      <p:sp>
        <p:nvSpPr>
          <p:cNvPr id="19" name="泪滴形 18"/>
          <p:cNvSpPr/>
          <p:nvPr>
            <p:custDataLst>
              <p:tags r:id="rId6"/>
            </p:custDataLst>
          </p:nvPr>
        </p:nvSpPr>
        <p:spPr bwMode="auto">
          <a:xfrm rot="8100000">
            <a:off x="6073140" y="2499360"/>
            <a:ext cx="956945" cy="959485"/>
          </a:xfrm>
          <a:prstGeom prst="teardrop">
            <a:avLst/>
          </a:prstGeom>
          <a:solidFill>
            <a:schemeClr val="accent6">
              <a:lumMod val="75000"/>
            </a:schemeClr>
          </a:solidFill>
          <a:ln>
            <a:noFill/>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262626"/>
              </a:solidFill>
              <a:effectLst/>
              <a:uLnTx/>
              <a:uFillTx/>
              <a:latin typeface="Calibri" panose="020F0502020204030204" charset="0"/>
              <a:ea typeface="等线" pitchFamily="2" charset="-122"/>
              <a:cs typeface="+mn-ea"/>
            </a:endParaRPr>
          </a:p>
        </p:txBody>
      </p:sp>
      <p:sp>
        <p:nvSpPr>
          <p:cNvPr id="20" name="Freeform 8"/>
          <p:cNvSpPr/>
          <p:nvPr>
            <p:custDataLst>
              <p:tags r:id="rId7"/>
            </p:custDataLst>
          </p:nvPr>
        </p:nvSpPr>
        <p:spPr bwMode="auto">
          <a:xfrm>
            <a:off x="5015230" y="3774440"/>
            <a:ext cx="3074035" cy="559435"/>
          </a:xfrm>
          <a:custGeom>
            <a:avLst/>
            <a:gdLst>
              <a:gd name="T0" fmla="*/ 2475377 w 577"/>
              <a:gd name="T1" fmla="*/ 226883 h 159"/>
              <a:gd name="T2" fmla="*/ 1459950 w 577"/>
              <a:gd name="T3" fmla="*/ 226883 h 159"/>
              <a:gd name="T4" fmla="*/ 1359714 w 577"/>
              <a:gd name="T5" fmla="*/ 113441 h 159"/>
              <a:gd name="T6" fmla="*/ 1259479 w 577"/>
              <a:gd name="T7" fmla="*/ 0 h 159"/>
              <a:gd name="T8" fmla="*/ 1154886 w 577"/>
              <a:gd name="T9" fmla="*/ 113441 h 159"/>
              <a:gd name="T10" fmla="*/ 1054650 w 577"/>
              <a:gd name="T11" fmla="*/ 226883 h 159"/>
              <a:gd name="T12" fmla="*/ 39223 w 577"/>
              <a:gd name="T13" fmla="*/ 226883 h 159"/>
              <a:gd name="T14" fmla="*/ 0 w 577"/>
              <a:gd name="T15" fmla="*/ 266151 h 159"/>
              <a:gd name="T16" fmla="*/ 0 w 577"/>
              <a:gd name="T17" fmla="*/ 654469 h 159"/>
              <a:gd name="T18" fmla="*/ 39223 w 577"/>
              <a:gd name="T19" fmla="*/ 693737 h 159"/>
              <a:gd name="T20" fmla="*/ 2475377 w 577"/>
              <a:gd name="T21" fmla="*/ 693737 h 159"/>
              <a:gd name="T22" fmla="*/ 2514600 w 577"/>
              <a:gd name="T23" fmla="*/ 654469 h 159"/>
              <a:gd name="T24" fmla="*/ 2514600 w 577"/>
              <a:gd name="T25" fmla="*/ 266151 h 159"/>
              <a:gd name="T26" fmla="*/ 2475377 w 577"/>
              <a:gd name="T27" fmla="*/ 226883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77" h="159">
                <a:moveTo>
                  <a:pt x="568" y="52"/>
                </a:moveTo>
                <a:cubicBezTo>
                  <a:pt x="335" y="52"/>
                  <a:pt x="335" y="52"/>
                  <a:pt x="335" y="52"/>
                </a:cubicBezTo>
                <a:cubicBezTo>
                  <a:pt x="312" y="26"/>
                  <a:pt x="312" y="26"/>
                  <a:pt x="312" y="26"/>
                </a:cubicBezTo>
                <a:cubicBezTo>
                  <a:pt x="289" y="0"/>
                  <a:pt x="289" y="0"/>
                  <a:pt x="289" y="0"/>
                </a:cubicBezTo>
                <a:cubicBezTo>
                  <a:pt x="265" y="26"/>
                  <a:pt x="265" y="26"/>
                  <a:pt x="265" y="26"/>
                </a:cubicBezTo>
                <a:cubicBezTo>
                  <a:pt x="242" y="52"/>
                  <a:pt x="242" y="52"/>
                  <a:pt x="242" y="52"/>
                </a:cubicBezTo>
                <a:cubicBezTo>
                  <a:pt x="9" y="52"/>
                  <a:pt x="9" y="52"/>
                  <a:pt x="9" y="52"/>
                </a:cubicBezTo>
                <a:cubicBezTo>
                  <a:pt x="4" y="52"/>
                  <a:pt x="0" y="56"/>
                  <a:pt x="0" y="61"/>
                </a:cubicBezTo>
                <a:cubicBezTo>
                  <a:pt x="0" y="150"/>
                  <a:pt x="0" y="150"/>
                  <a:pt x="0" y="150"/>
                </a:cubicBezTo>
                <a:cubicBezTo>
                  <a:pt x="0" y="155"/>
                  <a:pt x="4" y="159"/>
                  <a:pt x="9" y="159"/>
                </a:cubicBezTo>
                <a:cubicBezTo>
                  <a:pt x="568" y="159"/>
                  <a:pt x="568" y="159"/>
                  <a:pt x="568" y="159"/>
                </a:cubicBezTo>
                <a:cubicBezTo>
                  <a:pt x="573" y="159"/>
                  <a:pt x="577" y="155"/>
                  <a:pt x="577" y="150"/>
                </a:cubicBezTo>
                <a:cubicBezTo>
                  <a:pt x="577" y="61"/>
                  <a:pt x="577" y="61"/>
                  <a:pt x="577" y="61"/>
                </a:cubicBezTo>
                <a:cubicBezTo>
                  <a:pt x="577" y="56"/>
                  <a:pt x="573" y="52"/>
                  <a:pt x="568" y="52"/>
                </a:cubicBezTo>
                <a:close/>
              </a:path>
            </a:pathLst>
          </a:custGeom>
          <a:solidFill>
            <a:schemeClr val="accent6">
              <a:lumMod val="75000"/>
            </a:schemeClr>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262626"/>
              </a:solidFill>
              <a:effectLst/>
              <a:uLnTx/>
              <a:uFillTx/>
              <a:latin typeface="Calibri" panose="020F0502020204030204" charset="0"/>
              <a:ea typeface="+mn-ea"/>
              <a:cs typeface="+mn-ea"/>
            </a:endParaRPr>
          </a:p>
        </p:txBody>
      </p:sp>
      <p:sp>
        <p:nvSpPr>
          <p:cNvPr id="34" name="Freeform 20"/>
          <p:cNvSpPr>
            <a:spLocks noEditPoints="1"/>
          </p:cNvSpPr>
          <p:nvPr>
            <p:custDataLst>
              <p:tags r:id="rId8"/>
            </p:custDataLst>
          </p:nvPr>
        </p:nvSpPr>
        <p:spPr bwMode="auto">
          <a:xfrm>
            <a:off x="6316345" y="2829560"/>
            <a:ext cx="471170" cy="298450"/>
          </a:xfrm>
          <a:custGeom>
            <a:avLst/>
            <a:gdLst>
              <a:gd name="T0" fmla="*/ 698153 w 183"/>
              <a:gd name="T1" fmla="*/ 504825 h 116"/>
              <a:gd name="T2" fmla="*/ 100359 w 183"/>
              <a:gd name="T3" fmla="*/ 504825 h 116"/>
              <a:gd name="T4" fmla="*/ 0 w 183"/>
              <a:gd name="T5" fmla="*/ 404730 h 116"/>
              <a:gd name="T6" fmla="*/ 0 w 183"/>
              <a:gd name="T7" fmla="*/ 100095 h 116"/>
              <a:gd name="T8" fmla="*/ 100359 w 183"/>
              <a:gd name="T9" fmla="*/ 0 h 116"/>
              <a:gd name="T10" fmla="*/ 698153 w 183"/>
              <a:gd name="T11" fmla="*/ 0 h 116"/>
              <a:gd name="T12" fmla="*/ 798512 w 183"/>
              <a:gd name="T13" fmla="*/ 100095 h 116"/>
              <a:gd name="T14" fmla="*/ 798512 w 183"/>
              <a:gd name="T15" fmla="*/ 404730 h 116"/>
              <a:gd name="T16" fmla="*/ 698153 w 183"/>
              <a:gd name="T17" fmla="*/ 504825 h 116"/>
              <a:gd name="T18" fmla="*/ 100359 w 183"/>
              <a:gd name="T19" fmla="*/ 34816 h 116"/>
              <a:gd name="T20" fmla="*/ 30544 w 183"/>
              <a:gd name="T21" fmla="*/ 100095 h 116"/>
              <a:gd name="T22" fmla="*/ 30544 w 183"/>
              <a:gd name="T23" fmla="*/ 404730 h 116"/>
              <a:gd name="T24" fmla="*/ 100359 w 183"/>
              <a:gd name="T25" fmla="*/ 474361 h 116"/>
              <a:gd name="T26" fmla="*/ 698153 w 183"/>
              <a:gd name="T27" fmla="*/ 474361 h 116"/>
              <a:gd name="T28" fmla="*/ 767968 w 183"/>
              <a:gd name="T29" fmla="*/ 404730 h 116"/>
              <a:gd name="T30" fmla="*/ 767968 w 183"/>
              <a:gd name="T31" fmla="*/ 100095 h 116"/>
              <a:gd name="T32" fmla="*/ 698153 w 183"/>
              <a:gd name="T33" fmla="*/ 34816 h 116"/>
              <a:gd name="T34" fmla="*/ 100359 w 183"/>
              <a:gd name="T35" fmla="*/ 34816 h 116"/>
              <a:gd name="T36" fmla="*/ 685062 w 183"/>
              <a:gd name="T37" fmla="*/ 426490 h 116"/>
              <a:gd name="T38" fmla="*/ 676335 w 183"/>
              <a:gd name="T39" fmla="*/ 422138 h 116"/>
              <a:gd name="T40" fmla="*/ 501797 w 183"/>
              <a:gd name="T41" fmla="*/ 274172 h 116"/>
              <a:gd name="T42" fmla="*/ 410165 w 183"/>
              <a:gd name="T43" fmla="*/ 348155 h 116"/>
              <a:gd name="T44" fmla="*/ 388347 w 183"/>
              <a:gd name="T45" fmla="*/ 348155 h 116"/>
              <a:gd name="T46" fmla="*/ 296715 w 183"/>
              <a:gd name="T47" fmla="*/ 274172 h 116"/>
              <a:gd name="T48" fmla="*/ 122177 w 183"/>
              <a:gd name="T49" fmla="*/ 422138 h 116"/>
              <a:gd name="T50" fmla="*/ 100359 w 183"/>
              <a:gd name="T51" fmla="*/ 417786 h 116"/>
              <a:gd name="T52" fmla="*/ 100359 w 183"/>
              <a:gd name="T53" fmla="*/ 396027 h 116"/>
              <a:gd name="T54" fmla="*/ 270534 w 183"/>
              <a:gd name="T55" fmla="*/ 256764 h 116"/>
              <a:gd name="T56" fmla="*/ 100359 w 183"/>
              <a:gd name="T57" fmla="*/ 121854 h 116"/>
              <a:gd name="T58" fmla="*/ 95996 w 183"/>
              <a:gd name="T59" fmla="*/ 100095 h 116"/>
              <a:gd name="T60" fmla="*/ 117813 w 183"/>
              <a:gd name="T61" fmla="*/ 95743 h 116"/>
              <a:gd name="T62" fmla="*/ 397074 w 183"/>
              <a:gd name="T63" fmla="*/ 313340 h 116"/>
              <a:gd name="T64" fmla="*/ 676335 w 183"/>
              <a:gd name="T65" fmla="*/ 95743 h 116"/>
              <a:gd name="T66" fmla="*/ 698153 w 183"/>
              <a:gd name="T67" fmla="*/ 100095 h 116"/>
              <a:gd name="T68" fmla="*/ 698153 w 183"/>
              <a:gd name="T69" fmla="*/ 121854 h 116"/>
              <a:gd name="T70" fmla="*/ 523614 w 183"/>
              <a:gd name="T71" fmla="*/ 256764 h 116"/>
              <a:gd name="T72" fmla="*/ 698153 w 183"/>
              <a:gd name="T73" fmla="*/ 396027 h 116"/>
              <a:gd name="T74" fmla="*/ 698153 w 183"/>
              <a:gd name="T75" fmla="*/ 417786 h 116"/>
              <a:gd name="T76" fmla="*/ 685062 w 183"/>
              <a:gd name="T77" fmla="*/ 426490 h 11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83" h="116">
                <a:moveTo>
                  <a:pt x="160" y="116"/>
                </a:moveTo>
                <a:cubicBezTo>
                  <a:pt x="23" y="116"/>
                  <a:pt x="23" y="116"/>
                  <a:pt x="23" y="116"/>
                </a:cubicBezTo>
                <a:cubicBezTo>
                  <a:pt x="10" y="116"/>
                  <a:pt x="0" y="105"/>
                  <a:pt x="0" y="93"/>
                </a:cubicBezTo>
                <a:cubicBezTo>
                  <a:pt x="0" y="23"/>
                  <a:pt x="0" y="23"/>
                  <a:pt x="0" y="23"/>
                </a:cubicBezTo>
                <a:cubicBezTo>
                  <a:pt x="0" y="11"/>
                  <a:pt x="10" y="0"/>
                  <a:pt x="23" y="0"/>
                </a:cubicBezTo>
                <a:cubicBezTo>
                  <a:pt x="160" y="0"/>
                  <a:pt x="160" y="0"/>
                  <a:pt x="160" y="0"/>
                </a:cubicBezTo>
                <a:cubicBezTo>
                  <a:pt x="173" y="0"/>
                  <a:pt x="183" y="11"/>
                  <a:pt x="183" y="23"/>
                </a:cubicBezTo>
                <a:cubicBezTo>
                  <a:pt x="183" y="93"/>
                  <a:pt x="183" y="93"/>
                  <a:pt x="183" y="93"/>
                </a:cubicBezTo>
                <a:cubicBezTo>
                  <a:pt x="183" y="105"/>
                  <a:pt x="173" y="116"/>
                  <a:pt x="160" y="116"/>
                </a:cubicBezTo>
                <a:close/>
                <a:moveTo>
                  <a:pt x="23" y="8"/>
                </a:moveTo>
                <a:cubicBezTo>
                  <a:pt x="14" y="8"/>
                  <a:pt x="7" y="15"/>
                  <a:pt x="7" y="23"/>
                </a:cubicBezTo>
                <a:cubicBezTo>
                  <a:pt x="7" y="93"/>
                  <a:pt x="7" y="93"/>
                  <a:pt x="7" y="93"/>
                </a:cubicBezTo>
                <a:cubicBezTo>
                  <a:pt x="7" y="101"/>
                  <a:pt x="14" y="109"/>
                  <a:pt x="23" y="109"/>
                </a:cubicBezTo>
                <a:cubicBezTo>
                  <a:pt x="160" y="109"/>
                  <a:pt x="160" y="109"/>
                  <a:pt x="160" y="109"/>
                </a:cubicBezTo>
                <a:cubicBezTo>
                  <a:pt x="169" y="109"/>
                  <a:pt x="176" y="101"/>
                  <a:pt x="176" y="93"/>
                </a:cubicBezTo>
                <a:cubicBezTo>
                  <a:pt x="176" y="23"/>
                  <a:pt x="176" y="23"/>
                  <a:pt x="176" y="23"/>
                </a:cubicBezTo>
                <a:cubicBezTo>
                  <a:pt x="176" y="15"/>
                  <a:pt x="169" y="8"/>
                  <a:pt x="160" y="8"/>
                </a:cubicBezTo>
                <a:lnTo>
                  <a:pt x="23" y="8"/>
                </a:lnTo>
                <a:close/>
                <a:moveTo>
                  <a:pt x="157" y="98"/>
                </a:moveTo>
                <a:cubicBezTo>
                  <a:pt x="157" y="98"/>
                  <a:pt x="156" y="97"/>
                  <a:pt x="155" y="97"/>
                </a:cubicBezTo>
                <a:cubicBezTo>
                  <a:pt x="115" y="63"/>
                  <a:pt x="115" y="63"/>
                  <a:pt x="115" y="63"/>
                </a:cubicBezTo>
                <a:cubicBezTo>
                  <a:pt x="94" y="80"/>
                  <a:pt x="94" y="80"/>
                  <a:pt x="94" y="80"/>
                </a:cubicBezTo>
                <a:cubicBezTo>
                  <a:pt x="92" y="81"/>
                  <a:pt x="91" y="81"/>
                  <a:pt x="89" y="80"/>
                </a:cubicBezTo>
                <a:cubicBezTo>
                  <a:pt x="68" y="63"/>
                  <a:pt x="68" y="63"/>
                  <a:pt x="68" y="63"/>
                </a:cubicBezTo>
                <a:cubicBezTo>
                  <a:pt x="28" y="97"/>
                  <a:pt x="28" y="97"/>
                  <a:pt x="28" y="97"/>
                </a:cubicBezTo>
                <a:cubicBezTo>
                  <a:pt x="26" y="98"/>
                  <a:pt x="24" y="98"/>
                  <a:pt x="23" y="96"/>
                </a:cubicBezTo>
                <a:cubicBezTo>
                  <a:pt x="21" y="95"/>
                  <a:pt x="21" y="93"/>
                  <a:pt x="23" y="91"/>
                </a:cubicBezTo>
                <a:cubicBezTo>
                  <a:pt x="62" y="59"/>
                  <a:pt x="62" y="59"/>
                  <a:pt x="62" y="59"/>
                </a:cubicBezTo>
                <a:cubicBezTo>
                  <a:pt x="23" y="28"/>
                  <a:pt x="23" y="28"/>
                  <a:pt x="23" y="28"/>
                </a:cubicBezTo>
                <a:cubicBezTo>
                  <a:pt x="21" y="27"/>
                  <a:pt x="21" y="25"/>
                  <a:pt x="22" y="23"/>
                </a:cubicBezTo>
                <a:cubicBezTo>
                  <a:pt x="24" y="21"/>
                  <a:pt x="26" y="21"/>
                  <a:pt x="27" y="22"/>
                </a:cubicBezTo>
                <a:cubicBezTo>
                  <a:pt x="91" y="72"/>
                  <a:pt x="91" y="72"/>
                  <a:pt x="91" y="72"/>
                </a:cubicBezTo>
                <a:cubicBezTo>
                  <a:pt x="155" y="22"/>
                  <a:pt x="155" y="22"/>
                  <a:pt x="155" y="22"/>
                </a:cubicBezTo>
                <a:cubicBezTo>
                  <a:pt x="157" y="21"/>
                  <a:pt x="159" y="21"/>
                  <a:pt x="160" y="23"/>
                </a:cubicBezTo>
                <a:cubicBezTo>
                  <a:pt x="161" y="25"/>
                  <a:pt x="161" y="27"/>
                  <a:pt x="160" y="28"/>
                </a:cubicBezTo>
                <a:cubicBezTo>
                  <a:pt x="120" y="59"/>
                  <a:pt x="120" y="59"/>
                  <a:pt x="120" y="59"/>
                </a:cubicBezTo>
                <a:cubicBezTo>
                  <a:pt x="160" y="91"/>
                  <a:pt x="160" y="91"/>
                  <a:pt x="160" y="91"/>
                </a:cubicBezTo>
                <a:cubicBezTo>
                  <a:pt x="161" y="93"/>
                  <a:pt x="161" y="95"/>
                  <a:pt x="160" y="96"/>
                </a:cubicBezTo>
                <a:cubicBezTo>
                  <a:pt x="159" y="97"/>
                  <a:pt x="158" y="98"/>
                  <a:pt x="157" y="98"/>
                </a:cubicBezTo>
                <a:close/>
              </a:path>
            </a:pathLst>
          </a:custGeom>
          <a:noFill/>
          <a:ln>
            <a:noFill/>
          </a:ln>
          <a:extLst>
            <a:ext uri="{909E8E84-426E-40DD-AFC4-6F175D3DCCD1}">
              <a14:hiddenFill xmlns:a14="http://schemas.microsoft.com/office/drawing/2010/main">
                <a:solidFill>
                  <a:schemeClr val="accent6">
                    <a:lumMod val="75000"/>
                  </a:schemeClr>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262626"/>
              </a:solidFill>
              <a:effectLst/>
              <a:uLnTx/>
              <a:uFillTx/>
              <a:latin typeface="Calibri" panose="020F0502020204030204" charset="0"/>
              <a:ea typeface="+mn-ea"/>
              <a:cs typeface="+mn-ea"/>
            </a:endParaRPr>
          </a:p>
        </p:txBody>
      </p:sp>
      <p:sp>
        <p:nvSpPr>
          <p:cNvPr id="41" name="TextBox 93"/>
          <p:cNvSpPr txBox="1">
            <a:spLocks noChangeArrowheads="1"/>
          </p:cNvSpPr>
          <p:nvPr>
            <p:custDataLst>
              <p:tags r:id="rId9"/>
            </p:custDataLst>
          </p:nvPr>
        </p:nvSpPr>
        <p:spPr bwMode="auto">
          <a:xfrm>
            <a:off x="5015865" y="4495800"/>
            <a:ext cx="3073400" cy="1701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lvl1pPr>
              <a:lnSpc>
                <a:spcPct val="90000"/>
              </a:lnSpc>
              <a:spcBef>
                <a:spcPts val="1000"/>
              </a:spcBef>
              <a:buFont typeface="Arial" panose="020B0604020202020204" pitchFamily="34" charset="0"/>
              <a:buChar char="•"/>
              <a:defRPr sz="2800">
                <a:solidFill>
                  <a:srgbClr val="262626"/>
                </a:solidFill>
                <a:latin typeface="Calibri" panose="020F0502020204030204" charset="0"/>
              </a:defRPr>
            </a:lvl1pPr>
            <a:lvl2pPr marL="742950" indent="-285750">
              <a:lnSpc>
                <a:spcPct val="90000"/>
              </a:lnSpc>
              <a:spcBef>
                <a:spcPts val="500"/>
              </a:spcBef>
              <a:buFont typeface="Arial" panose="020B0604020202020204" pitchFamily="34" charset="0"/>
              <a:buChar char="•"/>
              <a:defRPr sz="2400">
                <a:solidFill>
                  <a:srgbClr val="262626"/>
                </a:solidFill>
                <a:latin typeface="Calibri" panose="020F0502020204030204" charset="0"/>
              </a:defRPr>
            </a:lvl2pPr>
            <a:lvl3pPr marL="1143000" indent="-228600">
              <a:lnSpc>
                <a:spcPct val="90000"/>
              </a:lnSpc>
              <a:spcBef>
                <a:spcPts val="500"/>
              </a:spcBef>
              <a:buFont typeface="Arial" panose="020B0604020202020204" pitchFamily="34" charset="0"/>
              <a:buChar char="•"/>
              <a:defRPr sz="2000">
                <a:solidFill>
                  <a:srgbClr val="262626"/>
                </a:solidFill>
                <a:latin typeface="Calibri" panose="020F0502020204030204" charset="0"/>
              </a:defRPr>
            </a:lvl3pPr>
            <a:lvl4pPr marL="1600200" indent="-228600">
              <a:lnSpc>
                <a:spcPct val="90000"/>
              </a:lnSpc>
              <a:spcBef>
                <a:spcPts val="500"/>
              </a:spcBef>
              <a:buFont typeface="Arial" panose="020B0604020202020204" pitchFamily="34" charset="0"/>
              <a:buChar char="•"/>
              <a:defRPr>
                <a:solidFill>
                  <a:srgbClr val="262626"/>
                </a:solidFill>
                <a:latin typeface="Calibri" panose="020F0502020204030204" charset="0"/>
              </a:defRPr>
            </a:lvl4pPr>
            <a:lvl5pPr marL="2057400" indent="-228600">
              <a:lnSpc>
                <a:spcPct val="90000"/>
              </a:lnSpc>
              <a:spcBef>
                <a:spcPts val="500"/>
              </a:spcBef>
              <a:buFont typeface="Arial" panose="020B0604020202020204" pitchFamily="34" charset="0"/>
              <a:buChar char="•"/>
              <a:defRPr>
                <a:solidFill>
                  <a:srgbClr val="262626"/>
                </a:solidFill>
                <a:latin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charset="0"/>
              </a:defRPr>
            </a:lvl9pPr>
          </a:lstStyle>
          <a:p>
            <a:pPr marL="0" marR="0" lvl="0" indent="0" algn="ctr" defTabSz="914400" rtl="0" eaLnBrk="0" fontAlgn="base" latinLnBrk="0" hangingPunct="0">
              <a:lnSpc>
                <a:spcPct val="130000"/>
              </a:lnSpc>
              <a:spcBef>
                <a:spcPts val="1000"/>
              </a:spcBef>
              <a:spcAft>
                <a:spcPct val="0"/>
              </a:spcAft>
              <a:buClrTx/>
              <a:buSzTx/>
              <a:buFont typeface="Arial" panose="020B0604020202020204" pitchFamily="34" charset="0"/>
              <a:buNone/>
              <a:defRPr/>
            </a:pPr>
            <a:r>
              <a:rPr kumimoji="0" lang="zh-CN" altLang="en-US" sz="1400" b="1" i="0" strike="noStrike" spc="20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等线" pitchFamily="2" charset="-122"/>
              </a:rPr>
              <a:t>其二，熟知有关保持身体健康和心理健康的知识，有强健的体魄，并懂得如何维护好自己的心理健康，有基本的生存技能。</a:t>
            </a:r>
            <a:endParaRPr kumimoji="0" lang="zh-CN" altLang="en-US" sz="1400" b="1" i="0" strike="noStrike" spc="20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等线" pitchFamily="2" charset="-122"/>
            </a:endParaRPr>
          </a:p>
        </p:txBody>
      </p:sp>
      <p:sp>
        <p:nvSpPr>
          <p:cNvPr id="21" name="任意多边形: 形状 20"/>
          <p:cNvSpPr/>
          <p:nvPr>
            <p:custDataLst>
              <p:tags r:id="rId10"/>
            </p:custDataLst>
          </p:nvPr>
        </p:nvSpPr>
        <p:spPr>
          <a:xfrm>
            <a:off x="0" y="3960495"/>
            <a:ext cx="1532890" cy="365125"/>
          </a:xfrm>
          <a:custGeom>
            <a:avLst/>
            <a:gdLst>
              <a:gd name="connsiteX0" fmla="*/ 0 w 1901915"/>
              <a:gd name="connsiteY0" fmla="*/ 0 h 453600"/>
              <a:gd name="connsiteX1" fmla="*/ 1853197 w 1901915"/>
              <a:gd name="connsiteY1" fmla="*/ 0 h 453600"/>
              <a:gd name="connsiteX2" fmla="*/ 1887648 w 1901915"/>
              <a:gd name="connsiteY2" fmla="*/ 14270 h 453600"/>
              <a:gd name="connsiteX3" fmla="*/ 1901915 w 1901915"/>
              <a:gd name="connsiteY3" fmla="*/ 48714 h 453600"/>
              <a:gd name="connsiteX4" fmla="*/ 1901915 w 1901915"/>
              <a:gd name="connsiteY4" fmla="*/ 404886 h 453600"/>
              <a:gd name="connsiteX5" fmla="*/ 1887648 w 1901915"/>
              <a:gd name="connsiteY5" fmla="*/ 439330 h 453600"/>
              <a:gd name="connsiteX6" fmla="*/ 1853197 w 1901915"/>
              <a:gd name="connsiteY6" fmla="*/ 453600 h 453600"/>
              <a:gd name="connsiteX7" fmla="*/ 0 w 1901915"/>
              <a:gd name="connsiteY7" fmla="*/ 453600 h 45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1915" h="453600">
                <a:moveTo>
                  <a:pt x="0" y="0"/>
                </a:moveTo>
                <a:lnTo>
                  <a:pt x="1853197" y="0"/>
                </a:lnTo>
                <a:cubicBezTo>
                  <a:pt x="1866651" y="0"/>
                  <a:pt x="1878831" y="5453"/>
                  <a:pt x="1887648" y="14270"/>
                </a:cubicBezTo>
                <a:lnTo>
                  <a:pt x="1901915" y="48714"/>
                </a:lnTo>
                <a:lnTo>
                  <a:pt x="1901915" y="404886"/>
                </a:lnTo>
                <a:lnTo>
                  <a:pt x="1887648" y="439330"/>
                </a:lnTo>
                <a:cubicBezTo>
                  <a:pt x="1878831" y="448147"/>
                  <a:pt x="1866651" y="453600"/>
                  <a:pt x="1853197" y="453600"/>
                </a:cubicBezTo>
                <a:lnTo>
                  <a:pt x="0" y="453600"/>
                </a:lnTo>
                <a:close/>
              </a:path>
            </a:pathLst>
          </a:custGeom>
          <a:solidFill>
            <a:srgbClr val="5AA580"/>
          </a:solid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fontAlgn="base"/>
            <a:endParaRPr lang="zh-CN" altLang="en-US" strike="noStrike" noProof="1"/>
          </a:p>
        </p:txBody>
      </p:sp>
      <p:sp>
        <p:nvSpPr>
          <p:cNvPr id="5" name="泪滴形 4"/>
          <p:cNvSpPr/>
          <p:nvPr>
            <p:custDataLst>
              <p:tags r:id="rId11"/>
            </p:custDataLst>
          </p:nvPr>
        </p:nvSpPr>
        <p:spPr bwMode="auto">
          <a:xfrm rot="18900000">
            <a:off x="9315450" y="4837430"/>
            <a:ext cx="956945" cy="958215"/>
          </a:xfrm>
          <a:prstGeom prst="teardrop">
            <a:avLst/>
          </a:prstGeom>
          <a:solidFill>
            <a:srgbClr val="E3BE17"/>
          </a:solidFill>
          <a:ln>
            <a:noFill/>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262626"/>
              </a:solidFill>
              <a:effectLst/>
              <a:uLnTx/>
              <a:uFillTx/>
              <a:latin typeface="Calibri" panose="020F0502020204030204" charset="0"/>
              <a:ea typeface="等线" pitchFamily="2" charset="-122"/>
              <a:cs typeface="+mn-ea"/>
            </a:endParaRPr>
          </a:p>
        </p:txBody>
      </p:sp>
      <p:sp>
        <p:nvSpPr>
          <p:cNvPr id="6" name="Freeform 8"/>
          <p:cNvSpPr/>
          <p:nvPr>
            <p:custDataLst>
              <p:tags r:id="rId12"/>
            </p:custDataLst>
          </p:nvPr>
        </p:nvSpPr>
        <p:spPr bwMode="auto">
          <a:xfrm rot="10800000">
            <a:off x="8257540" y="3960495"/>
            <a:ext cx="3074035" cy="559435"/>
          </a:xfrm>
          <a:custGeom>
            <a:avLst/>
            <a:gdLst>
              <a:gd name="T0" fmla="*/ 2475377 w 577"/>
              <a:gd name="T1" fmla="*/ 226883 h 159"/>
              <a:gd name="T2" fmla="*/ 1459950 w 577"/>
              <a:gd name="T3" fmla="*/ 226883 h 159"/>
              <a:gd name="T4" fmla="*/ 1359714 w 577"/>
              <a:gd name="T5" fmla="*/ 113441 h 159"/>
              <a:gd name="T6" fmla="*/ 1259479 w 577"/>
              <a:gd name="T7" fmla="*/ 0 h 159"/>
              <a:gd name="T8" fmla="*/ 1154886 w 577"/>
              <a:gd name="T9" fmla="*/ 113441 h 159"/>
              <a:gd name="T10" fmla="*/ 1054650 w 577"/>
              <a:gd name="T11" fmla="*/ 226883 h 159"/>
              <a:gd name="T12" fmla="*/ 39223 w 577"/>
              <a:gd name="T13" fmla="*/ 226883 h 159"/>
              <a:gd name="T14" fmla="*/ 0 w 577"/>
              <a:gd name="T15" fmla="*/ 266151 h 159"/>
              <a:gd name="T16" fmla="*/ 0 w 577"/>
              <a:gd name="T17" fmla="*/ 654469 h 159"/>
              <a:gd name="T18" fmla="*/ 39223 w 577"/>
              <a:gd name="T19" fmla="*/ 693737 h 159"/>
              <a:gd name="T20" fmla="*/ 2475377 w 577"/>
              <a:gd name="T21" fmla="*/ 693737 h 159"/>
              <a:gd name="T22" fmla="*/ 2514600 w 577"/>
              <a:gd name="T23" fmla="*/ 654469 h 159"/>
              <a:gd name="T24" fmla="*/ 2514600 w 577"/>
              <a:gd name="T25" fmla="*/ 266151 h 159"/>
              <a:gd name="T26" fmla="*/ 2475377 w 577"/>
              <a:gd name="T27" fmla="*/ 226883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77" h="159">
                <a:moveTo>
                  <a:pt x="568" y="52"/>
                </a:moveTo>
                <a:cubicBezTo>
                  <a:pt x="335" y="52"/>
                  <a:pt x="335" y="52"/>
                  <a:pt x="335" y="52"/>
                </a:cubicBezTo>
                <a:cubicBezTo>
                  <a:pt x="312" y="26"/>
                  <a:pt x="312" y="26"/>
                  <a:pt x="312" y="26"/>
                </a:cubicBezTo>
                <a:cubicBezTo>
                  <a:pt x="289" y="0"/>
                  <a:pt x="289" y="0"/>
                  <a:pt x="289" y="0"/>
                </a:cubicBezTo>
                <a:cubicBezTo>
                  <a:pt x="265" y="26"/>
                  <a:pt x="265" y="26"/>
                  <a:pt x="265" y="26"/>
                </a:cubicBezTo>
                <a:cubicBezTo>
                  <a:pt x="242" y="52"/>
                  <a:pt x="242" y="52"/>
                  <a:pt x="242" y="52"/>
                </a:cubicBezTo>
                <a:cubicBezTo>
                  <a:pt x="9" y="52"/>
                  <a:pt x="9" y="52"/>
                  <a:pt x="9" y="52"/>
                </a:cubicBezTo>
                <a:cubicBezTo>
                  <a:pt x="4" y="52"/>
                  <a:pt x="0" y="56"/>
                  <a:pt x="0" y="61"/>
                </a:cubicBezTo>
                <a:cubicBezTo>
                  <a:pt x="0" y="150"/>
                  <a:pt x="0" y="150"/>
                  <a:pt x="0" y="150"/>
                </a:cubicBezTo>
                <a:cubicBezTo>
                  <a:pt x="0" y="155"/>
                  <a:pt x="4" y="159"/>
                  <a:pt x="9" y="159"/>
                </a:cubicBezTo>
                <a:cubicBezTo>
                  <a:pt x="568" y="159"/>
                  <a:pt x="568" y="159"/>
                  <a:pt x="568" y="159"/>
                </a:cubicBezTo>
                <a:cubicBezTo>
                  <a:pt x="573" y="159"/>
                  <a:pt x="577" y="155"/>
                  <a:pt x="577" y="150"/>
                </a:cubicBezTo>
                <a:cubicBezTo>
                  <a:pt x="577" y="61"/>
                  <a:pt x="577" y="61"/>
                  <a:pt x="577" y="61"/>
                </a:cubicBezTo>
                <a:cubicBezTo>
                  <a:pt x="577" y="56"/>
                  <a:pt x="573" y="52"/>
                  <a:pt x="568" y="52"/>
                </a:cubicBezTo>
                <a:close/>
              </a:path>
            </a:pathLst>
          </a:custGeom>
          <a:solidFill>
            <a:srgbClr val="E3BE17"/>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262626"/>
              </a:solidFill>
              <a:effectLst/>
              <a:uLnTx/>
              <a:uFillTx/>
              <a:latin typeface="Calibri" panose="020F0502020204030204" charset="0"/>
              <a:ea typeface="+mn-ea"/>
              <a:cs typeface="+mn-ea"/>
            </a:endParaRPr>
          </a:p>
        </p:txBody>
      </p:sp>
      <p:sp>
        <p:nvSpPr>
          <p:cNvPr id="7" name="Freeform 19"/>
          <p:cNvSpPr>
            <a:spLocks noEditPoints="1"/>
          </p:cNvSpPr>
          <p:nvPr>
            <p:custDataLst>
              <p:tags r:id="rId13"/>
            </p:custDataLst>
          </p:nvPr>
        </p:nvSpPr>
        <p:spPr bwMode="auto">
          <a:xfrm>
            <a:off x="9576435" y="5100320"/>
            <a:ext cx="434975" cy="435610"/>
          </a:xfrm>
          <a:custGeom>
            <a:avLst/>
            <a:gdLst>
              <a:gd name="T0" fmla="*/ 278914 w 157"/>
              <a:gd name="T1" fmla="*/ 658064 h 157"/>
              <a:gd name="T2" fmla="*/ 226618 w 157"/>
              <a:gd name="T3" fmla="*/ 570903 h 157"/>
              <a:gd name="T4" fmla="*/ 126383 w 157"/>
              <a:gd name="T5" fmla="*/ 605767 h 157"/>
              <a:gd name="T6" fmla="*/ 113309 w 157"/>
              <a:gd name="T7" fmla="*/ 466310 h 157"/>
              <a:gd name="T8" fmla="*/ 91519 w 157"/>
              <a:gd name="T9" fmla="*/ 414014 h 157"/>
              <a:gd name="T10" fmla="*/ 0 w 157"/>
              <a:gd name="T11" fmla="*/ 309421 h 157"/>
              <a:gd name="T12" fmla="*/ 100235 w 157"/>
              <a:gd name="T13" fmla="*/ 261482 h 157"/>
              <a:gd name="T14" fmla="*/ 74087 w 157"/>
              <a:gd name="T15" fmla="*/ 161247 h 157"/>
              <a:gd name="T16" fmla="*/ 161247 w 157"/>
              <a:gd name="T17" fmla="*/ 74087 h 157"/>
              <a:gd name="T18" fmla="*/ 265840 w 157"/>
              <a:gd name="T19" fmla="*/ 95877 h 157"/>
              <a:gd name="T20" fmla="*/ 309421 w 157"/>
              <a:gd name="T21" fmla="*/ 0 h 157"/>
              <a:gd name="T22" fmla="*/ 414014 w 157"/>
              <a:gd name="T23" fmla="*/ 91519 h 157"/>
              <a:gd name="T24" fmla="*/ 466310 w 157"/>
              <a:gd name="T25" fmla="*/ 113309 h 157"/>
              <a:gd name="T26" fmla="*/ 610125 w 157"/>
              <a:gd name="T27" fmla="*/ 122025 h 157"/>
              <a:gd name="T28" fmla="*/ 570903 w 157"/>
              <a:gd name="T29" fmla="*/ 222260 h 157"/>
              <a:gd name="T30" fmla="*/ 662422 w 157"/>
              <a:gd name="T31" fmla="*/ 278914 h 157"/>
              <a:gd name="T32" fmla="*/ 684212 w 157"/>
              <a:gd name="T33" fmla="*/ 374791 h 157"/>
              <a:gd name="T34" fmla="*/ 588335 w 157"/>
              <a:gd name="T35" fmla="*/ 418372 h 157"/>
              <a:gd name="T36" fmla="*/ 610125 w 157"/>
              <a:gd name="T37" fmla="*/ 522965 h 157"/>
              <a:gd name="T38" fmla="*/ 522965 w 157"/>
              <a:gd name="T39" fmla="*/ 610125 h 157"/>
              <a:gd name="T40" fmla="*/ 422730 w 157"/>
              <a:gd name="T41" fmla="*/ 583977 h 157"/>
              <a:gd name="T42" fmla="*/ 374791 w 157"/>
              <a:gd name="T43" fmla="*/ 684212 h 157"/>
              <a:gd name="T44" fmla="*/ 383507 w 157"/>
              <a:gd name="T45" fmla="*/ 588335 h 157"/>
              <a:gd name="T46" fmla="*/ 488100 w 157"/>
              <a:gd name="T47" fmla="*/ 544755 h 157"/>
              <a:gd name="T48" fmla="*/ 544755 w 157"/>
              <a:gd name="T49" fmla="*/ 483742 h 157"/>
              <a:gd name="T50" fmla="*/ 588335 w 157"/>
              <a:gd name="T51" fmla="*/ 383507 h 157"/>
              <a:gd name="T52" fmla="*/ 588335 w 157"/>
              <a:gd name="T53" fmla="*/ 300705 h 157"/>
              <a:gd name="T54" fmla="*/ 544755 w 157"/>
              <a:gd name="T55" fmla="*/ 196112 h 157"/>
              <a:gd name="T56" fmla="*/ 488100 w 157"/>
              <a:gd name="T57" fmla="*/ 139457 h 157"/>
              <a:gd name="T58" fmla="*/ 383507 w 157"/>
              <a:gd name="T59" fmla="*/ 95877 h 157"/>
              <a:gd name="T60" fmla="*/ 300705 w 157"/>
              <a:gd name="T61" fmla="*/ 95877 h 157"/>
              <a:gd name="T62" fmla="*/ 200470 w 157"/>
              <a:gd name="T63" fmla="*/ 139457 h 157"/>
              <a:gd name="T64" fmla="*/ 139457 w 157"/>
              <a:gd name="T65" fmla="*/ 196112 h 157"/>
              <a:gd name="T66" fmla="*/ 95877 w 157"/>
              <a:gd name="T67" fmla="*/ 300705 h 157"/>
              <a:gd name="T68" fmla="*/ 95877 w 157"/>
              <a:gd name="T69" fmla="*/ 383507 h 157"/>
              <a:gd name="T70" fmla="*/ 139457 w 157"/>
              <a:gd name="T71" fmla="*/ 483742 h 157"/>
              <a:gd name="T72" fmla="*/ 200470 w 157"/>
              <a:gd name="T73" fmla="*/ 544755 h 157"/>
              <a:gd name="T74" fmla="*/ 300705 w 157"/>
              <a:gd name="T75" fmla="*/ 588335 h 157"/>
              <a:gd name="T76" fmla="*/ 100235 w 157"/>
              <a:gd name="T77" fmla="*/ 540397 h 157"/>
              <a:gd name="T78" fmla="*/ 588335 w 157"/>
              <a:gd name="T79" fmla="*/ 536039 h 157"/>
              <a:gd name="T80" fmla="*/ 30506 w 157"/>
              <a:gd name="T81" fmla="*/ 374791 h 157"/>
              <a:gd name="T82" fmla="*/ 653706 w 157"/>
              <a:gd name="T83" fmla="*/ 374791 h 157"/>
              <a:gd name="T84" fmla="*/ 30506 w 157"/>
              <a:gd name="T85" fmla="*/ 374791 h 157"/>
              <a:gd name="T86" fmla="*/ 540397 w 157"/>
              <a:gd name="T87" fmla="*/ 95877 h 157"/>
              <a:gd name="T88" fmla="*/ 248408 w 157"/>
              <a:gd name="T89" fmla="*/ 435804 h 157"/>
              <a:gd name="T90" fmla="*/ 440162 w 157"/>
              <a:gd name="T91" fmla="*/ 244050 h 157"/>
              <a:gd name="T92" fmla="*/ 344285 w 157"/>
              <a:gd name="T93" fmla="*/ 479384 h 157"/>
              <a:gd name="T94" fmla="*/ 239692 w 157"/>
              <a:gd name="T95" fmla="*/ 318137 h 157"/>
              <a:gd name="T96" fmla="*/ 366075 w 157"/>
              <a:gd name="T97" fmla="*/ 444520 h 157"/>
              <a:gd name="T98" fmla="*/ 344285 w 157"/>
              <a:gd name="T99" fmla="*/ 235334 h 1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7" h="157">
                <a:moveTo>
                  <a:pt x="86" y="157"/>
                </a:moveTo>
                <a:cubicBezTo>
                  <a:pt x="71" y="157"/>
                  <a:pt x="71" y="157"/>
                  <a:pt x="71" y="157"/>
                </a:cubicBezTo>
                <a:cubicBezTo>
                  <a:pt x="68" y="157"/>
                  <a:pt x="65" y="154"/>
                  <a:pt x="64" y="151"/>
                </a:cubicBezTo>
                <a:cubicBezTo>
                  <a:pt x="62" y="136"/>
                  <a:pt x="62" y="136"/>
                  <a:pt x="62" y="136"/>
                </a:cubicBezTo>
                <a:cubicBezTo>
                  <a:pt x="62" y="135"/>
                  <a:pt x="61" y="135"/>
                  <a:pt x="61" y="134"/>
                </a:cubicBezTo>
                <a:cubicBezTo>
                  <a:pt x="58" y="133"/>
                  <a:pt x="55" y="132"/>
                  <a:pt x="52" y="131"/>
                </a:cubicBezTo>
                <a:cubicBezTo>
                  <a:pt x="51" y="130"/>
                  <a:pt x="50" y="130"/>
                  <a:pt x="50" y="131"/>
                </a:cubicBezTo>
                <a:cubicBezTo>
                  <a:pt x="37" y="140"/>
                  <a:pt x="37" y="140"/>
                  <a:pt x="37" y="140"/>
                </a:cubicBezTo>
                <a:cubicBezTo>
                  <a:pt x="35" y="142"/>
                  <a:pt x="31" y="142"/>
                  <a:pt x="29" y="139"/>
                </a:cubicBezTo>
                <a:cubicBezTo>
                  <a:pt x="18" y="129"/>
                  <a:pt x="18" y="129"/>
                  <a:pt x="18" y="129"/>
                </a:cubicBezTo>
                <a:cubicBezTo>
                  <a:pt x="15" y="126"/>
                  <a:pt x="15" y="122"/>
                  <a:pt x="17" y="120"/>
                </a:cubicBezTo>
                <a:cubicBezTo>
                  <a:pt x="26" y="107"/>
                  <a:pt x="26" y="107"/>
                  <a:pt x="26" y="107"/>
                </a:cubicBezTo>
                <a:cubicBezTo>
                  <a:pt x="27" y="107"/>
                  <a:pt x="27" y="106"/>
                  <a:pt x="26" y="105"/>
                </a:cubicBezTo>
                <a:cubicBezTo>
                  <a:pt x="25" y="102"/>
                  <a:pt x="24" y="99"/>
                  <a:pt x="23" y="96"/>
                </a:cubicBezTo>
                <a:cubicBezTo>
                  <a:pt x="22" y="96"/>
                  <a:pt x="22" y="95"/>
                  <a:pt x="21" y="95"/>
                </a:cubicBezTo>
                <a:cubicBezTo>
                  <a:pt x="6" y="93"/>
                  <a:pt x="6" y="93"/>
                  <a:pt x="6" y="93"/>
                </a:cubicBezTo>
                <a:cubicBezTo>
                  <a:pt x="3" y="92"/>
                  <a:pt x="0" y="89"/>
                  <a:pt x="0" y="86"/>
                </a:cubicBezTo>
                <a:cubicBezTo>
                  <a:pt x="0" y="71"/>
                  <a:pt x="0" y="71"/>
                  <a:pt x="0" y="71"/>
                </a:cubicBezTo>
                <a:cubicBezTo>
                  <a:pt x="0" y="67"/>
                  <a:pt x="3" y="64"/>
                  <a:pt x="6" y="64"/>
                </a:cubicBezTo>
                <a:cubicBezTo>
                  <a:pt x="21" y="62"/>
                  <a:pt x="21" y="62"/>
                  <a:pt x="21" y="62"/>
                </a:cubicBezTo>
                <a:cubicBezTo>
                  <a:pt x="22" y="61"/>
                  <a:pt x="22" y="61"/>
                  <a:pt x="23" y="60"/>
                </a:cubicBezTo>
                <a:cubicBezTo>
                  <a:pt x="24" y="57"/>
                  <a:pt x="25" y="54"/>
                  <a:pt x="26" y="51"/>
                </a:cubicBezTo>
                <a:cubicBezTo>
                  <a:pt x="27" y="51"/>
                  <a:pt x="27" y="50"/>
                  <a:pt x="26" y="50"/>
                </a:cubicBezTo>
                <a:cubicBezTo>
                  <a:pt x="17" y="37"/>
                  <a:pt x="17" y="37"/>
                  <a:pt x="17" y="37"/>
                </a:cubicBezTo>
                <a:cubicBezTo>
                  <a:pt x="15" y="34"/>
                  <a:pt x="15" y="30"/>
                  <a:pt x="18" y="28"/>
                </a:cubicBezTo>
                <a:cubicBezTo>
                  <a:pt x="29" y="17"/>
                  <a:pt x="29" y="17"/>
                  <a:pt x="29" y="17"/>
                </a:cubicBezTo>
                <a:cubicBezTo>
                  <a:pt x="31" y="15"/>
                  <a:pt x="35" y="15"/>
                  <a:pt x="37" y="17"/>
                </a:cubicBezTo>
                <a:cubicBezTo>
                  <a:pt x="50" y="26"/>
                  <a:pt x="50" y="26"/>
                  <a:pt x="50" y="26"/>
                </a:cubicBezTo>
                <a:cubicBezTo>
                  <a:pt x="50" y="26"/>
                  <a:pt x="51" y="26"/>
                  <a:pt x="52" y="26"/>
                </a:cubicBezTo>
                <a:cubicBezTo>
                  <a:pt x="55" y="24"/>
                  <a:pt x="58" y="23"/>
                  <a:pt x="61" y="22"/>
                </a:cubicBezTo>
                <a:cubicBezTo>
                  <a:pt x="61" y="22"/>
                  <a:pt x="62" y="22"/>
                  <a:pt x="62" y="21"/>
                </a:cubicBezTo>
                <a:cubicBezTo>
                  <a:pt x="64" y="5"/>
                  <a:pt x="64" y="5"/>
                  <a:pt x="64" y="5"/>
                </a:cubicBezTo>
                <a:cubicBezTo>
                  <a:pt x="65" y="2"/>
                  <a:pt x="68" y="0"/>
                  <a:pt x="71" y="0"/>
                </a:cubicBezTo>
                <a:cubicBezTo>
                  <a:pt x="86" y="0"/>
                  <a:pt x="86" y="0"/>
                  <a:pt x="86" y="0"/>
                </a:cubicBezTo>
                <a:cubicBezTo>
                  <a:pt x="90" y="0"/>
                  <a:pt x="93" y="2"/>
                  <a:pt x="93" y="5"/>
                </a:cubicBezTo>
                <a:cubicBezTo>
                  <a:pt x="95" y="21"/>
                  <a:pt x="95" y="21"/>
                  <a:pt x="95" y="21"/>
                </a:cubicBezTo>
                <a:cubicBezTo>
                  <a:pt x="96" y="22"/>
                  <a:pt x="96" y="22"/>
                  <a:pt x="97" y="22"/>
                </a:cubicBezTo>
                <a:cubicBezTo>
                  <a:pt x="100" y="23"/>
                  <a:pt x="103" y="24"/>
                  <a:pt x="106" y="26"/>
                </a:cubicBezTo>
                <a:cubicBezTo>
                  <a:pt x="106" y="26"/>
                  <a:pt x="107" y="26"/>
                  <a:pt x="107" y="26"/>
                </a:cubicBezTo>
                <a:cubicBezTo>
                  <a:pt x="120" y="17"/>
                  <a:pt x="120" y="17"/>
                  <a:pt x="120" y="17"/>
                </a:cubicBezTo>
                <a:cubicBezTo>
                  <a:pt x="123" y="15"/>
                  <a:pt x="127" y="15"/>
                  <a:pt x="129" y="17"/>
                </a:cubicBezTo>
                <a:cubicBezTo>
                  <a:pt x="140" y="28"/>
                  <a:pt x="140" y="28"/>
                  <a:pt x="140" y="28"/>
                </a:cubicBezTo>
                <a:cubicBezTo>
                  <a:pt x="142" y="30"/>
                  <a:pt x="142" y="34"/>
                  <a:pt x="140" y="37"/>
                </a:cubicBezTo>
                <a:cubicBezTo>
                  <a:pt x="131" y="50"/>
                  <a:pt x="131" y="50"/>
                  <a:pt x="131" y="50"/>
                </a:cubicBezTo>
                <a:cubicBezTo>
                  <a:pt x="131" y="50"/>
                  <a:pt x="131" y="51"/>
                  <a:pt x="131" y="51"/>
                </a:cubicBezTo>
                <a:cubicBezTo>
                  <a:pt x="133" y="54"/>
                  <a:pt x="134" y="57"/>
                  <a:pt x="135" y="60"/>
                </a:cubicBezTo>
                <a:cubicBezTo>
                  <a:pt x="135" y="61"/>
                  <a:pt x="135" y="61"/>
                  <a:pt x="136" y="62"/>
                </a:cubicBezTo>
                <a:cubicBezTo>
                  <a:pt x="152" y="64"/>
                  <a:pt x="152" y="64"/>
                  <a:pt x="152" y="64"/>
                </a:cubicBezTo>
                <a:cubicBezTo>
                  <a:pt x="152" y="64"/>
                  <a:pt x="152" y="64"/>
                  <a:pt x="152" y="64"/>
                </a:cubicBezTo>
                <a:cubicBezTo>
                  <a:pt x="155" y="64"/>
                  <a:pt x="157" y="67"/>
                  <a:pt x="157" y="71"/>
                </a:cubicBezTo>
                <a:cubicBezTo>
                  <a:pt x="157" y="86"/>
                  <a:pt x="157" y="86"/>
                  <a:pt x="157" y="86"/>
                </a:cubicBezTo>
                <a:cubicBezTo>
                  <a:pt x="157" y="89"/>
                  <a:pt x="155" y="92"/>
                  <a:pt x="151" y="93"/>
                </a:cubicBezTo>
                <a:cubicBezTo>
                  <a:pt x="136" y="95"/>
                  <a:pt x="136" y="95"/>
                  <a:pt x="136" y="95"/>
                </a:cubicBezTo>
                <a:cubicBezTo>
                  <a:pt x="135" y="95"/>
                  <a:pt x="135" y="96"/>
                  <a:pt x="135" y="96"/>
                </a:cubicBezTo>
                <a:cubicBezTo>
                  <a:pt x="134" y="99"/>
                  <a:pt x="133" y="102"/>
                  <a:pt x="131" y="105"/>
                </a:cubicBezTo>
                <a:cubicBezTo>
                  <a:pt x="131" y="106"/>
                  <a:pt x="131" y="107"/>
                  <a:pt x="131" y="107"/>
                </a:cubicBezTo>
                <a:cubicBezTo>
                  <a:pt x="140" y="120"/>
                  <a:pt x="140" y="120"/>
                  <a:pt x="140" y="120"/>
                </a:cubicBezTo>
                <a:cubicBezTo>
                  <a:pt x="142" y="122"/>
                  <a:pt x="142" y="126"/>
                  <a:pt x="140" y="129"/>
                </a:cubicBezTo>
                <a:cubicBezTo>
                  <a:pt x="129" y="139"/>
                  <a:pt x="129" y="139"/>
                  <a:pt x="129" y="139"/>
                </a:cubicBezTo>
                <a:cubicBezTo>
                  <a:pt x="127" y="142"/>
                  <a:pt x="123" y="142"/>
                  <a:pt x="120" y="140"/>
                </a:cubicBezTo>
                <a:cubicBezTo>
                  <a:pt x="107" y="131"/>
                  <a:pt x="107" y="131"/>
                  <a:pt x="107" y="131"/>
                </a:cubicBezTo>
                <a:cubicBezTo>
                  <a:pt x="107" y="130"/>
                  <a:pt x="106" y="130"/>
                  <a:pt x="106" y="131"/>
                </a:cubicBezTo>
                <a:cubicBezTo>
                  <a:pt x="103" y="132"/>
                  <a:pt x="100" y="133"/>
                  <a:pt x="97" y="134"/>
                </a:cubicBezTo>
                <a:cubicBezTo>
                  <a:pt x="96" y="135"/>
                  <a:pt x="96" y="135"/>
                  <a:pt x="95" y="136"/>
                </a:cubicBezTo>
                <a:cubicBezTo>
                  <a:pt x="93" y="151"/>
                  <a:pt x="93" y="151"/>
                  <a:pt x="93" y="151"/>
                </a:cubicBezTo>
                <a:cubicBezTo>
                  <a:pt x="93" y="154"/>
                  <a:pt x="90" y="157"/>
                  <a:pt x="86" y="157"/>
                </a:cubicBezTo>
                <a:close/>
                <a:moveTo>
                  <a:pt x="71" y="150"/>
                </a:moveTo>
                <a:cubicBezTo>
                  <a:pt x="86" y="150"/>
                  <a:pt x="86" y="150"/>
                  <a:pt x="86" y="150"/>
                </a:cubicBezTo>
                <a:cubicBezTo>
                  <a:pt x="88" y="135"/>
                  <a:pt x="88" y="135"/>
                  <a:pt x="88" y="135"/>
                </a:cubicBezTo>
                <a:cubicBezTo>
                  <a:pt x="89" y="131"/>
                  <a:pt x="91" y="129"/>
                  <a:pt x="95" y="128"/>
                </a:cubicBezTo>
                <a:cubicBezTo>
                  <a:pt x="97" y="127"/>
                  <a:pt x="100" y="126"/>
                  <a:pt x="102" y="124"/>
                </a:cubicBezTo>
                <a:cubicBezTo>
                  <a:pt x="105" y="123"/>
                  <a:pt x="109" y="123"/>
                  <a:pt x="112" y="125"/>
                </a:cubicBezTo>
                <a:cubicBezTo>
                  <a:pt x="124" y="134"/>
                  <a:pt x="124" y="134"/>
                  <a:pt x="124" y="134"/>
                </a:cubicBezTo>
                <a:cubicBezTo>
                  <a:pt x="134" y="124"/>
                  <a:pt x="134" y="124"/>
                  <a:pt x="134" y="124"/>
                </a:cubicBezTo>
                <a:cubicBezTo>
                  <a:pt x="125" y="111"/>
                  <a:pt x="125" y="111"/>
                  <a:pt x="125" y="111"/>
                </a:cubicBezTo>
                <a:cubicBezTo>
                  <a:pt x="123" y="109"/>
                  <a:pt x="123" y="105"/>
                  <a:pt x="125" y="102"/>
                </a:cubicBezTo>
                <a:cubicBezTo>
                  <a:pt x="126" y="99"/>
                  <a:pt x="127" y="97"/>
                  <a:pt x="128" y="94"/>
                </a:cubicBezTo>
                <a:cubicBezTo>
                  <a:pt x="129" y="91"/>
                  <a:pt x="132" y="89"/>
                  <a:pt x="135" y="88"/>
                </a:cubicBezTo>
                <a:cubicBezTo>
                  <a:pt x="150" y="86"/>
                  <a:pt x="150" y="86"/>
                  <a:pt x="150" y="86"/>
                </a:cubicBezTo>
                <a:cubicBezTo>
                  <a:pt x="150" y="71"/>
                  <a:pt x="150" y="71"/>
                  <a:pt x="150" y="71"/>
                </a:cubicBezTo>
                <a:cubicBezTo>
                  <a:pt x="135" y="69"/>
                  <a:pt x="135" y="69"/>
                  <a:pt x="135" y="69"/>
                </a:cubicBezTo>
                <a:cubicBezTo>
                  <a:pt x="132" y="68"/>
                  <a:pt x="129" y="66"/>
                  <a:pt x="128" y="62"/>
                </a:cubicBezTo>
                <a:cubicBezTo>
                  <a:pt x="127" y="60"/>
                  <a:pt x="126" y="57"/>
                  <a:pt x="125" y="55"/>
                </a:cubicBezTo>
                <a:cubicBezTo>
                  <a:pt x="123" y="52"/>
                  <a:pt x="123" y="48"/>
                  <a:pt x="125" y="45"/>
                </a:cubicBezTo>
                <a:cubicBezTo>
                  <a:pt x="134" y="33"/>
                  <a:pt x="134" y="33"/>
                  <a:pt x="134" y="33"/>
                </a:cubicBezTo>
                <a:cubicBezTo>
                  <a:pt x="124" y="23"/>
                  <a:pt x="124" y="23"/>
                  <a:pt x="124" y="23"/>
                </a:cubicBezTo>
                <a:cubicBezTo>
                  <a:pt x="112" y="32"/>
                  <a:pt x="112" y="32"/>
                  <a:pt x="112" y="32"/>
                </a:cubicBezTo>
                <a:cubicBezTo>
                  <a:pt x="109" y="34"/>
                  <a:pt x="105" y="34"/>
                  <a:pt x="102" y="32"/>
                </a:cubicBezTo>
                <a:cubicBezTo>
                  <a:pt x="100" y="31"/>
                  <a:pt x="97" y="30"/>
                  <a:pt x="95" y="29"/>
                </a:cubicBezTo>
                <a:cubicBezTo>
                  <a:pt x="91" y="28"/>
                  <a:pt x="89" y="25"/>
                  <a:pt x="88" y="22"/>
                </a:cubicBezTo>
                <a:cubicBezTo>
                  <a:pt x="86" y="7"/>
                  <a:pt x="86" y="7"/>
                  <a:pt x="86" y="7"/>
                </a:cubicBezTo>
                <a:cubicBezTo>
                  <a:pt x="71" y="7"/>
                  <a:pt x="71" y="7"/>
                  <a:pt x="71" y="7"/>
                </a:cubicBezTo>
                <a:cubicBezTo>
                  <a:pt x="69" y="22"/>
                  <a:pt x="69" y="22"/>
                  <a:pt x="69" y="22"/>
                </a:cubicBezTo>
                <a:cubicBezTo>
                  <a:pt x="68" y="25"/>
                  <a:pt x="66" y="28"/>
                  <a:pt x="63" y="29"/>
                </a:cubicBezTo>
                <a:cubicBezTo>
                  <a:pt x="60" y="30"/>
                  <a:pt x="58" y="31"/>
                  <a:pt x="55" y="32"/>
                </a:cubicBezTo>
                <a:cubicBezTo>
                  <a:pt x="52" y="34"/>
                  <a:pt x="48" y="34"/>
                  <a:pt x="46" y="32"/>
                </a:cubicBezTo>
                <a:cubicBezTo>
                  <a:pt x="33" y="23"/>
                  <a:pt x="33" y="23"/>
                  <a:pt x="33" y="23"/>
                </a:cubicBezTo>
                <a:cubicBezTo>
                  <a:pt x="23" y="33"/>
                  <a:pt x="23" y="33"/>
                  <a:pt x="23" y="33"/>
                </a:cubicBezTo>
                <a:cubicBezTo>
                  <a:pt x="32" y="45"/>
                  <a:pt x="32" y="45"/>
                  <a:pt x="32" y="45"/>
                </a:cubicBezTo>
                <a:cubicBezTo>
                  <a:pt x="34" y="48"/>
                  <a:pt x="34" y="52"/>
                  <a:pt x="33" y="55"/>
                </a:cubicBezTo>
                <a:cubicBezTo>
                  <a:pt x="31" y="57"/>
                  <a:pt x="30" y="60"/>
                  <a:pt x="29" y="62"/>
                </a:cubicBezTo>
                <a:cubicBezTo>
                  <a:pt x="28" y="66"/>
                  <a:pt x="26" y="68"/>
                  <a:pt x="22" y="69"/>
                </a:cubicBezTo>
                <a:cubicBezTo>
                  <a:pt x="7" y="71"/>
                  <a:pt x="7" y="71"/>
                  <a:pt x="7" y="71"/>
                </a:cubicBezTo>
                <a:cubicBezTo>
                  <a:pt x="7" y="86"/>
                  <a:pt x="7" y="86"/>
                  <a:pt x="7" y="86"/>
                </a:cubicBezTo>
                <a:cubicBezTo>
                  <a:pt x="22" y="88"/>
                  <a:pt x="22" y="88"/>
                  <a:pt x="22" y="88"/>
                </a:cubicBezTo>
                <a:cubicBezTo>
                  <a:pt x="26" y="89"/>
                  <a:pt x="28" y="91"/>
                  <a:pt x="29" y="94"/>
                </a:cubicBezTo>
                <a:cubicBezTo>
                  <a:pt x="30" y="97"/>
                  <a:pt x="31" y="99"/>
                  <a:pt x="33" y="102"/>
                </a:cubicBezTo>
                <a:cubicBezTo>
                  <a:pt x="34" y="105"/>
                  <a:pt x="34" y="109"/>
                  <a:pt x="32" y="111"/>
                </a:cubicBezTo>
                <a:cubicBezTo>
                  <a:pt x="23" y="124"/>
                  <a:pt x="23" y="124"/>
                  <a:pt x="23" y="124"/>
                </a:cubicBezTo>
                <a:cubicBezTo>
                  <a:pt x="33" y="134"/>
                  <a:pt x="33" y="134"/>
                  <a:pt x="33" y="134"/>
                </a:cubicBezTo>
                <a:cubicBezTo>
                  <a:pt x="46" y="125"/>
                  <a:pt x="46" y="125"/>
                  <a:pt x="46" y="125"/>
                </a:cubicBezTo>
                <a:cubicBezTo>
                  <a:pt x="48" y="123"/>
                  <a:pt x="52" y="123"/>
                  <a:pt x="55" y="124"/>
                </a:cubicBezTo>
                <a:cubicBezTo>
                  <a:pt x="58" y="126"/>
                  <a:pt x="60" y="127"/>
                  <a:pt x="63" y="128"/>
                </a:cubicBezTo>
                <a:cubicBezTo>
                  <a:pt x="66" y="129"/>
                  <a:pt x="68" y="131"/>
                  <a:pt x="69" y="135"/>
                </a:cubicBezTo>
                <a:lnTo>
                  <a:pt x="71" y="150"/>
                </a:lnTo>
                <a:close/>
                <a:moveTo>
                  <a:pt x="23" y="124"/>
                </a:moveTo>
                <a:cubicBezTo>
                  <a:pt x="23" y="124"/>
                  <a:pt x="23" y="124"/>
                  <a:pt x="23" y="124"/>
                </a:cubicBezTo>
                <a:cubicBezTo>
                  <a:pt x="23" y="124"/>
                  <a:pt x="23" y="124"/>
                  <a:pt x="23" y="124"/>
                </a:cubicBezTo>
                <a:close/>
                <a:moveTo>
                  <a:pt x="135" y="123"/>
                </a:moveTo>
                <a:cubicBezTo>
                  <a:pt x="135" y="123"/>
                  <a:pt x="135" y="123"/>
                  <a:pt x="135" y="123"/>
                </a:cubicBezTo>
                <a:close/>
                <a:moveTo>
                  <a:pt x="150" y="86"/>
                </a:moveTo>
                <a:cubicBezTo>
                  <a:pt x="150" y="86"/>
                  <a:pt x="150" y="86"/>
                  <a:pt x="150" y="86"/>
                </a:cubicBezTo>
                <a:close/>
                <a:moveTo>
                  <a:pt x="7" y="86"/>
                </a:moveTo>
                <a:cubicBezTo>
                  <a:pt x="7" y="86"/>
                  <a:pt x="7" y="86"/>
                  <a:pt x="7" y="86"/>
                </a:cubicBezTo>
                <a:close/>
                <a:moveTo>
                  <a:pt x="150" y="86"/>
                </a:moveTo>
                <a:cubicBezTo>
                  <a:pt x="150" y="86"/>
                  <a:pt x="150" y="86"/>
                  <a:pt x="150" y="86"/>
                </a:cubicBezTo>
                <a:close/>
                <a:moveTo>
                  <a:pt x="7" y="86"/>
                </a:moveTo>
                <a:cubicBezTo>
                  <a:pt x="7" y="86"/>
                  <a:pt x="7" y="86"/>
                  <a:pt x="7" y="86"/>
                </a:cubicBezTo>
                <a:cubicBezTo>
                  <a:pt x="7" y="86"/>
                  <a:pt x="7" y="86"/>
                  <a:pt x="7" y="86"/>
                </a:cubicBezTo>
                <a:close/>
                <a:moveTo>
                  <a:pt x="124" y="22"/>
                </a:moveTo>
                <a:cubicBezTo>
                  <a:pt x="124" y="22"/>
                  <a:pt x="124" y="22"/>
                  <a:pt x="124" y="22"/>
                </a:cubicBezTo>
                <a:close/>
                <a:moveTo>
                  <a:pt x="124" y="22"/>
                </a:moveTo>
                <a:cubicBezTo>
                  <a:pt x="124" y="22"/>
                  <a:pt x="124" y="22"/>
                  <a:pt x="124" y="22"/>
                </a:cubicBezTo>
                <a:close/>
                <a:moveTo>
                  <a:pt x="79" y="110"/>
                </a:moveTo>
                <a:cubicBezTo>
                  <a:pt x="70" y="110"/>
                  <a:pt x="62" y="106"/>
                  <a:pt x="57" y="100"/>
                </a:cubicBezTo>
                <a:cubicBezTo>
                  <a:pt x="49" y="93"/>
                  <a:pt x="46" y="82"/>
                  <a:pt x="48" y="71"/>
                </a:cubicBezTo>
                <a:cubicBezTo>
                  <a:pt x="51" y="59"/>
                  <a:pt x="60" y="50"/>
                  <a:pt x="72" y="48"/>
                </a:cubicBezTo>
                <a:cubicBezTo>
                  <a:pt x="82" y="46"/>
                  <a:pt x="93" y="49"/>
                  <a:pt x="101" y="56"/>
                </a:cubicBezTo>
                <a:cubicBezTo>
                  <a:pt x="108" y="64"/>
                  <a:pt x="111" y="75"/>
                  <a:pt x="109" y="85"/>
                </a:cubicBezTo>
                <a:cubicBezTo>
                  <a:pt x="107" y="97"/>
                  <a:pt x="97" y="106"/>
                  <a:pt x="86" y="109"/>
                </a:cubicBezTo>
                <a:cubicBezTo>
                  <a:pt x="83" y="109"/>
                  <a:pt x="81" y="110"/>
                  <a:pt x="79" y="110"/>
                </a:cubicBezTo>
                <a:close/>
                <a:moveTo>
                  <a:pt x="79" y="54"/>
                </a:moveTo>
                <a:cubicBezTo>
                  <a:pt x="77" y="54"/>
                  <a:pt x="75" y="54"/>
                  <a:pt x="73" y="55"/>
                </a:cubicBezTo>
                <a:cubicBezTo>
                  <a:pt x="64" y="57"/>
                  <a:pt x="57" y="64"/>
                  <a:pt x="55" y="73"/>
                </a:cubicBezTo>
                <a:cubicBezTo>
                  <a:pt x="53" y="81"/>
                  <a:pt x="56" y="89"/>
                  <a:pt x="62" y="95"/>
                </a:cubicBezTo>
                <a:cubicBezTo>
                  <a:pt x="68" y="101"/>
                  <a:pt x="76" y="104"/>
                  <a:pt x="84" y="102"/>
                </a:cubicBezTo>
                <a:cubicBezTo>
                  <a:pt x="84" y="102"/>
                  <a:pt x="84" y="102"/>
                  <a:pt x="84" y="102"/>
                </a:cubicBezTo>
                <a:cubicBezTo>
                  <a:pt x="93" y="100"/>
                  <a:pt x="100" y="93"/>
                  <a:pt x="102" y="84"/>
                </a:cubicBezTo>
                <a:cubicBezTo>
                  <a:pt x="104" y="76"/>
                  <a:pt x="102" y="67"/>
                  <a:pt x="96" y="61"/>
                </a:cubicBezTo>
                <a:cubicBezTo>
                  <a:pt x="91" y="57"/>
                  <a:pt x="85" y="54"/>
                  <a:pt x="79" y="54"/>
                </a:cubicBezTo>
                <a:close/>
              </a:path>
            </a:pathLst>
          </a:custGeom>
          <a:noFill/>
          <a:ln>
            <a:noFill/>
          </a:ln>
          <a:extLst>
            <a:ext uri="{909E8E84-426E-40DD-AFC4-6F175D3DCCD1}">
              <a14:hiddenFill xmlns:a14="http://schemas.microsoft.com/office/drawing/2010/main">
                <a:solidFill>
                  <a:srgbClr val="E3BE17"/>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262626"/>
              </a:solidFill>
              <a:effectLst/>
              <a:uLnTx/>
              <a:uFillTx/>
              <a:latin typeface="Calibri" panose="020F0502020204030204" charset="0"/>
              <a:ea typeface="+mn-ea"/>
              <a:cs typeface="+mn-ea"/>
            </a:endParaRPr>
          </a:p>
        </p:txBody>
      </p:sp>
      <p:sp>
        <p:nvSpPr>
          <p:cNvPr id="8" name="TextBox 93"/>
          <p:cNvSpPr txBox="1">
            <a:spLocks noChangeArrowheads="1"/>
          </p:cNvSpPr>
          <p:nvPr>
            <p:custDataLst>
              <p:tags r:id="rId14"/>
            </p:custDataLst>
          </p:nvPr>
        </p:nvSpPr>
        <p:spPr bwMode="auto">
          <a:xfrm>
            <a:off x="8258175" y="2090420"/>
            <a:ext cx="3073400" cy="169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lvl1pPr>
              <a:lnSpc>
                <a:spcPct val="90000"/>
              </a:lnSpc>
              <a:spcBef>
                <a:spcPts val="1000"/>
              </a:spcBef>
              <a:buFont typeface="Arial" panose="020B0604020202020204" pitchFamily="34" charset="0"/>
              <a:buChar char="•"/>
              <a:defRPr sz="2800">
                <a:solidFill>
                  <a:srgbClr val="262626"/>
                </a:solidFill>
                <a:latin typeface="Calibri" panose="020F0502020204030204" charset="0"/>
              </a:defRPr>
            </a:lvl1pPr>
            <a:lvl2pPr marL="742950" indent="-285750">
              <a:lnSpc>
                <a:spcPct val="90000"/>
              </a:lnSpc>
              <a:spcBef>
                <a:spcPts val="500"/>
              </a:spcBef>
              <a:buFont typeface="Arial" panose="020B0604020202020204" pitchFamily="34" charset="0"/>
              <a:buChar char="•"/>
              <a:defRPr sz="2400">
                <a:solidFill>
                  <a:srgbClr val="262626"/>
                </a:solidFill>
                <a:latin typeface="Calibri" panose="020F0502020204030204" charset="0"/>
              </a:defRPr>
            </a:lvl2pPr>
            <a:lvl3pPr marL="1143000" indent="-228600">
              <a:lnSpc>
                <a:spcPct val="90000"/>
              </a:lnSpc>
              <a:spcBef>
                <a:spcPts val="500"/>
              </a:spcBef>
              <a:buFont typeface="Arial" panose="020B0604020202020204" pitchFamily="34" charset="0"/>
              <a:buChar char="•"/>
              <a:defRPr sz="2000">
                <a:solidFill>
                  <a:srgbClr val="262626"/>
                </a:solidFill>
                <a:latin typeface="Calibri" panose="020F0502020204030204" charset="0"/>
              </a:defRPr>
            </a:lvl3pPr>
            <a:lvl4pPr marL="1600200" indent="-228600">
              <a:lnSpc>
                <a:spcPct val="90000"/>
              </a:lnSpc>
              <a:spcBef>
                <a:spcPts val="500"/>
              </a:spcBef>
              <a:buFont typeface="Arial" panose="020B0604020202020204" pitchFamily="34" charset="0"/>
              <a:buChar char="•"/>
              <a:defRPr>
                <a:solidFill>
                  <a:srgbClr val="262626"/>
                </a:solidFill>
                <a:latin typeface="Calibri" panose="020F0502020204030204" charset="0"/>
              </a:defRPr>
            </a:lvl4pPr>
            <a:lvl5pPr marL="2057400" indent="-228600">
              <a:lnSpc>
                <a:spcPct val="90000"/>
              </a:lnSpc>
              <a:spcBef>
                <a:spcPts val="500"/>
              </a:spcBef>
              <a:buFont typeface="Arial" panose="020B0604020202020204" pitchFamily="34" charset="0"/>
              <a:buChar char="•"/>
              <a:defRPr>
                <a:solidFill>
                  <a:srgbClr val="262626"/>
                </a:solidFill>
                <a:latin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Calibri" panose="020F0502020204030204" charset="0"/>
              </a:defRPr>
            </a:lvl9pPr>
          </a:lstStyle>
          <a:p>
            <a:pPr marL="0" marR="0" lvl="0" indent="0" algn="ctr" defTabSz="914400" rtl="0" eaLnBrk="0" fontAlgn="base" latinLnBrk="0" hangingPunct="0">
              <a:lnSpc>
                <a:spcPct val="120000"/>
              </a:lnSpc>
              <a:spcBef>
                <a:spcPts val="1000"/>
              </a:spcBef>
              <a:spcAft>
                <a:spcPct val="0"/>
              </a:spcAft>
              <a:buClrTx/>
              <a:buSzTx/>
              <a:buFont typeface="Arial" panose="020B0604020202020204" pitchFamily="34" charset="0"/>
              <a:buNone/>
              <a:defRPr/>
            </a:pPr>
            <a:r>
              <a:rPr kumimoji="0" lang="zh-CN" altLang="en-US" sz="1400" b="1" i="0" strike="noStrike" spc="20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等线" pitchFamily="2" charset="-122"/>
              </a:rPr>
              <a:t>其三，在人生遇到挫折和痛苦的时候，能够调节不良情绪，知道人可以输掉全部，但不能输掉生存的意志，明白“留得青山在，不怕没柴烧”的道理，懂得“只要生命还在，一切可以重来”的道理。</a:t>
            </a:r>
            <a:endParaRPr kumimoji="0" lang="zh-CN" altLang="en-US" sz="1400" b="1" i="0" strike="noStrike" spc="20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等线" pitchFamily="2" charset="-122"/>
            </a:endParaRPr>
          </a:p>
        </p:txBody>
      </p:sp>
      <p:sp>
        <p:nvSpPr>
          <p:cNvPr id="10" name="Title 6"/>
          <p:cNvSpPr txBox="1"/>
          <p:nvPr>
            <p:custDataLst>
              <p:tags r:id="rId15"/>
            </p:custDataLst>
          </p:nvPr>
        </p:nvSpPr>
        <p:spPr>
          <a:xfrm>
            <a:off x="3352800" y="1375410"/>
            <a:ext cx="5484813"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800" b="1" i="0" u="none" strike="noStrike" kern="1200" cap="none" spc="150" normalizeH="0" baseline="0" noProof="1" smtClean="0">
                <a:ln w="3175">
                  <a:noFill/>
                  <a:prstDash val="dash"/>
                </a:ln>
                <a:solidFill>
                  <a:srgbClr val="262626"/>
                </a:solidFill>
                <a:effectLst/>
                <a:uLnTx/>
                <a:uFillTx/>
                <a:latin typeface="微软雅黑" panose="020B0503020204020204" charset="-122"/>
                <a:ea typeface="微软雅黑" panose="020B0503020204020204" charset="-122"/>
                <a:cs typeface="微软雅黑" panose="020B0503020204020204" charset="-122"/>
                <a:sym typeface="+mn-ea"/>
              </a:rPr>
              <a:t>（一）珍爱生命</a:t>
            </a:r>
            <a:endParaRPr kumimoji="0" lang="en-US" sz="1800" b="1" i="0" u="none" strike="noStrike" kern="1200" cap="none" spc="150" normalizeH="0" baseline="0" noProof="1" smtClean="0">
              <a:ln w="3175">
                <a:noFill/>
                <a:prstDash val="dash"/>
              </a:ln>
              <a:solidFill>
                <a:srgbClr val="262626"/>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1" name="Freeform 19"/>
          <p:cNvSpPr>
            <a:spLocks noEditPoints="1"/>
          </p:cNvSpPr>
          <p:nvPr>
            <p:custDataLst>
              <p:tags r:id="rId16"/>
            </p:custDataLst>
          </p:nvPr>
        </p:nvSpPr>
        <p:spPr bwMode="auto">
          <a:xfrm>
            <a:off x="6334760" y="2829560"/>
            <a:ext cx="434975" cy="435610"/>
          </a:xfrm>
          <a:custGeom>
            <a:avLst/>
            <a:gdLst>
              <a:gd name="T0" fmla="*/ 278914 w 157"/>
              <a:gd name="T1" fmla="*/ 658064 h 157"/>
              <a:gd name="T2" fmla="*/ 226618 w 157"/>
              <a:gd name="T3" fmla="*/ 570903 h 157"/>
              <a:gd name="T4" fmla="*/ 126383 w 157"/>
              <a:gd name="T5" fmla="*/ 605767 h 157"/>
              <a:gd name="T6" fmla="*/ 113309 w 157"/>
              <a:gd name="T7" fmla="*/ 466310 h 157"/>
              <a:gd name="T8" fmla="*/ 91519 w 157"/>
              <a:gd name="T9" fmla="*/ 414014 h 157"/>
              <a:gd name="T10" fmla="*/ 0 w 157"/>
              <a:gd name="T11" fmla="*/ 309421 h 157"/>
              <a:gd name="T12" fmla="*/ 100235 w 157"/>
              <a:gd name="T13" fmla="*/ 261482 h 157"/>
              <a:gd name="T14" fmla="*/ 74087 w 157"/>
              <a:gd name="T15" fmla="*/ 161247 h 157"/>
              <a:gd name="T16" fmla="*/ 161247 w 157"/>
              <a:gd name="T17" fmla="*/ 74087 h 157"/>
              <a:gd name="T18" fmla="*/ 265840 w 157"/>
              <a:gd name="T19" fmla="*/ 95877 h 157"/>
              <a:gd name="T20" fmla="*/ 309421 w 157"/>
              <a:gd name="T21" fmla="*/ 0 h 157"/>
              <a:gd name="T22" fmla="*/ 414014 w 157"/>
              <a:gd name="T23" fmla="*/ 91519 h 157"/>
              <a:gd name="T24" fmla="*/ 466310 w 157"/>
              <a:gd name="T25" fmla="*/ 113309 h 157"/>
              <a:gd name="T26" fmla="*/ 610125 w 157"/>
              <a:gd name="T27" fmla="*/ 122025 h 157"/>
              <a:gd name="T28" fmla="*/ 570903 w 157"/>
              <a:gd name="T29" fmla="*/ 222260 h 157"/>
              <a:gd name="T30" fmla="*/ 662422 w 157"/>
              <a:gd name="T31" fmla="*/ 278914 h 157"/>
              <a:gd name="T32" fmla="*/ 684212 w 157"/>
              <a:gd name="T33" fmla="*/ 374791 h 157"/>
              <a:gd name="T34" fmla="*/ 588335 w 157"/>
              <a:gd name="T35" fmla="*/ 418372 h 157"/>
              <a:gd name="T36" fmla="*/ 610125 w 157"/>
              <a:gd name="T37" fmla="*/ 522965 h 157"/>
              <a:gd name="T38" fmla="*/ 522965 w 157"/>
              <a:gd name="T39" fmla="*/ 610125 h 157"/>
              <a:gd name="T40" fmla="*/ 422730 w 157"/>
              <a:gd name="T41" fmla="*/ 583977 h 157"/>
              <a:gd name="T42" fmla="*/ 374791 w 157"/>
              <a:gd name="T43" fmla="*/ 684212 h 157"/>
              <a:gd name="T44" fmla="*/ 383507 w 157"/>
              <a:gd name="T45" fmla="*/ 588335 h 157"/>
              <a:gd name="T46" fmla="*/ 488100 w 157"/>
              <a:gd name="T47" fmla="*/ 544755 h 157"/>
              <a:gd name="T48" fmla="*/ 544755 w 157"/>
              <a:gd name="T49" fmla="*/ 483742 h 157"/>
              <a:gd name="T50" fmla="*/ 588335 w 157"/>
              <a:gd name="T51" fmla="*/ 383507 h 157"/>
              <a:gd name="T52" fmla="*/ 588335 w 157"/>
              <a:gd name="T53" fmla="*/ 300705 h 157"/>
              <a:gd name="T54" fmla="*/ 544755 w 157"/>
              <a:gd name="T55" fmla="*/ 196112 h 157"/>
              <a:gd name="T56" fmla="*/ 488100 w 157"/>
              <a:gd name="T57" fmla="*/ 139457 h 157"/>
              <a:gd name="T58" fmla="*/ 383507 w 157"/>
              <a:gd name="T59" fmla="*/ 95877 h 157"/>
              <a:gd name="T60" fmla="*/ 300705 w 157"/>
              <a:gd name="T61" fmla="*/ 95877 h 157"/>
              <a:gd name="T62" fmla="*/ 200470 w 157"/>
              <a:gd name="T63" fmla="*/ 139457 h 157"/>
              <a:gd name="T64" fmla="*/ 139457 w 157"/>
              <a:gd name="T65" fmla="*/ 196112 h 157"/>
              <a:gd name="T66" fmla="*/ 95877 w 157"/>
              <a:gd name="T67" fmla="*/ 300705 h 157"/>
              <a:gd name="T68" fmla="*/ 95877 w 157"/>
              <a:gd name="T69" fmla="*/ 383507 h 157"/>
              <a:gd name="T70" fmla="*/ 139457 w 157"/>
              <a:gd name="T71" fmla="*/ 483742 h 157"/>
              <a:gd name="T72" fmla="*/ 200470 w 157"/>
              <a:gd name="T73" fmla="*/ 544755 h 157"/>
              <a:gd name="T74" fmla="*/ 300705 w 157"/>
              <a:gd name="T75" fmla="*/ 588335 h 157"/>
              <a:gd name="T76" fmla="*/ 100235 w 157"/>
              <a:gd name="T77" fmla="*/ 540397 h 157"/>
              <a:gd name="T78" fmla="*/ 588335 w 157"/>
              <a:gd name="T79" fmla="*/ 536039 h 157"/>
              <a:gd name="T80" fmla="*/ 30506 w 157"/>
              <a:gd name="T81" fmla="*/ 374791 h 157"/>
              <a:gd name="T82" fmla="*/ 653706 w 157"/>
              <a:gd name="T83" fmla="*/ 374791 h 157"/>
              <a:gd name="T84" fmla="*/ 30506 w 157"/>
              <a:gd name="T85" fmla="*/ 374791 h 157"/>
              <a:gd name="T86" fmla="*/ 540397 w 157"/>
              <a:gd name="T87" fmla="*/ 95877 h 157"/>
              <a:gd name="T88" fmla="*/ 248408 w 157"/>
              <a:gd name="T89" fmla="*/ 435804 h 157"/>
              <a:gd name="T90" fmla="*/ 440162 w 157"/>
              <a:gd name="T91" fmla="*/ 244050 h 157"/>
              <a:gd name="T92" fmla="*/ 344285 w 157"/>
              <a:gd name="T93" fmla="*/ 479384 h 157"/>
              <a:gd name="T94" fmla="*/ 239692 w 157"/>
              <a:gd name="T95" fmla="*/ 318137 h 157"/>
              <a:gd name="T96" fmla="*/ 366075 w 157"/>
              <a:gd name="T97" fmla="*/ 444520 h 157"/>
              <a:gd name="T98" fmla="*/ 344285 w 157"/>
              <a:gd name="T99" fmla="*/ 235334 h 1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7" h="157">
                <a:moveTo>
                  <a:pt x="86" y="157"/>
                </a:moveTo>
                <a:cubicBezTo>
                  <a:pt x="71" y="157"/>
                  <a:pt x="71" y="157"/>
                  <a:pt x="71" y="157"/>
                </a:cubicBezTo>
                <a:cubicBezTo>
                  <a:pt x="68" y="157"/>
                  <a:pt x="65" y="154"/>
                  <a:pt x="64" y="151"/>
                </a:cubicBezTo>
                <a:cubicBezTo>
                  <a:pt x="62" y="136"/>
                  <a:pt x="62" y="136"/>
                  <a:pt x="62" y="136"/>
                </a:cubicBezTo>
                <a:cubicBezTo>
                  <a:pt x="62" y="135"/>
                  <a:pt x="61" y="135"/>
                  <a:pt x="61" y="134"/>
                </a:cubicBezTo>
                <a:cubicBezTo>
                  <a:pt x="58" y="133"/>
                  <a:pt x="55" y="132"/>
                  <a:pt x="52" y="131"/>
                </a:cubicBezTo>
                <a:cubicBezTo>
                  <a:pt x="51" y="130"/>
                  <a:pt x="50" y="130"/>
                  <a:pt x="50" y="131"/>
                </a:cubicBezTo>
                <a:cubicBezTo>
                  <a:pt x="37" y="140"/>
                  <a:pt x="37" y="140"/>
                  <a:pt x="37" y="140"/>
                </a:cubicBezTo>
                <a:cubicBezTo>
                  <a:pt x="35" y="142"/>
                  <a:pt x="31" y="142"/>
                  <a:pt x="29" y="139"/>
                </a:cubicBezTo>
                <a:cubicBezTo>
                  <a:pt x="18" y="129"/>
                  <a:pt x="18" y="129"/>
                  <a:pt x="18" y="129"/>
                </a:cubicBezTo>
                <a:cubicBezTo>
                  <a:pt x="15" y="126"/>
                  <a:pt x="15" y="122"/>
                  <a:pt x="17" y="120"/>
                </a:cubicBezTo>
                <a:cubicBezTo>
                  <a:pt x="26" y="107"/>
                  <a:pt x="26" y="107"/>
                  <a:pt x="26" y="107"/>
                </a:cubicBezTo>
                <a:cubicBezTo>
                  <a:pt x="27" y="107"/>
                  <a:pt x="27" y="106"/>
                  <a:pt x="26" y="105"/>
                </a:cubicBezTo>
                <a:cubicBezTo>
                  <a:pt x="25" y="102"/>
                  <a:pt x="24" y="99"/>
                  <a:pt x="23" y="96"/>
                </a:cubicBezTo>
                <a:cubicBezTo>
                  <a:pt x="22" y="96"/>
                  <a:pt x="22" y="95"/>
                  <a:pt x="21" y="95"/>
                </a:cubicBezTo>
                <a:cubicBezTo>
                  <a:pt x="6" y="93"/>
                  <a:pt x="6" y="93"/>
                  <a:pt x="6" y="93"/>
                </a:cubicBezTo>
                <a:cubicBezTo>
                  <a:pt x="3" y="92"/>
                  <a:pt x="0" y="89"/>
                  <a:pt x="0" y="86"/>
                </a:cubicBezTo>
                <a:cubicBezTo>
                  <a:pt x="0" y="71"/>
                  <a:pt x="0" y="71"/>
                  <a:pt x="0" y="71"/>
                </a:cubicBezTo>
                <a:cubicBezTo>
                  <a:pt x="0" y="67"/>
                  <a:pt x="3" y="64"/>
                  <a:pt x="6" y="64"/>
                </a:cubicBezTo>
                <a:cubicBezTo>
                  <a:pt x="21" y="62"/>
                  <a:pt x="21" y="62"/>
                  <a:pt x="21" y="62"/>
                </a:cubicBezTo>
                <a:cubicBezTo>
                  <a:pt x="22" y="61"/>
                  <a:pt x="22" y="61"/>
                  <a:pt x="23" y="60"/>
                </a:cubicBezTo>
                <a:cubicBezTo>
                  <a:pt x="24" y="57"/>
                  <a:pt x="25" y="54"/>
                  <a:pt x="26" y="51"/>
                </a:cubicBezTo>
                <a:cubicBezTo>
                  <a:pt x="27" y="51"/>
                  <a:pt x="27" y="50"/>
                  <a:pt x="26" y="50"/>
                </a:cubicBezTo>
                <a:cubicBezTo>
                  <a:pt x="17" y="37"/>
                  <a:pt x="17" y="37"/>
                  <a:pt x="17" y="37"/>
                </a:cubicBezTo>
                <a:cubicBezTo>
                  <a:pt x="15" y="34"/>
                  <a:pt x="15" y="30"/>
                  <a:pt x="18" y="28"/>
                </a:cubicBezTo>
                <a:cubicBezTo>
                  <a:pt x="29" y="17"/>
                  <a:pt x="29" y="17"/>
                  <a:pt x="29" y="17"/>
                </a:cubicBezTo>
                <a:cubicBezTo>
                  <a:pt x="31" y="15"/>
                  <a:pt x="35" y="15"/>
                  <a:pt x="37" y="17"/>
                </a:cubicBezTo>
                <a:cubicBezTo>
                  <a:pt x="50" y="26"/>
                  <a:pt x="50" y="26"/>
                  <a:pt x="50" y="26"/>
                </a:cubicBezTo>
                <a:cubicBezTo>
                  <a:pt x="50" y="26"/>
                  <a:pt x="51" y="26"/>
                  <a:pt x="52" y="26"/>
                </a:cubicBezTo>
                <a:cubicBezTo>
                  <a:pt x="55" y="24"/>
                  <a:pt x="58" y="23"/>
                  <a:pt x="61" y="22"/>
                </a:cubicBezTo>
                <a:cubicBezTo>
                  <a:pt x="61" y="22"/>
                  <a:pt x="62" y="22"/>
                  <a:pt x="62" y="21"/>
                </a:cubicBezTo>
                <a:cubicBezTo>
                  <a:pt x="64" y="5"/>
                  <a:pt x="64" y="5"/>
                  <a:pt x="64" y="5"/>
                </a:cubicBezTo>
                <a:cubicBezTo>
                  <a:pt x="65" y="2"/>
                  <a:pt x="68" y="0"/>
                  <a:pt x="71" y="0"/>
                </a:cubicBezTo>
                <a:cubicBezTo>
                  <a:pt x="86" y="0"/>
                  <a:pt x="86" y="0"/>
                  <a:pt x="86" y="0"/>
                </a:cubicBezTo>
                <a:cubicBezTo>
                  <a:pt x="90" y="0"/>
                  <a:pt x="93" y="2"/>
                  <a:pt x="93" y="5"/>
                </a:cubicBezTo>
                <a:cubicBezTo>
                  <a:pt x="95" y="21"/>
                  <a:pt x="95" y="21"/>
                  <a:pt x="95" y="21"/>
                </a:cubicBezTo>
                <a:cubicBezTo>
                  <a:pt x="96" y="22"/>
                  <a:pt x="96" y="22"/>
                  <a:pt x="97" y="22"/>
                </a:cubicBezTo>
                <a:cubicBezTo>
                  <a:pt x="100" y="23"/>
                  <a:pt x="103" y="24"/>
                  <a:pt x="106" y="26"/>
                </a:cubicBezTo>
                <a:cubicBezTo>
                  <a:pt x="106" y="26"/>
                  <a:pt x="107" y="26"/>
                  <a:pt x="107" y="26"/>
                </a:cubicBezTo>
                <a:cubicBezTo>
                  <a:pt x="120" y="17"/>
                  <a:pt x="120" y="17"/>
                  <a:pt x="120" y="17"/>
                </a:cubicBezTo>
                <a:cubicBezTo>
                  <a:pt x="123" y="15"/>
                  <a:pt x="127" y="15"/>
                  <a:pt x="129" y="17"/>
                </a:cubicBezTo>
                <a:cubicBezTo>
                  <a:pt x="140" y="28"/>
                  <a:pt x="140" y="28"/>
                  <a:pt x="140" y="28"/>
                </a:cubicBezTo>
                <a:cubicBezTo>
                  <a:pt x="142" y="30"/>
                  <a:pt x="142" y="34"/>
                  <a:pt x="140" y="37"/>
                </a:cubicBezTo>
                <a:cubicBezTo>
                  <a:pt x="131" y="50"/>
                  <a:pt x="131" y="50"/>
                  <a:pt x="131" y="50"/>
                </a:cubicBezTo>
                <a:cubicBezTo>
                  <a:pt x="131" y="50"/>
                  <a:pt x="131" y="51"/>
                  <a:pt x="131" y="51"/>
                </a:cubicBezTo>
                <a:cubicBezTo>
                  <a:pt x="133" y="54"/>
                  <a:pt x="134" y="57"/>
                  <a:pt x="135" y="60"/>
                </a:cubicBezTo>
                <a:cubicBezTo>
                  <a:pt x="135" y="61"/>
                  <a:pt x="135" y="61"/>
                  <a:pt x="136" y="62"/>
                </a:cubicBezTo>
                <a:cubicBezTo>
                  <a:pt x="152" y="64"/>
                  <a:pt x="152" y="64"/>
                  <a:pt x="152" y="64"/>
                </a:cubicBezTo>
                <a:cubicBezTo>
                  <a:pt x="152" y="64"/>
                  <a:pt x="152" y="64"/>
                  <a:pt x="152" y="64"/>
                </a:cubicBezTo>
                <a:cubicBezTo>
                  <a:pt x="155" y="64"/>
                  <a:pt x="157" y="67"/>
                  <a:pt x="157" y="71"/>
                </a:cubicBezTo>
                <a:cubicBezTo>
                  <a:pt x="157" y="86"/>
                  <a:pt x="157" y="86"/>
                  <a:pt x="157" y="86"/>
                </a:cubicBezTo>
                <a:cubicBezTo>
                  <a:pt x="157" y="89"/>
                  <a:pt x="155" y="92"/>
                  <a:pt x="151" y="93"/>
                </a:cubicBezTo>
                <a:cubicBezTo>
                  <a:pt x="136" y="95"/>
                  <a:pt x="136" y="95"/>
                  <a:pt x="136" y="95"/>
                </a:cubicBezTo>
                <a:cubicBezTo>
                  <a:pt x="135" y="95"/>
                  <a:pt x="135" y="96"/>
                  <a:pt x="135" y="96"/>
                </a:cubicBezTo>
                <a:cubicBezTo>
                  <a:pt x="134" y="99"/>
                  <a:pt x="133" y="102"/>
                  <a:pt x="131" y="105"/>
                </a:cubicBezTo>
                <a:cubicBezTo>
                  <a:pt x="131" y="106"/>
                  <a:pt x="131" y="107"/>
                  <a:pt x="131" y="107"/>
                </a:cubicBezTo>
                <a:cubicBezTo>
                  <a:pt x="140" y="120"/>
                  <a:pt x="140" y="120"/>
                  <a:pt x="140" y="120"/>
                </a:cubicBezTo>
                <a:cubicBezTo>
                  <a:pt x="142" y="122"/>
                  <a:pt x="142" y="126"/>
                  <a:pt x="140" y="129"/>
                </a:cubicBezTo>
                <a:cubicBezTo>
                  <a:pt x="129" y="139"/>
                  <a:pt x="129" y="139"/>
                  <a:pt x="129" y="139"/>
                </a:cubicBezTo>
                <a:cubicBezTo>
                  <a:pt x="127" y="142"/>
                  <a:pt x="123" y="142"/>
                  <a:pt x="120" y="140"/>
                </a:cubicBezTo>
                <a:cubicBezTo>
                  <a:pt x="107" y="131"/>
                  <a:pt x="107" y="131"/>
                  <a:pt x="107" y="131"/>
                </a:cubicBezTo>
                <a:cubicBezTo>
                  <a:pt x="107" y="130"/>
                  <a:pt x="106" y="130"/>
                  <a:pt x="106" y="131"/>
                </a:cubicBezTo>
                <a:cubicBezTo>
                  <a:pt x="103" y="132"/>
                  <a:pt x="100" y="133"/>
                  <a:pt x="97" y="134"/>
                </a:cubicBezTo>
                <a:cubicBezTo>
                  <a:pt x="96" y="135"/>
                  <a:pt x="96" y="135"/>
                  <a:pt x="95" y="136"/>
                </a:cubicBezTo>
                <a:cubicBezTo>
                  <a:pt x="93" y="151"/>
                  <a:pt x="93" y="151"/>
                  <a:pt x="93" y="151"/>
                </a:cubicBezTo>
                <a:cubicBezTo>
                  <a:pt x="93" y="154"/>
                  <a:pt x="90" y="157"/>
                  <a:pt x="86" y="157"/>
                </a:cubicBezTo>
                <a:close/>
                <a:moveTo>
                  <a:pt x="71" y="150"/>
                </a:moveTo>
                <a:cubicBezTo>
                  <a:pt x="86" y="150"/>
                  <a:pt x="86" y="150"/>
                  <a:pt x="86" y="150"/>
                </a:cubicBezTo>
                <a:cubicBezTo>
                  <a:pt x="88" y="135"/>
                  <a:pt x="88" y="135"/>
                  <a:pt x="88" y="135"/>
                </a:cubicBezTo>
                <a:cubicBezTo>
                  <a:pt x="89" y="131"/>
                  <a:pt x="91" y="129"/>
                  <a:pt x="95" y="128"/>
                </a:cubicBezTo>
                <a:cubicBezTo>
                  <a:pt x="97" y="127"/>
                  <a:pt x="100" y="126"/>
                  <a:pt x="102" y="124"/>
                </a:cubicBezTo>
                <a:cubicBezTo>
                  <a:pt x="105" y="123"/>
                  <a:pt x="109" y="123"/>
                  <a:pt x="112" y="125"/>
                </a:cubicBezTo>
                <a:cubicBezTo>
                  <a:pt x="124" y="134"/>
                  <a:pt x="124" y="134"/>
                  <a:pt x="124" y="134"/>
                </a:cubicBezTo>
                <a:cubicBezTo>
                  <a:pt x="134" y="124"/>
                  <a:pt x="134" y="124"/>
                  <a:pt x="134" y="124"/>
                </a:cubicBezTo>
                <a:cubicBezTo>
                  <a:pt x="125" y="111"/>
                  <a:pt x="125" y="111"/>
                  <a:pt x="125" y="111"/>
                </a:cubicBezTo>
                <a:cubicBezTo>
                  <a:pt x="123" y="109"/>
                  <a:pt x="123" y="105"/>
                  <a:pt x="125" y="102"/>
                </a:cubicBezTo>
                <a:cubicBezTo>
                  <a:pt x="126" y="99"/>
                  <a:pt x="127" y="97"/>
                  <a:pt x="128" y="94"/>
                </a:cubicBezTo>
                <a:cubicBezTo>
                  <a:pt x="129" y="91"/>
                  <a:pt x="132" y="89"/>
                  <a:pt x="135" y="88"/>
                </a:cubicBezTo>
                <a:cubicBezTo>
                  <a:pt x="150" y="86"/>
                  <a:pt x="150" y="86"/>
                  <a:pt x="150" y="86"/>
                </a:cubicBezTo>
                <a:cubicBezTo>
                  <a:pt x="150" y="71"/>
                  <a:pt x="150" y="71"/>
                  <a:pt x="150" y="71"/>
                </a:cubicBezTo>
                <a:cubicBezTo>
                  <a:pt x="135" y="69"/>
                  <a:pt x="135" y="69"/>
                  <a:pt x="135" y="69"/>
                </a:cubicBezTo>
                <a:cubicBezTo>
                  <a:pt x="132" y="68"/>
                  <a:pt x="129" y="66"/>
                  <a:pt x="128" y="62"/>
                </a:cubicBezTo>
                <a:cubicBezTo>
                  <a:pt x="127" y="60"/>
                  <a:pt x="126" y="57"/>
                  <a:pt x="125" y="55"/>
                </a:cubicBezTo>
                <a:cubicBezTo>
                  <a:pt x="123" y="52"/>
                  <a:pt x="123" y="48"/>
                  <a:pt x="125" y="45"/>
                </a:cubicBezTo>
                <a:cubicBezTo>
                  <a:pt x="134" y="33"/>
                  <a:pt x="134" y="33"/>
                  <a:pt x="134" y="33"/>
                </a:cubicBezTo>
                <a:cubicBezTo>
                  <a:pt x="124" y="23"/>
                  <a:pt x="124" y="23"/>
                  <a:pt x="124" y="23"/>
                </a:cubicBezTo>
                <a:cubicBezTo>
                  <a:pt x="112" y="32"/>
                  <a:pt x="112" y="32"/>
                  <a:pt x="112" y="32"/>
                </a:cubicBezTo>
                <a:cubicBezTo>
                  <a:pt x="109" y="34"/>
                  <a:pt x="105" y="34"/>
                  <a:pt x="102" y="32"/>
                </a:cubicBezTo>
                <a:cubicBezTo>
                  <a:pt x="100" y="31"/>
                  <a:pt x="97" y="30"/>
                  <a:pt x="95" y="29"/>
                </a:cubicBezTo>
                <a:cubicBezTo>
                  <a:pt x="91" y="28"/>
                  <a:pt x="89" y="25"/>
                  <a:pt x="88" y="22"/>
                </a:cubicBezTo>
                <a:cubicBezTo>
                  <a:pt x="86" y="7"/>
                  <a:pt x="86" y="7"/>
                  <a:pt x="86" y="7"/>
                </a:cubicBezTo>
                <a:cubicBezTo>
                  <a:pt x="71" y="7"/>
                  <a:pt x="71" y="7"/>
                  <a:pt x="71" y="7"/>
                </a:cubicBezTo>
                <a:cubicBezTo>
                  <a:pt x="69" y="22"/>
                  <a:pt x="69" y="22"/>
                  <a:pt x="69" y="22"/>
                </a:cubicBezTo>
                <a:cubicBezTo>
                  <a:pt x="68" y="25"/>
                  <a:pt x="66" y="28"/>
                  <a:pt x="63" y="29"/>
                </a:cubicBezTo>
                <a:cubicBezTo>
                  <a:pt x="60" y="30"/>
                  <a:pt x="58" y="31"/>
                  <a:pt x="55" y="32"/>
                </a:cubicBezTo>
                <a:cubicBezTo>
                  <a:pt x="52" y="34"/>
                  <a:pt x="48" y="34"/>
                  <a:pt x="46" y="32"/>
                </a:cubicBezTo>
                <a:cubicBezTo>
                  <a:pt x="33" y="23"/>
                  <a:pt x="33" y="23"/>
                  <a:pt x="33" y="23"/>
                </a:cubicBezTo>
                <a:cubicBezTo>
                  <a:pt x="23" y="33"/>
                  <a:pt x="23" y="33"/>
                  <a:pt x="23" y="33"/>
                </a:cubicBezTo>
                <a:cubicBezTo>
                  <a:pt x="32" y="45"/>
                  <a:pt x="32" y="45"/>
                  <a:pt x="32" y="45"/>
                </a:cubicBezTo>
                <a:cubicBezTo>
                  <a:pt x="34" y="48"/>
                  <a:pt x="34" y="52"/>
                  <a:pt x="33" y="55"/>
                </a:cubicBezTo>
                <a:cubicBezTo>
                  <a:pt x="31" y="57"/>
                  <a:pt x="30" y="60"/>
                  <a:pt x="29" y="62"/>
                </a:cubicBezTo>
                <a:cubicBezTo>
                  <a:pt x="28" y="66"/>
                  <a:pt x="26" y="68"/>
                  <a:pt x="22" y="69"/>
                </a:cubicBezTo>
                <a:cubicBezTo>
                  <a:pt x="7" y="71"/>
                  <a:pt x="7" y="71"/>
                  <a:pt x="7" y="71"/>
                </a:cubicBezTo>
                <a:cubicBezTo>
                  <a:pt x="7" y="86"/>
                  <a:pt x="7" y="86"/>
                  <a:pt x="7" y="86"/>
                </a:cubicBezTo>
                <a:cubicBezTo>
                  <a:pt x="22" y="88"/>
                  <a:pt x="22" y="88"/>
                  <a:pt x="22" y="88"/>
                </a:cubicBezTo>
                <a:cubicBezTo>
                  <a:pt x="26" y="89"/>
                  <a:pt x="28" y="91"/>
                  <a:pt x="29" y="94"/>
                </a:cubicBezTo>
                <a:cubicBezTo>
                  <a:pt x="30" y="97"/>
                  <a:pt x="31" y="99"/>
                  <a:pt x="33" y="102"/>
                </a:cubicBezTo>
                <a:cubicBezTo>
                  <a:pt x="34" y="105"/>
                  <a:pt x="34" y="109"/>
                  <a:pt x="32" y="111"/>
                </a:cubicBezTo>
                <a:cubicBezTo>
                  <a:pt x="23" y="124"/>
                  <a:pt x="23" y="124"/>
                  <a:pt x="23" y="124"/>
                </a:cubicBezTo>
                <a:cubicBezTo>
                  <a:pt x="33" y="134"/>
                  <a:pt x="33" y="134"/>
                  <a:pt x="33" y="134"/>
                </a:cubicBezTo>
                <a:cubicBezTo>
                  <a:pt x="46" y="125"/>
                  <a:pt x="46" y="125"/>
                  <a:pt x="46" y="125"/>
                </a:cubicBezTo>
                <a:cubicBezTo>
                  <a:pt x="48" y="123"/>
                  <a:pt x="52" y="123"/>
                  <a:pt x="55" y="124"/>
                </a:cubicBezTo>
                <a:cubicBezTo>
                  <a:pt x="58" y="126"/>
                  <a:pt x="60" y="127"/>
                  <a:pt x="63" y="128"/>
                </a:cubicBezTo>
                <a:cubicBezTo>
                  <a:pt x="66" y="129"/>
                  <a:pt x="68" y="131"/>
                  <a:pt x="69" y="135"/>
                </a:cubicBezTo>
                <a:lnTo>
                  <a:pt x="71" y="150"/>
                </a:lnTo>
                <a:close/>
                <a:moveTo>
                  <a:pt x="23" y="124"/>
                </a:moveTo>
                <a:cubicBezTo>
                  <a:pt x="23" y="124"/>
                  <a:pt x="23" y="124"/>
                  <a:pt x="23" y="124"/>
                </a:cubicBezTo>
                <a:cubicBezTo>
                  <a:pt x="23" y="124"/>
                  <a:pt x="23" y="124"/>
                  <a:pt x="23" y="124"/>
                </a:cubicBezTo>
                <a:close/>
                <a:moveTo>
                  <a:pt x="135" y="123"/>
                </a:moveTo>
                <a:cubicBezTo>
                  <a:pt x="135" y="123"/>
                  <a:pt x="135" y="123"/>
                  <a:pt x="135" y="123"/>
                </a:cubicBezTo>
                <a:close/>
                <a:moveTo>
                  <a:pt x="150" y="86"/>
                </a:moveTo>
                <a:cubicBezTo>
                  <a:pt x="150" y="86"/>
                  <a:pt x="150" y="86"/>
                  <a:pt x="150" y="86"/>
                </a:cubicBezTo>
                <a:close/>
                <a:moveTo>
                  <a:pt x="7" y="86"/>
                </a:moveTo>
                <a:cubicBezTo>
                  <a:pt x="7" y="86"/>
                  <a:pt x="7" y="86"/>
                  <a:pt x="7" y="86"/>
                </a:cubicBezTo>
                <a:close/>
                <a:moveTo>
                  <a:pt x="150" y="86"/>
                </a:moveTo>
                <a:cubicBezTo>
                  <a:pt x="150" y="86"/>
                  <a:pt x="150" y="86"/>
                  <a:pt x="150" y="86"/>
                </a:cubicBezTo>
                <a:close/>
                <a:moveTo>
                  <a:pt x="7" y="86"/>
                </a:moveTo>
                <a:cubicBezTo>
                  <a:pt x="7" y="86"/>
                  <a:pt x="7" y="86"/>
                  <a:pt x="7" y="86"/>
                </a:cubicBezTo>
                <a:cubicBezTo>
                  <a:pt x="7" y="86"/>
                  <a:pt x="7" y="86"/>
                  <a:pt x="7" y="86"/>
                </a:cubicBezTo>
                <a:close/>
                <a:moveTo>
                  <a:pt x="124" y="22"/>
                </a:moveTo>
                <a:cubicBezTo>
                  <a:pt x="124" y="22"/>
                  <a:pt x="124" y="22"/>
                  <a:pt x="124" y="22"/>
                </a:cubicBezTo>
                <a:close/>
                <a:moveTo>
                  <a:pt x="124" y="22"/>
                </a:moveTo>
                <a:cubicBezTo>
                  <a:pt x="124" y="22"/>
                  <a:pt x="124" y="22"/>
                  <a:pt x="124" y="22"/>
                </a:cubicBezTo>
                <a:close/>
                <a:moveTo>
                  <a:pt x="79" y="110"/>
                </a:moveTo>
                <a:cubicBezTo>
                  <a:pt x="70" y="110"/>
                  <a:pt x="62" y="106"/>
                  <a:pt x="57" y="100"/>
                </a:cubicBezTo>
                <a:cubicBezTo>
                  <a:pt x="49" y="93"/>
                  <a:pt x="46" y="82"/>
                  <a:pt x="48" y="71"/>
                </a:cubicBezTo>
                <a:cubicBezTo>
                  <a:pt x="51" y="59"/>
                  <a:pt x="60" y="50"/>
                  <a:pt x="72" y="48"/>
                </a:cubicBezTo>
                <a:cubicBezTo>
                  <a:pt x="82" y="46"/>
                  <a:pt x="93" y="49"/>
                  <a:pt x="101" y="56"/>
                </a:cubicBezTo>
                <a:cubicBezTo>
                  <a:pt x="108" y="64"/>
                  <a:pt x="111" y="75"/>
                  <a:pt x="109" y="85"/>
                </a:cubicBezTo>
                <a:cubicBezTo>
                  <a:pt x="107" y="97"/>
                  <a:pt x="97" y="106"/>
                  <a:pt x="86" y="109"/>
                </a:cubicBezTo>
                <a:cubicBezTo>
                  <a:pt x="83" y="109"/>
                  <a:pt x="81" y="110"/>
                  <a:pt x="79" y="110"/>
                </a:cubicBezTo>
                <a:close/>
                <a:moveTo>
                  <a:pt x="79" y="54"/>
                </a:moveTo>
                <a:cubicBezTo>
                  <a:pt x="77" y="54"/>
                  <a:pt x="75" y="54"/>
                  <a:pt x="73" y="55"/>
                </a:cubicBezTo>
                <a:cubicBezTo>
                  <a:pt x="64" y="57"/>
                  <a:pt x="57" y="64"/>
                  <a:pt x="55" y="73"/>
                </a:cubicBezTo>
                <a:cubicBezTo>
                  <a:pt x="53" y="81"/>
                  <a:pt x="56" y="89"/>
                  <a:pt x="62" y="95"/>
                </a:cubicBezTo>
                <a:cubicBezTo>
                  <a:pt x="68" y="101"/>
                  <a:pt x="76" y="104"/>
                  <a:pt x="84" y="102"/>
                </a:cubicBezTo>
                <a:cubicBezTo>
                  <a:pt x="84" y="102"/>
                  <a:pt x="84" y="102"/>
                  <a:pt x="84" y="102"/>
                </a:cubicBezTo>
                <a:cubicBezTo>
                  <a:pt x="93" y="100"/>
                  <a:pt x="100" y="93"/>
                  <a:pt x="102" y="84"/>
                </a:cubicBezTo>
                <a:cubicBezTo>
                  <a:pt x="104" y="76"/>
                  <a:pt x="102" y="67"/>
                  <a:pt x="96" y="61"/>
                </a:cubicBezTo>
                <a:cubicBezTo>
                  <a:pt x="91" y="57"/>
                  <a:pt x="85" y="54"/>
                  <a:pt x="79" y="54"/>
                </a:cubicBezTo>
                <a:close/>
              </a:path>
            </a:pathLst>
          </a:custGeom>
          <a:solidFill>
            <a:schemeClr val="bg1"/>
          </a:solidFill>
          <a:ln>
            <a:solidFill>
              <a:schemeClr val="bg1"/>
            </a:solidFill>
          </a:ln>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262626"/>
              </a:solidFill>
              <a:effectLst/>
              <a:uLnTx/>
              <a:uFillTx/>
              <a:latin typeface="Calibri" panose="020F0502020204030204" charset="0"/>
              <a:ea typeface="+mn-ea"/>
              <a:cs typeface="+mn-ea"/>
            </a:endParaRPr>
          </a:p>
        </p:txBody>
      </p:sp>
      <p:sp>
        <p:nvSpPr>
          <p:cNvPr id="12" name="Freeform 19"/>
          <p:cNvSpPr>
            <a:spLocks noEditPoints="1"/>
          </p:cNvSpPr>
          <p:nvPr>
            <p:custDataLst>
              <p:tags r:id="rId17"/>
            </p:custDataLst>
          </p:nvPr>
        </p:nvSpPr>
        <p:spPr bwMode="auto">
          <a:xfrm>
            <a:off x="9703435" y="5227320"/>
            <a:ext cx="434975" cy="435610"/>
          </a:xfrm>
          <a:custGeom>
            <a:avLst/>
            <a:gdLst>
              <a:gd name="T0" fmla="*/ 278914 w 157"/>
              <a:gd name="T1" fmla="*/ 658064 h 157"/>
              <a:gd name="T2" fmla="*/ 226618 w 157"/>
              <a:gd name="T3" fmla="*/ 570903 h 157"/>
              <a:gd name="T4" fmla="*/ 126383 w 157"/>
              <a:gd name="T5" fmla="*/ 605767 h 157"/>
              <a:gd name="T6" fmla="*/ 113309 w 157"/>
              <a:gd name="T7" fmla="*/ 466310 h 157"/>
              <a:gd name="T8" fmla="*/ 91519 w 157"/>
              <a:gd name="T9" fmla="*/ 414014 h 157"/>
              <a:gd name="T10" fmla="*/ 0 w 157"/>
              <a:gd name="T11" fmla="*/ 309421 h 157"/>
              <a:gd name="T12" fmla="*/ 100235 w 157"/>
              <a:gd name="T13" fmla="*/ 261482 h 157"/>
              <a:gd name="T14" fmla="*/ 74087 w 157"/>
              <a:gd name="T15" fmla="*/ 161247 h 157"/>
              <a:gd name="T16" fmla="*/ 161247 w 157"/>
              <a:gd name="T17" fmla="*/ 74087 h 157"/>
              <a:gd name="T18" fmla="*/ 265840 w 157"/>
              <a:gd name="T19" fmla="*/ 95877 h 157"/>
              <a:gd name="T20" fmla="*/ 309421 w 157"/>
              <a:gd name="T21" fmla="*/ 0 h 157"/>
              <a:gd name="T22" fmla="*/ 414014 w 157"/>
              <a:gd name="T23" fmla="*/ 91519 h 157"/>
              <a:gd name="T24" fmla="*/ 466310 w 157"/>
              <a:gd name="T25" fmla="*/ 113309 h 157"/>
              <a:gd name="T26" fmla="*/ 610125 w 157"/>
              <a:gd name="T27" fmla="*/ 122025 h 157"/>
              <a:gd name="T28" fmla="*/ 570903 w 157"/>
              <a:gd name="T29" fmla="*/ 222260 h 157"/>
              <a:gd name="T30" fmla="*/ 662422 w 157"/>
              <a:gd name="T31" fmla="*/ 278914 h 157"/>
              <a:gd name="T32" fmla="*/ 684212 w 157"/>
              <a:gd name="T33" fmla="*/ 374791 h 157"/>
              <a:gd name="T34" fmla="*/ 588335 w 157"/>
              <a:gd name="T35" fmla="*/ 418372 h 157"/>
              <a:gd name="T36" fmla="*/ 610125 w 157"/>
              <a:gd name="T37" fmla="*/ 522965 h 157"/>
              <a:gd name="T38" fmla="*/ 522965 w 157"/>
              <a:gd name="T39" fmla="*/ 610125 h 157"/>
              <a:gd name="T40" fmla="*/ 422730 w 157"/>
              <a:gd name="T41" fmla="*/ 583977 h 157"/>
              <a:gd name="T42" fmla="*/ 374791 w 157"/>
              <a:gd name="T43" fmla="*/ 684212 h 157"/>
              <a:gd name="T44" fmla="*/ 383507 w 157"/>
              <a:gd name="T45" fmla="*/ 588335 h 157"/>
              <a:gd name="T46" fmla="*/ 488100 w 157"/>
              <a:gd name="T47" fmla="*/ 544755 h 157"/>
              <a:gd name="T48" fmla="*/ 544755 w 157"/>
              <a:gd name="T49" fmla="*/ 483742 h 157"/>
              <a:gd name="T50" fmla="*/ 588335 w 157"/>
              <a:gd name="T51" fmla="*/ 383507 h 157"/>
              <a:gd name="T52" fmla="*/ 588335 w 157"/>
              <a:gd name="T53" fmla="*/ 300705 h 157"/>
              <a:gd name="T54" fmla="*/ 544755 w 157"/>
              <a:gd name="T55" fmla="*/ 196112 h 157"/>
              <a:gd name="T56" fmla="*/ 488100 w 157"/>
              <a:gd name="T57" fmla="*/ 139457 h 157"/>
              <a:gd name="T58" fmla="*/ 383507 w 157"/>
              <a:gd name="T59" fmla="*/ 95877 h 157"/>
              <a:gd name="T60" fmla="*/ 300705 w 157"/>
              <a:gd name="T61" fmla="*/ 95877 h 157"/>
              <a:gd name="T62" fmla="*/ 200470 w 157"/>
              <a:gd name="T63" fmla="*/ 139457 h 157"/>
              <a:gd name="T64" fmla="*/ 139457 w 157"/>
              <a:gd name="T65" fmla="*/ 196112 h 157"/>
              <a:gd name="T66" fmla="*/ 95877 w 157"/>
              <a:gd name="T67" fmla="*/ 300705 h 157"/>
              <a:gd name="T68" fmla="*/ 95877 w 157"/>
              <a:gd name="T69" fmla="*/ 383507 h 157"/>
              <a:gd name="T70" fmla="*/ 139457 w 157"/>
              <a:gd name="T71" fmla="*/ 483742 h 157"/>
              <a:gd name="T72" fmla="*/ 200470 w 157"/>
              <a:gd name="T73" fmla="*/ 544755 h 157"/>
              <a:gd name="T74" fmla="*/ 300705 w 157"/>
              <a:gd name="T75" fmla="*/ 588335 h 157"/>
              <a:gd name="T76" fmla="*/ 100235 w 157"/>
              <a:gd name="T77" fmla="*/ 540397 h 157"/>
              <a:gd name="T78" fmla="*/ 588335 w 157"/>
              <a:gd name="T79" fmla="*/ 536039 h 157"/>
              <a:gd name="T80" fmla="*/ 30506 w 157"/>
              <a:gd name="T81" fmla="*/ 374791 h 157"/>
              <a:gd name="T82" fmla="*/ 653706 w 157"/>
              <a:gd name="T83" fmla="*/ 374791 h 157"/>
              <a:gd name="T84" fmla="*/ 30506 w 157"/>
              <a:gd name="T85" fmla="*/ 374791 h 157"/>
              <a:gd name="T86" fmla="*/ 540397 w 157"/>
              <a:gd name="T87" fmla="*/ 95877 h 157"/>
              <a:gd name="T88" fmla="*/ 248408 w 157"/>
              <a:gd name="T89" fmla="*/ 435804 h 157"/>
              <a:gd name="T90" fmla="*/ 440162 w 157"/>
              <a:gd name="T91" fmla="*/ 244050 h 157"/>
              <a:gd name="T92" fmla="*/ 344285 w 157"/>
              <a:gd name="T93" fmla="*/ 479384 h 157"/>
              <a:gd name="T94" fmla="*/ 239692 w 157"/>
              <a:gd name="T95" fmla="*/ 318137 h 157"/>
              <a:gd name="T96" fmla="*/ 366075 w 157"/>
              <a:gd name="T97" fmla="*/ 444520 h 157"/>
              <a:gd name="T98" fmla="*/ 344285 w 157"/>
              <a:gd name="T99" fmla="*/ 235334 h 1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7" h="157">
                <a:moveTo>
                  <a:pt x="86" y="157"/>
                </a:moveTo>
                <a:cubicBezTo>
                  <a:pt x="71" y="157"/>
                  <a:pt x="71" y="157"/>
                  <a:pt x="71" y="157"/>
                </a:cubicBezTo>
                <a:cubicBezTo>
                  <a:pt x="68" y="157"/>
                  <a:pt x="65" y="154"/>
                  <a:pt x="64" y="151"/>
                </a:cubicBezTo>
                <a:cubicBezTo>
                  <a:pt x="62" y="136"/>
                  <a:pt x="62" y="136"/>
                  <a:pt x="62" y="136"/>
                </a:cubicBezTo>
                <a:cubicBezTo>
                  <a:pt x="62" y="135"/>
                  <a:pt x="61" y="135"/>
                  <a:pt x="61" y="134"/>
                </a:cubicBezTo>
                <a:cubicBezTo>
                  <a:pt x="58" y="133"/>
                  <a:pt x="55" y="132"/>
                  <a:pt x="52" y="131"/>
                </a:cubicBezTo>
                <a:cubicBezTo>
                  <a:pt x="51" y="130"/>
                  <a:pt x="50" y="130"/>
                  <a:pt x="50" y="131"/>
                </a:cubicBezTo>
                <a:cubicBezTo>
                  <a:pt x="37" y="140"/>
                  <a:pt x="37" y="140"/>
                  <a:pt x="37" y="140"/>
                </a:cubicBezTo>
                <a:cubicBezTo>
                  <a:pt x="35" y="142"/>
                  <a:pt x="31" y="142"/>
                  <a:pt x="29" y="139"/>
                </a:cubicBezTo>
                <a:cubicBezTo>
                  <a:pt x="18" y="129"/>
                  <a:pt x="18" y="129"/>
                  <a:pt x="18" y="129"/>
                </a:cubicBezTo>
                <a:cubicBezTo>
                  <a:pt x="15" y="126"/>
                  <a:pt x="15" y="122"/>
                  <a:pt x="17" y="120"/>
                </a:cubicBezTo>
                <a:cubicBezTo>
                  <a:pt x="26" y="107"/>
                  <a:pt x="26" y="107"/>
                  <a:pt x="26" y="107"/>
                </a:cubicBezTo>
                <a:cubicBezTo>
                  <a:pt x="27" y="107"/>
                  <a:pt x="27" y="106"/>
                  <a:pt x="26" y="105"/>
                </a:cubicBezTo>
                <a:cubicBezTo>
                  <a:pt x="25" y="102"/>
                  <a:pt x="24" y="99"/>
                  <a:pt x="23" y="96"/>
                </a:cubicBezTo>
                <a:cubicBezTo>
                  <a:pt x="22" y="96"/>
                  <a:pt x="22" y="95"/>
                  <a:pt x="21" y="95"/>
                </a:cubicBezTo>
                <a:cubicBezTo>
                  <a:pt x="6" y="93"/>
                  <a:pt x="6" y="93"/>
                  <a:pt x="6" y="93"/>
                </a:cubicBezTo>
                <a:cubicBezTo>
                  <a:pt x="3" y="92"/>
                  <a:pt x="0" y="89"/>
                  <a:pt x="0" y="86"/>
                </a:cubicBezTo>
                <a:cubicBezTo>
                  <a:pt x="0" y="71"/>
                  <a:pt x="0" y="71"/>
                  <a:pt x="0" y="71"/>
                </a:cubicBezTo>
                <a:cubicBezTo>
                  <a:pt x="0" y="67"/>
                  <a:pt x="3" y="64"/>
                  <a:pt x="6" y="64"/>
                </a:cubicBezTo>
                <a:cubicBezTo>
                  <a:pt x="21" y="62"/>
                  <a:pt x="21" y="62"/>
                  <a:pt x="21" y="62"/>
                </a:cubicBezTo>
                <a:cubicBezTo>
                  <a:pt x="22" y="61"/>
                  <a:pt x="22" y="61"/>
                  <a:pt x="23" y="60"/>
                </a:cubicBezTo>
                <a:cubicBezTo>
                  <a:pt x="24" y="57"/>
                  <a:pt x="25" y="54"/>
                  <a:pt x="26" y="51"/>
                </a:cubicBezTo>
                <a:cubicBezTo>
                  <a:pt x="27" y="51"/>
                  <a:pt x="27" y="50"/>
                  <a:pt x="26" y="50"/>
                </a:cubicBezTo>
                <a:cubicBezTo>
                  <a:pt x="17" y="37"/>
                  <a:pt x="17" y="37"/>
                  <a:pt x="17" y="37"/>
                </a:cubicBezTo>
                <a:cubicBezTo>
                  <a:pt x="15" y="34"/>
                  <a:pt x="15" y="30"/>
                  <a:pt x="18" y="28"/>
                </a:cubicBezTo>
                <a:cubicBezTo>
                  <a:pt x="29" y="17"/>
                  <a:pt x="29" y="17"/>
                  <a:pt x="29" y="17"/>
                </a:cubicBezTo>
                <a:cubicBezTo>
                  <a:pt x="31" y="15"/>
                  <a:pt x="35" y="15"/>
                  <a:pt x="37" y="17"/>
                </a:cubicBezTo>
                <a:cubicBezTo>
                  <a:pt x="50" y="26"/>
                  <a:pt x="50" y="26"/>
                  <a:pt x="50" y="26"/>
                </a:cubicBezTo>
                <a:cubicBezTo>
                  <a:pt x="50" y="26"/>
                  <a:pt x="51" y="26"/>
                  <a:pt x="52" y="26"/>
                </a:cubicBezTo>
                <a:cubicBezTo>
                  <a:pt x="55" y="24"/>
                  <a:pt x="58" y="23"/>
                  <a:pt x="61" y="22"/>
                </a:cubicBezTo>
                <a:cubicBezTo>
                  <a:pt x="61" y="22"/>
                  <a:pt x="62" y="22"/>
                  <a:pt x="62" y="21"/>
                </a:cubicBezTo>
                <a:cubicBezTo>
                  <a:pt x="64" y="5"/>
                  <a:pt x="64" y="5"/>
                  <a:pt x="64" y="5"/>
                </a:cubicBezTo>
                <a:cubicBezTo>
                  <a:pt x="65" y="2"/>
                  <a:pt x="68" y="0"/>
                  <a:pt x="71" y="0"/>
                </a:cubicBezTo>
                <a:cubicBezTo>
                  <a:pt x="86" y="0"/>
                  <a:pt x="86" y="0"/>
                  <a:pt x="86" y="0"/>
                </a:cubicBezTo>
                <a:cubicBezTo>
                  <a:pt x="90" y="0"/>
                  <a:pt x="93" y="2"/>
                  <a:pt x="93" y="5"/>
                </a:cubicBezTo>
                <a:cubicBezTo>
                  <a:pt x="95" y="21"/>
                  <a:pt x="95" y="21"/>
                  <a:pt x="95" y="21"/>
                </a:cubicBezTo>
                <a:cubicBezTo>
                  <a:pt x="96" y="22"/>
                  <a:pt x="96" y="22"/>
                  <a:pt x="97" y="22"/>
                </a:cubicBezTo>
                <a:cubicBezTo>
                  <a:pt x="100" y="23"/>
                  <a:pt x="103" y="24"/>
                  <a:pt x="106" y="26"/>
                </a:cubicBezTo>
                <a:cubicBezTo>
                  <a:pt x="106" y="26"/>
                  <a:pt x="107" y="26"/>
                  <a:pt x="107" y="26"/>
                </a:cubicBezTo>
                <a:cubicBezTo>
                  <a:pt x="120" y="17"/>
                  <a:pt x="120" y="17"/>
                  <a:pt x="120" y="17"/>
                </a:cubicBezTo>
                <a:cubicBezTo>
                  <a:pt x="123" y="15"/>
                  <a:pt x="127" y="15"/>
                  <a:pt x="129" y="17"/>
                </a:cubicBezTo>
                <a:cubicBezTo>
                  <a:pt x="140" y="28"/>
                  <a:pt x="140" y="28"/>
                  <a:pt x="140" y="28"/>
                </a:cubicBezTo>
                <a:cubicBezTo>
                  <a:pt x="142" y="30"/>
                  <a:pt x="142" y="34"/>
                  <a:pt x="140" y="37"/>
                </a:cubicBezTo>
                <a:cubicBezTo>
                  <a:pt x="131" y="50"/>
                  <a:pt x="131" y="50"/>
                  <a:pt x="131" y="50"/>
                </a:cubicBezTo>
                <a:cubicBezTo>
                  <a:pt x="131" y="50"/>
                  <a:pt x="131" y="51"/>
                  <a:pt x="131" y="51"/>
                </a:cubicBezTo>
                <a:cubicBezTo>
                  <a:pt x="133" y="54"/>
                  <a:pt x="134" y="57"/>
                  <a:pt x="135" y="60"/>
                </a:cubicBezTo>
                <a:cubicBezTo>
                  <a:pt x="135" y="61"/>
                  <a:pt x="135" y="61"/>
                  <a:pt x="136" y="62"/>
                </a:cubicBezTo>
                <a:cubicBezTo>
                  <a:pt x="152" y="64"/>
                  <a:pt x="152" y="64"/>
                  <a:pt x="152" y="64"/>
                </a:cubicBezTo>
                <a:cubicBezTo>
                  <a:pt x="152" y="64"/>
                  <a:pt x="152" y="64"/>
                  <a:pt x="152" y="64"/>
                </a:cubicBezTo>
                <a:cubicBezTo>
                  <a:pt x="155" y="64"/>
                  <a:pt x="157" y="67"/>
                  <a:pt x="157" y="71"/>
                </a:cubicBezTo>
                <a:cubicBezTo>
                  <a:pt x="157" y="86"/>
                  <a:pt x="157" y="86"/>
                  <a:pt x="157" y="86"/>
                </a:cubicBezTo>
                <a:cubicBezTo>
                  <a:pt x="157" y="89"/>
                  <a:pt x="155" y="92"/>
                  <a:pt x="151" y="93"/>
                </a:cubicBezTo>
                <a:cubicBezTo>
                  <a:pt x="136" y="95"/>
                  <a:pt x="136" y="95"/>
                  <a:pt x="136" y="95"/>
                </a:cubicBezTo>
                <a:cubicBezTo>
                  <a:pt x="135" y="95"/>
                  <a:pt x="135" y="96"/>
                  <a:pt x="135" y="96"/>
                </a:cubicBezTo>
                <a:cubicBezTo>
                  <a:pt x="134" y="99"/>
                  <a:pt x="133" y="102"/>
                  <a:pt x="131" y="105"/>
                </a:cubicBezTo>
                <a:cubicBezTo>
                  <a:pt x="131" y="106"/>
                  <a:pt x="131" y="107"/>
                  <a:pt x="131" y="107"/>
                </a:cubicBezTo>
                <a:cubicBezTo>
                  <a:pt x="140" y="120"/>
                  <a:pt x="140" y="120"/>
                  <a:pt x="140" y="120"/>
                </a:cubicBezTo>
                <a:cubicBezTo>
                  <a:pt x="142" y="122"/>
                  <a:pt x="142" y="126"/>
                  <a:pt x="140" y="129"/>
                </a:cubicBezTo>
                <a:cubicBezTo>
                  <a:pt x="129" y="139"/>
                  <a:pt x="129" y="139"/>
                  <a:pt x="129" y="139"/>
                </a:cubicBezTo>
                <a:cubicBezTo>
                  <a:pt x="127" y="142"/>
                  <a:pt x="123" y="142"/>
                  <a:pt x="120" y="140"/>
                </a:cubicBezTo>
                <a:cubicBezTo>
                  <a:pt x="107" y="131"/>
                  <a:pt x="107" y="131"/>
                  <a:pt x="107" y="131"/>
                </a:cubicBezTo>
                <a:cubicBezTo>
                  <a:pt x="107" y="130"/>
                  <a:pt x="106" y="130"/>
                  <a:pt x="106" y="131"/>
                </a:cubicBezTo>
                <a:cubicBezTo>
                  <a:pt x="103" y="132"/>
                  <a:pt x="100" y="133"/>
                  <a:pt x="97" y="134"/>
                </a:cubicBezTo>
                <a:cubicBezTo>
                  <a:pt x="96" y="135"/>
                  <a:pt x="96" y="135"/>
                  <a:pt x="95" y="136"/>
                </a:cubicBezTo>
                <a:cubicBezTo>
                  <a:pt x="93" y="151"/>
                  <a:pt x="93" y="151"/>
                  <a:pt x="93" y="151"/>
                </a:cubicBezTo>
                <a:cubicBezTo>
                  <a:pt x="93" y="154"/>
                  <a:pt x="90" y="157"/>
                  <a:pt x="86" y="157"/>
                </a:cubicBezTo>
                <a:close/>
                <a:moveTo>
                  <a:pt x="71" y="150"/>
                </a:moveTo>
                <a:cubicBezTo>
                  <a:pt x="86" y="150"/>
                  <a:pt x="86" y="150"/>
                  <a:pt x="86" y="150"/>
                </a:cubicBezTo>
                <a:cubicBezTo>
                  <a:pt x="88" y="135"/>
                  <a:pt x="88" y="135"/>
                  <a:pt x="88" y="135"/>
                </a:cubicBezTo>
                <a:cubicBezTo>
                  <a:pt x="89" y="131"/>
                  <a:pt x="91" y="129"/>
                  <a:pt x="95" y="128"/>
                </a:cubicBezTo>
                <a:cubicBezTo>
                  <a:pt x="97" y="127"/>
                  <a:pt x="100" y="126"/>
                  <a:pt x="102" y="124"/>
                </a:cubicBezTo>
                <a:cubicBezTo>
                  <a:pt x="105" y="123"/>
                  <a:pt x="109" y="123"/>
                  <a:pt x="112" y="125"/>
                </a:cubicBezTo>
                <a:cubicBezTo>
                  <a:pt x="124" y="134"/>
                  <a:pt x="124" y="134"/>
                  <a:pt x="124" y="134"/>
                </a:cubicBezTo>
                <a:cubicBezTo>
                  <a:pt x="134" y="124"/>
                  <a:pt x="134" y="124"/>
                  <a:pt x="134" y="124"/>
                </a:cubicBezTo>
                <a:cubicBezTo>
                  <a:pt x="125" y="111"/>
                  <a:pt x="125" y="111"/>
                  <a:pt x="125" y="111"/>
                </a:cubicBezTo>
                <a:cubicBezTo>
                  <a:pt x="123" y="109"/>
                  <a:pt x="123" y="105"/>
                  <a:pt x="125" y="102"/>
                </a:cubicBezTo>
                <a:cubicBezTo>
                  <a:pt x="126" y="99"/>
                  <a:pt x="127" y="97"/>
                  <a:pt x="128" y="94"/>
                </a:cubicBezTo>
                <a:cubicBezTo>
                  <a:pt x="129" y="91"/>
                  <a:pt x="132" y="89"/>
                  <a:pt x="135" y="88"/>
                </a:cubicBezTo>
                <a:cubicBezTo>
                  <a:pt x="150" y="86"/>
                  <a:pt x="150" y="86"/>
                  <a:pt x="150" y="86"/>
                </a:cubicBezTo>
                <a:cubicBezTo>
                  <a:pt x="150" y="71"/>
                  <a:pt x="150" y="71"/>
                  <a:pt x="150" y="71"/>
                </a:cubicBezTo>
                <a:cubicBezTo>
                  <a:pt x="135" y="69"/>
                  <a:pt x="135" y="69"/>
                  <a:pt x="135" y="69"/>
                </a:cubicBezTo>
                <a:cubicBezTo>
                  <a:pt x="132" y="68"/>
                  <a:pt x="129" y="66"/>
                  <a:pt x="128" y="62"/>
                </a:cubicBezTo>
                <a:cubicBezTo>
                  <a:pt x="127" y="60"/>
                  <a:pt x="126" y="57"/>
                  <a:pt x="125" y="55"/>
                </a:cubicBezTo>
                <a:cubicBezTo>
                  <a:pt x="123" y="52"/>
                  <a:pt x="123" y="48"/>
                  <a:pt x="125" y="45"/>
                </a:cubicBezTo>
                <a:cubicBezTo>
                  <a:pt x="134" y="33"/>
                  <a:pt x="134" y="33"/>
                  <a:pt x="134" y="33"/>
                </a:cubicBezTo>
                <a:cubicBezTo>
                  <a:pt x="124" y="23"/>
                  <a:pt x="124" y="23"/>
                  <a:pt x="124" y="23"/>
                </a:cubicBezTo>
                <a:cubicBezTo>
                  <a:pt x="112" y="32"/>
                  <a:pt x="112" y="32"/>
                  <a:pt x="112" y="32"/>
                </a:cubicBezTo>
                <a:cubicBezTo>
                  <a:pt x="109" y="34"/>
                  <a:pt x="105" y="34"/>
                  <a:pt x="102" y="32"/>
                </a:cubicBezTo>
                <a:cubicBezTo>
                  <a:pt x="100" y="31"/>
                  <a:pt x="97" y="30"/>
                  <a:pt x="95" y="29"/>
                </a:cubicBezTo>
                <a:cubicBezTo>
                  <a:pt x="91" y="28"/>
                  <a:pt x="89" y="25"/>
                  <a:pt x="88" y="22"/>
                </a:cubicBezTo>
                <a:cubicBezTo>
                  <a:pt x="86" y="7"/>
                  <a:pt x="86" y="7"/>
                  <a:pt x="86" y="7"/>
                </a:cubicBezTo>
                <a:cubicBezTo>
                  <a:pt x="71" y="7"/>
                  <a:pt x="71" y="7"/>
                  <a:pt x="71" y="7"/>
                </a:cubicBezTo>
                <a:cubicBezTo>
                  <a:pt x="69" y="22"/>
                  <a:pt x="69" y="22"/>
                  <a:pt x="69" y="22"/>
                </a:cubicBezTo>
                <a:cubicBezTo>
                  <a:pt x="68" y="25"/>
                  <a:pt x="66" y="28"/>
                  <a:pt x="63" y="29"/>
                </a:cubicBezTo>
                <a:cubicBezTo>
                  <a:pt x="60" y="30"/>
                  <a:pt x="58" y="31"/>
                  <a:pt x="55" y="32"/>
                </a:cubicBezTo>
                <a:cubicBezTo>
                  <a:pt x="52" y="34"/>
                  <a:pt x="48" y="34"/>
                  <a:pt x="46" y="32"/>
                </a:cubicBezTo>
                <a:cubicBezTo>
                  <a:pt x="33" y="23"/>
                  <a:pt x="33" y="23"/>
                  <a:pt x="33" y="23"/>
                </a:cubicBezTo>
                <a:cubicBezTo>
                  <a:pt x="23" y="33"/>
                  <a:pt x="23" y="33"/>
                  <a:pt x="23" y="33"/>
                </a:cubicBezTo>
                <a:cubicBezTo>
                  <a:pt x="32" y="45"/>
                  <a:pt x="32" y="45"/>
                  <a:pt x="32" y="45"/>
                </a:cubicBezTo>
                <a:cubicBezTo>
                  <a:pt x="34" y="48"/>
                  <a:pt x="34" y="52"/>
                  <a:pt x="33" y="55"/>
                </a:cubicBezTo>
                <a:cubicBezTo>
                  <a:pt x="31" y="57"/>
                  <a:pt x="30" y="60"/>
                  <a:pt x="29" y="62"/>
                </a:cubicBezTo>
                <a:cubicBezTo>
                  <a:pt x="28" y="66"/>
                  <a:pt x="26" y="68"/>
                  <a:pt x="22" y="69"/>
                </a:cubicBezTo>
                <a:cubicBezTo>
                  <a:pt x="7" y="71"/>
                  <a:pt x="7" y="71"/>
                  <a:pt x="7" y="71"/>
                </a:cubicBezTo>
                <a:cubicBezTo>
                  <a:pt x="7" y="86"/>
                  <a:pt x="7" y="86"/>
                  <a:pt x="7" y="86"/>
                </a:cubicBezTo>
                <a:cubicBezTo>
                  <a:pt x="22" y="88"/>
                  <a:pt x="22" y="88"/>
                  <a:pt x="22" y="88"/>
                </a:cubicBezTo>
                <a:cubicBezTo>
                  <a:pt x="26" y="89"/>
                  <a:pt x="28" y="91"/>
                  <a:pt x="29" y="94"/>
                </a:cubicBezTo>
                <a:cubicBezTo>
                  <a:pt x="30" y="97"/>
                  <a:pt x="31" y="99"/>
                  <a:pt x="33" y="102"/>
                </a:cubicBezTo>
                <a:cubicBezTo>
                  <a:pt x="34" y="105"/>
                  <a:pt x="34" y="109"/>
                  <a:pt x="32" y="111"/>
                </a:cubicBezTo>
                <a:cubicBezTo>
                  <a:pt x="23" y="124"/>
                  <a:pt x="23" y="124"/>
                  <a:pt x="23" y="124"/>
                </a:cubicBezTo>
                <a:cubicBezTo>
                  <a:pt x="33" y="134"/>
                  <a:pt x="33" y="134"/>
                  <a:pt x="33" y="134"/>
                </a:cubicBezTo>
                <a:cubicBezTo>
                  <a:pt x="46" y="125"/>
                  <a:pt x="46" y="125"/>
                  <a:pt x="46" y="125"/>
                </a:cubicBezTo>
                <a:cubicBezTo>
                  <a:pt x="48" y="123"/>
                  <a:pt x="52" y="123"/>
                  <a:pt x="55" y="124"/>
                </a:cubicBezTo>
                <a:cubicBezTo>
                  <a:pt x="58" y="126"/>
                  <a:pt x="60" y="127"/>
                  <a:pt x="63" y="128"/>
                </a:cubicBezTo>
                <a:cubicBezTo>
                  <a:pt x="66" y="129"/>
                  <a:pt x="68" y="131"/>
                  <a:pt x="69" y="135"/>
                </a:cubicBezTo>
                <a:lnTo>
                  <a:pt x="71" y="150"/>
                </a:lnTo>
                <a:close/>
                <a:moveTo>
                  <a:pt x="23" y="124"/>
                </a:moveTo>
                <a:cubicBezTo>
                  <a:pt x="23" y="124"/>
                  <a:pt x="23" y="124"/>
                  <a:pt x="23" y="124"/>
                </a:cubicBezTo>
                <a:cubicBezTo>
                  <a:pt x="23" y="124"/>
                  <a:pt x="23" y="124"/>
                  <a:pt x="23" y="124"/>
                </a:cubicBezTo>
                <a:close/>
                <a:moveTo>
                  <a:pt x="135" y="123"/>
                </a:moveTo>
                <a:cubicBezTo>
                  <a:pt x="135" y="123"/>
                  <a:pt x="135" y="123"/>
                  <a:pt x="135" y="123"/>
                </a:cubicBezTo>
                <a:close/>
                <a:moveTo>
                  <a:pt x="150" y="86"/>
                </a:moveTo>
                <a:cubicBezTo>
                  <a:pt x="150" y="86"/>
                  <a:pt x="150" y="86"/>
                  <a:pt x="150" y="86"/>
                </a:cubicBezTo>
                <a:close/>
                <a:moveTo>
                  <a:pt x="7" y="86"/>
                </a:moveTo>
                <a:cubicBezTo>
                  <a:pt x="7" y="86"/>
                  <a:pt x="7" y="86"/>
                  <a:pt x="7" y="86"/>
                </a:cubicBezTo>
                <a:close/>
                <a:moveTo>
                  <a:pt x="150" y="86"/>
                </a:moveTo>
                <a:cubicBezTo>
                  <a:pt x="150" y="86"/>
                  <a:pt x="150" y="86"/>
                  <a:pt x="150" y="86"/>
                </a:cubicBezTo>
                <a:close/>
                <a:moveTo>
                  <a:pt x="7" y="86"/>
                </a:moveTo>
                <a:cubicBezTo>
                  <a:pt x="7" y="86"/>
                  <a:pt x="7" y="86"/>
                  <a:pt x="7" y="86"/>
                </a:cubicBezTo>
                <a:cubicBezTo>
                  <a:pt x="7" y="86"/>
                  <a:pt x="7" y="86"/>
                  <a:pt x="7" y="86"/>
                </a:cubicBezTo>
                <a:close/>
                <a:moveTo>
                  <a:pt x="124" y="22"/>
                </a:moveTo>
                <a:cubicBezTo>
                  <a:pt x="124" y="22"/>
                  <a:pt x="124" y="22"/>
                  <a:pt x="124" y="22"/>
                </a:cubicBezTo>
                <a:close/>
                <a:moveTo>
                  <a:pt x="124" y="22"/>
                </a:moveTo>
                <a:cubicBezTo>
                  <a:pt x="124" y="22"/>
                  <a:pt x="124" y="22"/>
                  <a:pt x="124" y="22"/>
                </a:cubicBezTo>
                <a:close/>
                <a:moveTo>
                  <a:pt x="79" y="110"/>
                </a:moveTo>
                <a:cubicBezTo>
                  <a:pt x="70" y="110"/>
                  <a:pt x="62" y="106"/>
                  <a:pt x="57" y="100"/>
                </a:cubicBezTo>
                <a:cubicBezTo>
                  <a:pt x="49" y="93"/>
                  <a:pt x="46" y="82"/>
                  <a:pt x="48" y="71"/>
                </a:cubicBezTo>
                <a:cubicBezTo>
                  <a:pt x="51" y="59"/>
                  <a:pt x="60" y="50"/>
                  <a:pt x="72" y="48"/>
                </a:cubicBezTo>
                <a:cubicBezTo>
                  <a:pt x="82" y="46"/>
                  <a:pt x="93" y="49"/>
                  <a:pt x="101" y="56"/>
                </a:cubicBezTo>
                <a:cubicBezTo>
                  <a:pt x="108" y="64"/>
                  <a:pt x="111" y="75"/>
                  <a:pt x="109" y="85"/>
                </a:cubicBezTo>
                <a:cubicBezTo>
                  <a:pt x="107" y="97"/>
                  <a:pt x="97" y="106"/>
                  <a:pt x="86" y="109"/>
                </a:cubicBezTo>
                <a:cubicBezTo>
                  <a:pt x="83" y="109"/>
                  <a:pt x="81" y="110"/>
                  <a:pt x="79" y="110"/>
                </a:cubicBezTo>
                <a:close/>
                <a:moveTo>
                  <a:pt x="79" y="54"/>
                </a:moveTo>
                <a:cubicBezTo>
                  <a:pt x="77" y="54"/>
                  <a:pt x="75" y="54"/>
                  <a:pt x="73" y="55"/>
                </a:cubicBezTo>
                <a:cubicBezTo>
                  <a:pt x="64" y="57"/>
                  <a:pt x="57" y="64"/>
                  <a:pt x="55" y="73"/>
                </a:cubicBezTo>
                <a:cubicBezTo>
                  <a:pt x="53" y="81"/>
                  <a:pt x="56" y="89"/>
                  <a:pt x="62" y="95"/>
                </a:cubicBezTo>
                <a:cubicBezTo>
                  <a:pt x="68" y="101"/>
                  <a:pt x="76" y="104"/>
                  <a:pt x="84" y="102"/>
                </a:cubicBezTo>
                <a:cubicBezTo>
                  <a:pt x="84" y="102"/>
                  <a:pt x="84" y="102"/>
                  <a:pt x="84" y="102"/>
                </a:cubicBezTo>
                <a:cubicBezTo>
                  <a:pt x="93" y="100"/>
                  <a:pt x="100" y="93"/>
                  <a:pt x="102" y="84"/>
                </a:cubicBezTo>
                <a:cubicBezTo>
                  <a:pt x="104" y="76"/>
                  <a:pt x="102" y="67"/>
                  <a:pt x="96" y="61"/>
                </a:cubicBezTo>
                <a:cubicBezTo>
                  <a:pt x="91" y="57"/>
                  <a:pt x="85" y="54"/>
                  <a:pt x="79" y="54"/>
                </a:cubicBezTo>
                <a:close/>
              </a:path>
            </a:pathLst>
          </a:custGeom>
          <a:solidFill>
            <a:schemeClr val="bg1"/>
          </a:solidFill>
          <a:ln>
            <a:solidFill>
              <a:schemeClr val="bg1"/>
            </a:solidFill>
          </a:ln>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262626"/>
              </a:solidFill>
              <a:effectLst/>
              <a:uLnTx/>
              <a:uFillTx/>
              <a:latin typeface="Calibri" panose="020F0502020204030204" charset="0"/>
              <a:ea typeface="+mn-ea"/>
              <a:cs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四、大学生面对危机时的自我调整</a:t>
            </a:r>
            <a:endParaRPr lang="zh-CN" altLang="en-US" sz="2400" b="1" spc="300" noProof="0" dirty="0">
              <a:ln>
                <a:noFill/>
              </a:ln>
              <a:solidFill>
                <a:srgbClr val="FCC301"/>
              </a:solidFill>
              <a:effectLst/>
              <a:uLnTx/>
              <a:sym typeface="+mn-ea"/>
            </a:endParaRPr>
          </a:p>
        </p:txBody>
      </p:sp>
      <p:sp>
        <p:nvSpPr>
          <p:cNvPr id="10" name="Title 6"/>
          <p:cNvSpPr txBox="1"/>
          <p:nvPr>
            <p:custDataLst>
              <p:tags r:id="rId2"/>
            </p:custDataLst>
          </p:nvPr>
        </p:nvSpPr>
        <p:spPr>
          <a:xfrm>
            <a:off x="3352800" y="1375410"/>
            <a:ext cx="5484813"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800" b="1" i="0" u="none" strike="noStrike" kern="1200" cap="none" spc="150" normalizeH="0" baseline="0" noProof="1" smtClean="0">
                <a:ln w="3175">
                  <a:noFill/>
                  <a:prstDash val="dash"/>
                </a:ln>
                <a:solidFill>
                  <a:srgbClr val="262626"/>
                </a:solidFill>
                <a:effectLst/>
                <a:uLnTx/>
                <a:uFillTx/>
                <a:latin typeface="微软雅黑" panose="020B0503020204020204" charset="-122"/>
                <a:ea typeface="微软雅黑" panose="020B0503020204020204" charset="-122"/>
                <a:cs typeface="微软雅黑" panose="020B0503020204020204" charset="-122"/>
                <a:sym typeface="+mn-ea"/>
              </a:rPr>
              <a:t>（二）积极创造生命价值</a:t>
            </a:r>
            <a:endParaRPr kumimoji="0" lang="en-US" sz="1800" b="1" i="0" u="none" strike="noStrike" kern="1200" cap="none" spc="150" normalizeH="0" baseline="0" noProof="1" smtClean="0">
              <a:ln w="3175">
                <a:noFill/>
                <a:prstDash val="dash"/>
              </a:ln>
              <a:solidFill>
                <a:srgbClr val="262626"/>
              </a:solidFill>
              <a:effectLst/>
              <a:uLnTx/>
              <a:uFillTx/>
              <a:latin typeface="微软雅黑" panose="020B0503020204020204" charset="-122"/>
              <a:ea typeface="微软雅黑" panose="020B0503020204020204" charset="-122"/>
              <a:cs typeface="微软雅黑" panose="020B0503020204020204" charset="-122"/>
              <a:sym typeface="+mn-ea"/>
            </a:endParaRPr>
          </a:p>
        </p:txBody>
      </p:sp>
      <p:grpSp>
        <p:nvGrpSpPr>
          <p:cNvPr id="16" name="组合 15"/>
          <p:cNvGrpSpPr/>
          <p:nvPr/>
        </p:nvGrpSpPr>
        <p:grpSpPr>
          <a:xfrm>
            <a:off x="1348740" y="2175462"/>
            <a:ext cx="10108231" cy="4183591"/>
            <a:chOff x="1580" y="3795"/>
            <a:chExt cx="11981" cy="4829"/>
          </a:xfrm>
        </p:grpSpPr>
        <p:sp>
          <p:nvSpPr>
            <p:cNvPr id="4" name="直角三角形 3"/>
            <p:cNvSpPr/>
            <p:nvPr>
              <p:custDataLst>
                <p:tags r:id="rId3"/>
              </p:custDataLst>
            </p:nvPr>
          </p:nvSpPr>
          <p:spPr>
            <a:xfrm rot="5400000">
              <a:off x="1638" y="3780"/>
              <a:ext cx="1325" cy="1440"/>
            </a:xfrm>
            <a:prstGeom prst="rtTriangl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buNone/>
              </a:pPr>
            </a:p>
          </p:txBody>
        </p:sp>
        <p:sp>
          <p:nvSpPr>
            <p:cNvPr id="2" name="直角三角形 1"/>
            <p:cNvSpPr/>
            <p:nvPr>
              <p:custDataLst>
                <p:tags r:id="rId4"/>
              </p:custDataLst>
            </p:nvPr>
          </p:nvSpPr>
          <p:spPr>
            <a:xfrm rot="16200000">
              <a:off x="3786" y="7110"/>
              <a:ext cx="1428" cy="1553"/>
            </a:xfrm>
            <a:prstGeom prst="rtTriangl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buNone/>
              </a:pPr>
            </a:p>
          </p:txBody>
        </p:sp>
        <p:sp>
          <p:nvSpPr>
            <p:cNvPr id="25" name="直角三角形 24"/>
            <p:cNvSpPr/>
            <p:nvPr>
              <p:custDataLst>
                <p:tags r:id="rId5"/>
              </p:custDataLst>
            </p:nvPr>
          </p:nvSpPr>
          <p:spPr>
            <a:xfrm rot="5400000">
              <a:off x="5739" y="3802"/>
              <a:ext cx="1325" cy="1438"/>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buNone/>
              </a:pPr>
            </a:p>
          </p:txBody>
        </p:sp>
        <p:sp>
          <p:nvSpPr>
            <p:cNvPr id="32" name="直角三角形 31"/>
            <p:cNvSpPr/>
            <p:nvPr>
              <p:custDataLst>
                <p:tags r:id="rId6"/>
              </p:custDataLst>
            </p:nvPr>
          </p:nvSpPr>
          <p:spPr>
            <a:xfrm rot="16200000">
              <a:off x="7886" y="7132"/>
              <a:ext cx="1428" cy="1550"/>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buNone/>
              </a:pPr>
            </a:p>
          </p:txBody>
        </p:sp>
        <p:sp>
          <p:nvSpPr>
            <p:cNvPr id="37" name="直角三角形 36"/>
            <p:cNvSpPr/>
            <p:nvPr>
              <p:custDataLst>
                <p:tags r:id="rId7"/>
              </p:custDataLst>
            </p:nvPr>
          </p:nvSpPr>
          <p:spPr>
            <a:xfrm rot="5400000">
              <a:off x="9924" y="3780"/>
              <a:ext cx="1325" cy="1440"/>
            </a:xfrm>
            <a:prstGeom prst="rtTriangle">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buNone/>
              </a:pPr>
            </a:p>
          </p:txBody>
        </p:sp>
        <p:sp>
          <p:nvSpPr>
            <p:cNvPr id="38" name="直角三角形 37"/>
            <p:cNvSpPr/>
            <p:nvPr>
              <p:custDataLst>
                <p:tags r:id="rId8"/>
              </p:custDataLst>
            </p:nvPr>
          </p:nvSpPr>
          <p:spPr>
            <a:xfrm rot="16200000">
              <a:off x="12071" y="7110"/>
              <a:ext cx="1428" cy="1553"/>
            </a:xfrm>
            <a:prstGeom prst="rtTriangle">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base">
                <a:lnSpc>
                  <a:spcPct val="130000"/>
                </a:lnSpc>
                <a:buNone/>
              </a:pPr>
            </a:p>
          </p:txBody>
        </p:sp>
        <p:sp>
          <p:nvSpPr>
            <p:cNvPr id="3" name="矩形 2"/>
            <p:cNvSpPr/>
            <p:nvPr>
              <p:custDataLst>
                <p:tags r:id="rId9"/>
              </p:custDataLst>
            </p:nvPr>
          </p:nvSpPr>
          <p:spPr>
            <a:xfrm>
              <a:off x="1581" y="3795"/>
              <a:ext cx="3695" cy="480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179705" tIns="647700" rIns="179705" anchor="ctr" anchorCtr="0">
              <a:noAutofit/>
            </a:bodyPr>
            <a:p>
              <a:pPr marL="0" lvl="0" algn="just" fontAlgn="base">
                <a:lnSpc>
                  <a:spcPct val="130000"/>
                </a:lnSpc>
                <a:spcBef>
                  <a:spcPts val="0"/>
                </a:spcBef>
                <a:spcAft>
                  <a:spcPts val="0"/>
                </a:spcAft>
                <a:buSzPct val="100000"/>
                <a:buNone/>
              </a:pPr>
              <a:r>
                <a:rPr lang="zh-CN" altLang="en-US" b="1" strike="noStrike" spc="200" noProof="1" smtClean="0">
                  <a:solidFill>
                    <a:schemeClr val="tx1">
                      <a:lumMod val="75000"/>
                      <a:lumOff val="25000"/>
                    </a:schemeClr>
                  </a:solidFill>
                  <a:uFillTx/>
                  <a:latin typeface="微软雅黑" panose="020B0503020204020204" charset="-122"/>
                  <a:ea typeface="微软雅黑" panose="020B0503020204020204" charset="-122"/>
                </a:rPr>
                <a:t>其一，我们大学生应该明白有理想、有追求，以及“志当存高远”的重要性，认识到成功是在不懈的追求与奋斗中实现的</a:t>
              </a:r>
              <a:r>
                <a:rPr lang="zh-CN" altLang="en-US" sz="1600" b="1" strike="noStrike" spc="200" noProof="1" smtClean="0">
                  <a:solidFill>
                    <a:schemeClr val="tx1">
                      <a:lumMod val="75000"/>
                      <a:lumOff val="25000"/>
                    </a:schemeClr>
                  </a:solidFill>
                  <a:uFillTx/>
                  <a:latin typeface="微软雅黑" panose="020B0503020204020204" charset="-122"/>
                  <a:ea typeface="微软雅黑" panose="020B0503020204020204" charset="-122"/>
                </a:rPr>
                <a:t>。</a:t>
              </a:r>
              <a:endParaRPr lang="zh-CN" altLang="en-US" sz="1600" b="1" strike="noStrike" spc="200" noProof="1" smtClean="0">
                <a:solidFill>
                  <a:schemeClr val="tx1">
                    <a:lumMod val="75000"/>
                    <a:lumOff val="25000"/>
                  </a:schemeClr>
                </a:solidFill>
                <a:uFillTx/>
                <a:latin typeface="微软雅黑" panose="020B0503020204020204" charset="-122"/>
                <a:ea typeface="微软雅黑" panose="020B0503020204020204" charset="-122"/>
              </a:endParaRPr>
            </a:p>
          </p:txBody>
        </p:sp>
        <p:sp>
          <p:nvSpPr>
            <p:cNvPr id="15" name="矩形 14"/>
            <p:cNvSpPr/>
            <p:nvPr>
              <p:custDataLst>
                <p:tags r:id="rId10"/>
              </p:custDataLst>
            </p:nvPr>
          </p:nvSpPr>
          <p:spPr>
            <a:xfrm>
              <a:off x="5683" y="3816"/>
              <a:ext cx="3693" cy="4808"/>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179705" tIns="647700" rIns="179705" anchor="ctr" anchorCtr="0">
              <a:normAutofit/>
            </a:bodyPr>
            <a:p>
              <a:pPr marL="0" lvl="0" algn="just" fontAlgn="base">
                <a:lnSpc>
                  <a:spcPct val="130000"/>
                </a:lnSpc>
                <a:spcBef>
                  <a:spcPts val="0"/>
                </a:spcBef>
                <a:spcAft>
                  <a:spcPts val="0"/>
                </a:spcAft>
                <a:buSzPct val="100000"/>
                <a:buNone/>
              </a:pPr>
              <a:r>
                <a:rPr lang="zh-CN" altLang="en-US" sz="1600" b="1" spc="150" noProof="1" smtClean="0">
                  <a:solidFill>
                    <a:schemeClr val="tx1">
                      <a:lumMod val="75000"/>
                      <a:lumOff val="25000"/>
                    </a:schemeClr>
                  </a:solidFill>
                  <a:uFillTx/>
                  <a:latin typeface="微软雅黑" panose="020B0503020204020204" charset="-122"/>
                  <a:ea typeface="微软雅黑" panose="020B0503020204020204" charset="-122"/>
                </a:rPr>
                <a:t>其二，充满青春与活力，朝气蓬勃。大学生是人的一生当中精力最旺盛的时期，也是充满无数可能的时期，作为大学生的我们，一定要运用我们充足的精力去实现生命的</a:t>
              </a:r>
              <a:r>
                <a:rPr lang="zh-CN" altLang="en-US" sz="1600" b="1" noProof="1" smtClean="0">
                  <a:solidFill>
                    <a:schemeClr val="tx1">
                      <a:lumMod val="75000"/>
                      <a:lumOff val="25000"/>
                    </a:schemeClr>
                  </a:solidFill>
                  <a:uFillTx/>
                  <a:latin typeface="微软雅黑" panose="020B0503020204020204" charset="-122"/>
                  <a:ea typeface="微软雅黑" panose="020B0503020204020204" charset="-122"/>
                </a:rPr>
                <a:t>无限可能性。</a:t>
              </a:r>
              <a:endParaRPr lang="zh-CN" altLang="en-US" sz="1600" b="1" noProof="1" smtClean="0">
                <a:solidFill>
                  <a:schemeClr val="tx1">
                    <a:lumMod val="75000"/>
                    <a:lumOff val="25000"/>
                  </a:schemeClr>
                </a:solidFill>
                <a:uFillTx/>
                <a:latin typeface="微软雅黑" panose="020B0503020204020204" charset="-122"/>
                <a:ea typeface="微软雅黑" panose="020B0503020204020204" charset="-122"/>
              </a:endParaRPr>
            </a:p>
          </p:txBody>
        </p:sp>
        <p:sp>
          <p:nvSpPr>
            <p:cNvPr id="36" name="矩形 35"/>
            <p:cNvSpPr/>
            <p:nvPr>
              <p:custDataLst>
                <p:tags r:id="rId11"/>
              </p:custDataLst>
            </p:nvPr>
          </p:nvSpPr>
          <p:spPr>
            <a:xfrm>
              <a:off x="9866" y="3795"/>
              <a:ext cx="3695" cy="480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179705" tIns="647700" rIns="179705" anchor="ctr" anchorCtr="0">
              <a:normAutofit/>
            </a:bodyPr>
            <a:p>
              <a:pPr marL="0" lvl="0" algn="just" fontAlgn="base">
                <a:lnSpc>
                  <a:spcPct val="120000"/>
                </a:lnSpc>
                <a:spcBef>
                  <a:spcPts val="0"/>
                </a:spcBef>
                <a:spcAft>
                  <a:spcPts val="0"/>
                </a:spcAft>
                <a:buSzPct val="100000"/>
                <a:buNone/>
              </a:pPr>
              <a:r>
                <a:rPr lang="zh-CN" altLang="en-US" b="1" strike="noStrike" spc="200" noProof="1" smtClean="0">
                  <a:solidFill>
                    <a:schemeClr val="tx1">
                      <a:lumMod val="75000"/>
                      <a:lumOff val="25000"/>
                    </a:schemeClr>
                  </a:solidFill>
                  <a:uFillTx/>
                  <a:latin typeface="微软雅黑" panose="020B0503020204020204" charset="-122"/>
                  <a:ea typeface="微软雅黑" panose="020B0503020204020204" charset="-122"/>
                </a:rPr>
                <a:t>其三，无论是身处顺境还是逆境，都能积极乐观地面对</a:t>
              </a:r>
              <a:r>
                <a:rPr lang="zh-CN" altLang="en-US" sz="1600" b="1" strike="noStrike" spc="200" noProof="1" smtClean="0">
                  <a:solidFill>
                    <a:schemeClr val="tx1">
                      <a:lumMod val="75000"/>
                      <a:lumOff val="25000"/>
                    </a:schemeClr>
                  </a:solidFill>
                  <a:uFillTx/>
                  <a:latin typeface="微软雅黑" panose="020B0503020204020204" charset="-122"/>
                  <a:ea typeface="微软雅黑" panose="020B0503020204020204" charset="-122"/>
                </a:rPr>
                <a:t>。</a:t>
              </a:r>
              <a:endParaRPr lang="zh-CN" altLang="en-US" sz="1600" b="1" strike="noStrike" spc="200" noProof="1" smtClean="0">
                <a:solidFill>
                  <a:schemeClr val="tx1">
                    <a:lumMod val="75000"/>
                    <a:lumOff val="25000"/>
                  </a:schemeClr>
                </a:solidFill>
                <a:uFillTx/>
                <a:latin typeface="微软雅黑" panose="020B0503020204020204" charset="-122"/>
                <a:ea typeface="微软雅黑" panose="020B0503020204020204" charset="-122"/>
              </a:endParaRPr>
            </a:p>
          </p:txBody>
        </p:sp>
      </p:gr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四、大学生面对危机时的自我调整</a:t>
            </a:r>
            <a:endParaRPr lang="zh-CN" altLang="en-US" sz="2400" b="1" spc="300" noProof="0" dirty="0">
              <a:ln>
                <a:noFill/>
              </a:ln>
              <a:solidFill>
                <a:srgbClr val="FCC301"/>
              </a:solidFill>
              <a:effectLst/>
              <a:uLnTx/>
              <a:sym typeface="+mn-ea"/>
            </a:endParaRPr>
          </a:p>
        </p:txBody>
      </p:sp>
      <p:sp>
        <p:nvSpPr>
          <p:cNvPr id="10" name="Title 6"/>
          <p:cNvSpPr txBox="1"/>
          <p:nvPr>
            <p:custDataLst>
              <p:tags r:id="rId2"/>
            </p:custDataLst>
          </p:nvPr>
        </p:nvSpPr>
        <p:spPr>
          <a:xfrm>
            <a:off x="3352800" y="1375410"/>
            <a:ext cx="5484813"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800" b="1" i="0" u="none" strike="noStrike" kern="1200" cap="none" spc="150" normalizeH="0" baseline="0" noProof="1" smtClean="0">
                <a:ln w="3175">
                  <a:noFill/>
                  <a:prstDash val="dash"/>
                </a:ln>
                <a:solidFill>
                  <a:srgbClr val="262626"/>
                </a:solidFill>
                <a:effectLst/>
                <a:uLnTx/>
                <a:uFillTx/>
                <a:latin typeface="微软雅黑" panose="020B0503020204020204" charset="-122"/>
                <a:ea typeface="微软雅黑" panose="020B0503020204020204" charset="-122"/>
                <a:cs typeface="微软雅黑" panose="020B0503020204020204" charset="-122"/>
                <a:sym typeface="+mn-ea"/>
              </a:rPr>
              <a:t>（三）自觉提升生命价值</a:t>
            </a:r>
            <a:endParaRPr kumimoji="0" lang="en-US" sz="1800" b="1" i="0" u="none" strike="noStrike" kern="1200" cap="none" spc="150" normalizeH="0" baseline="0" noProof="1" smtClean="0">
              <a:ln w="3175">
                <a:noFill/>
                <a:prstDash val="dash"/>
              </a:ln>
              <a:solidFill>
                <a:srgbClr val="262626"/>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p:custDataLst>
              <p:tags r:id="rId3"/>
            </p:custDataLst>
          </p:nvPr>
        </p:nvSpPr>
        <p:spPr>
          <a:xfrm>
            <a:off x="926465" y="2334895"/>
            <a:ext cx="10008870" cy="3863340"/>
          </a:xfrm>
          <a:prstGeom prst="rect">
            <a:avLst/>
          </a:prstGeom>
          <a:solidFill>
            <a:srgbClr val="ECE9F0"/>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8" name="矩形 17"/>
          <p:cNvSpPr/>
          <p:nvPr>
            <p:custDataLst>
              <p:tags r:id="rId4"/>
            </p:custDataLst>
          </p:nvPr>
        </p:nvSpPr>
        <p:spPr>
          <a:xfrm>
            <a:off x="1212215" y="2075180"/>
            <a:ext cx="9990455" cy="3863975"/>
          </a:xfrm>
          <a:prstGeom prst="rect">
            <a:avLst/>
          </a:prstGeom>
          <a:noFill/>
          <a:ln w="38100">
            <a:solidFill>
              <a:srgbClr val="7EA96D"/>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01379" name="文本框 25"/>
          <p:cNvSpPr txBox="1"/>
          <p:nvPr>
            <p:custDataLst>
              <p:tags r:id="rId5"/>
            </p:custDataLst>
          </p:nvPr>
        </p:nvSpPr>
        <p:spPr>
          <a:xfrm>
            <a:off x="1860550" y="2606675"/>
            <a:ext cx="8471535" cy="2983230"/>
          </a:xfrm>
          <a:prstGeom prst="rect">
            <a:avLst/>
          </a:prstGeom>
          <a:noFill/>
          <a:ln w="9525">
            <a:noFill/>
          </a:ln>
        </p:spPr>
        <p:txBody>
          <a:bodyPr lIns="101600" tIns="0" rIns="82550" bIns="0"/>
          <a:p>
            <a:pPr marL="285750" marR="0" indent="-285750" algn="just" defTabSz="914400" fontAlgn="ctr">
              <a:lnSpc>
                <a:spcPct val="150000"/>
              </a:lnSpc>
              <a:spcBef>
                <a:spcPts val="1000"/>
              </a:spcBef>
              <a:buClr>
                <a:srgbClr val="E34D4D"/>
              </a:buClr>
              <a:buSzPct val="80000"/>
              <a:buFont typeface="WPS-Bullets" pitchFamily="2" charset="0"/>
              <a:buChar char=""/>
              <a:defRPr/>
            </a:pP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生命本身就有着崇高的价值，生命的价值不仅在于肉体的存在，生命的延长和外表的美丽，更重要的是一种精神的存在，在于心灵的善良，灵魂的美丽和人格的健全。作为 21 世纪的大学生，在保持自己身心健康的基础上，服务于他人，服务于社会，通过自己的努力为和谐社会作一份贡献，这将是更有意义更有价值的事情。</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285750" marR="0" indent="-285750" algn="just" defTabSz="914400" fontAlgn="ctr">
              <a:lnSpc>
                <a:spcPct val="150000"/>
              </a:lnSpc>
              <a:spcBef>
                <a:spcPts val="1000"/>
              </a:spcBef>
              <a:buClr>
                <a:srgbClr val="E34D4D"/>
              </a:buClr>
              <a:buSzPct val="80000"/>
              <a:buFont typeface="WPS-Bullets" pitchFamily="2" charset="0"/>
              <a:buChar char=""/>
              <a:defRPr/>
            </a:pP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根据一项对大学生的调查发现：大多数的学生认为，人应该为社会做出贡献。但也有些学生认为人活着首先是为自己而活，其次才是为他人而活。他们一方面认为把自己的快乐建立在他人快乐之上，人生会无限美好；另一方面，认为只要没有违反法律和道德，自己想干什么就可以干什么。</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custDataLst>
              <p:tags r:id="rId1"/>
            </p:custDataLst>
          </p:nvPr>
        </p:nvSpPr>
        <p:spPr>
          <a:xfrm>
            <a:off x="5615940"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p:custDataLst>
              <p:tags r:id="rId2"/>
            </p:custDataLst>
          </p:nvPr>
        </p:nvSpPr>
        <p:spPr>
          <a:xfrm>
            <a:off x="8322945"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p:custDataLst>
              <p:tags r:id="rId3"/>
            </p:custDataLst>
          </p:nvPr>
        </p:nvSpPr>
        <p:spPr>
          <a:xfrm>
            <a:off x="9676130"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p:custDataLst>
              <p:tags r:id="rId4"/>
            </p:custDataLst>
          </p:nvPr>
        </p:nvSpPr>
        <p:spPr>
          <a:xfrm>
            <a:off x="6969125"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97" name="标题 96"/>
          <p:cNvSpPr/>
          <p:nvPr/>
        </p:nvSpPr>
        <p:spPr>
          <a:xfrm>
            <a:off x="5758180" y="2553970"/>
            <a:ext cx="920115" cy="9029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感</a:t>
            </a:r>
            <a:endParaRPr lang="zh-CN" altLang="zh-CN" sz="5400" spc="600">
              <a:solidFill>
                <a:schemeClr val="bg1"/>
              </a:solidFill>
              <a:ea typeface="汉仪旗黑-85S" panose="00020600040101010101" pitchFamily="18" charset="-122"/>
            </a:endParaRPr>
          </a:p>
        </p:txBody>
      </p:sp>
      <p:sp>
        <p:nvSpPr>
          <p:cNvPr id="8" name="标题 96"/>
          <p:cNvSpPr/>
          <p:nvPr/>
        </p:nvSpPr>
        <p:spPr>
          <a:xfrm>
            <a:off x="7143115" y="2604135"/>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谢</a:t>
            </a:r>
            <a:endParaRPr lang="zh-CN" altLang="zh-CN" sz="5400" spc="600">
              <a:solidFill>
                <a:schemeClr val="bg1"/>
              </a:solidFill>
              <a:ea typeface="汉仪旗黑-85S" panose="00020600040101010101" pitchFamily="18" charset="-122"/>
            </a:endParaRPr>
          </a:p>
        </p:txBody>
      </p:sp>
      <p:sp>
        <p:nvSpPr>
          <p:cNvPr id="9" name="标题 96"/>
          <p:cNvSpPr/>
          <p:nvPr/>
        </p:nvSpPr>
        <p:spPr>
          <a:xfrm>
            <a:off x="8496935" y="25539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观</a:t>
            </a:r>
            <a:endParaRPr lang="zh-CN" altLang="zh-CN" sz="5400" spc="600">
              <a:solidFill>
                <a:schemeClr val="bg1"/>
              </a:solidFill>
              <a:ea typeface="汉仪旗黑-85S" panose="00020600040101010101" pitchFamily="18" charset="-122"/>
            </a:endParaRPr>
          </a:p>
        </p:txBody>
      </p:sp>
      <p:sp>
        <p:nvSpPr>
          <p:cNvPr id="10" name="标题 96"/>
          <p:cNvSpPr/>
          <p:nvPr/>
        </p:nvSpPr>
        <p:spPr>
          <a:xfrm>
            <a:off x="9850120" y="26047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看</a:t>
            </a:r>
            <a:endParaRPr lang="zh-CN" altLang="zh-CN" sz="5400" spc="600">
              <a:solidFill>
                <a:schemeClr val="bg1"/>
              </a:solidFill>
              <a:ea typeface="汉仪旗黑-85S" panose="00020600040101010101" pitchFamily="18"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500"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 name="组合 26"/>
          <p:cNvGrpSpPr/>
          <p:nvPr/>
        </p:nvGrpSpPr>
        <p:grpSpPr>
          <a:xfrm>
            <a:off x="1414780" y="1926272"/>
            <a:ext cx="9378315" cy="3454400"/>
            <a:chOff x="0" y="2170471"/>
            <a:chExt cx="5247967" cy="2517058"/>
          </a:xfrm>
          <a:solidFill>
            <a:schemeClr val="bg2">
              <a:lumMod val="75000"/>
            </a:schemeClr>
          </a:solidFill>
        </p:grpSpPr>
        <p:sp>
          <p:nvSpPr>
            <p:cNvPr id="11" name="矩形 10"/>
            <p:cNvSpPr/>
            <p:nvPr/>
          </p:nvSpPr>
          <p:spPr>
            <a:xfrm flipH="1">
              <a:off x="0" y="2170471"/>
              <a:ext cx="4591665" cy="2517058"/>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3" name="矩形 12"/>
            <p:cNvSpPr/>
            <p:nvPr/>
          </p:nvSpPr>
          <p:spPr>
            <a:xfrm flipH="1">
              <a:off x="4734234" y="2170471"/>
              <a:ext cx="260553"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矩形 13"/>
            <p:cNvSpPr/>
            <p:nvPr/>
          </p:nvSpPr>
          <p:spPr>
            <a:xfrm flipH="1">
              <a:off x="5137356" y="2170471"/>
              <a:ext cx="110611"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4" name="文本框 3"/>
          <p:cNvSpPr txBox="1"/>
          <p:nvPr/>
        </p:nvSpPr>
        <p:spPr>
          <a:xfrm>
            <a:off x="1626235" y="2491740"/>
            <a:ext cx="7844790" cy="2451100"/>
          </a:xfrm>
          <a:prstGeom prst="rect">
            <a:avLst/>
          </a:prstGeom>
          <a:noFill/>
        </p:spPr>
        <p:txBody>
          <a:bodyPr wrap="square" rtlCol="0">
            <a:spAutoFit/>
          </a:bodyPr>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人生之光荣，不在永不失败，而在能屡仆屡起。</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——拿破仑</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sym typeface="+mn-ea"/>
              </a:rPr>
              <a:t> 假如生活欺骗了你，不要忧郁，也不要愤慨！不顺心的时候暂且容忍：</a:t>
            </a:r>
            <a:endParaRPr lang="zh-CN" altLang="en-US" sz="1600" b="1" spc="200">
              <a:solidFill>
                <a:schemeClr val="bg1"/>
              </a:solidFill>
              <a:uFillTx/>
              <a:sym typeface="+mn-ea"/>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sym typeface="+mn-ea"/>
              </a:rPr>
              <a:t>相信吧，快乐的日子就会到来。</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sym typeface="+mn-ea"/>
              </a:rPr>
              <a:t>                                                       ——普希金</a:t>
            </a:r>
            <a:endParaRPr lang="zh-CN" altLang="en-US" sz="1600" b="1" spc="200">
              <a:solidFill>
                <a:schemeClr val="bg1"/>
              </a:solidFill>
              <a:uFillTx/>
              <a:sym typeface="+mn-ea"/>
            </a:endParaRPr>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大学生生命教育与心理危机应对</a:t>
            </a:r>
            <a:endParaRPr lang="zh-CN" altLang="en-US" sz="2400" b="1" spc="300" dirty="0">
              <a:solidFill>
                <a:srgbClr val="7EA96D"/>
              </a:solidFill>
              <a:uFillTx/>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大学生生命教育与心理危机应对</a:t>
            </a:r>
            <a:endParaRPr lang="zh-CN" altLang="en-US" sz="2400" b="1" spc="300" dirty="0">
              <a:solidFill>
                <a:srgbClr val="7EA96D"/>
              </a:solidFill>
              <a:uFillTx/>
              <a:sym typeface="+mn-ea"/>
            </a:endParaRPr>
          </a:p>
        </p:txBody>
      </p:sp>
      <p:grpSp>
        <p:nvGrpSpPr>
          <p:cNvPr id="3" name="组合 2"/>
          <p:cNvGrpSpPr/>
          <p:nvPr/>
        </p:nvGrpSpPr>
        <p:grpSpPr>
          <a:xfrm>
            <a:off x="1776095" y="3091180"/>
            <a:ext cx="8721090" cy="1440180"/>
            <a:chOff x="2797" y="6654"/>
            <a:chExt cx="13606" cy="2835"/>
          </a:xfrm>
        </p:grpSpPr>
        <p:sp>
          <p:nvSpPr>
            <p:cNvPr id="13" name="îṥ1ïďe"/>
            <p:cNvSpPr/>
            <p:nvPr/>
          </p:nvSpPr>
          <p:spPr bwMode="auto">
            <a:xfrm flipH="1">
              <a:off x="2866" y="6738"/>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6">
                <a:lumMod val="75000"/>
              </a:schemeClr>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4" name="îṩḷiḑe"/>
            <p:cNvSpPr/>
            <p:nvPr/>
          </p:nvSpPr>
          <p:spPr>
            <a:xfrm>
              <a:off x="2797" y="6654"/>
              <a:ext cx="13606" cy="2835"/>
            </a:xfrm>
            <a:prstGeom prst="homePlate">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5" name="iş1ïďe"/>
            <p:cNvSpPr txBox="1"/>
            <p:nvPr/>
          </p:nvSpPr>
          <p:spPr bwMode="auto">
            <a:xfrm>
              <a:off x="3239" y="6867"/>
              <a:ext cx="11533" cy="586"/>
            </a:xfrm>
            <a:prstGeom prst="rect">
              <a:avLst/>
            </a:prstGeom>
          </p:spPr>
          <p:txBody>
            <a:bodyPr wrap="none" lIns="120000" tIns="62400" rIns="120000" bIns="62400" anchor="ctr">
              <a:noAutofit/>
              <a:scene3d>
                <a:camera prst="orthographicFront"/>
                <a:lightRig rig="threePt" dir="t"/>
              </a:scene3d>
              <a:sp3d>
                <a:bevelT w="0" h="0"/>
              </a:sp3d>
            </a:bodyPr>
            <a:p>
              <a:pPr indent="0" algn="l">
                <a:buFont typeface="+mj-lt"/>
                <a:buNone/>
                <a:defRPr/>
              </a:pPr>
              <a:r>
                <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rPr>
                <a:t>【能力目标】</a:t>
              </a:r>
              <a:endPar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endParaRPr>
            </a:p>
          </p:txBody>
        </p:sp>
        <p:sp>
          <p:nvSpPr>
            <p:cNvPr id="16" name="ïśḷidé"/>
            <p:cNvSpPr txBox="1"/>
            <p:nvPr/>
          </p:nvSpPr>
          <p:spPr bwMode="auto">
            <a:xfrm>
              <a:off x="3589" y="7499"/>
              <a:ext cx="12000" cy="1630"/>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a:lnSpc>
                  <a:spcPct val="120000"/>
                </a:lnSpc>
                <a:buFont typeface="+mj-lt"/>
                <a:buAutoNum type="arabicPeriod"/>
                <a:defRPr/>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提升受挫折的能力和情绪调节能力。</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a:p>
              <a:pPr marL="342900" indent="-342900">
                <a:lnSpc>
                  <a:spcPct val="120000"/>
                </a:lnSpc>
                <a:buFont typeface="+mj-lt"/>
                <a:buAutoNum type="arabicPeriod"/>
                <a:defRPr/>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提高应对危机的能力和生存技能。</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a:p>
              <a:pPr marL="342900" indent="-342900">
                <a:lnSpc>
                  <a:spcPct val="120000"/>
                </a:lnSpc>
                <a:buFont typeface="+mj-lt"/>
                <a:buAutoNum type="arabicPeriod"/>
                <a:defRPr/>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 获得自我成长，自我认同的能力。</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p:txBody>
        </p:sp>
      </p:grpSp>
      <p:grpSp>
        <p:nvGrpSpPr>
          <p:cNvPr id="4" name="组合 3"/>
          <p:cNvGrpSpPr/>
          <p:nvPr/>
        </p:nvGrpSpPr>
        <p:grpSpPr>
          <a:xfrm>
            <a:off x="1776095" y="1433830"/>
            <a:ext cx="8721090" cy="1440180"/>
            <a:chOff x="2797" y="3055"/>
            <a:chExt cx="13606" cy="2835"/>
          </a:xfrm>
        </p:grpSpPr>
        <p:sp>
          <p:nvSpPr>
            <p:cNvPr id="1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8" name="îsľîdé"/>
            <p:cNvSpPr/>
            <p:nvPr/>
          </p:nvSpPr>
          <p:spPr>
            <a:xfrm>
              <a:off x="2797" y="3055"/>
              <a:ext cx="13606" cy="2835"/>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9" name="î$ļídé"/>
            <p:cNvSpPr txBox="1"/>
            <p:nvPr/>
          </p:nvSpPr>
          <p:spPr bwMode="auto">
            <a:xfrm>
              <a:off x="3260"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【学习要点】</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20" name="iṣļíḍê"/>
            <p:cNvSpPr txBox="1"/>
            <p:nvPr/>
          </p:nvSpPr>
          <p:spPr bwMode="auto">
            <a:xfrm>
              <a:off x="3611" y="3993"/>
              <a:ext cx="9528" cy="1618"/>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4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让学生明白生命的意义，珍爱生命。</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4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大学生学会并积极干预心理危机，保持心理健康</a:t>
              </a:r>
              <a:r>
                <a:rPr lang="zh-CN" altLang="en-US" sz="1600" spc="300" dirty="0">
                  <a:latin typeface="方正黑体简体" charset="0"/>
                  <a:ea typeface="方正黑体简体" panose="03000509000000000000" pitchFamily="2" charset="-122"/>
                  <a:sym typeface="方正黑体简体" panose="03000509000000000000" pitchFamily="2" charset="-122"/>
                </a:rPr>
                <a:t>。</a:t>
              </a:r>
              <a:endParaRPr lang="zh-CN" altLang="en-US" sz="1600" spc="300" dirty="0">
                <a:latin typeface="方正黑体简体" charset="0"/>
                <a:ea typeface="方正黑体简体" panose="03000509000000000000" pitchFamily="2" charset="-122"/>
                <a:sym typeface="方正黑体简体" panose="03000509000000000000" pitchFamily="2" charset="-122"/>
              </a:endParaRPr>
            </a:p>
          </p:txBody>
        </p:sp>
      </p:grpSp>
      <p:grpSp>
        <p:nvGrpSpPr>
          <p:cNvPr id="5" name="组合 4"/>
          <p:cNvGrpSpPr/>
          <p:nvPr/>
        </p:nvGrpSpPr>
        <p:grpSpPr>
          <a:xfrm>
            <a:off x="1776095" y="4739005"/>
            <a:ext cx="8721090" cy="1440180"/>
            <a:chOff x="2797" y="3055"/>
            <a:chExt cx="13606" cy="2835"/>
          </a:xfrm>
        </p:grpSpPr>
        <p:sp>
          <p:nvSpPr>
            <p:cNvPr id="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8" name="îsľîdé"/>
            <p:cNvSpPr/>
            <p:nvPr/>
          </p:nvSpPr>
          <p:spPr>
            <a:xfrm>
              <a:off x="2797" y="3055"/>
              <a:ext cx="13606" cy="2835"/>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0" name="î$ļídé"/>
            <p:cNvSpPr txBox="1"/>
            <p:nvPr/>
          </p:nvSpPr>
          <p:spPr bwMode="auto">
            <a:xfrm>
              <a:off x="3218"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lgn="l">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【心理素质目标】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11" name="iṣļíḍê"/>
            <p:cNvSpPr txBox="1"/>
            <p:nvPr/>
          </p:nvSpPr>
          <p:spPr bwMode="auto">
            <a:xfrm>
              <a:off x="3569" y="3856"/>
              <a:ext cx="11861" cy="1618"/>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尊重生命，爱护生命。</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提高自我控制能力，掌握危机干预的方法，及时调适心理与行为，增强适应社会生活的能力。</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大学生生命教育与心理危机应对</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任务一　生命的意义</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一、生命含义</a:t>
            </a: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1005840" y="1812290"/>
            <a:ext cx="10098405" cy="3998595"/>
            <a:chOff x="2662" y="2632"/>
            <a:chExt cx="13720" cy="3369"/>
          </a:xfrm>
        </p:grpSpPr>
        <p:sp>
          <p:nvSpPr>
            <p:cNvPr id="7" name="矩形 6"/>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1023" cy="745"/>
              <a:chOff x="2594202" y="2559050"/>
              <a:chExt cx="649476" cy="473075"/>
            </a:xfrm>
          </p:grpSpPr>
          <p:sp>
            <p:nvSpPr>
              <p:cNvPr id="12" name="矩形 11"/>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5"/>
                </p:custDataLst>
              </p:nvPr>
            </p:nvSpPr>
            <p:spPr>
              <a:xfrm rot="10800000">
                <a:off x="2594202" y="2621901"/>
                <a:ext cx="649476" cy="346870"/>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4" name="Title 6"/>
          <p:cNvSpPr txBox="1"/>
          <p:nvPr>
            <p:custDataLst>
              <p:tags r:id="rId6"/>
            </p:custDataLst>
          </p:nvPr>
        </p:nvSpPr>
        <p:spPr>
          <a:xfrm>
            <a:off x="2021840" y="2098040"/>
            <a:ext cx="8816340" cy="33959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生命泛指有机物和水构成的，一个或多个细胞组成的一类具有稳定的物质和能量代现象，能回应刺激、能进行自我复制（繁殖）的半开放物质系统。从这个定义来看，生命首先是由有机物和水构成的细胞组成的，非细胞物质无法构成生命；其次由细胞构成的生命具有稳定的物质和能量代谢特性。所谓物质和能量代谢，主要是指能够稳定地从外界获取物质和能量并将体内产生的废物和多余的热量排放到外界，这也就是我们所说的新陈代谢，只要生命的新陈代谢还在，我们就认为生命还存在，比如植物人，虽然意识和认知活动减弱甚至消失，但机体依然能够进行新陈代谢，所以依然活着；其三，生命具有自我复制的本性追求。不论是什么生命，从病毒和细菌的简单复制到人类的结婚生子，都是为了生命的复制和繁衍，这是生命的本质属性之一。</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一、生命含义</a:t>
            </a:r>
            <a:endParaRPr lang="zh-CN" altLang="en-US" sz="2400" b="1" spc="300" noProof="0" dirty="0">
              <a:ln>
                <a:noFill/>
              </a:ln>
              <a:solidFill>
                <a:srgbClr val="FCC301"/>
              </a:solidFill>
              <a:effectLst/>
              <a:uLnTx/>
              <a:sym typeface="+mn-ea"/>
            </a:endParaRPr>
          </a:p>
        </p:txBody>
      </p:sp>
      <p:sp>
        <p:nvSpPr>
          <p:cNvPr id="206" name="文本框 205"/>
          <p:cNvSpPr txBox="1"/>
          <p:nvPr>
            <p:custDataLst>
              <p:tags r:id="rId1"/>
            </p:custDataLst>
          </p:nvPr>
        </p:nvSpPr>
        <p:spPr>
          <a:xfrm>
            <a:off x="851535" y="1463675"/>
            <a:ext cx="10440000" cy="44132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0" indent="-360045" algn="just" fontAlgn="ctr">
              <a:lnSpc>
                <a:spcPct val="150000"/>
              </a:lnSpc>
              <a:spcBef>
                <a:spcPts val="1000"/>
              </a:spcBef>
              <a:spcAft>
                <a:spcPts val="0"/>
              </a:spcAft>
              <a:buSzPct val="100000"/>
              <a:buFont typeface="Wingdings" panose="05000000000000000000" charset="0"/>
              <a:buChar char="u"/>
            </a:pPr>
            <a:r>
              <a:rPr b="1" dirty="0">
                <a:solidFill>
                  <a:schemeClr val="tx1">
                    <a:lumMod val="75000"/>
                    <a:lumOff val="25000"/>
                  </a:schemeClr>
                </a:solidFill>
                <a:uFillTx/>
                <a:latin typeface="微软雅黑" panose="020B0503020204020204" charset="-122"/>
                <a:ea typeface="微软雅黑" panose="020B0503020204020204" charset="-122"/>
                <a:sym typeface="+mn-ea"/>
              </a:rPr>
              <a:t>从定义来看，作为生命的这个特殊的半开放物质系统和其他物质系统相比较，它具有以下两大属性：</a:t>
            </a:r>
            <a:endParaRPr b="1"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5" name="矩形 4"/>
          <p:cNvSpPr/>
          <p:nvPr>
            <p:custDataLst>
              <p:tags r:id="rId2"/>
            </p:custDataLst>
          </p:nvPr>
        </p:nvSpPr>
        <p:spPr bwMode="auto">
          <a:xfrm>
            <a:off x="1377950" y="2199005"/>
            <a:ext cx="4384675" cy="1865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lvl="0" indent="0" algn="just">
              <a:lnSpc>
                <a:spcPct val="150000"/>
              </a:lnSpc>
              <a:spcBef>
                <a:spcPts val="0"/>
              </a:spcBef>
              <a:spcAft>
                <a:spcPts val="0"/>
              </a:spcAft>
              <a:buSzPct val="100000"/>
              <a:buNone/>
            </a:pPr>
            <a:r>
              <a:rPr lang="zh-CN" altLang="en-US" sz="1500" spc="200" dirty="0">
                <a:solidFill>
                  <a:schemeClr val="tx1"/>
                </a:solidFill>
                <a:uFillTx/>
                <a:latin typeface="Arial" panose="020B0604020202020204" pitchFamily="34" charset="0"/>
                <a:ea typeface="微软雅黑" panose="020B0503020204020204" charset="-122"/>
              </a:rPr>
              <a:t>1. 任何一个生命系统存在之后，都会尽量维持新陈代谢活动的延续，换一句话说，就是任何生命都要想办法让自己活着，让自己活着是生命的本质属性，活着是生命的重大追求之一。</a:t>
            </a:r>
            <a:endParaRPr lang="zh-CN" altLang="en-US" sz="1500" spc="200" dirty="0">
              <a:solidFill>
                <a:schemeClr val="tx1"/>
              </a:solidFill>
              <a:uFillTx/>
              <a:latin typeface="Arial" panose="020B0604020202020204" pitchFamily="34" charset="0"/>
              <a:ea typeface="微软雅黑" panose="020B0503020204020204" charset="-122"/>
            </a:endParaRPr>
          </a:p>
        </p:txBody>
      </p:sp>
      <p:sp>
        <p:nvSpPr>
          <p:cNvPr id="6" name="矩形 5"/>
          <p:cNvSpPr/>
          <p:nvPr>
            <p:custDataLst>
              <p:tags r:id="rId3"/>
            </p:custDataLst>
          </p:nvPr>
        </p:nvSpPr>
        <p:spPr bwMode="auto">
          <a:xfrm>
            <a:off x="7038340" y="2240915"/>
            <a:ext cx="3802380" cy="1537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lvl="0" indent="0" algn="just">
              <a:lnSpc>
                <a:spcPct val="140000"/>
              </a:lnSpc>
              <a:spcBef>
                <a:spcPts val="0"/>
              </a:spcBef>
              <a:spcAft>
                <a:spcPts val="0"/>
              </a:spcAft>
              <a:buSzPct val="100000"/>
              <a:buNone/>
            </a:pPr>
            <a:r>
              <a:rPr lang="zh-CN" altLang="en-US" sz="1500" spc="200" dirty="0">
                <a:solidFill>
                  <a:schemeClr val="tx1"/>
                </a:solidFill>
                <a:uFillTx/>
                <a:latin typeface="Arial" panose="020B0604020202020204" pitchFamily="34" charset="0"/>
                <a:ea typeface="微软雅黑" panose="020B0503020204020204" charset="-122"/>
              </a:rPr>
              <a:t>2. 任何生命都会进行自我复制，也就是把自己的生命用另外一种方式延续下去，也就是说，延续自己生命是任何生命体的第二大属性。</a:t>
            </a:r>
            <a:endParaRPr lang="zh-CN" altLang="en-US" sz="1500" spc="200" dirty="0">
              <a:solidFill>
                <a:schemeClr val="tx1"/>
              </a:solidFill>
              <a:uFillTx/>
              <a:latin typeface="Arial" panose="020B0604020202020204" pitchFamily="34" charset="0"/>
              <a:ea typeface="微软雅黑" panose="020B0503020204020204" charset="-122"/>
            </a:endParaRPr>
          </a:p>
        </p:txBody>
      </p:sp>
      <p:cxnSp>
        <p:nvCxnSpPr>
          <p:cNvPr id="35" name="直接连接符 34"/>
          <p:cNvCxnSpPr/>
          <p:nvPr>
            <p:custDataLst>
              <p:tags r:id="rId4"/>
            </p:custDataLst>
          </p:nvPr>
        </p:nvCxnSpPr>
        <p:spPr>
          <a:xfrm flipH="1">
            <a:off x="6210585" y="2366915"/>
            <a:ext cx="0" cy="158400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40" name="任意多边形 39"/>
          <p:cNvSpPr/>
          <p:nvPr>
            <p:custDataLst>
              <p:tags r:id="rId5"/>
            </p:custDataLst>
          </p:nvPr>
        </p:nvSpPr>
        <p:spPr>
          <a:xfrm flipV="1">
            <a:off x="6863028" y="5188058"/>
            <a:ext cx="4153586" cy="1186707"/>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7EA96D"/>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latin typeface="Arial" panose="020B0604020202020204" pitchFamily="34" charset="0"/>
              <a:ea typeface="微软雅黑" panose="020B0503020204020204" charset="-122"/>
              <a:sym typeface="Arial" panose="020B0604020202020204" pitchFamily="34" charset="0"/>
            </a:endParaRPr>
          </a:p>
        </p:txBody>
      </p:sp>
      <p:sp>
        <p:nvSpPr>
          <p:cNvPr id="46" name="任意多边形 45"/>
          <p:cNvSpPr/>
          <p:nvPr>
            <p:custDataLst>
              <p:tags r:id="rId6"/>
            </p:custDataLst>
          </p:nvPr>
        </p:nvSpPr>
        <p:spPr>
          <a:xfrm flipV="1">
            <a:off x="1234440" y="5188058"/>
            <a:ext cx="4153586" cy="1186707"/>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FCC301"/>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latin typeface="Arial" panose="020B0604020202020204" pitchFamily="34" charset="0"/>
              <a:ea typeface="微软雅黑" panose="020B0503020204020204" charset="-122"/>
              <a:sym typeface="Arial" panose="020B0604020202020204" pitchFamily="34" charset="0"/>
            </a:endParaRPr>
          </a:p>
        </p:txBody>
      </p:sp>
      <p:cxnSp>
        <p:nvCxnSpPr>
          <p:cNvPr id="57" name="直接连接符 56"/>
          <p:cNvCxnSpPr/>
          <p:nvPr>
            <p:custDataLst>
              <p:tags r:id="rId7"/>
            </p:custDataLst>
          </p:nvPr>
        </p:nvCxnSpPr>
        <p:spPr>
          <a:xfrm flipV="1">
            <a:off x="3311234" y="4288058"/>
            <a:ext cx="0" cy="842068"/>
          </a:xfrm>
          <a:prstGeom prst="line">
            <a:avLst/>
          </a:prstGeom>
          <a:ln w="3175">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8"/>
            </p:custDataLst>
          </p:nvPr>
        </p:nvCxnSpPr>
        <p:spPr>
          <a:xfrm flipV="1">
            <a:off x="8939821" y="4288058"/>
            <a:ext cx="0" cy="842068"/>
          </a:xfrm>
          <a:prstGeom prst="line">
            <a:avLst/>
          </a:prstGeom>
          <a:ln w="3175">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3" name="任意多边形 62"/>
          <p:cNvSpPr/>
          <p:nvPr>
            <p:custDataLst>
              <p:tags r:id="rId9"/>
            </p:custDataLst>
          </p:nvPr>
        </p:nvSpPr>
        <p:spPr bwMode="auto">
          <a:xfrm>
            <a:off x="8723106" y="5629393"/>
            <a:ext cx="433431" cy="36628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wrap="square" lIns="91440" tIns="45720" rIns="91440" bIns="45720" anchor="ctr">
            <a:normAutofit/>
          </a:bodyPr>
          <a:lstStyle/>
          <a:p>
            <a:pPr algn="ctr"/>
            <a:endParaRPr sz="1600">
              <a:latin typeface="Arial" panose="020B0604020202020204" pitchFamily="34" charset="0"/>
              <a:ea typeface="微软雅黑" panose="020B0503020204020204" charset="-122"/>
              <a:sym typeface="Arial" panose="020B0604020202020204" pitchFamily="34" charset="0"/>
            </a:endParaRPr>
          </a:p>
        </p:txBody>
      </p:sp>
      <p:sp>
        <p:nvSpPr>
          <p:cNvPr id="65" name="任意多边形 64"/>
          <p:cNvSpPr/>
          <p:nvPr>
            <p:custDataLst>
              <p:tags r:id="rId10"/>
            </p:custDataLst>
          </p:nvPr>
        </p:nvSpPr>
        <p:spPr bwMode="auto">
          <a:xfrm>
            <a:off x="3094518" y="5612100"/>
            <a:ext cx="433431" cy="36628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wrap="square" lIns="91440" tIns="45720" rIns="91440" bIns="45720" anchor="ctr">
            <a:normAutofit/>
          </a:bodyPr>
          <a:lstStyle/>
          <a:p>
            <a:pPr algn="ctr"/>
            <a:endParaRPr sz="1600">
              <a:latin typeface="Arial" panose="020B0604020202020204" pitchFamily="34" charset="0"/>
              <a:ea typeface="微软雅黑" panose="020B0503020204020204" charset="-122"/>
              <a:sym typeface="Arial" panose="020B0604020202020204" pitchFamily="34"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fade">
                                      <p:cBhvr>
                                        <p:cTn id="7" dur="1000"/>
                                        <p:tgtEl>
                                          <p:spTgt spid="206"/>
                                        </p:tgtEl>
                                      </p:cBhvr>
                                    </p:animEffect>
                                    <p:anim calcmode="lin" valueType="num">
                                      <p:cBhvr>
                                        <p:cTn id="8" dur="1000" fill="hold"/>
                                        <p:tgtEl>
                                          <p:spTgt spid="206"/>
                                        </p:tgtEl>
                                        <p:attrNameLst>
                                          <p:attrName>ppt_x</p:attrName>
                                        </p:attrNameLst>
                                      </p:cBhvr>
                                      <p:tavLst>
                                        <p:tav tm="0">
                                          <p:val>
                                            <p:strVal val="#ppt_x"/>
                                          </p:val>
                                        </p:tav>
                                        <p:tav tm="100000">
                                          <p:val>
                                            <p:strVal val="#ppt_x"/>
                                          </p:val>
                                        </p:tav>
                                      </p:tavLst>
                                    </p:anim>
                                    <p:anim calcmode="lin" valueType="num">
                                      <p:cBhvr>
                                        <p:cTn id="9" dur="1000" fill="hold"/>
                                        <p:tgtEl>
                                          <p:spTgt spid="2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二、生命的性质</a:t>
            </a:r>
            <a:endParaRPr lang="zh-CN" altLang="en-US" sz="2400" b="1" spc="300" noProof="0" dirty="0">
              <a:ln>
                <a:noFill/>
              </a:ln>
              <a:solidFill>
                <a:srgbClr val="FCC301"/>
              </a:solidFill>
              <a:effectLst/>
              <a:uLnTx/>
              <a:sym typeface="+mn-ea"/>
            </a:endParaRPr>
          </a:p>
        </p:txBody>
      </p:sp>
      <p:cxnSp>
        <p:nvCxnSpPr>
          <p:cNvPr id="97" name="直接连接符 96"/>
          <p:cNvCxnSpPr/>
          <p:nvPr>
            <p:custDataLst>
              <p:tags r:id="rId2"/>
            </p:custDataLst>
          </p:nvPr>
        </p:nvCxnSpPr>
        <p:spPr>
          <a:xfrm>
            <a:off x="1362719" y="5645286"/>
            <a:ext cx="2966971" cy="0"/>
          </a:xfrm>
          <a:prstGeom prst="line">
            <a:avLst/>
          </a:prstGeom>
          <a:ln w="127000" cap="rnd">
            <a:solidFill>
              <a:srgbClr val="1F74AD"/>
            </a:solidFill>
          </a:ln>
        </p:spPr>
        <p:style>
          <a:lnRef idx="1">
            <a:srgbClr val="1F74AD"/>
          </a:lnRef>
          <a:fillRef idx="0">
            <a:srgbClr val="1F74AD"/>
          </a:fillRef>
          <a:effectRef idx="0">
            <a:srgbClr val="1F74AD"/>
          </a:effectRef>
          <a:fontRef idx="minor">
            <a:srgbClr val="000000"/>
          </a:fontRef>
        </p:style>
      </p:cxnSp>
      <p:sp>
        <p:nvSpPr>
          <p:cNvPr id="98" name="文本框 5"/>
          <p:cNvSpPr txBox="1"/>
          <p:nvPr>
            <p:custDataLst>
              <p:tags r:id="rId3"/>
            </p:custDataLst>
          </p:nvPr>
        </p:nvSpPr>
        <p:spPr>
          <a:xfrm>
            <a:off x="1596390" y="2576195"/>
            <a:ext cx="3009265" cy="2866390"/>
          </a:xfrm>
          <a:prstGeom prst="rect">
            <a:avLst/>
          </a:prstGeom>
          <a:noFill/>
        </p:spPr>
        <p:txBody>
          <a:bodyPr wrap="square" lIns="90000" tIns="0" rIns="90000" bIns="46800" rtlCol="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fontAlgn="base">
              <a:lnSpc>
                <a:spcPct val="120000"/>
              </a:lnSpc>
              <a:buNone/>
            </a:pPr>
            <a:r>
              <a:rPr lang="zh-CN" altLang="en-US" sz="1600" b="1" spc="100" noProof="1">
                <a:solidFill>
                  <a:schemeClr val="tx1"/>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（一）生物性的存在</a:t>
            </a:r>
            <a:endParaRPr lang="zh-CN" altLang="en-US" sz="1600" b="1" spc="100" noProof="1">
              <a:solidFill>
                <a:schemeClr val="tx1"/>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fontAlgn="base">
              <a:lnSpc>
                <a:spcPct val="120000"/>
              </a:lnSpc>
              <a:buNone/>
            </a:pPr>
            <a:r>
              <a:rPr lang="zh-CN" altLang="en-US" sz="1400" spc="100" noProof="1">
                <a:solidFill>
                  <a:schemeClr val="tx1"/>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人是生物性的存在，生物性是人的生命的最基本的特性，是人的生命的社会性、精神性存在的基础和前提。人的生命作为一个自然生理性的肉体生命而存在，人的生长和发展就必然要服从生物界的法则和规律。所以，衣食住行、吃喝拉撒、生老病死是每一个人都必须具有的，也是每一个人无法逃避的。</a:t>
            </a:r>
            <a:endParaRPr lang="zh-CN" altLang="en-US" sz="1400" spc="100" noProof="1">
              <a:solidFill>
                <a:schemeClr val="tx1"/>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9" name="椭圆 98"/>
          <p:cNvSpPr/>
          <p:nvPr>
            <p:custDataLst>
              <p:tags r:id="rId4"/>
            </p:custDataLst>
          </p:nvPr>
        </p:nvSpPr>
        <p:spPr>
          <a:xfrm>
            <a:off x="1231871" y="5442145"/>
            <a:ext cx="374552" cy="376187"/>
          </a:xfrm>
          <a:prstGeom prst="ellipse">
            <a:avLst/>
          </a:prstGeom>
          <a:solidFill>
            <a:sysClr val="window" lastClr="FFFFFF"/>
          </a:solidFill>
          <a:ln w="1016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00" name="直接连接符 99"/>
          <p:cNvCxnSpPr/>
          <p:nvPr>
            <p:custDataLst>
              <p:tags r:id="rId5"/>
            </p:custDataLst>
          </p:nvPr>
        </p:nvCxnSpPr>
        <p:spPr>
          <a:xfrm>
            <a:off x="1419964" y="2913840"/>
            <a:ext cx="0" cy="2528632"/>
          </a:xfrm>
          <a:prstGeom prst="line">
            <a:avLst/>
          </a:prstGeom>
          <a:ln>
            <a:solidFill>
              <a:srgbClr val="1F74AD"/>
            </a:solidFill>
          </a:ln>
        </p:spPr>
        <p:style>
          <a:lnRef idx="1">
            <a:srgbClr val="1F74AD"/>
          </a:lnRef>
          <a:fillRef idx="0">
            <a:srgbClr val="1F74AD"/>
          </a:fillRef>
          <a:effectRef idx="0">
            <a:srgbClr val="1F74AD"/>
          </a:effectRef>
          <a:fontRef idx="minor">
            <a:srgbClr val="000000"/>
          </a:fontRef>
        </p:style>
      </p:cxnSp>
      <p:sp>
        <p:nvSpPr>
          <p:cNvPr id="101" name="泪滴形 100"/>
          <p:cNvSpPr/>
          <p:nvPr>
            <p:custDataLst>
              <p:tags r:id="rId6"/>
            </p:custDataLst>
          </p:nvPr>
        </p:nvSpPr>
        <p:spPr>
          <a:xfrm rot="8100000">
            <a:off x="1338184" y="2715934"/>
            <a:ext cx="163560" cy="163560"/>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03" name="直接连接符 102"/>
          <p:cNvCxnSpPr/>
          <p:nvPr>
            <p:custDataLst>
              <p:tags r:id="rId7"/>
            </p:custDataLst>
          </p:nvPr>
        </p:nvCxnSpPr>
        <p:spPr>
          <a:xfrm>
            <a:off x="4372216" y="5646922"/>
            <a:ext cx="2966971" cy="0"/>
          </a:xfrm>
          <a:prstGeom prst="line">
            <a:avLst/>
          </a:prstGeom>
          <a:ln w="127000" cap="rnd">
            <a:solidFill>
              <a:srgbClr val="3498DB"/>
            </a:solidFill>
          </a:ln>
        </p:spPr>
        <p:style>
          <a:lnRef idx="1">
            <a:srgbClr val="1F74AD"/>
          </a:lnRef>
          <a:fillRef idx="0">
            <a:srgbClr val="1F74AD"/>
          </a:fillRef>
          <a:effectRef idx="0">
            <a:srgbClr val="1F74AD"/>
          </a:effectRef>
          <a:fontRef idx="minor">
            <a:srgbClr val="000000"/>
          </a:fontRef>
        </p:style>
      </p:cxnSp>
      <p:sp>
        <p:nvSpPr>
          <p:cNvPr id="104" name="文本框 5"/>
          <p:cNvSpPr txBox="1"/>
          <p:nvPr>
            <p:custDataLst>
              <p:tags r:id="rId8"/>
            </p:custDataLst>
          </p:nvPr>
        </p:nvSpPr>
        <p:spPr>
          <a:xfrm>
            <a:off x="4907280" y="2576195"/>
            <a:ext cx="2882900" cy="2865755"/>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fontAlgn="base">
              <a:lnSpc>
                <a:spcPct val="130000"/>
              </a:lnSpc>
              <a:buNone/>
            </a:pPr>
            <a:r>
              <a:rPr lang="zh-CN" altLang="en-US" sz="1500" b="1" spc="200" noProof="1">
                <a:solidFill>
                  <a:schemeClr val="tx1"/>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（二）精神性的存在</a:t>
            </a:r>
            <a:endParaRPr lang="zh-CN" altLang="en-US" sz="1500" b="1" spc="200" noProof="1">
              <a:solidFill>
                <a:schemeClr val="tx1"/>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fontAlgn="base">
              <a:lnSpc>
                <a:spcPct val="130000"/>
              </a:lnSpc>
              <a:buNone/>
            </a:pPr>
            <a:r>
              <a:rPr lang="zh-CN" altLang="en-US" sz="1400" spc="100" noProof="1">
                <a:solidFill>
                  <a:schemeClr val="tx1"/>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人之所以为人，就在于人不仅仅是为了满足自己的自然生命而活着，还要追求超越生物性存在的精神性存在。人要规划自己的人生，创造自己的价值，指导和提升生物性的存在。正是有了生命的精神性的存在，才使人的生命有了人文意义和价值，有了理性的意蕴和道德的升华。</a:t>
            </a:r>
            <a:endParaRPr lang="zh-CN" altLang="en-US" sz="1400" spc="100" noProof="1">
              <a:solidFill>
                <a:schemeClr val="tx1"/>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2" name="组合 1"/>
          <p:cNvGrpSpPr/>
          <p:nvPr/>
        </p:nvGrpSpPr>
        <p:grpSpPr>
          <a:xfrm>
            <a:off x="4533265" y="2717800"/>
            <a:ext cx="374650" cy="3117215"/>
            <a:chOff x="6679" y="4280"/>
            <a:chExt cx="590" cy="4909"/>
          </a:xfrm>
        </p:grpSpPr>
        <p:sp>
          <p:nvSpPr>
            <p:cNvPr id="105" name="椭圆 104"/>
            <p:cNvSpPr/>
            <p:nvPr>
              <p:custDataLst>
                <p:tags r:id="rId9"/>
              </p:custDataLst>
            </p:nvPr>
          </p:nvSpPr>
          <p:spPr>
            <a:xfrm>
              <a:off x="6679" y="8597"/>
              <a:ext cx="590" cy="592"/>
            </a:xfrm>
            <a:prstGeom prst="ellipse">
              <a:avLst/>
            </a:prstGeom>
            <a:solidFill>
              <a:sysClr val="window" lastClr="FFFFFF"/>
            </a:solidFill>
            <a:ln w="1016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06" name="直接连接符 105"/>
            <p:cNvCxnSpPr/>
            <p:nvPr>
              <p:custDataLst>
                <p:tags r:id="rId10"/>
              </p:custDataLst>
            </p:nvPr>
          </p:nvCxnSpPr>
          <p:spPr>
            <a:xfrm>
              <a:off x="6976" y="4589"/>
              <a:ext cx="0" cy="3982"/>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109" name="泪滴形 108"/>
            <p:cNvSpPr/>
            <p:nvPr>
              <p:custDataLst>
                <p:tags r:id="rId11"/>
              </p:custDataLst>
            </p:nvPr>
          </p:nvSpPr>
          <p:spPr>
            <a:xfrm rot="8100000">
              <a:off x="6847" y="4280"/>
              <a:ext cx="258" cy="258"/>
            </a:xfrm>
            <a:prstGeom prst="teardrop">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grpSp>
      <p:cxnSp>
        <p:nvCxnSpPr>
          <p:cNvPr id="136" name="直接连接符 135"/>
          <p:cNvCxnSpPr/>
          <p:nvPr>
            <p:custDataLst>
              <p:tags r:id="rId12"/>
            </p:custDataLst>
          </p:nvPr>
        </p:nvCxnSpPr>
        <p:spPr>
          <a:xfrm>
            <a:off x="7389890" y="5646922"/>
            <a:ext cx="4802110" cy="0"/>
          </a:xfrm>
          <a:prstGeom prst="line">
            <a:avLst/>
          </a:prstGeom>
          <a:ln w="127000" cap="rnd">
            <a:solidFill>
              <a:srgbClr val="1AA3AA"/>
            </a:solidFill>
          </a:ln>
        </p:spPr>
        <p:style>
          <a:lnRef idx="1">
            <a:srgbClr val="1F74AD"/>
          </a:lnRef>
          <a:fillRef idx="0">
            <a:srgbClr val="1F74AD"/>
          </a:fillRef>
          <a:effectRef idx="0">
            <a:srgbClr val="1F74AD"/>
          </a:effectRef>
          <a:fontRef idx="minor">
            <a:srgbClr val="000000"/>
          </a:fontRef>
        </p:style>
      </p:cxnSp>
      <p:grpSp>
        <p:nvGrpSpPr>
          <p:cNvPr id="3" name="组合 2"/>
          <p:cNvGrpSpPr/>
          <p:nvPr/>
        </p:nvGrpSpPr>
        <p:grpSpPr>
          <a:xfrm>
            <a:off x="7720330" y="2717800"/>
            <a:ext cx="375920" cy="3117215"/>
            <a:chOff x="11638" y="4280"/>
            <a:chExt cx="592" cy="4909"/>
          </a:xfrm>
        </p:grpSpPr>
        <p:sp>
          <p:nvSpPr>
            <p:cNvPr id="164" name="椭圆 163"/>
            <p:cNvSpPr/>
            <p:nvPr>
              <p:custDataLst>
                <p:tags r:id="rId13"/>
              </p:custDataLst>
            </p:nvPr>
          </p:nvSpPr>
          <p:spPr>
            <a:xfrm>
              <a:off x="11638" y="8597"/>
              <a:ext cx="592" cy="592"/>
            </a:xfrm>
            <a:prstGeom prst="ellipse">
              <a:avLst/>
            </a:prstGeom>
            <a:solidFill>
              <a:sysClr val="window" lastClr="FFFFFF"/>
            </a:solidFill>
            <a:ln w="1016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cxnSp>
          <p:nvCxnSpPr>
            <p:cNvPr id="190" name="直接连接符 189"/>
            <p:cNvCxnSpPr/>
            <p:nvPr>
              <p:custDataLst>
                <p:tags r:id="rId14"/>
              </p:custDataLst>
            </p:nvPr>
          </p:nvCxnSpPr>
          <p:spPr>
            <a:xfrm>
              <a:off x="11934" y="4589"/>
              <a:ext cx="0" cy="3982"/>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192" name="泪滴形 191"/>
            <p:cNvSpPr/>
            <p:nvPr>
              <p:custDataLst>
                <p:tags r:id="rId15"/>
              </p:custDataLst>
            </p:nvPr>
          </p:nvSpPr>
          <p:spPr>
            <a:xfrm rot="8100000">
              <a:off x="11835" y="4280"/>
              <a:ext cx="258" cy="258"/>
            </a:xfrm>
            <a:prstGeom prst="teardrop">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buNone/>
              </a:pPr>
              <a:endParaRPr lang="zh-CN" altLang="en-US" strike="noStrike" noProof="1"/>
            </a:p>
          </p:txBody>
        </p:sp>
      </p:grpSp>
      <p:sp>
        <p:nvSpPr>
          <p:cNvPr id="5" name="文本框 5"/>
          <p:cNvSpPr txBox="1"/>
          <p:nvPr>
            <p:custDataLst>
              <p:tags r:id="rId16"/>
            </p:custDataLst>
          </p:nvPr>
        </p:nvSpPr>
        <p:spPr>
          <a:xfrm>
            <a:off x="8096250" y="2576195"/>
            <a:ext cx="3645535" cy="2865755"/>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fontAlgn="base">
              <a:lnSpc>
                <a:spcPct val="130000"/>
              </a:lnSpc>
              <a:buNone/>
            </a:pPr>
            <a:r>
              <a:rPr lang="zh-CN" altLang="en-US" sz="1400" b="1" spc="100" noProof="1">
                <a:solidFill>
                  <a:schemeClr val="tx1"/>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（三）社会性的存在</a:t>
            </a:r>
            <a:endParaRPr lang="zh-CN" altLang="en-US" sz="1400" b="1" spc="100" noProof="1">
              <a:solidFill>
                <a:schemeClr val="tx1"/>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fontAlgn="base">
              <a:lnSpc>
                <a:spcPct val="130000"/>
              </a:lnSpc>
              <a:buNone/>
            </a:pPr>
            <a:r>
              <a:rPr lang="zh-CN" altLang="en-US" sz="1400" spc="100" noProof="1">
                <a:solidFill>
                  <a:schemeClr val="tx1"/>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每个人要想生存下去，就必须参与和融入到社会活动中，在与人的沟通、交往和互动中保存自己的生命，追求自己生命的意义，实现自己生命的</a:t>
            </a:r>
            <a:r>
              <a:rPr lang="zh-CN" altLang="en-US" sz="1400" noProof="1">
                <a:solidFill>
                  <a:schemeClr val="tx1"/>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价值。正是这种社会性存在使人面对千差万别、千变万化的社会生活，能够使自己有一种生命的智慧和坚定的信念；使人面对有生有死、有爱有恨、有聚有散、有得有失的有限人生和无奈命运时，使自己有一</a:t>
            </a:r>
            <a:r>
              <a:rPr lang="zh-CN" altLang="en-US" sz="1400" spc="100" noProof="1">
                <a:solidFill>
                  <a:schemeClr val="tx1"/>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种豁达的胸怀和安然的态度。</a:t>
            </a:r>
            <a:endParaRPr lang="zh-CN" altLang="en-US" sz="1400" spc="100" noProof="1">
              <a:solidFill>
                <a:schemeClr val="tx1"/>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06" name="文本框 205"/>
          <p:cNvSpPr txBox="1"/>
          <p:nvPr>
            <p:custDataLst>
              <p:tags r:id="rId17"/>
            </p:custDataLst>
          </p:nvPr>
        </p:nvSpPr>
        <p:spPr>
          <a:xfrm>
            <a:off x="1128395" y="1739265"/>
            <a:ext cx="10440000" cy="44132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0" indent="-360045" algn="just" fontAlgn="ctr">
              <a:lnSpc>
                <a:spcPct val="150000"/>
              </a:lnSpc>
              <a:spcBef>
                <a:spcPts val="1000"/>
              </a:spcBef>
              <a:spcAft>
                <a:spcPts val="0"/>
              </a:spcAft>
              <a:buSzPct val="100000"/>
              <a:buFont typeface="Wingdings" panose="05000000000000000000" charset="0"/>
              <a:buChar char="u"/>
            </a:pPr>
            <a:r>
              <a:rPr b="1" dirty="0">
                <a:solidFill>
                  <a:schemeClr val="tx1"/>
                </a:solidFill>
                <a:uFillTx/>
                <a:latin typeface="微软雅黑" panose="020B0503020204020204" charset="-122"/>
                <a:ea typeface="微软雅黑" panose="020B0503020204020204" charset="-122"/>
                <a:sym typeface="+mn-ea"/>
              </a:rPr>
              <a:t>人的生命存在形式有生物性、精神性和社会性三种形态。</a:t>
            </a:r>
            <a:endParaRPr b="1" dirty="0">
              <a:solidFill>
                <a:schemeClr val="tx1"/>
              </a:solidFill>
              <a:uFillTx/>
              <a:latin typeface="微软雅黑" panose="020B0503020204020204" charset="-122"/>
              <a:ea typeface="微软雅黑" panose="020B0503020204020204" charset="-122"/>
              <a:sym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fade">
                                      <p:cBhvr>
                                        <p:cTn id="7" dur="1000"/>
                                        <p:tgtEl>
                                          <p:spTgt spid="206"/>
                                        </p:tgtEl>
                                      </p:cBhvr>
                                    </p:animEffect>
                                    <p:anim calcmode="lin" valueType="num">
                                      <p:cBhvr>
                                        <p:cTn id="8" dur="1000" fill="hold"/>
                                        <p:tgtEl>
                                          <p:spTgt spid="206"/>
                                        </p:tgtEl>
                                        <p:attrNameLst>
                                          <p:attrName>ppt_x</p:attrName>
                                        </p:attrNameLst>
                                      </p:cBhvr>
                                      <p:tavLst>
                                        <p:tav tm="0">
                                          <p:val>
                                            <p:strVal val="#ppt_x"/>
                                          </p:val>
                                        </p:tav>
                                        <p:tav tm="100000">
                                          <p:val>
                                            <p:strVal val="#ppt_x"/>
                                          </p:val>
                                        </p:tav>
                                      </p:tavLst>
                                    </p:anim>
                                    <p:anim calcmode="lin" valueType="num">
                                      <p:cBhvr>
                                        <p:cTn id="9" dur="1000" fill="hold"/>
                                        <p:tgtEl>
                                          <p:spTgt spid="2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6.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2.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1.xml><?xml version="1.0" encoding="utf-8"?>
<p:tagLst xmlns:p="http://schemas.openxmlformats.org/presentationml/2006/main">
  <p:tag name="KSO_WM_SLIDE_ID" val="custom20202616_1"/>
  <p:tag name="KSO_WM_TEMPLATE_SUBCATEGORY" val="0"/>
  <p:tag name="KSO_WM_TEMPLATE_MASTER_TYPE" val="1"/>
  <p:tag name="KSO_WM_TEMPLATE_COLOR_TYPE"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04"/>
  <p:tag name="KSO_WM_SLIDE_LAYOUT" val="a_b"/>
  <p:tag name="KSO_WM_SLIDE_LAYOUT_CNT" val="1_2"/>
  <p:tag name="KSO_WM_TEMPLATE_THUMBS_INDEX" val="1、4、6、14"/>
  <p:tag name="KSO_WM_SLIDE_ANIMATION_ID" val="3126320"/>
  <p:tag name="KSO_WM_SLIDE_ANIMATION_TYPE" val="0_8_2"/>
  <p:tag name="KSO_WM_SLIDE_MODEL_TYPE" val="cover"/>
  <p:tag name="KSO_WM_SPECIAL_SOURCE" val="bdnull"/>
</p:tagLst>
</file>

<file path=ppt/tags/tag30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7.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7.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7.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7.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7.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7.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62.xml><?xml version="1.0" encoding="utf-8"?>
<p:tagLst xmlns:p="http://schemas.openxmlformats.org/presentationml/2006/main">
  <p:tag name="KSO_WM_UNIT_ISCONTENTSTITLE" val="1"/>
  <p:tag name="KSO_WM_UNIT_PRESET_TEXT" val="CONTENT"/>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16_4*a*1"/>
  <p:tag name="KSO_WM_TEMPLATE_CATEGORY" val="custom"/>
  <p:tag name="KSO_WM_TEMPLATE_INDEX" val="2020261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63.xml><?xml version="1.0" encoding="utf-8"?>
<p:tagLst xmlns:p="http://schemas.openxmlformats.org/presentationml/2006/main">
  <p:tag name="KSO_WM_TEMPLATE_THUMBS_INDEX" val="1、2、3、6、8、10、11、12、15"/>
  <p:tag name="KSO_WM_SLIDE_ID" val="custom20203704_2"/>
  <p:tag name="KSO_WM_TEMPLATE_SUBCATEGORY" val="0"/>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03704"/>
  <p:tag name="KSO_WM_SLIDE_LAYOUT" val="a_b_l"/>
  <p:tag name="KSO_WM_SLIDE_LAYOUT_CNT" val="1_1_1"/>
  <p:tag name="KSO_WM_TEMPLATE_MASTER_TYPE" val="1"/>
  <p:tag name="KSO_WM_TEMPLATE_COLOR_TYPE" val="1"/>
  <p:tag name="KSO_WM_DIAGRAM_GROUP_CODE" val="l1-1"/>
  <p:tag name="KSO_WM_SLIDE_DIAGTYPE" val="l"/>
  <p:tag name="KSO_WM_SPECIAL_SOURCE" val="bdnull"/>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a*1"/>
  <p:tag name="KSO_WM_TEMPLATE_CATEGORY" val="custom"/>
  <p:tag name="KSO_WM_TEMPLATE_INDEX" val="20203704"/>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1"/>
  <p:tag name="KSO_WM_TEMPLATE_CATEGORY" val="custom"/>
  <p:tag name="KSO_WM_TEMPLATE_INDEX" val="20203704"/>
  <p:tag name="KSO_WM_UNIT_LAYERLEVEL" val="1"/>
  <p:tag name="KSO_WM_TAG_VERSION" val="1.0"/>
  <p:tag name="KSO_WM_BEAUTIFY_FLAG" val="#wm#"/>
  <p:tag name="KSO_WM_UNIT_TYPE" val="i"/>
  <p:tag name="KSO_WM_UNIT_INDEX" val="1"/>
</p:tagLst>
</file>

<file path=ppt/tags/tag36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2"/>
  <p:tag name="KSO_WM_TEMPLATE_CATEGORY" val="custom"/>
  <p:tag name="KSO_WM_TEMPLATE_INDEX" val="20203704"/>
  <p:tag name="KSO_WM_UNIT_LAYERLEVEL" val="1"/>
  <p:tag name="KSO_WM_TAG_VERSION" val="1.0"/>
  <p:tag name="KSO_WM_BEAUTIFY_FLAG" val="#wm#"/>
  <p:tag name="KSO_WM_UNIT_TYPE" val="i"/>
  <p:tag name="KSO_WM_UNIT_INDEX" val="2"/>
</p:tagLst>
</file>

<file path=ppt/tags/tag36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3"/>
  <p:tag name="KSO_WM_TEMPLATE_CATEGORY" val="custom"/>
  <p:tag name="KSO_WM_TEMPLATE_INDEX" val="20203704"/>
  <p:tag name="KSO_WM_UNIT_LAYERLEVEL" val="1"/>
  <p:tag name="KSO_WM_TAG_VERSION" val="1.0"/>
  <p:tag name="KSO_WM_BEAUTIFY_FLAG" val="#wm#"/>
  <p:tag name="KSO_WM_UNIT_TYPE" val="i"/>
  <p:tag name="KSO_WM_UNIT_INDEX" val="3"/>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7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71.xml><?xml version="1.0" encoding="utf-8"?>
<p:tagLst xmlns:p="http://schemas.openxmlformats.org/presentationml/2006/main">
  <p:tag name="KSO_WM_TEMPLATE_THUMBS_INDEX" val="1、2、3、6、8、10、11、12、15"/>
  <p:tag name="KSO_WM_SLIDE_ID" val="custom20203704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3704"/>
  <p:tag name="KSO_WM_SLIDE_LAYOUT" val="a_b_e"/>
  <p:tag name="KSO_WM_SLIDE_LAYOUT_CNT" val="1_1_1"/>
  <p:tag name="KSO_WM_TEMPLATE_MASTER_TYPE" val="1"/>
  <p:tag name="KSO_WM_TEMPLATE_COLOR_TYPE" val="1"/>
  <p:tag name="KSO_WM_SLIDE_ANIMATION_ID" val="3127456"/>
  <p:tag name="KSO_WM_SLIDE_ANIMATION_TYPE" val="0_9_1"/>
  <p:tag name="KSO_WM_SPECIAL_SOURCE" val="bdnull"/>
</p:tagLst>
</file>

<file path=ppt/tags/tag37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4.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5.xml><?xml version="1.0" encoding="utf-8"?>
<p:tagLst xmlns:p="http://schemas.openxmlformats.org/presentationml/2006/main">
  <p:tag name="KSO_WM_UNIT_TEXTBOXSTYLE_GUID" val="{b2e162c4-1ea3-41b1-8dba-86d0450d224e}"/>
</p:tagLst>
</file>

<file path=ppt/tags/tag376.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377.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8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38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82.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383.xml><?xml version="1.0" encoding="utf-8"?>
<p:tagLst xmlns:p="http://schemas.openxmlformats.org/presentationml/2006/main">
  <p:tag name="KSO_WM_UNIT_NOCLEAR" val="0"/>
  <p:tag name="KSO_WM_UNIT_VALUE" val="8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086_2*l_h_f*1_1_1"/>
  <p:tag name="KSO_WM_TEMPLATE_CATEGORY" val="diagram"/>
  <p:tag name="KSO_WM_TEMPLATE_INDEX" val="202030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384.xml><?xml version="1.0" encoding="utf-8"?>
<p:tagLst xmlns:p="http://schemas.openxmlformats.org/presentationml/2006/main">
  <p:tag name="KSO_WM_UNIT_NOCLEAR" val="0"/>
  <p:tag name="KSO_WM_UNIT_VALUE" val="8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3086_2*l_h_f*1_3_1"/>
  <p:tag name="KSO_WM_TEMPLATE_CATEGORY" val="diagram"/>
  <p:tag name="KSO_WM_TEMPLATE_INDEX" val="202030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3086_2*l_h_i*1_3_4"/>
  <p:tag name="KSO_WM_TEMPLATE_CATEGORY" val="diagram"/>
  <p:tag name="KSO_WM_TEMPLATE_INDEX" val="2020308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086_2*l_h_i*1_3_1"/>
  <p:tag name="KSO_WM_TEMPLATE_CATEGORY" val="diagram"/>
  <p:tag name="KSO_WM_TEMPLATE_INDEX" val="2020308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086_2*l_h_i*1_1_1"/>
  <p:tag name="KSO_WM_TEMPLATE_CATEGORY" val="diagram"/>
  <p:tag name="KSO_WM_TEMPLATE_INDEX" val="2020308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086_2*l_h_i*1_1_2"/>
  <p:tag name="KSO_WM_TEMPLATE_CATEGORY" val="diagram"/>
  <p:tag name="KSO_WM_TEMPLATE_INDEX" val="2020308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086_2*l_h_i*1_3_2"/>
  <p:tag name="KSO_WM_TEMPLATE_CATEGORY" val="diagram"/>
  <p:tag name="KSO_WM_TEMPLATE_INDEX" val="2020308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3086_2*l_h_i*1_3_3"/>
  <p:tag name="KSO_WM_TEMPLATE_CATEGORY" val="diagram"/>
  <p:tag name="KSO_WM_TEMPLATE_INDEX" val="202030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3086_2*l_h_i*1_1_3"/>
  <p:tag name="KSO_WM_TEMPLATE_CATEGORY" val="diagram"/>
  <p:tag name="KSO_WM_TEMPLATE_INDEX" val="202030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9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93.xml><?xml version="1.0" encoding="utf-8"?>
<p:tagLst xmlns:p="http://schemas.openxmlformats.org/presentationml/2006/main">
  <p:tag name="REFSHAPE" val="678797316"/>
</p:tagLst>
</file>

<file path=ppt/tags/tag394.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4*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395.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4*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396.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4*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97.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4*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398.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4*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399.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4*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00.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4*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401.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4*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402.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4*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403.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4*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404.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3_4"/>
  <p:tag name="KSO_WM_UNIT_ID" val="diagram20191580_4*m_h_i*1_3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7"/>
  <p:tag name="KSO_WM_UNIT_LINE_FILL_TYPE" val="2"/>
  <p:tag name="KSO_WM_UNIT_USESOURCEFORMAT_APPLY" val="1"/>
</p:tagLst>
</file>

<file path=ppt/tags/tag405.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3_1"/>
  <p:tag name="KSO_WM_UNIT_ID" val="diagram20191580_4*m_h_i*1_3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406.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3_2"/>
  <p:tag name="KSO_WM_UNIT_ID" val="diagram20191580_4*m_h_i*1_3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7"/>
  <p:tag name="KSO_WM_UNIT_LINE_FILL_TYPE" val="2"/>
  <p:tag name="KSO_WM_UNIT_USESOURCEFORMAT_APPLY" val="1"/>
</p:tagLst>
</file>

<file path=ppt/tags/tag407.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3_3"/>
  <p:tag name="KSO_WM_UNIT_ID" val="diagram20191580_4*m_h_i*1_3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408.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4*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409.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10.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11.xml><?xml version="1.0" encoding="utf-8"?>
<p:tagLst xmlns:p="http://schemas.openxmlformats.org/presentationml/2006/main">
  <p:tag name="REFSHAPE" val="678797316"/>
</p:tagLst>
</file>

<file path=ppt/tags/tag412.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413.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414.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15.xml><?xml version="1.0" encoding="utf-8"?>
<p:tagLst xmlns:p="http://schemas.openxmlformats.org/presentationml/2006/main">
  <p:tag name="REFSHAPE" val="678797316"/>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417.xml><?xml version="1.0" encoding="utf-8"?>
<p:tagLst xmlns:p="http://schemas.openxmlformats.org/presentationml/2006/main">
  <p:tag name="KSO_WM_UNIT_TEXTBOXSTYLE_SHAPETYPE" val="1"/>
  <p:tag name="KSO_WM_UNIT_TEXTBOXSTYLE_ADJUSTLEFT" val="0_-32.89999"/>
  <p:tag name="KSO_WM_UNIT_TEXTBOXSTYLE_ADJUSTTOP" val="0_-16.35001"/>
  <p:tag name="KSO_WM_UNIT_TEXTBOXSTYLE_ADJUSTWIDTH" val="100_65.75"/>
  <p:tag name="KSO_WM_UNIT_TEXTBOXSTYLE_ADJUSTHEIGTH" val="100_32.75"/>
  <p:tag name="KSO_WM_UNIT_HIGHLIGHT" val="0"/>
  <p:tag name="KSO_WM_UNIT_COMPATIBLE" val="0"/>
  <p:tag name="KSO_WM_UNIT_DIAGRAM_ISNUMVISUAL" val="0"/>
  <p:tag name="KSO_WM_UNIT_DIAGRAM_ISREFERUNIT" val="0"/>
  <p:tag name="KSO_WM_UNIT_TYPE" val="i"/>
  <p:tag name="KSO_WM_UNIT_INDEX" val="1"/>
  <p:tag name="KSO_WM_UNIT_ID" val="mixed20201907_28*i*1"/>
  <p:tag name="KSO_WM_TEMPLATE_CATEGORY" val="mixed"/>
  <p:tag name="KSO_WM_TEMPLATE_INDEX" val="20201907"/>
  <p:tag name="KSO_WM_UNIT_LAYERLEVEL" val="1"/>
  <p:tag name="KSO_WM_TAG_VERSION" val="1.0"/>
  <p:tag name="KSO_WM_BEAUTIFY_FLAG" val="#wm#"/>
  <p:tag name="KSO_WM_UNIT_TEXTBOXSTYLE_GUID" val="{ce6fd8eb-fab8-4715-8f7c-f2c5e96b141e}"/>
</p:tagLst>
</file>

<file path=ppt/tags/tag418.xml><?xml version="1.0" encoding="utf-8"?>
<p:tagLst xmlns:p="http://schemas.openxmlformats.org/presentationml/2006/main">
  <p:tag name="KSO_WM_UNIT_TEXTBOXSTYLE_SHAPETYPE" val="1"/>
  <p:tag name="KSO_WM_UNIT_TEXTBOXSTYLE_ADJUSTLEFT" val="0_-47.69998"/>
  <p:tag name="KSO_WM_UNIT_TEXTBOXSTYLE_ADJUSTTOP" val="13.43481_0"/>
  <p:tag name="KSO_WM_UNIT_HIGHLIGHT" val="0"/>
  <p:tag name="KSO_WM_UNIT_COMPATIBLE" val="0"/>
  <p:tag name="KSO_WM_UNIT_DIAGRAM_ISNUMVISUAL" val="0"/>
  <p:tag name="KSO_WM_UNIT_DIAGRAM_ISREFERUNIT" val="0"/>
  <p:tag name="KSO_WM_UNIT_TYPE" val="i"/>
  <p:tag name="KSO_WM_UNIT_INDEX" val="3"/>
  <p:tag name="KSO_WM_UNIT_ID" val="mixed20201907_28*i*3"/>
  <p:tag name="KSO_WM_TEMPLATE_CATEGORY" val="mixed"/>
  <p:tag name="KSO_WM_TEMPLATE_INDEX" val="20201907"/>
  <p:tag name="KSO_WM_UNIT_LAYERLEVEL" val="1"/>
  <p:tag name="KSO_WM_TAG_VERSION" val="1.0"/>
  <p:tag name="KSO_WM_BEAUTIFY_FLAG" val="#wm#"/>
</p:tagLst>
</file>

<file path=ppt/tags/tag419.xml><?xml version="1.0" encoding="utf-8"?>
<p:tagLst xmlns:p="http://schemas.openxmlformats.org/presentationml/2006/main">
  <p:tag name="KSO_WM_UNIT_TEXTBOXSTYLE_SHAPETYPE" val="1"/>
  <p:tag name="KSO_WM_UNIT_TEXTBOXSTYLE_ADJUSTLEFT" val="0_-37.39999"/>
  <p:tag name="KSO_WM_UNIT_TEXTBOXSTYLE_ADJUSTTOP" val="18.29914_0"/>
  <p:tag name="KSO_WM_UNIT_HIGHLIGHT" val="0"/>
  <p:tag name="KSO_WM_UNIT_COMPATIBLE" val="0"/>
  <p:tag name="KSO_WM_UNIT_DIAGRAM_ISNUMVISUAL" val="0"/>
  <p:tag name="KSO_WM_UNIT_DIAGRAM_ISREFERUNIT" val="0"/>
  <p:tag name="KSO_WM_UNIT_TYPE" val="i"/>
  <p:tag name="KSO_WM_UNIT_INDEX" val="4"/>
  <p:tag name="KSO_WM_UNIT_ID" val="mixed20201907_28*i*4"/>
  <p:tag name="KSO_WM_TEMPLATE_CATEGORY" val="mixed"/>
  <p:tag name="KSO_WM_TEMPLATE_INDEX" val="20201907"/>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UNIT_NOCLEAR" val="0"/>
  <p:tag name="KSO_WM_UNIT_VALUE" val="294"/>
  <p:tag name="KSO_WM_UNIT_HIGHLIGHT" val="0"/>
  <p:tag name="KSO_WM_UNIT_COMPATIBLE" val="0"/>
  <p:tag name="KSO_WM_UNIT_DIAGRAM_ISNUMVISUAL" val="0"/>
  <p:tag name="KSO_WM_UNIT_DIAGRAM_ISREFERUNIT" val="0"/>
  <p:tag name="KSO_WM_UNIT_TYPE" val="f"/>
  <p:tag name="KSO_WM_UNIT_INDEX" val="1"/>
  <p:tag name="KSO_WM_UNIT_ID" val="diagram20200846_1*f*1"/>
  <p:tag name="KSO_WM_TEMPLATE_CATEGORY" val="diagram"/>
  <p:tag name="KSO_WM_TEMPLATE_INDEX" val="20200846"/>
  <p:tag name="KSO_WM_UNIT_LAYERLEVEL" val="1"/>
  <p:tag name="KSO_WM_TAG_VERSION" val="1.0"/>
  <p:tag name="KSO_WM_BEAUTIFY_FLAG" val="#wm#"/>
  <p:tag name="KSO_WM_UNIT_PRESET_TEXT" val="待输入描述文本，文字是您思想的提炼，为了演示发布的良好效果，请言简意赅的阐述您的观点。您的正文已经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Lst>
</file>

<file path=ppt/tags/tag42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22.xml><?xml version="1.0" encoding="utf-8"?>
<p:tagLst xmlns:p="http://schemas.openxmlformats.org/presentationml/2006/main">
  <p:tag name="REFSHAPE" val="678797316"/>
</p:tagLst>
</file>

<file path=ppt/tags/tag423.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424.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425.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426.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07_313*i*1"/>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427.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07_313*i*2"/>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428.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07_313*i*3"/>
  <p:tag name="KSO_WM_TEMPLATE_CATEGORY" val="mixed"/>
  <p:tag name="KSO_WM_TEMPLATE_INDEX" val="20201907"/>
  <p:tag name="KSO_WM_UNIT_LAYERLEVEL" val="1"/>
  <p:tag name="KSO_WM_TAG_VERSION" val="1.0"/>
  <p:tag name="KSO_WM_BEAUTIFY_FLAG" val="#wm#"/>
</p:tagLst>
</file>

<file path=ppt/tags/tag429.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07_313*i*4"/>
  <p:tag name="KSO_WM_TEMPLATE_CATEGORY" val="mixed"/>
  <p:tag name="KSO_WM_TEMPLATE_INDEX" val="2020190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07_313*i*5"/>
  <p:tag name="KSO_WM_TEMPLATE_CATEGORY" val="mixed"/>
  <p:tag name="KSO_WM_TEMPLATE_INDEX" val="20201907"/>
  <p:tag name="KSO_WM_UNIT_LAYERLEVEL" val="1"/>
  <p:tag name="KSO_WM_TAG_VERSION" val="1.0"/>
  <p:tag name="KSO_WM_BEAUTIFY_FLAG" val="#wm#"/>
</p:tagLst>
</file>

<file path=ppt/tags/tag431.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07_313*i*6"/>
  <p:tag name="KSO_WM_TEMPLATE_CATEGORY" val="mixed"/>
  <p:tag name="KSO_WM_TEMPLATE_INDEX" val="20201907"/>
  <p:tag name="KSO_WM_UNIT_LAYERLEVEL" val="1"/>
  <p:tag name="KSO_WM_TAG_VERSION" val="1.0"/>
  <p:tag name="KSO_WM_BEAUTIFY_FLAG" val="#wm#"/>
</p:tagLst>
</file>

<file path=ppt/tags/tag432.xml><?xml version="1.0" encoding="utf-8"?>
<p:tagLst xmlns:p="http://schemas.openxmlformats.org/presentationml/2006/main">
  <p:tag name="REFSHAPE" val="678820844"/>
</p:tagLst>
</file>

<file path=ppt/tags/tag433.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7.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38.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0_1*i*2"/>
  <p:tag name="KSO_WM_TEMPLATE_CATEGORY" val="diagram"/>
  <p:tag name="KSO_WM_TEMPLATE_INDEX" val="20193910"/>
  <p:tag name="KSO_WM_UNIT_LAYERLEVEL" val="1"/>
  <p:tag name="KSO_WM_TAG_VERSION" val="1.0"/>
  <p:tag name="KSO_WM_BEAUTIFY_FLAG" val="#wm#"/>
  <p:tag name="KSO_WM_UNIT_ADJUSTLAYOUT_ID" val="12"/>
  <p:tag name="KSO_WM_UNIT_COLOR_SCHEME_SHAPE_ID" val="12"/>
  <p:tag name="KSO_WM_UNIT_COLOR_SCHEME_PARENT_PAGE" val="0_1"/>
  <p:tag name="KSO_WM_UNIT_DECOLORIZATION"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910_1*i*3"/>
  <p:tag name="KSO_WM_TEMPLATE_CATEGORY" val="diagram"/>
  <p:tag name="KSO_WM_TEMPLATE_INDEX" val="20193910"/>
  <p:tag name="KSO_WM_UNIT_LAYERLEVEL" val="1"/>
  <p:tag name="KSO_WM_TAG_VERSION" val="1.0"/>
  <p:tag name="KSO_WM_BEAUTIFY_FLAG" val="#wm#"/>
  <p:tag name="KSO_WM_UNIT_ADJUSTLAYOUT_ID" val="13"/>
  <p:tag name="KSO_WM_UNIT_COLOR_SCHEME_SHAPE_ID" val="13"/>
  <p:tag name="KSO_WM_UNIT_COLOR_SCHEME_PARENT_PAGE" val="0_1"/>
  <p:tag name="KSO_WM_UNIT_DECOLORIZATION"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10_1*i*4"/>
  <p:tag name="KSO_WM_TEMPLATE_CATEGORY" val="diagram"/>
  <p:tag name="KSO_WM_TEMPLATE_INDEX" val="20193910"/>
  <p:tag name="KSO_WM_UNIT_LAYERLEVEL" val="1"/>
  <p:tag name="KSO_WM_TAG_VERSION" val="1.0"/>
  <p:tag name="KSO_WM_BEAUTIFY_FLAG" val="#wm#"/>
  <p:tag name="KSO_WM_UNIT_ADJUSTLAYOUT_ID" val="14"/>
  <p:tag name="KSO_WM_UNIT_COLOR_SCHEME_SHAPE_ID" val="14"/>
  <p:tag name="KSO_WM_UNIT_COLOR_SCHEME_PARENT_PAGE" val="0_1"/>
  <p:tag name="KSO_WM_UNIT_DECOLORIZATION"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10_1*i*5"/>
  <p:tag name="KSO_WM_TEMPLATE_CATEGORY" val="diagram"/>
  <p:tag name="KSO_WM_TEMPLATE_INDEX" val="20193910"/>
  <p:tag name="KSO_WM_UNIT_LAYERLEVEL" val="1"/>
  <p:tag name="KSO_WM_TAG_VERSION" val="1.0"/>
  <p:tag name="KSO_WM_BEAUTIFY_FLAG" val="#wm#"/>
  <p:tag name="KSO_WM_UNIT_ADJUSTLAYOUT_ID" val="15"/>
  <p:tag name="KSO_WM_UNIT_COLOR_SCHEME_SHAPE_ID" val="15"/>
  <p:tag name="KSO_WM_UNIT_COLOR_SCHEME_PARENT_PAGE" val="0_1"/>
  <p:tag name="KSO_WM_UNIT_DECOLORIZATION"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910_1*i*6"/>
  <p:tag name="KSO_WM_TEMPLATE_CATEGORY" val="diagram"/>
  <p:tag name="KSO_WM_TEMPLATE_INDEX" val="20193910"/>
  <p:tag name="KSO_WM_UNIT_LAYERLEVEL" val="1"/>
  <p:tag name="KSO_WM_TAG_VERSION" val="1.0"/>
  <p:tag name="KSO_WM_BEAUTIFY_FLAG" val="#wm#"/>
  <p:tag name="KSO_WM_UNIT_ADJUSTLAYOUT_ID" val="16"/>
  <p:tag name="KSO_WM_UNIT_COLOR_SCHEME_SHAPE_ID" val="16"/>
  <p:tag name="KSO_WM_UNIT_COLOR_SCHEME_PARENT_PAGE" val="0_1"/>
  <p:tag name="KSO_WM_UNIT_DECOLORIZATION"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910_1*i*7"/>
  <p:tag name="KSO_WM_TEMPLATE_CATEGORY" val="diagram"/>
  <p:tag name="KSO_WM_TEMPLATE_INDEX" val="20193910"/>
  <p:tag name="KSO_WM_UNIT_LAYERLEVEL" val="1"/>
  <p:tag name="KSO_WM_TAG_VERSION" val="1.0"/>
  <p:tag name="KSO_WM_BEAUTIFY_FLAG" val="#wm#"/>
  <p:tag name="KSO_WM_UNIT_ADJUSTLAYOUT_ID" val="17"/>
  <p:tag name="KSO_WM_UNIT_COLOR_SCHEME_SHAPE_ID" val="17"/>
  <p:tag name="KSO_WM_UNIT_COLOR_SCHEME_PARENT_PAGE" val="0_1"/>
  <p:tag name="KSO_WM_UNIT_DECOLORIZATION"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0_1*i*8"/>
  <p:tag name="KSO_WM_TEMPLATE_CATEGORY" val="diagram"/>
  <p:tag name="KSO_WM_TEMPLATE_INDEX" val="20193910"/>
  <p:tag name="KSO_WM_UNIT_LAYERLEVEL" val="1"/>
  <p:tag name="KSO_WM_TAG_VERSION" val="1.0"/>
  <p:tag name="KSO_WM_BEAUTIFY_FLAG" val="#wm#"/>
  <p:tag name="KSO_WM_UNIT_ADJUSTLAYOUT_ID" val="18"/>
  <p:tag name="KSO_WM_UNIT_COLOR_SCHEME_SHAPE_ID" val="18"/>
  <p:tag name="KSO_WM_UNIT_COLOR_SCHEME_PARENT_PAGE" val="0_1"/>
  <p:tag name="KSO_WM_UNIT_DECOLORIZATION"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910_1*i*9"/>
  <p:tag name="KSO_WM_TEMPLATE_CATEGORY" val="diagram"/>
  <p:tag name="KSO_WM_TEMPLATE_INDEX" val="20193910"/>
  <p:tag name="KSO_WM_UNIT_LAYERLEVEL" val="1"/>
  <p:tag name="KSO_WM_TAG_VERSION" val="1.0"/>
  <p:tag name="KSO_WM_BEAUTIFY_FLAG" val="#wm#"/>
  <p:tag name="KSO_WM_UNIT_ADJUSTLAYOUT_ID" val="19"/>
  <p:tag name="KSO_WM_UNIT_COLOR_SCHEME_SHAPE_ID" val="19"/>
  <p:tag name="KSO_WM_UNIT_COLOR_SCHEME_PARENT_PAGE" val="0_1"/>
  <p:tag name="KSO_WM_UNIT_DECOLORIZATION"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3910_1*i*10"/>
  <p:tag name="KSO_WM_TEMPLATE_CATEGORY" val="diagram"/>
  <p:tag name="KSO_WM_TEMPLATE_INDEX" val="20193910"/>
  <p:tag name="KSO_WM_UNIT_LAYERLEVEL" val="1"/>
  <p:tag name="KSO_WM_TAG_VERSION" val="1.0"/>
  <p:tag name="KSO_WM_BEAUTIFY_FLAG" val="#wm#"/>
  <p:tag name="KSO_WM_UNIT_ADJUSTLAYOUT_ID" val="20"/>
  <p:tag name="KSO_WM_UNIT_COLOR_SCHEME_SHAPE_ID" val="20"/>
  <p:tag name="KSO_WM_UNIT_COLOR_SCHEME_PARENT_PAGE" val="0_1"/>
  <p:tag name="KSO_WM_UNIT_DECOLORIZATION"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3910_1*i*11"/>
  <p:tag name="KSO_WM_TEMPLATE_CATEGORY" val="diagram"/>
  <p:tag name="KSO_WM_TEMPLATE_INDEX" val="20193910"/>
  <p:tag name="KSO_WM_UNIT_LAYERLEVEL" val="1"/>
  <p:tag name="KSO_WM_TAG_VERSION" val="1.0"/>
  <p:tag name="KSO_WM_BEAUTIFY_FLAG" val="#wm#"/>
  <p:tag name="KSO_WM_UNIT_ADJUSTLAYOUT_ID" val="21"/>
  <p:tag name="KSO_WM_UNIT_COLOR_SCHEME_SHAPE_ID" val="21"/>
  <p:tag name="KSO_WM_UNIT_COLOR_SCHEME_PARENT_PAGE" val="0_1"/>
  <p:tag name="KSO_WM_UNIT_DECOLORIZATION"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3910_1*i*12"/>
  <p:tag name="KSO_WM_TEMPLATE_CATEGORY" val="diagram"/>
  <p:tag name="KSO_WM_TEMPLATE_INDEX" val="20193910"/>
  <p:tag name="KSO_WM_UNIT_LAYERLEVEL" val="1"/>
  <p:tag name="KSO_WM_TAG_VERSION" val="1.0"/>
  <p:tag name="KSO_WM_BEAUTIFY_FLAG" val="#wm#"/>
  <p:tag name="KSO_WM_UNIT_ADJUSTLAYOUT_ID" val="22"/>
  <p:tag name="KSO_WM_UNIT_COLOR_SCHEME_SHAPE_ID" val="22"/>
  <p:tag name="KSO_WM_UNIT_COLOR_SCHEME_PARENT_PAGE" val="0_1"/>
  <p:tag name="KSO_WM_UNIT_DECOLORIZATION"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3910_1*i*13"/>
  <p:tag name="KSO_WM_TEMPLATE_CATEGORY" val="diagram"/>
  <p:tag name="KSO_WM_TEMPLATE_INDEX" val="20193910"/>
  <p:tag name="KSO_WM_UNIT_LAYERLEVEL" val="1"/>
  <p:tag name="KSO_WM_TAG_VERSION" val="1.0"/>
  <p:tag name="KSO_WM_BEAUTIFY_FLAG" val="#wm#"/>
  <p:tag name="KSO_WM_UNIT_ADJUSTLAYOUT_ID" val="23"/>
  <p:tag name="KSO_WM_UNIT_COLOR_SCHEME_SHAPE_ID" val="23"/>
  <p:tag name="KSO_WM_UNIT_COLOR_SCHEME_PARENT_PAGE" val="0_1"/>
  <p:tag name="KSO_WM_UNIT_DECOLORIZATION"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3910_1*i*14"/>
  <p:tag name="KSO_WM_TEMPLATE_CATEGORY" val="diagram"/>
  <p:tag name="KSO_WM_TEMPLATE_INDEX" val="20193910"/>
  <p:tag name="KSO_WM_UNIT_LAYERLEVEL" val="1"/>
  <p:tag name="KSO_WM_TAG_VERSION" val="1.0"/>
  <p:tag name="KSO_WM_BEAUTIFY_FLAG" val="#wm#"/>
  <p:tag name="KSO_WM_UNIT_ADJUSTLAYOUT_ID" val="24"/>
  <p:tag name="KSO_WM_UNIT_COLOR_SCHEME_SHAPE_ID" val="24"/>
  <p:tag name="KSO_WM_UNIT_COLOR_SCHEME_PARENT_PAGE" val="0_1"/>
  <p:tag name="KSO_WM_UNIT_DECOLORIZATION"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193910_1*i*15"/>
  <p:tag name="KSO_WM_TEMPLATE_CATEGORY" val="diagram"/>
  <p:tag name="KSO_WM_TEMPLATE_INDEX" val="20193910"/>
  <p:tag name="KSO_WM_UNIT_LAYERLEVEL" val="1"/>
  <p:tag name="KSO_WM_TAG_VERSION" val="1.0"/>
  <p:tag name="KSO_WM_BEAUTIFY_FLAG" val="#wm#"/>
  <p:tag name="KSO_WM_UNIT_ADJUSTLAYOUT_ID" val="25"/>
  <p:tag name="KSO_WM_UNIT_COLOR_SCHEME_SHAPE_ID" val="25"/>
  <p:tag name="KSO_WM_UNIT_COLOR_SCHEME_PARENT_PAGE" val="0_1"/>
  <p:tag name="KSO_WM_UNIT_DECOLORIZATION"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3910_1*i*16"/>
  <p:tag name="KSO_WM_TEMPLATE_CATEGORY" val="diagram"/>
  <p:tag name="KSO_WM_TEMPLATE_INDEX" val="20193910"/>
  <p:tag name="KSO_WM_UNIT_LAYERLEVEL" val="1"/>
  <p:tag name="KSO_WM_TAG_VERSION" val="1.0"/>
  <p:tag name="KSO_WM_BEAUTIFY_FLAG" val="#wm#"/>
  <p:tag name="KSO_WM_UNIT_ADJUSTLAYOUT_ID" val="26"/>
  <p:tag name="KSO_WM_UNIT_COLOR_SCHEME_SHAPE_ID" val="26"/>
  <p:tag name="KSO_WM_UNIT_COLOR_SCHEME_PARENT_PAGE" val="0_1"/>
  <p:tag name="KSO_WM_UNIT_DECOLORIZATION"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3910_1*i*17"/>
  <p:tag name="KSO_WM_TEMPLATE_CATEGORY" val="diagram"/>
  <p:tag name="KSO_WM_TEMPLATE_INDEX" val="20193910"/>
  <p:tag name="KSO_WM_UNIT_LAYERLEVEL" val="1"/>
  <p:tag name="KSO_WM_TAG_VERSION" val="1.0"/>
  <p:tag name="KSO_WM_BEAUTIFY_FLAG" val="#wm#"/>
  <p:tag name="KSO_WM_UNIT_ADJUSTLAYOUT_ID" val="27"/>
  <p:tag name="KSO_WM_UNIT_COLOR_SCHEME_SHAPE_ID" val="27"/>
  <p:tag name="KSO_WM_UNIT_COLOR_SCHEME_PARENT_PAGE" val="0_1"/>
  <p:tag name="KSO_WM_UNIT_DECOLORIZATION"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3910_1*i*18"/>
  <p:tag name="KSO_WM_TEMPLATE_CATEGORY" val="diagram"/>
  <p:tag name="KSO_WM_TEMPLATE_INDEX" val="20193910"/>
  <p:tag name="KSO_WM_UNIT_LAYERLEVEL" val="1"/>
  <p:tag name="KSO_WM_TAG_VERSION" val="1.0"/>
  <p:tag name="KSO_WM_BEAUTIFY_FLAG" val="#wm#"/>
  <p:tag name="KSO_WM_UNIT_ADJUSTLAYOUT_ID" val="28"/>
  <p:tag name="KSO_WM_UNIT_COLOR_SCHEME_SHAPE_ID" val="28"/>
  <p:tag name="KSO_WM_UNIT_COLOR_SCHEME_PARENT_PAGE" val="0_1"/>
  <p:tag name="KSO_WM_UNIT_DECOLORIZATION"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193910_1*i*19"/>
  <p:tag name="KSO_WM_TEMPLATE_CATEGORY" val="diagram"/>
  <p:tag name="KSO_WM_TEMPLATE_INDEX" val="20193910"/>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193910_1*i*20"/>
  <p:tag name="KSO_WM_TEMPLATE_CATEGORY" val="diagram"/>
  <p:tag name="KSO_WM_TEMPLATE_INDEX" val="20193910"/>
  <p:tag name="KSO_WM_UNIT_LAYERLEVEL" val="1"/>
  <p:tag name="KSO_WM_TAG_VERSION" val="1.0"/>
  <p:tag name="KSO_WM_BEAUTIFY_FLAG" val="#wm#"/>
  <p:tag name="KSO_WM_UNIT_ADJUSTLAYOUT_ID" val="30"/>
  <p:tag name="KSO_WM_UNIT_COLOR_SCHEME_SHAPE_ID" val="30"/>
  <p:tag name="KSO_WM_UNIT_COLOR_SCHEME_PARENT_PAGE" val="0_1"/>
  <p:tag name="KSO_WM_UNIT_DECOLORIZATION"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3910_1*i*21"/>
  <p:tag name="KSO_WM_TEMPLATE_CATEGORY" val="diagram"/>
  <p:tag name="KSO_WM_TEMPLATE_INDEX" val="20193910"/>
  <p:tag name="KSO_WM_UNIT_LAYERLEVEL" val="1"/>
  <p:tag name="KSO_WM_TAG_VERSION" val="1.0"/>
  <p:tag name="KSO_WM_BEAUTIFY_FLAG" val="#wm#"/>
  <p:tag name="KSO_WM_UNIT_ADJUSTLAYOUT_ID" val="31"/>
  <p:tag name="KSO_WM_UNIT_COLOR_SCHEME_SHAPE_ID" val="31"/>
  <p:tag name="KSO_WM_UNIT_COLOR_SCHEME_PARENT_PAGE" val="0_1"/>
  <p:tag name="KSO_WM_UNIT_DECOLORIZATION"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3910_1*i*22"/>
  <p:tag name="KSO_WM_TEMPLATE_CATEGORY" val="diagram"/>
  <p:tag name="KSO_WM_TEMPLATE_INDEX" val="20193910"/>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3910_1*i*23"/>
  <p:tag name="KSO_WM_TEMPLATE_CATEGORY" val="diagram"/>
  <p:tag name="KSO_WM_TEMPLATE_INDEX" val="20193910"/>
  <p:tag name="KSO_WM_UNIT_LAYERLEVEL" val="1"/>
  <p:tag name="KSO_WM_TAG_VERSION" val="1.0"/>
  <p:tag name="KSO_WM_BEAUTIFY_FLAG" val="#wm#"/>
  <p:tag name="KSO_WM_UNIT_ADJUSTLAYOUT_ID" val="33"/>
  <p:tag name="KSO_WM_UNIT_COLOR_SCHEME_SHAPE_ID" val="33"/>
  <p:tag name="KSO_WM_UNIT_COLOR_SCHEME_PARENT_PAGE" val="0_1"/>
  <p:tag name="KSO_WM_UNIT_DECOLORIZATION"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193910_1*i*24"/>
  <p:tag name="KSO_WM_TEMPLATE_CATEGORY" val="diagram"/>
  <p:tag name="KSO_WM_TEMPLATE_INDEX" val="20193910"/>
  <p:tag name="KSO_WM_UNIT_LAYERLEVEL" val="1"/>
  <p:tag name="KSO_WM_TAG_VERSION" val="1.0"/>
  <p:tag name="KSO_WM_BEAUTIFY_FLAG" val="#wm#"/>
  <p:tag name="KSO_WM_UNIT_ADJUSTLAYOUT_ID" val="34"/>
  <p:tag name="KSO_WM_UNIT_COLOR_SCHEME_SHAPE_ID" val="34"/>
  <p:tag name="KSO_WM_UNIT_COLOR_SCHEME_PARENT_PAGE" val="0_1"/>
  <p:tag name="KSO_WM_UNIT_DECOLORIZATION"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193910_1*i*25"/>
  <p:tag name="KSO_WM_TEMPLATE_CATEGORY" val="diagram"/>
  <p:tag name="KSO_WM_TEMPLATE_INDEX" val="20193910"/>
  <p:tag name="KSO_WM_UNIT_LAYERLEVEL" val="1"/>
  <p:tag name="KSO_WM_TAG_VERSION" val="1.0"/>
  <p:tag name="KSO_WM_BEAUTIFY_FLAG" val="#wm#"/>
  <p:tag name="KSO_WM_UNIT_ADJUSTLAYOUT_ID" val="35"/>
  <p:tag name="KSO_WM_UNIT_COLOR_SCHEME_SHAPE_ID" val="35"/>
  <p:tag name="KSO_WM_UNIT_COLOR_SCHEME_PARENT_PAGE" val="0_1"/>
  <p:tag name="KSO_WM_UNIT_DECOLORIZATION"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193910_1*i*26"/>
  <p:tag name="KSO_WM_TEMPLATE_CATEGORY" val="diagram"/>
  <p:tag name="KSO_WM_TEMPLATE_INDEX" val="20193910"/>
  <p:tag name="KSO_WM_UNIT_LAYERLEVEL" val="1"/>
  <p:tag name="KSO_WM_TAG_VERSION" val="1.0"/>
  <p:tag name="KSO_WM_BEAUTIFY_FLAG" val="#wm#"/>
  <p:tag name="KSO_WM_UNIT_ADJUSTLAYOUT_ID" val="36"/>
  <p:tag name="KSO_WM_UNIT_COLOR_SCHEME_SHAPE_ID" val="36"/>
  <p:tag name="KSO_WM_UNIT_COLOR_SCHEME_PARENT_PAGE" val="0_1"/>
  <p:tag name="KSO_WM_UNIT_DECOLORIZATION"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3910_1*i*27"/>
  <p:tag name="KSO_WM_TEMPLATE_CATEGORY" val="diagram"/>
  <p:tag name="KSO_WM_TEMPLATE_INDEX" val="20193910"/>
  <p:tag name="KSO_WM_UNIT_LAYERLEVEL" val="1"/>
  <p:tag name="KSO_WM_TAG_VERSION" val="1.0"/>
  <p:tag name="KSO_WM_BEAUTIFY_FLAG" val="#wm#"/>
  <p:tag name="KSO_WM_UNIT_ADJUSTLAYOUT_ID" val="37"/>
  <p:tag name="KSO_WM_UNIT_COLOR_SCHEME_SHAPE_ID" val="37"/>
  <p:tag name="KSO_WM_UNIT_COLOR_SCHEME_PARENT_PAGE" val="0_1"/>
  <p:tag name="KSO_WM_UNIT_DECOLORIZATION"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193910_1*i*28"/>
  <p:tag name="KSO_WM_TEMPLATE_CATEGORY" val="diagram"/>
  <p:tag name="KSO_WM_TEMPLATE_INDEX" val="20193910"/>
  <p:tag name="KSO_WM_UNIT_LAYERLEVEL" val="1"/>
  <p:tag name="KSO_WM_TAG_VERSION" val="1.0"/>
  <p:tag name="KSO_WM_BEAUTIFY_FLAG" val="#wm#"/>
  <p:tag name="KSO_WM_UNIT_ADJUSTLAYOUT_ID" val="38"/>
  <p:tag name="KSO_WM_UNIT_COLOR_SCHEME_SHAPE_ID" val="38"/>
  <p:tag name="KSO_WM_UNIT_COLOR_SCHEME_PARENT_PAGE" val="0_1"/>
  <p:tag name="KSO_WM_UNIT_DECOLORIZATION"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193910_1*i*29"/>
  <p:tag name="KSO_WM_TEMPLATE_CATEGORY" val="diagram"/>
  <p:tag name="KSO_WM_TEMPLATE_INDEX" val="20193910"/>
  <p:tag name="KSO_WM_UNIT_LAYERLEVEL" val="1"/>
  <p:tag name="KSO_WM_TAG_VERSION" val="1.0"/>
  <p:tag name="KSO_WM_BEAUTIFY_FLAG" val="#wm#"/>
  <p:tag name="KSO_WM_UNIT_ADJUSTLAYOUT_ID" val="39"/>
  <p:tag name="KSO_WM_UNIT_COLOR_SCHEME_SHAPE_ID" val="39"/>
  <p:tag name="KSO_WM_UNIT_COLOR_SCHEME_PARENT_PAGE" val="0_1"/>
  <p:tag name="KSO_WM_UNIT_DECOLORIZATION"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193910_1*i*30"/>
  <p:tag name="KSO_WM_TEMPLATE_CATEGORY" val="diagram"/>
  <p:tag name="KSO_WM_TEMPLATE_INDEX" val="20193910"/>
  <p:tag name="KSO_WM_UNIT_LAYERLEVEL" val="1"/>
  <p:tag name="KSO_WM_TAG_VERSION" val="1.0"/>
  <p:tag name="KSO_WM_BEAUTIFY_FLAG" val="#wm#"/>
  <p:tag name="KSO_WM_UNIT_ADJUSTLAYOUT_ID" val="40"/>
  <p:tag name="KSO_WM_UNIT_COLOR_SCHEME_SHAPE_ID" val="40"/>
  <p:tag name="KSO_WM_UNIT_COLOR_SCHEME_PARENT_PAGE" val="0_1"/>
  <p:tag name="KSO_WM_UNIT_DECOLORIZATION"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193910_1*i*31"/>
  <p:tag name="KSO_WM_TEMPLATE_CATEGORY" val="diagram"/>
  <p:tag name="KSO_WM_TEMPLATE_INDEX" val="20193910"/>
  <p:tag name="KSO_WM_UNIT_LAYERLEVEL" val="1"/>
  <p:tag name="KSO_WM_TAG_VERSION" val="1.0"/>
  <p:tag name="KSO_WM_BEAUTIFY_FLAG" val="#wm#"/>
  <p:tag name="KSO_WM_UNIT_ADJUSTLAYOUT_ID" val="41"/>
  <p:tag name="KSO_WM_UNIT_COLOR_SCHEME_SHAPE_ID" val="41"/>
  <p:tag name="KSO_WM_UNIT_COLOR_SCHEME_PARENT_PAGE" val="0_1"/>
  <p:tag name="KSO_WM_UNIT_DECOLORIZATION"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193910_1*i*32"/>
  <p:tag name="KSO_WM_TEMPLATE_CATEGORY" val="diagram"/>
  <p:tag name="KSO_WM_TEMPLATE_INDEX" val="20193910"/>
  <p:tag name="KSO_WM_UNIT_LAYERLEVEL" val="1"/>
  <p:tag name="KSO_WM_TAG_VERSION" val="1.0"/>
  <p:tag name="KSO_WM_BEAUTIFY_FLAG" val="#wm#"/>
  <p:tag name="KSO_WM_UNIT_ADJUSTLAYOUT_ID" val="42"/>
  <p:tag name="KSO_WM_UNIT_COLOR_SCHEME_SHAPE_ID" val="42"/>
  <p:tag name="KSO_WM_UNIT_COLOR_SCHEME_PARENT_PAGE" val="0_1"/>
  <p:tag name="KSO_WM_UNIT_DECOLORIZATION"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193910_1*i*33"/>
  <p:tag name="KSO_WM_TEMPLATE_CATEGORY" val="diagram"/>
  <p:tag name="KSO_WM_TEMPLATE_INDEX" val="20193910"/>
  <p:tag name="KSO_WM_UNIT_LAYERLEVEL" val="1"/>
  <p:tag name="KSO_WM_TAG_VERSION" val="1.0"/>
  <p:tag name="KSO_WM_BEAUTIFY_FLAG" val="#wm#"/>
  <p:tag name="KSO_WM_UNIT_ADJUSTLAYOUT_ID" val="43"/>
  <p:tag name="KSO_WM_UNIT_COLOR_SCHEME_SHAPE_ID" val="43"/>
  <p:tag name="KSO_WM_UNIT_COLOR_SCHEME_PARENT_PAGE" val="0_1"/>
  <p:tag name="KSO_WM_UNIT_DECOLORIZATION"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193910_1*i*34"/>
  <p:tag name="KSO_WM_TEMPLATE_CATEGORY" val="diagram"/>
  <p:tag name="KSO_WM_TEMPLATE_INDEX" val="20193910"/>
  <p:tag name="KSO_WM_UNIT_LAYERLEVEL" val="1"/>
  <p:tag name="KSO_WM_TAG_VERSION" val="1.0"/>
  <p:tag name="KSO_WM_BEAUTIFY_FLAG" val="#wm#"/>
  <p:tag name="KSO_WM_UNIT_ADJUSTLAYOUT_ID" val="44"/>
  <p:tag name="KSO_WM_UNIT_COLOR_SCHEME_SHAPE_ID" val="44"/>
  <p:tag name="KSO_WM_UNIT_COLOR_SCHEME_PARENT_PAGE" val="0_1"/>
  <p:tag name="KSO_WM_UNIT_DECOLORIZATION"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193910_1*i*35"/>
  <p:tag name="KSO_WM_TEMPLATE_CATEGORY" val="diagram"/>
  <p:tag name="KSO_WM_TEMPLATE_INDEX" val="20193910"/>
  <p:tag name="KSO_WM_UNIT_LAYERLEVEL" val="1"/>
  <p:tag name="KSO_WM_TAG_VERSION" val="1.0"/>
  <p:tag name="KSO_WM_BEAUTIFY_FLAG" val="#wm#"/>
  <p:tag name="KSO_WM_UNIT_ADJUSTLAYOUT_ID" val="45"/>
  <p:tag name="KSO_WM_UNIT_COLOR_SCHEME_SHAPE_ID" val="45"/>
  <p:tag name="KSO_WM_UNIT_COLOR_SCHEME_PARENT_PAGE" val="0_1"/>
  <p:tag name="KSO_WM_UNIT_DECOLORIZATION"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193910_1*i*36"/>
  <p:tag name="KSO_WM_TEMPLATE_CATEGORY" val="diagram"/>
  <p:tag name="KSO_WM_TEMPLATE_INDEX" val="20193910"/>
  <p:tag name="KSO_WM_UNIT_LAYERLEVEL" val="1"/>
  <p:tag name="KSO_WM_TAG_VERSION" val="1.0"/>
  <p:tag name="KSO_WM_BEAUTIFY_FLAG" val="#wm#"/>
  <p:tag name="KSO_WM_UNIT_ADJUSTLAYOUT_ID" val="46"/>
  <p:tag name="KSO_WM_UNIT_COLOR_SCHEME_SHAPE_ID" val="46"/>
  <p:tag name="KSO_WM_UNIT_COLOR_SCHEME_PARENT_PAGE" val="0_1"/>
  <p:tag name="KSO_WM_UNIT_DECOLORIZATION"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193910_1*i*37"/>
  <p:tag name="KSO_WM_TEMPLATE_CATEGORY" val="diagram"/>
  <p:tag name="KSO_WM_TEMPLATE_INDEX" val="20193910"/>
  <p:tag name="KSO_WM_UNIT_LAYERLEVEL" val="1"/>
  <p:tag name="KSO_WM_TAG_VERSION" val="1.0"/>
  <p:tag name="KSO_WM_BEAUTIFY_FLAG" val="#wm#"/>
  <p:tag name="KSO_WM_UNIT_ADJUSTLAYOUT_ID" val="47"/>
  <p:tag name="KSO_WM_UNIT_COLOR_SCHEME_SHAPE_ID" val="47"/>
  <p:tag name="KSO_WM_UNIT_COLOR_SCHEME_PARENT_PAGE" val="0_1"/>
  <p:tag name="KSO_WM_UNIT_DECOLORIZATION"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193910_1*i*38"/>
  <p:tag name="KSO_WM_TEMPLATE_CATEGORY" val="diagram"/>
  <p:tag name="KSO_WM_TEMPLATE_INDEX" val="20193910"/>
  <p:tag name="KSO_WM_UNIT_LAYERLEVEL" val="1"/>
  <p:tag name="KSO_WM_TAG_VERSION" val="1.0"/>
  <p:tag name="KSO_WM_BEAUTIFY_FLAG" val="#wm#"/>
  <p:tag name="KSO_WM_UNIT_ADJUSTLAYOUT_ID" val="48"/>
  <p:tag name="KSO_WM_UNIT_COLOR_SCHEME_SHAPE_ID" val="48"/>
  <p:tag name="KSO_WM_UNIT_COLOR_SCHEME_PARENT_PAGE" val="0_1"/>
  <p:tag name="KSO_WM_UNIT_DECOLORIZATION"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9"/>
  <p:tag name="KSO_WM_UNIT_ID" val="diagram20193910_1*i*39"/>
  <p:tag name="KSO_WM_TEMPLATE_CATEGORY" val="diagram"/>
  <p:tag name="KSO_WM_TEMPLATE_INDEX" val="20193910"/>
  <p:tag name="KSO_WM_UNIT_LAYERLEVEL" val="1"/>
  <p:tag name="KSO_WM_TAG_VERSION" val="1.0"/>
  <p:tag name="KSO_WM_BEAUTIFY_FLAG" val="#wm#"/>
  <p:tag name="KSO_WM_UNIT_ADJUSTLAYOUT_ID" val="49"/>
  <p:tag name="KSO_WM_UNIT_COLOR_SCHEME_SHAPE_ID" val="49"/>
  <p:tag name="KSO_WM_UNIT_COLOR_SCHEME_PARENT_PAGE" val="0_1"/>
  <p:tag name="KSO_WM_UNIT_DECOLORIZATION"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0"/>
  <p:tag name="KSO_WM_UNIT_ID" val="diagram20193910_1*i*40"/>
  <p:tag name="KSO_WM_TEMPLATE_CATEGORY" val="diagram"/>
  <p:tag name="KSO_WM_TEMPLATE_INDEX" val="20193910"/>
  <p:tag name="KSO_WM_UNIT_LAYERLEVEL" val="1"/>
  <p:tag name="KSO_WM_TAG_VERSION" val="1.0"/>
  <p:tag name="KSO_WM_BEAUTIFY_FLAG" val="#wm#"/>
  <p:tag name="KSO_WM_UNIT_ADJUSTLAYOUT_ID" val="50"/>
  <p:tag name="KSO_WM_UNIT_COLOR_SCHEME_SHAPE_ID" val="50"/>
  <p:tag name="KSO_WM_UNIT_COLOR_SCHEME_PARENT_PAGE" val="0_1"/>
  <p:tag name="KSO_WM_UNIT_DECOLORIZATION"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1"/>
  <p:tag name="KSO_WM_UNIT_ID" val="diagram20193910_1*i*41"/>
  <p:tag name="KSO_WM_TEMPLATE_CATEGORY" val="diagram"/>
  <p:tag name="KSO_WM_TEMPLATE_INDEX" val="20193910"/>
  <p:tag name="KSO_WM_UNIT_LAYERLEVEL" val="1"/>
  <p:tag name="KSO_WM_TAG_VERSION" val="1.0"/>
  <p:tag name="KSO_WM_BEAUTIFY_FLAG" val="#wm#"/>
  <p:tag name="KSO_WM_UNIT_ADJUSTLAYOUT_ID" val="51"/>
  <p:tag name="KSO_WM_UNIT_COLOR_SCHEME_SHAPE_ID" val="51"/>
  <p:tag name="KSO_WM_UNIT_COLOR_SCHEME_PARENT_PAGE" val="0_1"/>
  <p:tag name="KSO_WM_UNIT_DECOLORIZATION"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2"/>
  <p:tag name="KSO_WM_UNIT_ID" val="diagram20193910_1*i*42"/>
  <p:tag name="KSO_WM_TEMPLATE_CATEGORY" val="diagram"/>
  <p:tag name="KSO_WM_TEMPLATE_INDEX" val="20193910"/>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3"/>
  <p:tag name="KSO_WM_UNIT_ID" val="diagram20193910_1*i*43"/>
  <p:tag name="KSO_WM_TEMPLATE_CATEGORY" val="diagram"/>
  <p:tag name="KSO_WM_TEMPLATE_INDEX" val="20193910"/>
  <p:tag name="KSO_WM_UNIT_LAYERLEVEL" val="1"/>
  <p:tag name="KSO_WM_TAG_VERSION" val="1.0"/>
  <p:tag name="KSO_WM_BEAUTIFY_FLAG" val="#wm#"/>
  <p:tag name="KSO_WM_UNIT_ADJUSTLAYOUT_ID" val="53"/>
  <p:tag name="KSO_WM_UNIT_COLOR_SCHEME_SHAPE_ID" val="53"/>
  <p:tag name="KSO_WM_UNIT_COLOR_SCHEME_PARENT_PAGE" val="0_1"/>
  <p:tag name="KSO_WM_UNIT_DECOLORIZATION"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4"/>
  <p:tag name="KSO_WM_UNIT_ID" val="diagram20193910_1*i*44"/>
  <p:tag name="KSO_WM_TEMPLATE_CATEGORY" val="diagram"/>
  <p:tag name="KSO_WM_TEMPLATE_INDEX" val="20193910"/>
  <p:tag name="KSO_WM_UNIT_LAYERLEVEL" val="1"/>
  <p:tag name="KSO_WM_TAG_VERSION" val="1.0"/>
  <p:tag name="KSO_WM_BEAUTIFY_FLAG" val="#wm#"/>
  <p:tag name="KSO_WM_UNIT_ADJUSTLAYOUT_ID" val="54"/>
  <p:tag name="KSO_WM_UNIT_COLOR_SCHEME_SHAPE_ID" val="54"/>
  <p:tag name="KSO_WM_UNIT_COLOR_SCHEME_PARENT_PAGE" val="0_1"/>
  <p:tag name="KSO_WM_UNIT_DECOLORIZATION"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5"/>
  <p:tag name="KSO_WM_UNIT_ID" val="diagram20193910_1*i*45"/>
  <p:tag name="KSO_WM_TEMPLATE_CATEGORY" val="diagram"/>
  <p:tag name="KSO_WM_TEMPLATE_INDEX" val="20193910"/>
  <p:tag name="KSO_WM_UNIT_LAYERLEVEL" val="1"/>
  <p:tag name="KSO_WM_TAG_VERSION" val="1.0"/>
  <p:tag name="KSO_WM_BEAUTIFY_FLAG" val="#wm#"/>
  <p:tag name="KSO_WM_UNIT_ADJUSTLAYOUT_ID" val="55"/>
  <p:tag name="KSO_WM_UNIT_COLOR_SCHEME_SHAPE_ID" val="55"/>
  <p:tag name="KSO_WM_UNIT_COLOR_SCHEME_PARENT_PAGE" val="0_1"/>
  <p:tag name="KSO_WM_UNIT_DECOLORIZATION"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6"/>
  <p:tag name="KSO_WM_UNIT_ID" val="diagram20193910_1*i*46"/>
  <p:tag name="KSO_WM_TEMPLATE_CATEGORY" val="diagram"/>
  <p:tag name="KSO_WM_TEMPLATE_INDEX" val="20193910"/>
  <p:tag name="KSO_WM_UNIT_LAYERLEVEL" val="1"/>
  <p:tag name="KSO_WM_TAG_VERSION" val="1.0"/>
  <p:tag name="KSO_WM_BEAUTIFY_FLAG" val="#wm#"/>
  <p:tag name="KSO_WM_UNIT_ADJUSTLAYOUT_ID" val="56"/>
  <p:tag name="KSO_WM_UNIT_COLOR_SCHEME_SHAPE_ID" val="56"/>
  <p:tag name="KSO_WM_UNIT_COLOR_SCHEME_PARENT_PAGE" val="0_1"/>
  <p:tag name="KSO_WM_UNIT_DECOLORIZATION"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7"/>
  <p:tag name="KSO_WM_UNIT_ID" val="diagram20193910_1*i*47"/>
  <p:tag name="KSO_WM_TEMPLATE_CATEGORY" val="diagram"/>
  <p:tag name="KSO_WM_TEMPLATE_INDEX" val="20193910"/>
  <p:tag name="KSO_WM_UNIT_LAYERLEVEL" val="1"/>
  <p:tag name="KSO_WM_TAG_VERSION" val="1.0"/>
  <p:tag name="KSO_WM_BEAUTIFY_FLAG" val="#wm#"/>
  <p:tag name="KSO_WM_UNIT_ADJUSTLAYOUT_ID" val="57"/>
  <p:tag name="KSO_WM_UNIT_COLOR_SCHEME_SHAPE_ID" val="57"/>
  <p:tag name="KSO_WM_UNIT_COLOR_SCHEME_PARENT_PAGE" val="0_1"/>
  <p:tag name="KSO_WM_UNIT_DECOLORIZATION"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8"/>
  <p:tag name="KSO_WM_UNIT_ID" val="diagram20193910_1*i*48"/>
  <p:tag name="KSO_WM_TEMPLATE_CATEGORY" val="diagram"/>
  <p:tag name="KSO_WM_TEMPLATE_INDEX" val="20193910"/>
  <p:tag name="KSO_WM_UNIT_LAYERLEVEL" val="1"/>
  <p:tag name="KSO_WM_TAG_VERSION" val="1.0"/>
  <p:tag name="KSO_WM_BEAUTIFY_FLAG" val="#wm#"/>
  <p:tag name="KSO_WM_UNIT_ADJUSTLAYOUT_ID" val="58"/>
  <p:tag name="KSO_WM_UNIT_COLOR_SCHEME_SHAPE_ID" val="58"/>
  <p:tag name="KSO_WM_UNIT_COLOR_SCHEME_PARENT_PAGE" val="0_1"/>
  <p:tag name="KSO_WM_UNIT_DECOLORIZATION"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9"/>
  <p:tag name="KSO_WM_UNIT_ID" val="diagram20193910_1*i*49"/>
  <p:tag name="KSO_WM_TEMPLATE_CATEGORY" val="diagram"/>
  <p:tag name="KSO_WM_TEMPLATE_INDEX" val="20193910"/>
  <p:tag name="KSO_WM_UNIT_LAYERLEVEL" val="1"/>
  <p:tag name="KSO_WM_TAG_VERSION" val="1.0"/>
  <p:tag name="KSO_WM_BEAUTIFY_FLAG" val="#wm#"/>
  <p:tag name="KSO_WM_UNIT_ADJUSTLAYOUT_ID" val="59"/>
  <p:tag name="KSO_WM_UNIT_COLOR_SCHEME_SHAPE_ID" val="59"/>
  <p:tag name="KSO_WM_UNIT_COLOR_SCHEME_PARENT_PAGE" val="0_1"/>
  <p:tag name="KSO_WM_UNIT_DECOLORIZATION"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0"/>
  <p:tag name="KSO_WM_UNIT_ID" val="diagram20193910_1*i*50"/>
  <p:tag name="KSO_WM_TEMPLATE_CATEGORY" val="diagram"/>
  <p:tag name="KSO_WM_TEMPLATE_INDEX" val="20193910"/>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1"/>
  <p:tag name="KSO_WM_UNIT_ID" val="diagram20193910_1*i*51"/>
  <p:tag name="KSO_WM_TEMPLATE_CATEGORY" val="diagram"/>
  <p:tag name="KSO_WM_TEMPLATE_INDEX" val="20193910"/>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2"/>
  <p:tag name="KSO_WM_UNIT_ID" val="diagram20193910_1*i*52"/>
  <p:tag name="KSO_WM_TEMPLATE_CATEGORY" val="diagram"/>
  <p:tag name="KSO_WM_TEMPLATE_INDEX" val="20193910"/>
  <p:tag name="KSO_WM_UNIT_LAYERLEVEL" val="1"/>
  <p:tag name="KSO_WM_TAG_VERSION" val="1.0"/>
  <p:tag name="KSO_WM_BEAUTIFY_FLAG" val="#wm#"/>
  <p:tag name="KSO_WM_UNIT_ADJUSTLAYOUT_ID" val="62"/>
  <p:tag name="KSO_WM_UNIT_COLOR_SCHEME_SHAPE_ID" val="62"/>
  <p:tag name="KSO_WM_UNIT_COLOR_SCHEME_PARENT_PAGE" val="0_1"/>
  <p:tag name="KSO_WM_UNIT_DECOLORIZATION"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3"/>
  <p:tag name="KSO_WM_UNIT_ID" val="diagram20193910_1*i*53"/>
  <p:tag name="KSO_WM_TEMPLATE_CATEGORY" val="diagram"/>
  <p:tag name="KSO_WM_TEMPLATE_INDEX" val="20193910"/>
  <p:tag name="KSO_WM_UNIT_LAYERLEVEL" val="1"/>
  <p:tag name="KSO_WM_TAG_VERSION" val="1.0"/>
  <p:tag name="KSO_WM_BEAUTIFY_FLAG" val="#wm#"/>
  <p:tag name="KSO_WM_UNIT_ADJUSTLAYOUT_ID" val="63"/>
  <p:tag name="KSO_WM_UNIT_COLOR_SCHEME_SHAPE_ID" val="63"/>
  <p:tag name="KSO_WM_UNIT_COLOR_SCHEME_PARENT_PAGE" val="0_1"/>
  <p:tag name="KSO_WM_UNIT_DECOLORIZATION"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4"/>
  <p:tag name="KSO_WM_UNIT_ID" val="diagram20193910_1*i*54"/>
  <p:tag name="KSO_WM_TEMPLATE_CATEGORY" val="diagram"/>
  <p:tag name="KSO_WM_TEMPLATE_INDEX" val="20193910"/>
  <p:tag name="KSO_WM_UNIT_LAYERLEVEL" val="1"/>
  <p:tag name="KSO_WM_TAG_VERSION" val="1.0"/>
  <p:tag name="KSO_WM_BEAUTIFY_FLAG" val="#wm#"/>
  <p:tag name="KSO_WM_UNIT_ADJUSTLAYOUT_ID" val="64"/>
  <p:tag name="KSO_WM_UNIT_COLOR_SCHEME_SHAPE_ID" val="64"/>
  <p:tag name="KSO_WM_UNIT_COLOR_SCHEME_PARENT_PAGE" val="0_1"/>
  <p:tag name="KSO_WM_UNIT_DECOLORIZATION"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5"/>
  <p:tag name="KSO_WM_UNIT_ID" val="diagram20193910_1*i*55"/>
  <p:tag name="KSO_WM_TEMPLATE_CATEGORY" val="diagram"/>
  <p:tag name="KSO_WM_TEMPLATE_INDEX" val="20193910"/>
  <p:tag name="KSO_WM_UNIT_LAYERLEVEL" val="1"/>
  <p:tag name="KSO_WM_TAG_VERSION" val="1.0"/>
  <p:tag name="KSO_WM_BEAUTIFY_FLAG" val="#wm#"/>
  <p:tag name="KSO_WM_UNIT_ADJUSTLAYOUT_ID" val="65"/>
  <p:tag name="KSO_WM_UNIT_COLOR_SCHEME_SHAPE_ID" val="65"/>
  <p:tag name="KSO_WM_UNIT_COLOR_SCHEME_PARENT_PAGE" val="0_1"/>
  <p:tag name="KSO_WM_UNIT_DECOLORIZATION" val="1"/>
</p:tagLst>
</file>

<file path=ppt/tags/tag493.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8"/>
  <p:tag name="KSO_WM_UNIT_ID" val="diagram20193910_1*i*58"/>
  <p:tag name="KSO_WM_TEMPLATE_CATEGORY" val="diagram"/>
  <p:tag name="KSO_WM_TEMPLATE_INDEX" val="20193910"/>
  <p:tag name="KSO_WM_UNIT_LAYERLEVEL" val="1"/>
  <p:tag name="KSO_WM_TAG_VERSION" val="1.0"/>
  <p:tag name="KSO_WM_BEAUTIFY_FLAG" val="#wm#"/>
  <p:tag name="KSO_WM_UNIT_ADJUSTLAYOUT_ID" val="6"/>
  <p:tag name="KSO_WM_UNIT_COLOR_SCHEME_SHAPE_ID" val="6"/>
  <p:tag name="KSO_WM_UNIT_COLOR_SCHEME_PARENT_PAGE" val="0_1"/>
  <p:tag name="KSO_WM_UNIT_DECOLORIZATION"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1050_1*i*21"/>
  <p:tag name="KSO_WM_TEMPLATE_CATEGORY" val="diagram"/>
  <p:tag name="KSO_WM_TEMPLATE_INDEX" val="20191050"/>
  <p:tag name="KSO_WM_UNIT_LAYERLEVEL" val="1"/>
  <p:tag name="KSO_WM_TAG_VERSION" val="1.0"/>
  <p:tag name="KSO_WM_BEAUTIFY_FLAG" val="#wm#"/>
  <p:tag name="KSO_WM_UNIT_COLOR_SCHEME_SHAPE_ID" val="21"/>
  <p:tag name="KSO_WM_UNIT_COLOR_SCHEME_PARENT_PAGE" val="0_1"/>
  <p:tag name="KSO_WM_UNIT_ADJUSTLAYOUT_ID" val="2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1050_1*i*22"/>
  <p:tag name="KSO_WM_TEMPLATE_CATEGORY" val="diagram"/>
  <p:tag name="KSO_WM_TEMPLATE_INDEX" val="20191050"/>
  <p:tag name="KSO_WM_UNIT_LAYERLEVEL" val="1"/>
  <p:tag name="KSO_WM_TAG_VERSION" val="1.0"/>
  <p:tag name="KSO_WM_BEAUTIFY_FLAG" val="#wm#"/>
  <p:tag name="KSO_WM_UNIT_COLOR_SCHEME_SHAPE_ID" val="22"/>
  <p:tag name="KSO_WM_UNIT_COLOR_SCHEME_PARENT_PAGE" val="0_1"/>
  <p:tag name="KSO_WM_UNIT_ADJUSTLAYOUT_ID" val="22"/>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1050_1*i*23"/>
  <p:tag name="KSO_WM_TEMPLATE_CATEGORY" val="diagram"/>
  <p:tag name="KSO_WM_TEMPLATE_INDEX" val="20191050"/>
  <p:tag name="KSO_WM_UNIT_LAYERLEVEL" val="1"/>
  <p:tag name="KSO_WM_TAG_VERSION" val="1.0"/>
  <p:tag name="KSO_WM_BEAUTIFY_FLAG" val="#wm#"/>
  <p:tag name="KSO_WM_UNIT_COLOR_SCHEME_SHAPE_ID" val="23"/>
  <p:tag name="KSO_WM_UNIT_COLOR_SCHEME_PARENT_PAGE" val="0_1"/>
  <p:tag name="KSO_WM_UNIT_ADJUSTLAYOUT_ID" val="23"/>
</p:tagLst>
</file>

<file path=ppt/tags/tag498.xml><?xml version="1.0" encoding="utf-8"?>
<p:tagLst xmlns:p="http://schemas.openxmlformats.org/presentationml/2006/main">
  <p:tag name="REFSHAPE" val="678820844"/>
</p:tagLst>
</file>

<file path=ppt/tags/tag49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0_1*i*2"/>
  <p:tag name="KSO_WM_TEMPLATE_CATEGORY" val="diagram"/>
  <p:tag name="KSO_WM_TEMPLATE_INDEX" val="20193910"/>
  <p:tag name="KSO_WM_UNIT_LAYERLEVEL" val="1"/>
  <p:tag name="KSO_WM_TAG_VERSION" val="1.0"/>
  <p:tag name="KSO_WM_BEAUTIFY_FLAG" val="#wm#"/>
  <p:tag name="KSO_WM_UNIT_ADJUSTLAYOUT_ID" val="12"/>
  <p:tag name="KSO_WM_UNIT_COLOR_SCHEME_SHAPE_ID" val="12"/>
  <p:tag name="KSO_WM_UNIT_COLOR_SCHEME_PARENT_PAGE" val="0_1"/>
  <p:tag name="KSO_WM_UNIT_DECOLORIZATION"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910_1*i*3"/>
  <p:tag name="KSO_WM_TEMPLATE_CATEGORY" val="diagram"/>
  <p:tag name="KSO_WM_TEMPLATE_INDEX" val="20193910"/>
  <p:tag name="KSO_WM_UNIT_LAYERLEVEL" val="1"/>
  <p:tag name="KSO_WM_TAG_VERSION" val="1.0"/>
  <p:tag name="KSO_WM_BEAUTIFY_FLAG" val="#wm#"/>
  <p:tag name="KSO_WM_UNIT_ADJUSTLAYOUT_ID" val="13"/>
  <p:tag name="KSO_WM_UNIT_COLOR_SCHEME_SHAPE_ID" val="13"/>
  <p:tag name="KSO_WM_UNIT_COLOR_SCHEME_PARENT_PAGE" val="0_1"/>
  <p:tag name="KSO_WM_UNIT_DECOLORIZATION"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10_1*i*4"/>
  <p:tag name="KSO_WM_TEMPLATE_CATEGORY" val="diagram"/>
  <p:tag name="KSO_WM_TEMPLATE_INDEX" val="20193910"/>
  <p:tag name="KSO_WM_UNIT_LAYERLEVEL" val="1"/>
  <p:tag name="KSO_WM_TAG_VERSION" val="1.0"/>
  <p:tag name="KSO_WM_BEAUTIFY_FLAG" val="#wm#"/>
  <p:tag name="KSO_WM_UNIT_ADJUSTLAYOUT_ID" val="14"/>
  <p:tag name="KSO_WM_UNIT_COLOR_SCHEME_SHAPE_ID" val="14"/>
  <p:tag name="KSO_WM_UNIT_COLOR_SCHEME_PARENT_PAGE" val="0_1"/>
  <p:tag name="KSO_WM_UNIT_DECOLORIZATION"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10_1*i*5"/>
  <p:tag name="KSO_WM_TEMPLATE_CATEGORY" val="diagram"/>
  <p:tag name="KSO_WM_TEMPLATE_INDEX" val="20193910"/>
  <p:tag name="KSO_WM_UNIT_LAYERLEVEL" val="1"/>
  <p:tag name="KSO_WM_TAG_VERSION" val="1.0"/>
  <p:tag name="KSO_WM_BEAUTIFY_FLAG" val="#wm#"/>
  <p:tag name="KSO_WM_UNIT_ADJUSTLAYOUT_ID" val="15"/>
  <p:tag name="KSO_WM_UNIT_COLOR_SCHEME_SHAPE_ID" val="15"/>
  <p:tag name="KSO_WM_UNIT_COLOR_SCHEME_PARENT_PAGE" val="0_1"/>
  <p:tag name="KSO_WM_UNIT_DECOLORIZATION"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910_1*i*6"/>
  <p:tag name="KSO_WM_TEMPLATE_CATEGORY" val="diagram"/>
  <p:tag name="KSO_WM_TEMPLATE_INDEX" val="20193910"/>
  <p:tag name="KSO_WM_UNIT_LAYERLEVEL" val="1"/>
  <p:tag name="KSO_WM_TAG_VERSION" val="1.0"/>
  <p:tag name="KSO_WM_BEAUTIFY_FLAG" val="#wm#"/>
  <p:tag name="KSO_WM_UNIT_ADJUSTLAYOUT_ID" val="16"/>
  <p:tag name="KSO_WM_UNIT_COLOR_SCHEME_SHAPE_ID" val="16"/>
  <p:tag name="KSO_WM_UNIT_COLOR_SCHEME_PARENT_PAGE" val="0_1"/>
  <p:tag name="KSO_WM_UNIT_DECOLORIZATION"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910_1*i*7"/>
  <p:tag name="KSO_WM_TEMPLATE_CATEGORY" val="diagram"/>
  <p:tag name="KSO_WM_TEMPLATE_INDEX" val="20193910"/>
  <p:tag name="KSO_WM_UNIT_LAYERLEVEL" val="1"/>
  <p:tag name="KSO_WM_TAG_VERSION" val="1.0"/>
  <p:tag name="KSO_WM_BEAUTIFY_FLAG" val="#wm#"/>
  <p:tag name="KSO_WM_UNIT_ADJUSTLAYOUT_ID" val="17"/>
  <p:tag name="KSO_WM_UNIT_COLOR_SCHEME_SHAPE_ID" val="17"/>
  <p:tag name="KSO_WM_UNIT_COLOR_SCHEME_PARENT_PAGE" val="0_1"/>
  <p:tag name="KSO_WM_UNIT_DECOLORIZATION"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0_1*i*8"/>
  <p:tag name="KSO_WM_TEMPLATE_CATEGORY" val="diagram"/>
  <p:tag name="KSO_WM_TEMPLATE_INDEX" val="20193910"/>
  <p:tag name="KSO_WM_UNIT_LAYERLEVEL" val="1"/>
  <p:tag name="KSO_WM_TAG_VERSION" val="1.0"/>
  <p:tag name="KSO_WM_BEAUTIFY_FLAG" val="#wm#"/>
  <p:tag name="KSO_WM_UNIT_ADJUSTLAYOUT_ID" val="18"/>
  <p:tag name="KSO_WM_UNIT_COLOR_SCHEME_SHAPE_ID" val="18"/>
  <p:tag name="KSO_WM_UNIT_COLOR_SCHEME_PARENT_PAGE" val="0_1"/>
  <p:tag name="KSO_WM_UNIT_DECOLORIZATION"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910_1*i*9"/>
  <p:tag name="KSO_WM_TEMPLATE_CATEGORY" val="diagram"/>
  <p:tag name="KSO_WM_TEMPLATE_INDEX" val="20193910"/>
  <p:tag name="KSO_WM_UNIT_LAYERLEVEL" val="1"/>
  <p:tag name="KSO_WM_TAG_VERSION" val="1.0"/>
  <p:tag name="KSO_WM_BEAUTIFY_FLAG" val="#wm#"/>
  <p:tag name="KSO_WM_UNIT_ADJUSTLAYOUT_ID" val="19"/>
  <p:tag name="KSO_WM_UNIT_COLOR_SCHEME_SHAPE_ID" val="19"/>
  <p:tag name="KSO_WM_UNIT_COLOR_SCHEME_PARENT_PAGE" val="0_1"/>
  <p:tag name="KSO_WM_UNIT_DECOLORIZATION"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3910_1*i*10"/>
  <p:tag name="KSO_WM_TEMPLATE_CATEGORY" val="diagram"/>
  <p:tag name="KSO_WM_TEMPLATE_INDEX" val="20193910"/>
  <p:tag name="KSO_WM_UNIT_LAYERLEVEL" val="1"/>
  <p:tag name="KSO_WM_TAG_VERSION" val="1.0"/>
  <p:tag name="KSO_WM_BEAUTIFY_FLAG" val="#wm#"/>
  <p:tag name="KSO_WM_UNIT_ADJUSTLAYOUT_ID" val="20"/>
  <p:tag name="KSO_WM_UNIT_COLOR_SCHEME_SHAPE_ID" val="20"/>
  <p:tag name="KSO_WM_UNIT_COLOR_SCHEME_PARENT_PAGE" val="0_1"/>
  <p:tag name="KSO_WM_UNIT_DECOLORIZATION"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3910_1*i*11"/>
  <p:tag name="KSO_WM_TEMPLATE_CATEGORY" val="diagram"/>
  <p:tag name="KSO_WM_TEMPLATE_INDEX" val="20193910"/>
  <p:tag name="KSO_WM_UNIT_LAYERLEVEL" val="1"/>
  <p:tag name="KSO_WM_TAG_VERSION" val="1.0"/>
  <p:tag name="KSO_WM_BEAUTIFY_FLAG" val="#wm#"/>
  <p:tag name="KSO_WM_UNIT_ADJUSTLAYOUT_ID" val="21"/>
  <p:tag name="KSO_WM_UNIT_COLOR_SCHEME_SHAPE_ID" val="21"/>
  <p:tag name="KSO_WM_UNIT_COLOR_SCHEME_PARENT_PAGE" val="0_1"/>
  <p:tag name="KSO_WM_UNIT_DECOLORIZATION"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3910_1*i*12"/>
  <p:tag name="KSO_WM_TEMPLATE_CATEGORY" val="diagram"/>
  <p:tag name="KSO_WM_TEMPLATE_INDEX" val="20193910"/>
  <p:tag name="KSO_WM_UNIT_LAYERLEVEL" val="1"/>
  <p:tag name="KSO_WM_TAG_VERSION" val="1.0"/>
  <p:tag name="KSO_WM_BEAUTIFY_FLAG" val="#wm#"/>
  <p:tag name="KSO_WM_UNIT_ADJUSTLAYOUT_ID" val="22"/>
  <p:tag name="KSO_WM_UNIT_COLOR_SCHEME_SHAPE_ID" val="22"/>
  <p:tag name="KSO_WM_UNIT_COLOR_SCHEME_PARENT_PAGE" val="0_1"/>
  <p:tag name="KSO_WM_UNIT_DECOLORIZATION"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3910_1*i*13"/>
  <p:tag name="KSO_WM_TEMPLATE_CATEGORY" val="diagram"/>
  <p:tag name="KSO_WM_TEMPLATE_INDEX" val="20193910"/>
  <p:tag name="KSO_WM_UNIT_LAYERLEVEL" val="1"/>
  <p:tag name="KSO_WM_TAG_VERSION" val="1.0"/>
  <p:tag name="KSO_WM_BEAUTIFY_FLAG" val="#wm#"/>
  <p:tag name="KSO_WM_UNIT_ADJUSTLAYOUT_ID" val="23"/>
  <p:tag name="KSO_WM_UNIT_COLOR_SCHEME_SHAPE_ID" val="23"/>
  <p:tag name="KSO_WM_UNIT_COLOR_SCHEME_PARENT_PAGE" val="0_1"/>
  <p:tag name="KSO_WM_UNIT_DECOLORIZATION"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3910_1*i*14"/>
  <p:tag name="KSO_WM_TEMPLATE_CATEGORY" val="diagram"/>
  <p:tag name="KSO_WM_TEMPLATE_INDEX" val="20193910"/>
  <p:tag name="KSO_WM_UNIT_LAYERLEVEL" val="1"/>
  <p:tag name="KSO_WM_TAG_VERSION" val="1.0"/>
  <p:tag name="KSO_WM_BEAUTIFY_FLAG" val="#wm#"/>
  <p:tag name="KSO_WM_UNIT_ADJUSTLAYOUT_ID" val="24"/>
  <p:tag name="KSO_WM_UNIT_COLOR_SCHEME_SHAPE_ID" val="24"/>
  <p:tag name="KSO_WM_UNIT_COLOR_SCHEME_PARENT_PAGE" val="0_1"/>
  <p:tag name="KSO_WM_UNIT_DECOLORIZATION"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193910_1*i*15"/>
  <p:tag name="KSO_WM_TEMPLATE_CATEGORY" val="diagram"/>
  <p:tag name="KSO_WM_TEMPLATE_INDEX" val="20193910"/>
  <p:tag name="KSO_WM_UNIT_LAYERLEVEL" val="1"/>
  <p:tag name="KSO_WM_TAG_VERSION" val="1.0"/>
  <p:tag name="KSO_WM_BEAUTIFY_FLAG" val="#wm#"/>
  <p:tag name="KSO_WM_UNIT_ADJUSTLAYOUT_ID" val="25"/>
  <p:tag name="KSO_WM_UNIT_COLOR_SCHEME_SHAPE_ID" val="25"/>
  <p:tag name="KSO_WM_UNIT_COLOR_SCHEME_PARENT_PAGE" val="0_1"/>
  <p:tag name="KSO_WM_UNIT_DECOLORIZATION"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3910_1*i*16"/>
  <p:tag name="KSO_WM_TEMPLATE_CATEGORY" val="diagram"/>
  <p:tag name="KSO_WM_TEMPLATE_INDEX" val="20193910"/>
  <p:tag name="KSO_WM_UNIT_LAYERLEVEL" val="1"/>
  <p:tag name="KSO_WM_TAG_VERSION" val="1.0"/>
  <p:tag name="KSO_WM_BEAUTIFY_FLAG" val="#wm#"/>
  <p:tag name="KSO_WM_UNIT_ADJUSTLAYOUT_ID" val="26"/>
  <p:tag name="KSO_WM_UNIT_COLOR_SCHEME_SHAPE_ID" val="26"/>
  <p:tag name="KSO_WM_UNIT_COLOR_SCHEME_PARENT_PAGE" val="0_1"/>
  <p:tag name="KSO_WM_UNIT_DECOLORIZATION"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3910_1*i*17"/>
  <p:tag name="KSO_WM_TEMPLATE_CATEGORY" val="diagram"/>
  <p:tag name="KSO_WM_TEMPLATE_INDEX" val="20193910"/>
  <p:tag name="KSO_WM_UNIT_LAYERLEVEL" val="1"/>
  <p:tag name="KSO_WM_TAG_VERSION" val="1.0"/>
  <p:tag name="KSO_WM_BEAUTIFY_FLAG" val="#wm#"/>
  <p:tag name="KSO_WM_UNIT_ADJUSTLAYOUT_ID" val="27"/>
  <p:tag name="KSO_WM_UNIT_COLOR_SCHEME_SHAPE_ID" val="27"/>
  <p:tag name="KSO_WM_UNIT_COLOR_SCHEME_PARENT_PAGE" val="0_1"/>
  <p:tag name="KSO_WM_UNIT_DECOLORIZATION"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3910_1*i*18"/>
  <p:tag name="KSO_WM_TEMPLATE_CATEGORY" val="diagram"/>
  <p:tag name="KSO_WM_TEMPLATE_INDEX" val="20193910"/>
  <p:tag name="KSO_WM_UNIT_LAYERLEVEL" val="1"/>
  <p:tag name="KSO_WM_TAG_VERSION" val="1.0"/>
  <p:tag name="KSO_WM_BEAUTIFY_FLAG" val="#wm#"/>
  <p:tag name="KSO_WM_UNIT_ADJUSTLAYOUT_ID" val="28"/>
  <p:tag name="KSO_WM_UNIT_COLOR_SCHEME_SHAPE_ID" val="28"/>
  <p:tag name="KSO_WM_UNIT_COLOR_SCHEME_PARENT_PAGE" val="0_1"/>
  <p:tag name="KSO_WM_UNIT_DECOLORIZATION"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193910_1*i*19"/>
  <p:tag name="KSO_WM_TEMPLATE_CATEGORY" val="diagram"/>
  <p:tag name="KSO_WM_TEMPLATE_INDEX" val="20193910"/>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193910_1*i*20"/>
  <p:tag name="KSO_WM_TEMPLATE_CATEGORY" val="diagram"/>
  <p:tag name="KSO_WM_TEMPLATE_INDEX" val="20193910"/>
  <p:tag name="KSO_WM_UNIT_LAYERLEVEL" val="1"/>
  <p:tag name="KSO_WM_TAG_VERSION" val="1.0"/>
  <p:tag name="KSO_WM_BEAUTIFY_FLAG" val="#wm#"/>
  <p:tag name="KSO_WM_UNIT_ADJUSTLAYOUT_ID" val="30"/>
  <p:tag name="KSO_WM_UNIT_COLOR_SCHEME_SHAPE_ID" val="30"/>
  <p:tag name="KSO_WM_UNIT_COLOR_SCHEME_PARENT_PAGE" val="0_1"/>
  <p:tag name="KSO_WM_UNIT_DECOLORIZATION"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3910_1*i*21"/>
  <p:tag name="KSO_WM_TEMPLATE_CATEGORY" val="diagram"/>
  <p:tag name="KSO_WM_TEMPLATE_INDEX" val="20193910"/>
  <p:tag name="KSO_WM_UNIT_LAYERLEVEL" val="1"/>
  <p:tag name="KSO_WM_TAG_VERSION" val="1.0"/>
  <p:tag name="KSO_WM_BEAUTIFY_FLAG" val="#wm#"/>
  <p:tag name="KSO_WM_UNIT_ADJUSTLAYOUT_ID" val="31"/>
  <p:tag name="KSO_WM_UNIT_COLOR_SCHEME_SHAPE_ID" val="31"/>
  <p:tag name="KSO_WM_UNIT_COLOR_SCHEME_PARENT_PAGE" val="0_1"/>
  <p:tag name="KSO_WM_UNIT_DECOLORIZATION"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3910_1*i*22"/>
  <p:tag name="KSO_WM_TEMPLATE_CATEGORY" val="diagram"/>
  <p:tag name="KSO_WM_TEMPLATE_INDEX" val="20193910"/>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3910_1*i*23"/>
  <p:tag name="KSO_WM_TEMPLATE_CATEGORY" val="diagram"/>
  <p:tag name="KSO_WM_TEMPLATE_INDEX" val="20193910"/>
  <p:tag name="KSO_WM_UNIT_LAYERLEVEL" val="1"/>
  <p:tag name="KSO_WM_TAG_VERSION" val="1.0"/>
  <p:tag name="KSO_WM_BEAUTIFY_FLAG" val="#wm#"/>
  <p:tag name="KSO_WM_UNIT_ADJUSTLAYOUT_ID" val="33"/>
  <p:tag name="KSO_WM_UNIT_COLOR_SCHEME_SHAPE_ID" val="33"/>
  <p:tag name="KSO_WM_UNIT_COLOR_SCHEME_PARENT_PAGE" val="0_1"/>
  <p:tag name="KSO_WM_UNIT_DECOLORIZATION"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193910_1*i*24"/>
  <p:tag name="KSO_WM_TEMPLATE_CATEGORY" val="diagram"/>
  <p:tag name="KSO_WM_TEMPLATE_INDEX" val="20193910"/>
  <p:tag name="KSO_WM_UNIT_LAYERLEVEL" val="1"/>
  <p:tag name="KSO_WM_TAG_VERSION" val="1.0"/>
  <p:tag name="KSO_WM_BEAUTIFY_FLAG" val="#wm#"/>
  <p:tag name="KSO_WM_UNIT_ADJUSTLAYOUT_ID" val="34"/>
  <p:tag name="KSO_WM_UNIT_COLOR_SCHEME_SHAPE_ID" val="34"/>
  <p:tag name="KSO_WM_UNIT_COLOR_SCHEME_PARENT_PAGE" val="0_1"/>
  <p:tag name="KSO_WM_UNIT_DECOLORIZATION"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193910_1*i*25"/>
  <p:tag name="KSO_WM_TEMPLATE_CATEGORY" val="diagram"/>
  <p:tag name="KSO_WM_TEMPLATE_INDEX" val="20193910"/>
  <p:tag name="KSO_WM_UNIT_LAYERLEVEL" val="1"/>
  <p:tag name="KSO_WM_TAG_VERSION" val="1.0"/>
  <p:tag name="KSO_WM_BEAUTIFY_FLAG" val="#wm#"/>
  <p:tag name="KSO_WM_UNIT_ADJUSTLAYOUT_ID" val="35"/>
  <p:tag name="KSO_WM_UNIT_COLOR_SCHEME_SHAPE_ID" val="35"/>
  <p:tag name="KSO_WM_UNIT_COLOR_SCHEME_PARENT_PAGE" val="0_1"/>
  <p:tag name="KSO_WM_UNIT_DECOLORIZATION"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193910_1*i*26"/>
  <p:tag name="KSO_WM_TEMPLATE_CATEGORY" val="diagram"/>
  <p:tag name="KSO_WM_TEMPLATE_INDEX" val="20193910"/>
  <p:tag name="KSO_WM_UNIT_LAYERLEVEL" val="1"/>
  <p:tag name="KSO_WM_TAG_VERSION" val="1.0"/>
  <p:tag name="KSO_WM_BEAUTIFY_FLAG" val="#wm#"/>
  <p:tag name="KSO_WM_UNIT_ADJUSTLAYOUT_ID" val="36"/>
  <p:tag name="KSO_WM_UNIT_COLOR_SCHEME_SHAPE_ID" val="36"/>
  <p:tag name="KSO_WM_UNIT_COLOR_SCHEME_PARENT_PAGE" val="0_1"/>
  <p:tag name="KSO_WM_UNIT_DECOLORIZATION"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3910_1*i*27"/>
  <p:tag name="KSO_WM_TEMPLATE_CATEGORY" val="diagram"/>
  <p:tag name="KSO_WM_TEMPLATE_INDEX" val="20193910"/>
  <p:tag name="KSO_WM_UNIT_LAYERLEVEL" val="1"/>
  <p:tag name="KSO_WM_TAG_VERSION" val="1.0"/>
  <p:tag name="KSO_WM_BEAUTIFY_FLAG" val="#wm#"/>
  <p:tag name="KSO_WM_UNIT_ADJUSTLAYOUT_ID" val="37"/>
  <p:tag name="KSO_WM_UNIT_COLOR_SCHEME_SHAPE_ID" val="37"/>
  <p:tag name="KSO_WM_UNIT_COLOR_SCHEME_PARENT_PAGE" val="0_1"/>
  <p:tag name="KSO_WM_UNIT_DECOLORIZATION"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193910_1*i*28"/>
  <p:tag name="KSO_WM_TEMPLATE_CATEGORY" val="diagram"/>
  <p:tag name="KSO_WM_TEMPLATE_INDEX" val="20193910"/>
  <p:tag name="KSO_WM_UNIT_LAYERLEVEL" val="1"/>
  <p:tag name="KSO_WM_TAG_VERSION" val="1.0"/>
  <p:tag name="KSO_WM_BEAUTIFY_FLAG" val="#wm#"/>
  <p:tag name="KSO_WM_UNIT_ADJUSTLAYOUT_ID" val="38"/>
  <p:tag name="KSO_WM_UNIT_COLOR_SCHEME_SHAPE_ID" val="38"/>
  <p:tag name="KSO_WM_UNIT_COLOR_SCHEME_PARENT_PAGE" val="0_1"/>
  <p:tag name="KSO_WM_UNIT_DECOLORIZATION"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193910_1*i*29"/>
  <p:tag name="KSO_WM_TEMPLATE_CATEGORY" val="diagram"/>
  <p:tag name="KSO_WM_TEMPLATE_INDEX" val="20193910"/>
  <p:tag name="KSO_WM_UNIT_LAYERLEVEL" val="1"/>
  <p:tag name="KSO_WM_TAG_VERSION" val="1.0"/>
  <p:tag name="KSO_WM_BEAUTIFY_FLAG" val="#wm#"/>
  <p:tag name="KSO_WM_UNIT_ADJUSTLAYOUT_ID" val="39"/>
  <p:tag name="KSO_WM_UNIT_COLOR_SCHEME_SHAPE_ID" val="39"/>
  <p:tag name="KSO_WM_UNIT_COLOR_SCHEME_PARENT_PAGE" val="0_1"/>
  <p:tag name="KSO_WM_UNIT_DECOLORIZATION"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193910_1*i*30"/>
  <p:tag name="KSO_WM_TEMPLATE_CATEGORY" val="diagram"/>
  <p:tag name="KSO_WM_TEMPLATE_INDEX" val="20193910"/>
  <p:tag name="KSO_WM_UNIT_LAYERLEVEL" val="1"/>
  <p:tag name="KSO_WM_TAG_VERSION" val="1.0"/>
  <p:tag name="KSO_WM_BEAUTIFY_FLAG" val="#wm#"/>
  <p:tag name="KSO_WM_UNIT_ADJUSTLAYOUT_ID" val="40"/>
  <p:tag name="KSO_WM_UNIT_COLOR_SCHEME_SHAPE_ID" val="40"/>
  <p:tag name="KSO_WM_UNIT_COLOR_SCHEME_PARENT_PAGE" val="0_1"/>
  <p:tag name="KSO_WM_UNIT_DECOLORIZATION"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193910_1*i*31"/>
  <p:tag name="KSO_WM_TEMPLATE_CATEGORY" val="diagram"/>
  <p:tag name="KSO_WM_TEMPLATE_INDEX" val="20193910"/>
  <p:tag name="KSO_WM_UNIT_LAYERLEVEL" val="1"/>
  <p:tag name="KSO_WM_TAG_VERSION" val="1.0"/>
  <p:tag name="KSO_WM_BEAUTIFY_FLAG" val="#wm#"/>
  <p:tag name="KSO_WM_UNIT_ADJUSTLAYOUT_ID" val="41"/>
  <p:tag name="KSO_WM_UNIT_COLOR_SCHEME_SHAPE_ID" val="41"/>
  <p:tag name="KSO_WM_UNIT_COLOR_SCHEME_PARENT_PAGE" val="0_1"/>
  <p:tag name="KSO_WM_UNIT_DECOLORIZATION"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193910_1*i*32"/>
  <p:tag name="KSO_WM_TEMPLATE_CATEGORY" val="diagram"/>
  <p:tag name="KSO_WM_TEMPLATE_INDEX" val="20193910"/>
  <p:tag name="KSO_WM_UNIT_LAYERLEVEL" val="1"/>
  <p:tag name="KSO_WM_TAG_VERSION" val="1.0"/>
  <p:tag name="KSO_WM_BEAUTIFY_FLAG" val="#wm#"/>
  <p:tag name="KSO_WM_UNIT_ADJUSTLAYOUT_ID" val="42"/>
  <p:tag name="KSO_WM_UNIT_COLOR_SCHEME_SHAPE_ID" val="42"/>
  <p:tag name="KSO_WM_UNIT_COLOR_SCHEME_PARENT_PAGE" val="0_1"/>
  <p:tag name="KSO_WM_UNIT_DECOLORIZATION"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193910_1*i*33"/>
  <p:tag name="KSO_WM_TEMPLATE_CATEGORY" val="diagram"/>
  <p:tag name="KSO_WM_TEMPLATE_INDEX" val="20193910"/>
  <p:tag name="KSO_WM_UNIT_LAYERLEVEL" val="1"/>
  <p:tag name="KSO_WM_TAG_VERSION" val="1.0"/>
  <p:tag name="KSO_WM_BEAUTIFY_FLAG" val="#wm#"/>
  <p:tag name="KSO_WM_UNIT_ADJUSTLAYOUT_ID" val="43"/>
  <p:tag name="KSO_WM_UNIT_COLOR_SCHEME_SHAPE_ID" val="43"/>
  <p:tag name="KSO_WM_UNIT_COLOR_SCHEME_PARENT_PAGE" val="0_1"/>
  <p:tag name="KSO_WM_UNIT_DECOLORIZATION"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193910_1*i*34"/>
  <p:tag name="KSO_WM_TEMPLATE_CATEGORY" val="diagram"/>
  <p:tag name="KSO_WM_TEMPLATE_INDEX" val="20193910"/>
  <p:tag name="KSO_WM_UNIT_LAYERLEVEL" val="1"/>
  <p:tag name="KSO_WM_TAG_VERSION" val="1.0"/>
  <p:tag name="KSO_WM_BEAUTIFY_FLAG" val="#wm#"/>
  <p:tag name="KSO_WM_UNIT_ADJUSTLAYOUT_ID" val="44"/>
  <p:tag name="KSO_WM_UNIT_COLOR_SCHEME_SHAPE_ID" val="44"/>
  <p:tag name="KSO_WM_UNIT_COLOR_SCHEME_PARENT_PAGE" val="0_1"/>
  <p:tag name="KSO_WM_UNIT_DECOLORIZATION"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193910_1*i*35"/>
  <p:tag name="KSO_WM_TEMPLATE_CATEGORY" val="diagram"/>
  <p:tag name="KSO_WM_TEMPLATE_INDEX" val="20193910"/>
  <p:tag name="KSO_WM_UNIT_LAYERLEVEL" val="1"/>
  <p:tag name="KSO_WM_TAG_VERSION" val="1.0"/>
  <p:tag name="KSO_WM_BEAUTIFY_FLAG" val="#wm#"/>
  <p:tag name="KSO_WM_UNIT_ADJUSTLAYOUT_ID" val="45"/>
  <p:tag name="KSO_WM_UNIT_COLOR_SCHEME_SHAPE_ID" val="45"/>
  <p:tag name="KSO_WM_UNIT_COLOR_SCHEME_PARENT_PAGE" val="0_1"/>
  <p:tag name="KSO_WM_UNIT_DECOLORIZATION"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193910_1*i*36"/>
  <p:tag name="KSO_WM_TEMPLATE_CATEGORY" val="diagram"/>
  <p:tag name="KSO_WM_TEMPLATE_INDEX" val="20193910"/>
  <p:tag name="KSO_WM_UNIT_LAYERLEVEL" val="1"/>
  <p:tag name="KSO_WM_TAG_VERSION" val="1.0"/>
  <p:tag name="KSO_WM_BEAUTIFY_FLAG" val="#wm#"/>
  <p:tag name="KSO_WM_UNIT_ADJUSTLAYOUT_ID" val="46"/>
  <p:tag name="KSO_WM_UNIT_COLOR_SCHEME_SHAPE_ID" val="46"/>
  <p:tag name="KSO_WM_UNIT_COLOR_SCHEME_PARENT_PAGE" val="0_1"/>
  <p:tag name="KSO_WM_UNIT_DECOLORIZATION"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193910_1*i*37"/>
  <p:tag name="KSO_WM_TEMPLATE_CATEGORY" val="diagram"/>
  <p:tag name="KSO_WM_TEMPLATE_INDEX" val="20193910"/>
  <p:tag name="KSO_WM_UNIT_LAYERLEVEL" val="1"/>
  <p:tag name="KSO_WM_TAG_VERSION" val="1.0"/>
  <p:tag name="KSO_WM_BEAUTIFY_FLAG" val="#wm#"/>
  <p:tag name="KSO_WM_UNIT_ADJUSTLAYOUT_ID" val="47"/>
  <p:tag name="KSO_WM_UNIT_COLOR_SCHEME_SHAPE_ID" val="47"/>
  <p:tag name="KSO_WM_UNIT_COLOR_SCHEME_PARENT_PAGE" val="0_1"/>
  <p:tag name="KSO_WM_UNIT_DECOLORIZATION"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193910_1*i*38"/>
  <p:tag name="KSO_WM_TEMPLATE_CATEGORY" val="diagram"/>
  <p:tag name="KSO_WM_TEMPLATE_INDEX" val="20193910"/>
  <p:tag name="KSO_WM_UNIT_LAYERLEVEL" val="1"/>
  <p:tag name="KSO_WM_TAG_VERSION" val="1.0"/>
  <p:tag name="KSO_WM_BEAUTIFY_FLAG" val="#wm#"/>
  <p:tag name="KSO_WM_UNIT_ADJUSTLAYOUT_ID" val="48"/>
  <p:tag name="KSO_WM_UNIT_COLOR_SCHEME_SHAPE_ID" val="48"/>
  <p:tag name="KSO_WM_UNIT_COLOR_SCHEME_PARENT_PAGE" val="0_1"/>
  <p:tag name="KSO_WM_UNIT_DECOLORIZATION"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9"/>
  <p:tag name="KSO_WM_UNIT_ID" val="diagram20193910_1*i*39"/>
  <p:tag name="KSO_WM_TEMPLATE_CATEGORY" val="diagram"/>
  <p:tag name="KSO_WM_TEMPLATE_INDEX" val="20193910"/>
  <p:tag name="KSO_WM_UNIT_LAYERLEVEL" val="1"/>
  <p:tag name="KSO_WM_TAG_VERSION" val="1.0"/>
  <p:tag name="KSO_WM_BEAUTIFY_FLAG" val="#wm#"/>
  <p:tag name="KSO_WM_UNIT_ADJUSTLAYOUT_ID" val="49"/>
  <p:tag name="KSO_WM_UNIT_COLOR_SCHEME_SHAPE_ID" val="49"/>
  <p:tag name="KSO_WM_UNIT_COLOR_SCHEME_PARENT_PAGE" val="0_1"/>
  <p:tag name="KSO_WM_UNIT_DECOLORIZATION"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0"/>
  <p:tag name="KSO_WM_UNIT_ID" val="diagram20193910_1*i*40"/>
  <p:tag name="KSO_WM_TEMPLATE_CATEGORY" val="diagram"/>
  <p:tag name="KSO_WM_TEMPLATE_INDEX" val="20193910"/>
  <p:tag name="KSO_WM_UNIT_LAYERLEVEL" val="1"/>
  <p:tag name="KSO_WM_TAG_VERSION" val="1.0"/>
  <p:tag name="KSO_WM_BEAUTIFY_FLAG" val="#wm#"/>
  <p:tag name="KSO_WM_UNIT_ADJUSTLAYOUT_ID" val="50"/>
  <p:tag name="KSO_WM_UNIT_COLOR_SCHEME_SHAPE_ID" val="50"/>
  <p:tag name="KSO_WM_UNIT_COLOR_SCHEME_PARENT_PAGE" val="0_1"/>
  <p:tag name="KSO_WM_UNIT_DECOLORIZATION"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1"/>
  <p:tag name="KSO_WM_UNIT_ID" val="diagram20193910_1*i*41"/>
  <p:tag name="KSO_WM_TEMPLATE_CATEGORY" val="diagram"/>
  <p:tag name="KSO_WM_TEMPLATE_INDEX" val="20193910"/>
  <p:tag name="KSO_WM_UNIT_LAYERLEVEL" val="1"/>
  <p:tag name="KSO_WM_TAG_VERSION" val="1.0"/>
  <p:tag name="KSO_WM_BEAUTIFY_FLAG" val="#wm#"/>
  <p:tag name="KSO_WM_UNIT_ADJUSTLAYOUT_ID" val="51"/>
  <p:tag name="KSO_WM_UNIT_COLOR_SCHEME_SHAPE_ID" val="51"/>
  <p:tag name="KSO_WM_UNIT_COLOR_SCHEME_PARENT_PAGE" val="0_1"/>
  <p:tag name="KSO_WM_UNIT_DECOLORIZATION"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2"/>
  <p:tag name="KSO_WM_UNIT_ID" val="diagram20193910_1*i*42"/>
  <p:tag name="KSO_WM_TEMPLATE_CATEGORY" val="diagram"/>
  <p:tag name="KSO_WM_TEMPLATE_INDEX" val="20193910"/>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3"/>
  <p:tag name="KSO_WM_UNIT_ID" val="diagram20193910_1*i*43"/>
  <p:tag name="KSO_WM_TEMPLATE_CATEGORY" val="diagram"/>
  <p:tag name="KSO_WM_TEMPLATE_INDEX" val="20193910"/>
  <p:tag name="KSO_WM_UNIT_LAYERLEVEL" val="1"/>
  <p:tag name="KSO_WM_TAG_VERSION" val="1.0"/>
  <p:tag name="KSO_WM_BEAUTIFY_FLAG" val="#wm#"/>
  <p:tag name="KSO_WM_UNIT_ADJUSTLAYOUT_ID" val="53"/>
  <p:tag name="KSO_WM_UNIT_COLOR_SCHEME_SHAPE_ID" val="53"/>
  <p:tag name="KSO_WM_UNIT_COLOR_SCHEME_PARENT_PAGE" val="0_1"/>
  <p:tag name="KSO_WM_UNIT_DECOLORIZATION"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4"/>
  <p:tag name="KSO_WM_UNIT_ID" val="diagram20193910_1*i*44"/>
  <p:tag name="KSO_WM_TEMPLATE_CATEGORY" val="diagram"/>
  <p:tag name="KSO_WM_TEMPLATE_INDEX" val="20193910"/>
  <p:tag name="KSO_WM_UNIT_LAYERLEVEL" val="1"/>
  <p:tag name="KSO_WM_TAG_VERSION" val="1.0"/>
  <p:tag name="KSO_WM_BEAUTIFY_FLAG" val="#wm#"/>
  <p:tag name="KSO_WM_UNIT_ADJUSTLAYOUT_ID" val="54"/>
  <p:tag name="KSO_WM_UNIT_COLOR_SCHEME_SHAPE_ID" val="54"/>
  <p:tag name="KSO_WM_UNIT_COLOR_SCHEME_PARENT_PAGE" val="0_1"/>
  <p:tag name="KSO_WM_UNIT_DECOLORIZATION"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5"/>
  <p:tag name="KSO_WM_UNIT_ID" val="diagram20193910_1*i*45"/>
  <p:tag name="KSO_WM_TEMPLATE_CATEGORY" val="diagram"/>
  <p:tag name="KSO_WM_TEMPLATE_INDEX" val="20193910"/>
  <p:tag name="KSO_WM_UNIT_LAYERLEVEL" val="1"/>
  <p:tag name="KSO_WM_TAG_VERSION" val="1.0"/>
  <p:tag name="KSO_WM_BEAUTIFY_FLAG" val="#wm#"/>
  <p:tag name="KSO_WM_UNIT_ADJUSTLAYOUT_ID" val="55"/>
  <p:tag name="KSO_WM_UNIT_COLOR_SCHEME_SHAPE_ID" val="55"/>
  <p:tag name="KSO_WM_UNIT_COLOR_SCHEME_PARENT_PAGE" val="0_1"/>
  <p:tag name="KSO_WM_UNIT_DECOLORIZATION"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6"/>
  <p:tag name="KSO_WM_UNIT_ID" val="diagram20193910_1*i*46"/>
  <p:tag name="KSO_WM_TEMPLATE_CATEGORY" val="diagram"/>
  <p:tag name="KSO_WM_TEMPLATE_INDEX" val="20193910"/>
  <p:tag name="KSO_WM_UNIT_LAYERLEVEL" val="1"/>
  <p:tag name="KSO_WM_TAG_VERSION" val="1.0"/>
  <p:tag name="KSO_WM_BEAUTIFY_FLAG" val="#wm#"/>
  <p:tag name="KSO_WM_UNIT_ADJUSTLAYOUT_ID" val="56"/>
  <p:tag name="KSO_WM_UNIT_COLOR_SCHEME_SHAPE_ID" val="56"/>
  <p:tag name="KSO_WM_UNIT_COLOR_SCHEME_PARENT_PAGE" val="0_1"/>
  <p:tag name="KSO_WM_UNIT_DECOLORIZATION"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7"/>
  <p:tag name="KSO_WM_UNIT_ID" val="diagram20193910_1*i*47"/>
  <p:tag name="KSO_WM_TEMPLATE_CATEGORY" val="diagram"/>
  <p:tag name="KSO_WM_TEMPLATE_INDEX" val="20193910"/>
  <p:tag name="KSO_WM_UNIT_LAYERLEVEL" val="1"/>
  <p:tag name="KSO_WM_TAG_VERSION" val="1.0"/>
  <p:tag name="KSO_WM_BEAUTIFY_FLAG" val="#wm#"/>
  <p:tag name="KSO_WM_UNIT_ADJUSTLAYOUT_ID" val="57"/>
  <p:tag name="KSO_WM_UNIT_COLOR_SCHEME_SHAPE_ID" val="57"/>
  <p:tag name="KSO_WM_UNIT_COLOR_SCHEME_PARENT_PAGE" val="0_1"/>
  <p:tag name="KSO_WM_UNIT_DECOLORIZATION"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8"/>
  <p:tag name="KSO_WM_UNIT_ID" val="diagram20193910_1*i*48"/>
  <p:tag name="KSO_WM_TEMPLATE_CATEGORY" val="diagram"/>
  <p:tag name="KSO_WM_TEMPLATE_INDEX" val="20193910"/>
  <p:tag name="KSO_WM_UNIT_LAYERLEVEL" val="1"/>
  <p:tag name="KSO_WM_TAG_VERSION" val="1.0"/>
  <p:tag name="KSO_WM_BEAUTIFY_FLAG" val="#wm#"/>
  <p:tag name="KSO_WM_UNIT_ADJUSTLAYOUT_ID" val="58"/>
  <p:tag name="KSO_WM_UNIT_COLOR_SCHEME_SHAPE_ID" val="58"/>
  <p:tag name="KSO_WM_UNIT_COLOR_SCHEME_PARENT_PAGE" val="0_1"/>
  <p:tag name="KSO_WM_UNIT_DECOLORIZATION"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9"/>
  <p:tag name="KSO_WM_UNIT_ID" val="diagram20193910_1*i*49"/>
  <p:tag name="KSO_WM_TEMPLATE_CATEGORY" val="diagram"/>
  <p:tag name="KSO_WM_TEMPLATE_INDEX" val="20193910"/>
  <p:tag name="KSO_WM_UNIT_LAYERLEVEL" val="1"/>
  <p:tag name="KSO_WM_TAG_VERSION" val="1.0"/>
  <p:tag name="KSO_WM_BEAUTIFY_FLAG" val="#wm#"/>
  <p:tag name="KSO_WM_UNIT_ADJUSTLAYOUT_ID" val="59"/>
  <p:tag name="KSO_WM_UNIT_COLOR_SCHEME_SHAPE_ID" val="59"/>
  <p:tag name="KSO_WM_UNIT_COLOR_SCHEME_PARENT_PAGE" val="0_1"/>
  <p:tag name="KSO_WM_UNIT_DECOLORIZATION"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0"/>
  <p:tag name="KSO_WM_UNIT_ID" val="diagram20193910_1*i*50"/>
  <p:tag name="KSO_WM_TEMPLATE_CATEGORY" val="diagram"/>
  <p:tag name="KSO_WM_TEMPLATE_INDEX" val="20193910"/>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1"/>
  <p:tag name="KSO_WM_UNIT_ID" val="diagram20193910_1*i*51"/>
  <p:tag name="KSO_WM_TEMPLATE_CATEGORY" val="diagram"/>
  <p:tag name="KSO_WM_TEMPLATE_INDEX" val="20193910"/>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2"/>
  <p:tag name="KSO_WM_UNIT_ID" val="diagram20193910_1*i*52"/>
  <p:tag name="KSO_WM_TEMPLATE_CATEGORY" val="diagram"/>
  <p:tag name="KSO_WM_TEMPLATE_INDEX" val="20193910"/>
  <p:tag name="KSO_WM_UNIT_LAYERLEVEL" val="1"/>
  <p:tag name="KSO_WM_TAG_VERSION" val="1.0"/>
  <p:tag name="KSO_WM_BEAUTIFY_FLAG" val="#wm#"/>
  <p:tag name="KSO_WM_UNIT_ADJUSTLAYOUT_ID" val="62"/>
  <p:tag name="KSO_WM_UNIT_COLOR_SCHEME_SHAPE_ID" val="62"/>
  <p:tag name="KSO_WM_UNIT_COLOR_SCHEME_PARENT_PAGE" val="0_1"/>
  <p:tag name="KSO_WM_UNIT_DECOLORIZATION"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3"/>
  <p:tag name="KSO_WM_UNIT_ID" val="diagram20193910_1*i*53"/>
  <p:tag name="KSO_WM_TEMPLATE_CATEGORY" val="diagram"/>
  <p:tag name="KSO_WM_TEMPLATE_INDEX" val="20193910"/>
  <p:tag name="KSO_WM_UNIT_LAYERLEVEL" val="1"/>
  <p:tag name="KSO_WM_TAG_VERSION" val="1.0"/>
  <p:tag name="KSO_WM_BEAUTIFY_FLAG" val="#wm#"/>
  <p:tag name="KSO_WM_UNIT_ADJUSTLAYOUT_ID" val="63"/>
  <p:tag name="KSO_WM_UNIT_COLOR_SCHEME_SHAPE_ID" val="63"/>
  <p:tag name="KSO_WM_UNIT_COLOR_SCHEME_PARENT_PAGE" val="0_1"/>
  <p:tag name="KSO_WM_UNIT_DECOLORIZATION"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4"/>
  <p:tag name="KSO_WM_UNIT_ID" val="diagram20193910_1*i*54"/>
  <p:tag name="KSO_WM_TEMPLATE_CATEGORY" val="diagram"/>
  <p:tag name="KSO_WM_TEMPLATE_INDEX" val="20193910"/>
  <p:tag name="KSO_WM_UNIT_LAYERLEVEL" val="1"/>
  <p:tag name="KSO_WM_TAG_VERSION" val="1.0"/>
  <p:tag name="KSO_WM_BEAUTIFY_FLAG" val="#wm#"/>
  <p:tag name="KSO_WM_UNIT_ADJUSTLAYOUT_ID" val="64"/>
  <p:tag name="KSO_WM_UNIT_COLOR_SCHEME_SHAPE_ID" val="64"/>
  <p:tag name="KSO_WM_UNIT_COLOR_SCHEME_PARENT_PAGE" val="0_1"/>
  <p:tag name="KSO_WM_UNIT_DECOLORIZATION"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5"/>
  <p:tag name="KSO_WM_UNIT_ID" val="diagram20193910_1*i*55"/>
  <p:tag name="KSO_WM_TEMPLATE_CATEGORY" val="diagram"/>
  <p:tag name="KSO_WM_TEMPLATE_INDEX" val="20193910"/>
  <p:tag name="KSO_WM_UNIT_LAYERLEVEL" val="1"/>
  <p:tag name="KSO_WM_TAG_VERSION" val="1.0"/>
  <p:tag name="KSO_WM_BEAUTIFY_FLAG" val="#wm#"/>
  <p:tag name="KSO_WM_UNIT_ADJUSTLAYOUT_ID" val="65"/>
  <p:tag name="KSO_WM_UNIT_COLOR_SCHEME_SHAPE_ID" val="65"/>
  <p:tag name="KSO_WM_UNIT_COLOR_SCHEME_PARENT_PAGE" val="0_1"/>
  <p:tag name="KSO_WM_UNIT_DECOLORIZATION" val="1"/>
</p:tagLst>
</file>

<file path=ppt/tags/tag554.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8"/>
  <p:tag name="KSO_WM_UNIT_ID" val="diagram20193910_1*i*58"/>
  <p:tag name="KSO_WM_TEMPLATE_CATEGORY" val="diagram"/>
  <p:tag name="KSO_WM_TEMPLATE_INDEX" val="20193910"/>
  <p:tag name="KSO_WM_UNIT_LAYERLEVEL" val="1"/>
  <p:tag name="KSO_WM_TAG_VERSION" val="1.0"/>
  <p:tag name="KSO_WM_BEAUTIFY_FLAG" val="#wm#"/>
  <p:tag name="KSO_WM_UNIT_ADJUSTLAYOUT_ID" val="6"/>
  <p:tag name="KSO_WM_UNIT_COLOR_SCHEME_SHAPE_ID" val="6"/>
  <p:tag name="KSO_WM_UNIT_COLOR_SCHEME_PARENT_PAGE" val="0_1"/>
  <p:tag name="KSO_WM_UNIT_DECOLORIZATION"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1050_1*i*21"/>
  <p:tag name="KSO_WM_TEMPLATE_CATEGORY" val="diagram"/>
  <p:tag name="KSO_WM_TEMPLATE_INDEX" val="20191050"/>
  <p:tag name="KSO_WM_UNIT_LAYERLEVEL" val="1"/>
  <p:tag name="KSO_WM_TAG_VERSION" val="1.0"/>
  <p:tag name="KSO_WM_BEAUTIFY_FLAG" val="#wm#"/>
  <p:tag name="KSO_WM_UNIT_COLOR_SCHEME_SHAPE_ID" val="21"/>
  <p:tag name="KSO_WM_UNIT_COLOR_SCHEME_PARENT_PAGE" val="0_1"/>
  <p:tag name="KSO_WM_UNIT_ADJUSTLAYOUT_ID" val="2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1050_1*i*22"/>
  <p:tag name="KSO_WM_TEMPLATE_CATEGORY" val="diagram"/>
  <p:tag name="KSO_WM_TEMPLATE_INDEX" val="20191050"/>
  <p:tag name="KSO_WM_UNIT_LAYERLEVEL" val="1"/>
  <p:tag name="KSO_WM_TAG_VERSION" val="1.0"/>
  <p:tag name="KSO_WM_BEAUTIFY_FLAG" val="#wm#"/>
  <p:tag name="KSO_WM_UNIT_COLOR_SCHEME_SHAPE_ID" val="22"/>
  <p:tag name="KSO_WM_UNIT_COLOR_SCHEME_PARENT_PAGE" val="0_1"/>
  <p:tag name="KSO_WM_UNIT_ADJUSTLAYOUT_ID" val="22"/>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1050_1*i*23"/>
  <p:tag name="KSO_WM_TEMPLATE_CATEGORY" val="diagram"/>
  <p:tag name="KSO_WM_TEMPLATE_INDEX" val="20191050"/>
  <p:tag name="KSO_WM_UNIT_LAYERLEVEL" val="1"/>
  <p:tag name="KSO_WM_TAG_VERSION" val="1.0"/>
  <p:tag name="KSO_WM_BEAUTIFY_FLAG" val="#wm#"/>
  <p:tag name="KSO_WM_UNIT_COLOR_SCHEME_SHAPE_ID" val="23"/>
  <p:tag name="KSO_WM_UNIT_COLOR_SCHEME_PARENT_PAGE" val="0_1"/>
  <p:tag name="KSO_WM_UNIT_ADJUSTLAYOUT_ID" val="23"/>
</p:tagLst>
</file>

<file path=ppt/tags/tag559.xml><?xml version="1.0" encoding="utf-8"?>
<p:tagLst xmlns:p="http://schemas.openxmlformats.org/presentationml/2006/main">
  <p:tag name="REFSHAPE" val="678820844"/>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6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61.xml><?xml version="1.0" encoding="utf-8"?>
<p:tagLst xmlns:p="http://schemas.openxmlformats.org/presentationml/2006/main">
  <p:tag name="REFSHAPE" val="678797316"/>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5.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66.xml><?xml version="1.0" encoding="utf-8"?>
<p:tagLst xmlns:p="http://schemas.openxmlformats.org/presentationml/2006/main">
  <p:tag name="KSO_WM_UNIT_VALUE" val="1567*1566"/>
  <p:tag name="KSO_WM_UNIT_HIGHLIGHT" val="0"/>
  <p:tag name="KSO_WM_UNIT_COMPATIBLE" val="0"/>
  <p:tag name="KSO_WM_UNIT_DIAGRAM_ISNUMVISUAL" val="0"/>
  <p:tag name="KSO_WM_UNIT_DIAGRAM_ISREFERUNIT" val="0"/>
  <p:tag name="KSO_WM_UNIT_TYPE" val="d"/>
  <p:tag name="KSO_WM_UNIT_INDEX" val="1"/>
  <p:tag name="KSO_WM_UNIT_ID" val="custom20203704_11*d*1"/>
  <p:tag name="KSO_WM_TEMPLATE_CATEGORY" val="custom"/>
  <p:tag name="KSO_WM_TEMPLATE_INDEX" val="20203704"/>
  <p:tag name="KSO_WM_UNIT_LAYERLEVEL" val="1"/>
  <p:tag name="KSO_WM_TAG_VERSION" val="1.0"/>
  <p:tag name="KSO_WM_BEAUTIFY_FLAG" val="#wm#"/>
  <p:tag name="KSO_WM_UNIT_PLACING_PICTURE_INFO" val="{&quot;full_picture&quot;:false,&quot;last_crop_picture&quot;:&quot;1-1&quot;,&quot;selected&quot;:&quot;1-1&quot;,&quot;spacing&quot;:6}"/>
  <p:tag name="KSO_WM_UNIT_SUPPORT_UNIT_TYPE" val="[&quot;l&quot;,&quot;m&quot;,&quot;n&quot;,&quot;o&quot;,&quot;p&quot;,&quot;q&quot;,&quot;r&quot;,&quot;α&quot;,&quot;β&quot;,&quot;δ&quot;]"/>
  <p:tag name="KSO_WM_UNIT_BLOCK" val="0"/>
  <p:tag name="KSO_WM_UNIT_SM_LIMIT_TYPE" val="2"/>
  <p:tag name="KSO_WM_UNIT_DECORATE_INFO" val="{&quot;pDecorateInfoX&quot;:{&quot;IsLeft&quot;:true,&quot;IsRight&quot;:false,&quot;IsRatio&quot;:false},&quot;pDecorateInfoY&quot;:{&quot;IsTop&quot;:true,&quot;IsBottom&quot;:false,&quot;IsRatio&quot;:false}}"/>
</p:tagLst>
</file>

<file path=ppt/tags/tag567.xml><?xml version="1.0" encoding="utf-8"?>
<p:tagLst xmlns:p="http://schemas.openxmlformats.org/presentationml/2006/main">
  <p:tag name="REFSHAPE" val="678820844"/>
</p:tagLst>
</file>

<file path=ppt/tags/tag568.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69.xml><?xml version="1.0" encoding="utf-8"?>
<p:tagLst xmlns:p="http://schemas.openxmlformats.org/presentationml/2006/main">
  <p:tag name="REFSHAPE" val="678820844"/>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7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71.xml><?xml version="1.0" encoding="utf-8"?>
<p:tagLst xmlns:p="http://schemas.openxmlformats.org/presentationml/2006/main">
  <p:tag name="REFSHAPE" val="678797316"/>
</p:tagLst>
</file>

<file path=ppt/tags/tag572.xml><?xml version="1.0" encoding="utf-8"?>
<p:tagLst xmlns:p="http://schemas.openxmlformats.org/presentationml/2006/main">
  <p:tag name="REFSHAPE" val="678820844"/>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5_1*i*3"/>
  <p:tag name="KSO_WM_TEMPLATE_CATEGORY" val="diagram"/>
  <p:tag name="KSO_WM_TEMPLATE_INDEX" val="20205115"/>
  <p:tag name="KSO_WM_UNIT_LAYERLEVEL" val="1"/>
  <p:tag name="KSO_WM_TAG_VERSION" val="1.0"/>
  <p:tag name="KSO_WM_BEAUTIFY_FLAG" val="#wm#"/>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5_1*i*4"/>
  <p:tag name="KSO_WM_TEMPLATE_CATEGORY" val="diagram"/>
  <p:tag name="KSO_WM_TEMPLATE_INDEX" val="20205115"/>
  <p:tag name="KSO_WM_UNIT_LAYERLEVEL" val="1"/>
  <p:tag name="KSO_WM_TAG_VERSION" val="1.0"/>
  <p:tag name="KSO_WM_BEAUTIFY_FLAG" val="#wm#"/>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5_1*i*5"/>
  <p:tag name="KSO_WM_TEMPLATE_CATEGORY" val="diagram"/>
  <p:tag name="KSO_WM_TEMPLATE_INDEX" val="20205115"/>
  <p:tag name="KSO_WM_UNIT_LAYERLEVEL" val="1"/>
  <p:tag name="KSO_WM_TAG_VERSION" val="1.0"/>
  <p:tag name="KSO_WM_BEAUTIFY_FLAG" val="#wm#"/>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57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8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581.xml><?xml version="1.0" encoding="utf-8"?>
<p:tagLst xmlns:p="http://schemas.openxmlformats.org/presentationml/2006/main">
  <p:tag name="REFSHAPE" val="678820844"/>
</p:tagLst>
</file>

<file path=ppt/tags/tag582.xml><?xml version="1.0" encoding="utf-8"?>
<p:tagLst xmlns:p="http://schemas.openxmlformats.org/presentationml/2006/main">
  <p:tag name="REFSHAPE" val="678820844"/>
</p:tagLst>
</file>

<file path=ppt/tags/tag583.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84.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85.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587.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请尽量言简意赅的阐述观点，并根据需要酌情增减文字。&#13;单击此处添加小标题&#13;您的正文已经字字珠玑，但信息却错综复杂，需要更多的文字来表述；但请您尽量提炼思想的精髓，否则容易造成观者的阅读压力，适得其反。&#13;单击此处添加小标题&#13;正如我们都希望改变世界，希望给别人带去光明，但更多的时候我们只需要播下一颗种子，自然有微风吹拂，阳光普照，雨露滋养。恰如其分的表达观点。"/>
  <p:tag name="KSO_WM_UNIT_NOCLEAR" val="1"/>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4736_1*f*1"/>
  <p:tag name="KSO_WM_TEMPLATE_CATEGORY" val="diagram"/>
  <p:tag name="KSO_WM_TEMPLATE_INDEX" val="20194736"/>
  <p:tag name="KSO_WM_UNIT_LAYERLEVEL" val="1"/>
  <p:tag name="KSO_WM_TAG_VERSION" val="1.0"/>
  <p:tag name="KSO_WM_BEAUTIFY_FLAG" val="#wm#"/>
  <p:tag name="KSO_WM_UNIT_COLOR_SCHEME_SHAPE_ID" val="2"/>
  <p:tag name="KSO_WM_UNIT_COLOR_SCHEME_PARENT_PAGE" val="0_1"/>
</p:tagLst>
</file>

<file path=ppt/tags/tag588.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589.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590.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591.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59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94.xml><?xml version="1.0" encoding="utf-8"?>
<p:tagLst xmlns:p="http://schemas.openxmlformats.org/presentationml/2006/main">
  <p:tag name="KSO_WM_UNIT_ISCONTENTSTITLE" val="0"/>
  <p:tag name="KSO_WM_UNIT_PRESET_TEXT" val="我们是致力于研究AI智能创作PPT的一个团队;&#13;我们潜心钻研幻灯片的演示规律与创作思路，希望通过人工智能解放用户双手，不仅高效，且精准。…"/>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3405_1*f*2"/>
  <p:tag name="KSO_WM_TEMPLATE_CATEGORY" val="diagram"/>
  <p:tag name="KSO_WM_TEMPLATE_INDEX" val="20203405"/>
  <p:tag name="KSO_WM_UNIT_LAYERLEVEL" val="1"/>
  <p:tag name="KSO_WM_TAG_VERSION" val="1.0"/>
  <p:tag name="KSO_WM_BEAUTIFY_FLAG" val="#wm#"/>
  <p:tag name="KSO_WM_UNIT_VALUE" val="96"/>
  <p:tag name="KSO_WM_UNIT_DEFAULT_FONT" val="14;16;2"/>
  <p:tag name="KSO_WM_UNIT_BLOCK" val="0"/>
  <p:tag name="KSO_WM_UNIT_SMARTLAYOUT_COMPRESS_INFO" val="{&#10;    &quot;id&quot;: &quot;2020-04-01T11:39:16&quot;,&#10;    &quot;max&quot;: 0,&#10;    &quot;parentMax&quot;: {&#10;        &quot;max&quot;: 18.367716535433061&#10;    },&#10;    &quot;topChanged&quot;: 0&#10;}&#10;"/>
  <p:tag name="KSO_WM_UNIT_TEXT_FILL_FORE_SCHEMECOLOR_INDEX_BRIGHTNESS" val="0.25"/>
  <p:tag name="KSO_WM_UNIT_TEXT_FILL_FORE_SCHEMECOLOR_INDEX" val="13"/>
  <p:tag name="KSO_WM_UNIT_TEXT_FILL_TYPE"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405_1*i*4"/>
  <p:tag name="KSO_WM_TEMPLATE_CATEGORY" val="diagram"/>
  <p:tag name="KSO_WM_TEMPLATE_INDEX" val="20203405"/>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
  <p:tag name="KSO_WM_UNIT_TEXT_FILL_FORE_SCHEMECOLOR_INDEX_BRIGHTNESS" val="0"/>
  <p:tag name="KSO_WM_UNIT_TEXT_FILL_FORE_SCHEMECOLOR_INDEX" val="5"/>
  <p:tag name="KSO_WM_UNIT_TEXT_FILL_TYPE"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405_1*i*2"/>
  <p:tag name="KSO_WM_TEMPLATE_CATEGORY" val="diagram"/>
  <p:tag name="KSO_WM_TEMPLATE_INDEX" val="20203405"/>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false,&quot;IsBottom&quot;:true,&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TYPE" val="1"/>
</p:tagLst>
</file>

<file path=ppt/tags/tag597.xml><?xml version="1.0" encoding="utf-8"?>
<p:tagLst xmlns:p="http://schemas.openxmlformats.org/presentationml/2006/main">
  <p:tag name="KSO_WM_UNIT_VALUE" val="1021*1795"/>
  <p:tag name="KSO_WM_UNIT_HIGHLIGHT" val="0"/>
  <p:tag name="KSO_WM_UNIT_COMPATIBLE" val="0"/>
  <p:tag name="KSO_WM_UNIT_DIAGRAM_ISNUMVISUAL" val="0"/>
  <p:tag name="KSO_WM_UNIT_DIAGRAM_ISREFERUNIT" val="0"/>
  <p:tag name="KSO_WM_UNIT_TYPE" val="d"/>
  <p:tag name="KSO_WM_UNIT_INDEX" val="1"/>
  <p:tag name="KSO_WM_UNIT_ID" val="diagram20203405_1*d*1"/>
  <p:tag name="KSO_WM_TEMPLATE_CATEGORY" val="diagram"/>
  <p:tag name="KSO_WM_TEMPLATE_INDEX" val="20203405"/>
  <p:tag name="KSO_WM_UNIT_SUPPORT_UNIT_TYPE" val="[&quot;all&quot;]"/>
  <p:tag name="KSO_WM_UNIT_LAYERLEVEL" val="1"/>
  <p:tag name="KSO_WM_TAG_VERSION" val="1.0"/>
  <p:tag name="KSO_WM_BEAUTIFY_FLAG" val="#wm#"/>
  <p:tag name="KSO_WM_UNIT_BLOCK" val="0"/>
  <p:tag name="KSO_WM_UNIT_SM_LIMIT_TYPE" val="1"/>
  <p:tag name="KSO_WM_UNIT_PLACING_PICTURE_USER_VIEWPORT" val="{&quot;height&quot;:5792.12125984252,&quot;width&quot;:10186.629921259842}"/>
  <p:tag name="KSO_WM_UNIT_PLACING_PICTURE_USER_RELATIVERECTANGLE" val="{&quot;bottom&quot;:0.061609999999999998,&quot;left&quot;:0,&quot;right&quot;:0,&quot;top&quot;:0.061609999999999998}"/>
  <p:tag name="KSO_WM_UNIT_PLACING_PICTURE_COLLAGE_RELATIVERECTANGLE" val="{&quot;bottom&quot;:0.061609999999999984,&quot;left&quot;:0,&quot;right&quot;:0,&quot;top&quot;:0.061609999999999984}"/>
  <p:tag name="KSO_WM_UNIT_PLACING_PICTURE_COLLAGE_VIEWPORT" val="{&quot;height&quot;:5023.327635020255,&quot;width&quot;:9431.6267716535422}"/>
  <p:tag name="KSO_WM_UNIT_PLACING_PICTURE_INFO" val="{&quot;code&quot;:&quot;[1]&quot;,&quot;full_picture&quot;:false,&quot;last_crop_picture&quot;:&quot;[1]&quot;,&quot;scheme&quot;:&quot;1-1&quot;,&quot;spacing&quot;:5}"/>
  <p:tag name="KSO_WM_UNIT_PLACING_PICTURE" val="145446.839"/>
  <p:tag name="REFSHAPE" val="595782924"/>
</p:tagLst>
</file>

<file path=ppt/tags/tag598.xml><?xml version="1.0" encoding="utf-8"?>
<p:tagLst xmlns:p="http://schemas.openxmlformats.org/presentationml/2006/main">
  <p:tag name="KSO_WM_UNIT_ISCONTENTSTITLE" val="0"/>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3405_1*f*1"/>
  <p:tag name="KSO_WM_TEMPLATE_CATEGORY" val="diagram"/>
  <p:tag name="KSO_WM_TEMPLATE_INDEX" val="20203405"/>
  <p:tag name="KSO_WM_UNIT_LAYERLEVEL" val="1"/>
  <p:tag name="KSO_WM_TAG_VERSION" val="1.0"/>
  <p:tag name="KSO_WM_BEAUTIFY_FLAG" val="#wm#"/>
  <p:tag name="KSO_WM_UNIT_VALUE" val="60"/>
  <p:tag name="KSO_WM_UNIT_DEFAULT_FONT" val="14;16;2"/>
  <p:tag name="KSO_WM_UNIT_BLOCK" val="0"/>
  <p:tag name="KSO_WM_UNIT_SMARTLAYOUT_COMPRESS_INFO" val="{&#10;    &quot;id&quot;: &quot;2020-04-01T11:39:16&quot;,&#10;    &quot;max&quot;: 0,&#10;    &quot;topChanged&quot;: 0&#10;}&#10;"/>
  <p:tag name="KSO_WM_UNIT_TEXT_FILL_FORE_SCHEMECOLOR_INDEX_BRIGHTNESS" val="-0.05"/>
  <p:tag name="KSO_WM_UNIT_TEXT_FILL_FORE_SCHEMECOLOR_INDEX" val="14"/>
  <p:tag name="KSO_WM_UNIT_TEXT_FILL_TYPE" val="1"/>
</p:tagLst>
</file>

<file path=ppt/tags/tag59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00.xml><?xml version="1.0" encoding="utf-8"?>
<p:tagLst xmlns:p="http://schemas.openxmlformats.org/presentationml/2006/main">
  <p:tag name="REFSHAPE" val="678797316"/>
</p:tagLst>
</file>

<file path=ppt/tags/tag601.xml><?xml version="1.0" encoding="utf-8"?>
<p:tagLst xmlns:p="http://schemas.openxmlformats.org/presentationml/2006/main">
  <p:tag name="KSO_WM_BEAUTIFY_FLAG" val="#wm#"/>
  <p:tag name="KSO_WM_TEMPLATE_CATEGORY" val="diagram"/>
  <p:tag name="KSO_WM_TEMPLATE_INDEX" val="20203405"/>
  <p:tag name="KSO_WM_SLIDE_ITEM_CNT" val="0"/>
  <p:tag name="KSO_WM_SLIDE_ID" val="diagram20203405_1"/>
  <p:tag name="KSO_WM_TEMPLATE_SUBCATEGORY" val="11"/>
  <p:tag name="KSO_WM_TEMPLATE_MASTER_TYPE" val="0"/>
  <p:tag name="KSO_WM_TEMPLATE_COLOR_TYPE" val="1"/>
  <p:tag name="KSO_WM_SLIDE_INDEX" val="1"/>
  <p:tag name="KSO_WM_TAG_VERSION" val="1.0"/>
  <p:tag name="KSO_WM_SLIDE_LAYOUT" val="a_d_f_i"/>
  <p:tag name="KSO_WM_SLIDE_LAYOUT_CNT" val="1_1_2_1"/>
  <p:tag name="KSO_WM_SLIDE_TYPE" val="text"/>
  <p:tag name="KSO_WM_SLIDE_SUBTYPE" val="picTxt"/>
  <p:tag name="KSO_WM_SLIDE_SIZE" val="898*540"/>
  <p:tag name="KSO_WM_SLIDE_POSITION" val="0*0"/>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direction&quot;: 1,&#10;    &quot;id&quot;: &quot;2020-04-01T11:39:16&quot;,&#10;    &quot;maxSize&quot;: {&#10;        &quot;size1&quot;: 33.399999999999999&#10;    },&#10;    &quot;minSize&quot;: {&#10;        &quot;size1&quot;: 33.399999999999999&#10;    },&#10;    &quot;normalSize&quot;: {&#10;        &quot;size1&quot;: 33.399999999999999&#10;    },&#10;    &quot;subLayout&quot;: [&#10;        {&#10;            &quot;backgroundInfo&quot;: [&#10;                {&#10;                    &quot;bottom&quot;: 0,&#10;                    &quot;bottomAbs&quot;: false,&#10;                    &quot;left&quot;: 0,&#10;                    &quot;leftAbs&quot;: false,&#10;                    &quot;right&quot;: 0,&#10;                    &quot;rightAbs&quot;: false,&#10;                    &quot;top&quot;: 0,&#10;                    &quot;topAbs&quot;: false,&#10;                    &quot;type&quot;: &quot;leftRight&quot;&#10;                }&#10;            ],&#10;            &quot;id&quot;: &quot;2020-04-01T11:39:16&quot;,&#10;            &quot;margin&quot;: {&#10;                &quot;bottom&quot;: 2.9300000667572021,&#10;                &quot;left&quot;: 2.119999885559082,&#10;                &quot;right&quot;: 1.690000057220459,&#10;                &quot;top&quot;: 3.2699997425079346&#10;            },&#10;            &quot;maxSize&quot;: {&#10;                &quot;size1&quot;: 65.599999999999994&#10;            },&#10;            &quot;minSize&quot;: {&#10;                &quot;size1&quot;: 39.299999999999997&#10;            },&#10;            &quot;normalSize&quot;: {&#10;                &quot;size1&quot;: 39.300000000000004&#10;            },&#10;            &quot;subLayout&quot;: [&#10;                {&#10;                    &quot;id&quot;: &quot;2020-04-01T11:39:16&quot;,&#10;                    &quot;margin&quot;: {&#10;                        &quot;bottom&quot;: 0.39399999380111694,&#10;                        &quot;left&quot;: 2.119999885559082,&#10;                        &quot;right&quot;: 1.690000057220459,&#10;                        &quot;top&quot;: 3.2799999713897705&#10;                    },&#10;                    &quot;type&quot;: 0&#10;                },&#10;                {&#10;                    &quot;id&quot;: &quot;2020-04-01T11:39:16&quot;,&#10;                    &quot;margin&quot;: {&#10;                        &quot;bottom&quot;: 2.9300000667572021,&#10;                        &quot;left&quot;: 2.119999885559082,&#10;                        &quot;right&quot;: 1.690000057220459,&#10;                        &quot;top&quot;: 0.026000002399086952&#10;                    },&#10;                    &quot;type&quot;: 0&#10;                }&#10;            ],&#10;            &quot;type&quot;: 0&#10;        },&#10;        {&#10;            &quot;id&quot;: &quot;2020-04-01T11:39:16&quot;,&#10;            &quot;maxSize&quot;: {&#10;                &quot;size1&quot;: 83.299999999999997&#10;            },&#10;            &quot;minSize&quot;: {&#10;                &quot;size1&quot;: 53.799999999999997&#10;            },&#10;            &quot;normalSize&quot;: {&#10;                &quot;size1&quot;: 68.998571011956855&#10;            },&#10;            &quot;subLayout&quot;: [&#10;                {&#10;                    &quot;horizontalAlign&quot;: 0,&#10;                    &quot;id&quot;: &quot;2020-04-01T11:39:16&quot;,&#10;                    &quot;margin&quot;: {&#10;                        &quot;bottom&quot;: 1.0199999809265137,&#10;                        &quot;left&quot;: 2.1099998950958252,&#10;                        &quot;right&quot;: 2.5399999618530273,&#10;                        &quot;top&quot;: 2.5399999618530273&#10;                    },&#10;                    &quot;type&quot;: 0,&#10;                    &quot;verticalAlign&quot;: 2&#10;                },&#10;                {&#10;                    &quot;horizontalAlign&quot;: 0,&#10;                    &quot;id&quot;: &quot;2020-04-01T11:39:16&quot;,&#10;                    &quot;margin&quot;: {&#10;                        &quot;bottom&quot;: 2.119999885559082,&#10;                        &quot;left&quot;: 1.7300000190734863,&#10;                        &quot;right&quot;: 2.119999885559082,&#10;                        &quot;top&quot;: 0.026000002399086952&#10;                    },&#10;                    &quot;type&quot;: 0,&#10;                    &quot;verticalAlign&quot;: 0&#10;                }&#10;            ],&#10;            &quot;type&quot;: 0&#10;        }&#10;    ],&#10;    &quot;type&quot;: 0&#10;}&#10;"/>
  <p:tag name="KSO_WM_SLIDE_CAN_ADD_NAVIGATION" val="1"/>
  <p:tag name="KSO_WM_SLIDE_BACKGROUND" val="[&quot;general&quot;,&quot;frame&quot;,&quot;leftRight&quot;]"/>
  <p:tag name="KSO_WM_SLIDE_RATIO" val="1.777778"/>
  <p:tag name="KSO_WM_SLIDE_BK_DARK_LIGHT" val="2"/>
  <p:tag name="KSO_WM_SLIDE_BACKGROUND_TYPE" val="leftRight"/>
  <p:tag name="KSO_WM_SPECIAL_SOURCE" val="bdnull"/>
</p:tagLst>
</file>

<file path=ppt/tags/tag602.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603.xml><?xml version="1.0" encoding="utf-8"?>
<p:tagLst xmlns:p="http://schemas.openxmlformats.org/presentationml/2006/main">
  <p:tag name="KSO_WM_TAG_VERSION" val="1.0"/>
  <p:tag name="KSO_WM_BEAUTIFY_FLAG" val="#wm#"/>
  <p:tag name="KSO_WM_UNIT_TYPE" val="i"/>
  <p:tag name="KSO_WM_UNIT_ID" val="diagram20169101_2*i*20"/>
  <p:tag name="KSO_WM_TEMPLATE_CATEGORY" val="diagram"/>
  <p:tag name="KSO_WM_TEMPLATE_INDEX" val="20169101"/>
  <p:tag name="KSO_WM_UNIT_INDEX" val="20"/>
</p:tagLst>
</file>

<file path=ppt/tags/tag604.xml><?xml version="1.0" encoding="utf-8"?>
<p:tagLst xmlns:p="http://schemas.openxmlformats.org/presentationml/2006/main">
  <p:tag name="KSO_WM_TAG_VERSION" val="1.0"/>
  <p:tag name="KSO_WM_BEAUTIFY_FLAG" val="#wm#"/>
  <p:tag name="KSO_WM_UNIT_TYPE" val="i"/>
  <p:tag name="KSO_WM_UNIT_ID" val="diagram20169101_2*i*25"/>
  <p:tag name="KSO_WM_TEMPLATE_CATEGORY" val="diagram"/>
  <p:tag name="KSO_WM_TEMPLATE_INDEX" val="20169101"/>
  <p:tag name="KSO_WM_UNIT_INDEX" val="25"/>
</p:tagLst>
</file>

<file path=ppt/tags/tag605.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3_1"/>
  <p:tag name="KSO_WM_UNIT_ID" val="diagram20169101_3*m_h_i*1_3_1"/>
  <p:tag name="KSO_WM_UNIT_LAYERLEVEL" val="1_1_1"/>
  <p:tag name="KSO_WM_DIAGRAM_GROUP_CODE" val="m1-1"/>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606.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3_2"/>
  <p:tag name="KSO_WM_UNIT_ID" val="diagram20169101_3*m_h_i*1_3_2"/>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607.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4_1"/>
  <p:tag name="KSO_WM_UNIT_ID" val="diagram20169101_3*m_h_i*1_4_1"/>
  <p:tag name="KSO_WM_UNIT_LAYERLEVEL" val="1_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608.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2_1"/>
  <p:tag name="KSO_WM_UNIT_ID" val="diagram20169101_3*m_h_i*1_2_1"/>
  <p:tag name="KSO_WM_UNIT_LAYERLEVEL" val="1_1_1"/>
  <p:tag name="KSO_WM_DIAGRAM_GROUP_CODE" val="m1-1"/>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0"/>
</p:tagLst>
</file>

<file path=ppt/tags/tag609.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i"/>
  <p:tag name="KSO_WM_UNIT_INDEX" val="1_1_1"/>
  <p:tag name="KSO_WM_UNIT_ID" val="diagram20169101_3*m_h_i*1_1_1"/>
  <p:tag name="KSO_WM_UNIT_LAYERLEVEL" val="1_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10.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a"/>
  <p:tag name="KSO_WM_UNIT_INDEX" val="1_2_1"/>
  <p:tag name="KSO_WM_UNIT_LAYERLEVEL" val="1_1_1"/>
  <p:tag name="KSO_WM_UNIT_VALUE" val="24"/>
  <p:tag name="KSO_WM_UNIT_HIGHLIGHT" val="0"/>
  <p:tag name="KSO_WM_UNIT_COMPATIBLE" val="0"/>
  <p:tag name="KSO_WM_UNIT_CLEAR" val="0"/>
  <p:tag name="KSO_WM_UNIT_PRESET_TEXT_INDEX" val="0"/>
  <p:tag name="KSO_WM_UNIT_PRESET_TEXT_LEN" val="9"/>
  <p:tag name="KSO_WM_DIAGRAM_GROUP_CODE" val="m1-1"/>
  <p:tag name="KSO_WM_UNIT_ID" val="diagram20169101_3*m_h_a*1_2_1"/>
  <p:tag name="KSO_WM_UNIT_TEXT_FILL_FORE_SCHEMECOLOR_INDEX" val="13"/>
  <p:tag name="KSO_WM_UNIT_TEXT_FILL_TYPE" val="1"/>
  <p:tag name="KSO_WM_UNIT_USESOURCEFORMAT_APPLY" val="1"/>
  <p:tag name="KSO_WM_UNIT_DIAGRAM_SCHEMECOLOR_ID" val="0"/>
</p:tagLst>
</file>

<file path=ppt/tags/tag611.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a"/>
  <p:tag name="KSO_WM_UNIT_INDEX" val="1_4_1"/>
  <p:tag name="KSO_WM_UNIT_LAYERLEVEL" val="1_1_1"/>
  <p:tag name="KSO_WM_UNIT_VALUE" val="24"/>
  <p:tag name="KSO_WM_UNIT_HIGHLIGHT" val="0"/>
  <p:tag name="KSO_WM_UNIT_COMPATIBLE" val="0"/>
  <p:tag name="KSO_WM_UNIT_CLEAR" val="0"/>
  <p:tag name="KSO_WM_UNIT_PRESET_TEXT_INDEX" val="0"/>
  <p:tag name="KSO_WM_UNIT_PRESET_TEXT_LEN" val="9"/>
  <p:tag name="KSO_WM_DIAGRAM_GROUP_CODE" val="m1-1"/>
  <p:tag name="KSO_WM_UNIT_ID" val="diagram20169101_3*m_h_a*1_4_1"/>
  <p:tag name="KSO_WM_UNIT_TEXT_FILL_FORE_SCHEMECOLOR_INDEX" val="13"/>
  <p:tag name="KSO_WM_UNIT_TEXT_FILL_TYPE" val="1"/>
  <p:tag name="KSO_WM_UNIT_USESOURCEFORMAT_APPLY" val="1"/>
  <p:tag name="KSO_WM_UNIT_DIAGRAM_SCHEMECOLOR_ID" val="0"/>
</p:tagLst>
</file>

<file path=ppt/tags/tag612.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a"/>
  <p:tag name="KSO_WM_UNIT_INDEX" val="1_1_1"/>
  <p:tag name="KSO_WM_UNIT_LAYERLEVEL" val="1_1_1"/>
  <p:tag name="KSO_WM_UNIT_VALUE" val="24"/>
  <p:tag name="KSO_WM_UNIT_HIGHLIGHT" val="0"/>
  <p:tag name="KSO_WM_UNIT_COMPATIBLE" val="0"/>
  <p:tag name="KSO_WM_UNIT_CLEAR" val="0"/>
  <p:tag name="KSO_WM_UNIT_PRESET_TEXT_INDEX" val="0"/>
  <p:tag name="KSO_WM_UNIT_PRESET_TEXT_LEN" val="9"/>
  <p:tag name="KSO_WM_DIAGRAM_GROUP_CODE" val="m1-1"/>
  <p:tag name="KSO_WM_UNIT_ID" val="diagram20169101_3*m_h_a*1_1_1"/>
  <p:tag name="KSO_WM_UNIT_TEXT_FILL_FORE_SCHEMECOLOR_INDEX" val="13"/>
  <p:tag name="KSO_WM_UNIT_TEXT_FILL_TYPE" val="1"/>
  <p:tag name="KSO_WM_UNIT_USESOURCEFORMAT_APPLY" val="1"/>
  <p:tag name="KSO_WM_UNIT_DIAGRAM_SCHEMECOLOR_ID" val="0"/>
</p:tagLst>
</file>

<file path=ppt/tags/tag613.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h_a"/>
  <p:tag name="KSO_WM_UNIT_INDEX" val="1_3_1"/>
  <p:tag name="KSO_WM_UNIT_LAYERLEVEL" val="1_1_1"/>
  <p:tag name="KSO_WM_UNIT_VALUE" val="24"/>
  <p:tag name="KSO_WM_UNIT_HIGHLIGHT" val="0"/>
  <p:tag name="KSO_WM_UNIT_COMPATIBLE" val="0"/>
  <p:tag name="KSO_WM_UNIT_CLEAR" val="0"/>
  <p:tag name="KSO_WM_UNIT_PRESET_TEXT_INDEX" val="0"/>
  <p:tag name="KSO_WM_UNIT_PRESET_TEXT_LEN" val="9"/>
  <p:tag name="KSO_WM_DIAGRAM_GROUP_CODE" val="m1-1"/>
  <p:tag name="KSO_WM_UNIT_ID" val="diagram20169101_3*m_h_a*1_3_1"/>
  <p:tag name="KSO_WM_UNIT_TEXT_FILL_FORE_SCHEMECOLOR_INDEX" val="13"/>
  <p:tag name="KSO_WM_UNIT_TEXT_FILL_TYPE" val="1"/>
  <p:tag name="KSO_WM_UNIT_USESOURCEFORMAT_APPLY" val="1"/>
  <p:tag name="KSO_WM_UNIT_DIAGRAM_SCHEMECOLOR_ID" val="0"/>
</p:tagLst>
</file>

<file path=ppt/tags/tag614.xml><?xml version="1.0" encoding="utf-8"?>
<p:tagLst xmlns:p="http://schemas.openxmlformats.org/presentationml/2006/main">
  <p:tag name="KSO_WM_TAG_VERSION" val="1.0"/>
  <p:tag name="KSO_WM_BEAUTIFY_FLAG" val="#wm#"/>
  <p:tag name="KSO_WM_UNIT_TYPE" val="i"/>
  <p:tag name="KSO_WM_UNIT_ID" val="diagram20169101_3*i*23"/>
  <p:tag name="KSO_WM_TEMPLATE_CATEGORY" val="diagram"/>
  <p:tag name="KSO_WM_TEMPLATE_INDEX" val="20169101"/>
  <p:tag name="KSO_WM_UNIT_INDEX" val="23"/>
</p:tagLst>
</file>

<file path=ppt/tags/tag615.xml><?xml version="1.0" encoding="utf-8"?>
<p:tagLst xmlns:p="http://schemas.openxmlformats.org/presentationml/2006/main">
  <p:tag name="KSO_WM_TAG_VERSION" val="1.0"/>
  <p:tag name="KSO_WM_BEAUTIFY_FLAG" val="#wm#"/>
  <p:tag name="KSO_WM_UNIT_TYPE" val="i"/>
  <p:tag name="KSO_WM_UNIT_ID" val="diagram20169101_3*i*28"/>
  <p:tag name="KSO_WM_TEMPLATE_CATEGORY" val="diagram"/>
  <p:tag name="KSO_WM_TEMPLATE_INDEX" val="20169101"/>
  <p:tag name="KSO_WM_UNIT_INDEX" val="28"/>
</p:tagLst>
</file>

<file path=ppt/tags/tag616.xml><?xml version="1.0" encoding="utf-8"?>
<p:tagLst xmlns:p="http://schemas.openxmlformats.org/presentationml/2006/main">
  <p:tag name="KSO_WM_TAG_VERSION" val="1.0"/>
  <p:tag name="KSO_WM_BEAUTIFY_FLAG" val="#wm#"/>
  <p:tag name="KSO_WM_UNIT_TYPE" val="i"/>
  <p:tag name="KSO_WM_UNIT_ID" val="diagram20169101_3*i*37"/>
  <p:tag name="KSO_WM_TEMPLATE_CATEGORY" val="diagram"/>
  <p:tag name="KSO_WM_TEMPLATE_INDEX" val="20169101"/>
  <p:tag name="KSO_WM_UNIT_INDEX" val="37"/>
</p:tagLst>
</file>

<file path=ppt/tags/tag617.xml><?xml version="1.0" encoding="utf-8"?>
<p:tagLst xmlns:p="http://schemas.openxmlformats.org/presentationml/2006/main">
  <p:tag name="KSO_WM_TAG_VERSION" val="1.0"/>
  <p:tag name="KSO_WM_BEAUTIFY_FLAG" val="#wm#"/>
  <p:tag name="KSO_WM_TEMPLATE_CATEGORY" val="diagram"/>
  <p:tag name="KSO_WM_TEMPLATE_INDEX" val="20169101"/>
  <p:tag name="KSO_WM_UNIT_TYPE" val="m_i"/>
  <p:tag name="KSO_WM_UNIT_INDEX" val="1_9"/>
  <p:tag name="KSO_WM_UNIT_LAYERLEVEL" val="1_1"/>
  <p:tag name="KSO_WM_DIAGRAM_GROUP_CODE" val="m1-1"/>
  <p:tag name="KSO_WM_UNIT_ID" val="diagram20169101_3*m_i*1_9"/>
  <p:tag name="KSO_WM_UNIT_FILL_FORE_SCHEMECOLOR_INDEX" val="15"/>
  <p:tag name="KSO_WM_UNIT_FILL_TYPE" val="1"/>
  <p:tag name="KSO_WM_UNIT_USESOURCEFORMAT_APPLY" val="1"/>
  <p:tag name="KSO_WM_UNIT_DIAGRAM_SCHEMECOLOR_ID" val="0"/>
</p:tagLst>
</file>

<file path=ppt/tags/tag618.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1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20.xml><?xml version="1.0" encoding="utf-8"?>
<p:tagLst xmlns:p="http://schemas.openxmlformats.org/presentationml/2006/main">
  <p:tag name="KSO_WM_TAG_VERSION" val="1.0"/>
  <p:tag name="KSO_WM_BEAUTIFY_FLAG" val="#wm#"/>
  <p:tag name="KSO_WM_UNIT_TYPE" val="i"/>
  <p:tag name="KSO_WM_UNIT_ID" val="diagram160669_3*i*0"/>
  <p:tag name="KSO_WM_TEMPLATE_CATEGORY" val="diagram"/>
  <p:tag name="KSO_WM_TEMPLATE_INDEX" val="160669"/>
  <p:tag name="KSO_WM_UNIT_INDEX" val="0"/>
</p:tagLst>
</file>

<file path=ppt/tags/tag621.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1_1"/>
  <p:tag name="KSO_WM_UNIT_ID" val="diagram160669_3*l_h_f*1_1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622.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1"/>
  <p:tag name="KSO_WM_UNIT_ID" val="diagram160669_3*l_i*1_1"/>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623.xml><?xml version="1.0" encoding="utf-8"?>
<p:tagLst xmlns:p="http://schemas.openxmlformats.org/presentationml/2006/main">
  <p:tag name="KSO_WM_TAG_VERSION" val="1.0"/>
  <p:tag name="KSO_WM_BEAUTIFY_FLAG" val="#wm#"/>
  <p:tag name="KSO_WM_UNIT_TYPE" val="i"/>
  <p:tag name="KSO_WM_UNIT_ID" val="diagram160669_3*i*5"/>
  <p:tag name="KSO_WM_TEMPLATE_CATEGORY" val="diagram"/>
  <p:tag name="KSO_WM_TEMPLATE_INDEX" val="160669"/>
  <p:tag name="KSO_WM_UNIT_INDEX" val="5"/>
</p:tagLst>
</file>

<file path=ppt/tags/tag624.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2_1"/>
  <p:tag name="KSO_WM_UNIT_ID" val="diagram160669_3*l_h_f*1_2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625.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2"/>
  <p:tag name="KSO_WM_UNIT_ID" val="diagram160669_3*l_i*1_2"/>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626.xml><?xml version="1.0" encoding="utf-8"?>
<p:tagLst xmlns:p="http://schemas.openxmlformats.org/presentationml/2006/main">
  <p:tag name="KSO_WM_TAG_VERSION" val="1.0"/>
  <p:tag name="KSO_WM_BEAUTIFY_FLAG" val="#wm#"/>
  <p:tag name="KSO_WM_UNIT_TYPE" val="i"/>
  <p:tag name="KSO_WM_UNIT_ID" val="diagram160669_3*i*10"/>
  <p:tag name="KSO_WM_TEMPLATE_CATEGORY" val="diagram"/>
  <p:tag name="KSO_WM_TEMPLATE_INDEX" val="160669"/>
  <p:tag name="KSO_WM_UNIT_INDEX" val="10"/>
</p:tagLst>
</file>

<file path=ppt/tags/tag627.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3_1"/>
  <p:tag name="KSO_WM_UNIT_ID" val="diagram160669_3*l_h_f*1_3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628.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3"/>
  <p:tag name="KSO_WM_UNIT_ID" val="diagram160669_3*l_i*1_3"/>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629.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3_1"/>
  <p:tag name="KSO_WM_UNIT_ID" val="diagram160669_3*l_h_f*1_3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30.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3"/>
  <p:tag name="KSO_WM_UNIT_ID" val="diagram160669_3*l_i*1_3"/>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63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73_3*i*8"/>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diagram20198873_3*i*9"/>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1"/>
  <p:tag name="KSO_WM_UNIT_ID" val="diagram20198873_3*i*11"/>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2"/>
  <p:tag name="KSO_WM_UNIT_ID" val="diagram20198873_3*i*12"/>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3"/>
  <p:tag name="KSO_WM_UNIT_ID" val="diagram20198873_3*i*13"/>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37.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3_3*a*1"/>
  <p:tag name="KSO_WM_TEMPLATE_CATEGORY" val="diagram"/>
  <p:tag name="KSO_WM_TEMPLATE_INDEX" val="20198873"/>
  <p:tag name="KSO_WM_UNIT_LAYERLEVEL" val="1"/>
  <p:tag name="KSO_WM_TAG_VERSION" val="1.0"/>
  <p:tag name="KSO_WM_BEAUTIFY_FLAG" val="#wm#"/>
  <p:tag name="KSO_WM_UNIT_PRESET_TEXT" val="单击此处添加大标题"/>
  <p:tag name="KSO_WM_UNIT_TEXT_FILL_FORE_SCHEMECOLOR_INDEX" val="14"/>
  <p:tag name="KSO_WM_UNIT_TEXT_FILL_TYPE" val="1"/>
  <p:tag name="KSO_WM_UNIT_USESOURCEFORMAT_APPLY" val="1"/>
</p:tagLst>
</file>

<file path=ppt/tags/tag638.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3_3*l_h_f*1_1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6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873_3*l_h_i*1_1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873_3*l_h_i*1_1_2"/>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641.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3_3*l_h_f*1_2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6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873_3*l_h_i*1_2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4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3_3*l_h_i*1_2_2"/>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644.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3_3*l_h_f*1_3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6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73_3*l_h_i*1_3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3_3*l_h_i*1_3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647.xml><?xml version="1.0" encoding="utf-8"?>
<p:tagLst xmlns:p="http://schemas.openxmlformats.org/presentationml/2006/main">
  <p:tag name="KSO_WM_UNIT_VALUE" val="1218*90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73_3*d*1"/>
  <p:tag name="KSO_WM_TEMPLATE_CATEGORY" val="diagram"/>
  <p:tag name="KSO_WM_TEMPLATE_INDEX" val="20198873"/>
  <p:tag name="KSO_WM_UNIT_SUPPORT_UNIT_TYPE" val="[]"/>
  <p:tag name="KSO_WM_UNIT_LAYERLEVEL" val="1"/>
  <p:tag name="KSO_WM_TAG_VERSION" val="1.0"/>
  <p:tag name="KSO_WM_BEAUTIFY_FLAG" val="#wm#"/>
  <p:tag name="KSO_WM_UNIT_USESOURCEFORMAT_APPLY" val="1"/>
</p:tagLst>
</file>

<file path=ppt/tags/tag648.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3_3*l_h_f*1_4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6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873_3*l_h_i*1_4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73_3*l_h_i*1_4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651.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3_3*l_h_f*1_3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65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73_3*l_h_i*1_3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3_3*l_h_i*1_3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654.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3_3*l_h_f*1_4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65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873_3*l_h_i*1_4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73_3*l_h_i*1_4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65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1.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66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63.xml><?xml version="1.0" encoding="utf-8"?>
<p:tagLst xmlns:p="http://schemas.openxmlformats.org/presentationml/2006/main">
  <p:tag name="REFSHAPE" val="678797316"/>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665.xml><?xml version="1.0" encoding="utf-8"?>
<p:tagLst xmlns:p="http://schemas.openxmlformats.org/presentationml/2006/main">
  <p:tag name="KSO_WM_UNIT_TEXTBOXSTYLE_SHAPETYPE" val="1"/>
  <p:tag name="KSO_WM_UNIT_TEXTBOXSTYLE_ADJUSTLEFT" val="0_-32.89999"/>
  <p:tag name="KSO_WM_UNIT_TEXTBOXSTYLE_ADJUSTTOP" val="0_-16.35001"/>
  <p:tag name="KSO_WM_UNIT_TEXTBOXSTYLE_ADJUSTWIDTH" val="100_65.75"/>
  <p:tag name="KSO_WM_UNIT_TEXTBOXSTYLE_ADJUSTHEIGTH" val="100_32.75"/>
  <p:tag name="KSO_WM_UNIT_HIGHLIGHT" val="0"/>
  <p:tag name="KSO_WM_UNIT_COMPATIBLE" val="0"/>
  <p:tag name="KSO_WM_UNIT_DIAGRAM_ISNUMVISUAL" val="0"/>
  <p:tag name="KSO_WM_UNIT_DIAGRAM_ISREFERUNIT" val="0"/>
  <p:tag name="KSO_WM_UNIT_TYPE" val="i"/>
  <p:tag name="KSO_WM_UNIT_INDEX" val="1"/>
  <p:tag name="KSO_WM_UNIT_ID" val="mixed20201907_28*i*1"/>
  <p:tag name="KSO_WM_TEMPLATE_CATEGORY" val="mixed"/>
  <p:tag name="KSO_WM_TEMPLATE_INDEX" val="20201907"/>
  <p:tag name="KSO_WM_UNIT_LAYERLEVEL" val="1"/>
  <p:tag name="KSO_WM_TAG_VERSION" val="1.0"/>
  <p:tag name="KSO_WM_BEAUTIFY_FLAG" val="#wm#"/>
  <p:tag name="KSO_WM_UNIT_TEXTBOXSTYLE_GUID" val="{ce6fd8eb-fab8-4715-8f7c-f2c5e96b141e}"/>
</p:tagLst>
</file>

<file path=ppt/tags/tag666.xml><?xml version="1.0" encoding="utf-8"?>
<p:tagLst xmlns:p="http://schemas.openxmlformats.org/presentationml/2006/main">
  <p:tag name="KSO_WM_UNIT_TEXTBOXSTYLE_SHAPETYPE" val="1"/>
  <p:tag name="KSO_WM_UNIT_TEXTBOXSTYLE_ADJUSTLEFT" val="0_-47.69998"/>
  <p:tag name="KSO_WM_UNIT_TEXTBOXSTYLE_ADJUSTTOP" val="13.43481_0"/>
  <p:tag name="KSO_WM_UNIT_HIGHLIGHT" val="0"/>
  <p:tag name="KSO_WM_UNIT_COMPATIBLE" val="0"/>
  <p:tag name="KSO_WM_UNIT_DIAGRAM_ISNUMVISUAL" val="0"/>
  <p:tag name="KSO_WM_UNIT_DIAGRAM_ISREFERUNIT" val="0"/>
  <p:tag name="KSO_WM_UNIT_TYPE" val="i"/>
  <p:tag name="KSO_WM_UNIT_INDEX" val="3"/>
  <p:tag name="KSO_WM_UNIT_ID" val="mixed20201907_28*i*3"/>
  <p:tag name="KSO_WM_TEMPLATE_CATEGORY" val="mixed"/>
  <p:tag name="KSO_WM_TEMPLATE_INDEX" val="20201907"/>
  <p:tag name="KSO_WM_UNIT_LAYERLEVEL" val="1"/>
  <p:tag name="KSO_WM_TAG_VERSION" val="1.0"/>
  <p:tag name="KSO_WM_BEAUTIFY_FLAG" val="#wm#"/>
</p:tagLst>
</file>

<file path=ppt/tags/tag667.xml><?xml version="1.0" encoding="utf-8"?>
<p:tagLst xmlns:p="http://schemas.openxmlformats.org/presentationml/2006/main">
  <p:tag name="KSO_WM_UNIT_TEXTBOXSTYLE_SHAPETYPE" val="1"/>
  <p:tag name="KSO_WM_UNIT_TEXTBOXSTYLE_ADJUSTLEFT" val="0_-37.39999"/>
  <p:tag name="KSO_WM_UNIT_TEXTBOXSTYLE_ADJUSTTOP" val="18.29914_0"/>
  <p:tag name="KSO_WM_UNIT_HIGHLIGHT" val="0"/>
  <p:tag name="KSO_WM_UNIT_COMPATIBLE" val="0"/>
  <p:tag name="KSO_WM_UNIT_DIAGRAM_ISNUMVISUAL" val="0"/>
  <p:tag name="KSO_WM_UNIT_DIAGRAM_ISREFERUNIT" val="0"/>
  <p:tag name="KSO_WM_UNIT_TYPE" val="i"/>
  <p:tag name="KSO_WM_UNIT_INDEX" val="4"/>
  <p:tag name="KSO_WM_UNIT_ID" val="mixed20201907_28*i*4"/>
  <p:tag name="KSO_WM_TEMPLATE_CATEGORY" val="mixed"/>
  <p:tag name="KSO_WM_TEMPLATE_INDEX" val="20201907"/>
  <p:tag name="KSO_WM_UNIT_LAYERLEVEL" val="1"/>
  <p:tag name="KSO_WM_TAG_VERSION" val="1.0"/>
  <p:tag name="KSO_WM_BEAUTIFY_FLAG" val="#wm#"/>
</p:tagLst>
</file>

<file path=ppt/tags/tag668.xml><?xml version="1.0" encoding="utf-8"?>
<p:tagLst xmlns:p="http://schemas.openxmlformats.org/presentationml/2006/main">
  <p:tag name="KSO_WM_UNIT_NOCLEAR" val="0"/>
  <p:tag name="KSO_WM_UNIT_VALUE" val="294"/>
  <p:tag name="KSO_WM_UNIT_HIGHLIGHT" val="0"/>
  <p:tag name="KSO_WM_UNIT_COMPATIBLE" val="0"/>
  <p:tag name="KSO_WM_UNIT_DIAGRAM_ISNUMVISUAL" val="0"/>
  <p:tag name="KSO_WM_UNIT_DIAGRAM_ISREFERUNIT" val="0"/>
  <p:tag name="KSO_WM_UNIT_TYPE" val="f"/>
  <p:tag name="KSO_WM_UNIT_INDEX" val="1"/>
  <p:tag name="KSO_WM_UNIT_ID" val="diagram20200846_1*f*1"/>
  <p:tag name="KSO_WM_TEMPLATE_CATEGORY" val="diagram"/>
  <p:tag name="KSO_WM_TEMPLATE_INDEX" val="20200846"/>
  <p:tag name="KSO_WM_UNIT_LAYERLEVEL" val="1"/>
  <p:tag name="KSO_WM_TAG_VERSION" val="1.0"/>
  <p:tag name="KSO_WM_BEAUTIFY_FLAG" val="#wm#"/>
  <p:tag name="KSO_WM_UNIT_PRESET_TEXT" val="待输入描述文本，文字是您思想的提炼，为了演示发布的良好效果，请言简意赅的阐述您的观点。您的正文已经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Lst>
</file>

<file path=ppt/tags/tag669.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0.xml><?xml version="1.0" encoding="utf-8"?>
<p:tagLst xmlns:p="http://schemas.openxmlformats.org/presentationml/2006/main">
  <p:tag name="REFSHAPE" val="678797316"/>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23_4*m_h_i*1_2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423_4*m_h_i*1_2_2"/>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423_4*m_h_i*1_2_3"/>
  <p:tag name="KSO_WM_TEMPLATE_CATEGORY" val="diagram"/>
  <p:tag name="KSO_WM_TEMPLATE_INDEX" val="2020142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423_4*m_h_i*1_3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423_4*m_h_i*1_3_2"/>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1423_4*m_h_i*1_3_3"/>
  <p:tag name="KSO_WM_TEMPLATE_CATEGORY" val="diagram"/>
  <p:tag name="KSO_WM_TEMPLATE_INDEX" val="2020142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23_4*m_h_i*1_1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423_4*m_h_i*1_1_2"/>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423_4*m_h_i*1_1_3"/>
  <p:tag name="KSO_WM_TEMPLATE_CATEGORY" val="diagram"/>
  <p:tag name="KSO_WM_TEMPLATE_INDEX" val="2020142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01423_4*m_h_z*1_2_1"/>
  <p:tag name="KSO_WM_TEMPLATE_CATEGORY" val="diagram"/>
  <p:tag name="KSO_WM_TEMPLATE_INDEX" val="2020142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01423_4*m_h_z*1_3_1"/>
  <p:tag name="KSO_WM_TEMPLATE_CATEGORY" val="diagram"/>
  <p:tag name="KSO_WM_TEMPLATE_INDEX" val="2020142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01423_4*m_h_z*1_4_1"/>
  <p:tag name="KSO_WM_TEMPLATE_CATEGORY" val="diagram"/>
  <p:tag name="KSO_WM_TEMPLATE_INDEX" val="2020142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1423_4*m_h_i*1_5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1423_4*m_h_i*1_5_2"/>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1423_4*m_h_i*1_5_3"/>
  <p:tag name="KSO_WM_TEMPLATE_CATEGORY" val="diagram"/>
  <p:tag name="KSO_WM_TEMPLATE_INDEX" val="2020142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5_1"/>
  <p:tag name="KSO_WM_UNIT_ID" val="diagram20201423_4*m_h_z*1_5_1"/>
  <p:tag name="KSO_WM_TEMPLATE_CATEGORY" val="diagram"/>
  <p:tag name="KSO_WM_TEMPLATE_INDEX" val="2020142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423_4*m_h_i*1_1_4"/>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423_4*m_h_i*1_2_4"/>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0.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23_4*m_h_a*1_1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91.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23_4*m_h_a*1_2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92.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423_4*m_h_a*1_3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423_4*m_h_i*1_4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423_4*m_h_i*1_4_2"/>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1423_4*m_h_i*1_4_3"/>
  <p:tag name="KSO_WM_TEMPLATE_CATEGORY" val="diagram"/>
  <p:tag name="KSO_WM_TEMPLATE_INDEX" val="2020142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1423_4*m_h_i*1_4_4"/>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97.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423_4*m_h_a*1_4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1423_4*m_h_i*1_3_4"/>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1423_4*m_h_i*1_5_4"/>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0.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1423_4*m_h_a*1_5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0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0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03.xml><?xml version="1.0" encoding="utf-8"?>
<p:tagLst xmlns:p="http://schemas.openxmlformats.org/presentationml/2006/main">
  <p:tag name="REFSHAPE" val="678797316"/>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705.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请尽量言简意赅的阐述观点，并根据需要酌情增减文字。&#13;单击此处添加小标题&#13;您的正文已经字字珠玑，但信息却错综复杂，需要更多的文字来表述；但请您尽量提炼思想的精髓，否则容易造成观者的阅读压力，适得其反。&#13;单击此处添加小标题&#13;正如我们都希望改变世界，希望给别人带去光明，但更多的时候我们只需要播下一颗种子，自然有微风吹拂，阳光普照，雨露滋养。恰如其分的表达观点。"/>
  <p:tag name="KSO_WM_UNIT_NOCLEAR" val="1"/>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4736_1*f*1"/>
  <p:tag name="KSO_WM_TEMPLATE_CATEGORY" val="diagram"/>
  <p:tag name="KSO_WM_TEMPLATE_INDEX" val="20194736"/>
  <p:tag name="KSO_WM_UNIT_LAYERLEVEL" val="1"/>
  <p:tag name="KSO_WM_TAG_VERSION" val="1.0"/>
  <p:tag name="KSO_WM_BEAUTIFY_FLAG" val="#wm#"/>
  <p:tag name="KSO_WM_UNIT_COLOR_SCHEME_SHAPE_ID" val="2"/>
  <p:tag name="KSO_WM_UNIT_COLOR_SCHEME_PARENT_PAGE" val="0_1"/>
</p:tagLst>
</file>

<file path=ppt/tags/tag706.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707.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708.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709.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11.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12.xml><?xml version="1.0" encoding="utf-8"?>
<p:tagLst xmlns:p="http://schemas.openxmlformats.org/presentationml/2006/main">
  <p:tag name="REFSHAPE" val="678797316"/>
</p:tagLst>
</file>

<file path=ppt/tags/tag71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14.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i"/>
  <p:tag name="KSO_WM_UNIT_INDEX" val="1_2_1"/>
  <p:tag name="KSO_WM_UNIT_ID" val="diagram20169853_2*l_h_i*1_2_1"/>
  <p:tag name="KSO_WM_UNIT_LAYERLEVEL" val="1_1_1"/>
  <p:tag name="KSO_WM_DIAGRAM_GROUP_CODE" val="l1-1"/>
  <p:tag name="KSO_WM_UNIT_TEXT_FILL_FORE_SCHEMECOLOR_INDEX" val="13"/>
  <p:tag name="KSO_WM_UNIT_TEXT_FILL_TYPE" val="1"/>
  <p:tag name="KSO_WM_UNIT_USESOURCEFORMAT_APPLY" val="1"/>
</p:tagLst>
</file>

<file path=ppt/tags/tag715.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i"/>
  <p:tag name="KSO_WM_UNIT_INDEX" val="1_2_2"/>
  <p:tag name="KSO_WM_UNIT_ID" val="diagram20169853_2*l_h_i*1_2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716.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i"/>
  <p:tag name="KSO_WM_UNIT_INDEX" val="1_1_1"/>
  <p:tag name="KSO_WM_UNIT_ID" val="diagram20169853_2*l_h_i*1_1_1"/>
  <p:tag name="KSO_WM_UNIT_LAYERLEVEL" val="1_1_1"/>
  <p:tag name="KSO_WM_DIAGRAM_GROUP_CODE" val="l1-1"/>
  <p:tag name="KSO_WM_UNIT_TEXT_FILL_FORE_SCHEMECOLOR_INDEX" val="13"/>
  <p:tag name="KSO_WM_UNIT_TEXT_FILL_TYPE" val="1"/>
  <p:tag name="KSO_WM_UNIT_USESOURCEFORMAT_APPLY" val="1"/>
</p:tagLst>
</file>

<file path=ppt/tags/tag717.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i"/>
  <p:tag name="KSO_WM_UNIT_INDEX" val="1_1_2"/>
  <p:tag name="KSO_WM_UNIT_ID" val="diagram20169853_2*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718.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i"/>
  <p:tag name="KSO_WM_UNIT_INDEX" val="1_3_1"/>
  <p:tag name="KSO_WM_UNIT_ID" val="diagram20169853_2*l_h_i*1_3_1"/>
  <p:tag name="KSO_WM_UNIT_LAYERLEVEL" val="1_1_1"/>
  <p:tag name="KSO_WM_DIAGRAM_GROUP_CODE" val="l1-1"/>
  <p:tag name="KSO_WM_UNIT_TEXT_FILL_FORE_SCHEMECOLOR_INDEX" val="13"/>
  <p:tag name="KSO_WM_UNIT_TEXT_FILL_TYPE" val="1"/>
  <p:tag name="KSO_WM_UNIT_USESOURCEFORMAT_APPLY" val="1"/>
</p:tagLst>
</file>

<file path=ppt/tags/tag719.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i"/>
  <p:tag name="KSO_WM_UNIT_INDEX" val="1_3_2"/>
  <p:tag name="KSO_WM_UNIT_ID" val="diagram20169853_2*l_h_i*1_3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0.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d"/>
  <p:tag name="KSO_WM_UNIT_INDEX" val="1_3_1"/>
  <p:tag name="KSO_WM_UNIT_LAYERLEVEL" val="1_1_1"/>
  <p:tag name="KSO_WM_UNIT_VALUE" val="425*425"/>
  <p:tag name="KSO_WM_UNIT_HIGHLIGHT" val="0"/>
  <p:tag name="KSO_WM_UNIT_COMPATIBLE" val="0"/>
  <p:tag name="KSO_WM_UNIT_CLEAR" val="0"/>
  <p:tag name="KSO_WM_DIAGRAM_GROUP_CODE" val="l1-1"/>
  <p:tag name="KSO_WM_UNIT_ID" val="diagram20169853_2*l_h_d*1_3_1"/>
  <p:tag name="KSO_WM_UNIT_LINE_FORE_SCHEMECOLOR_INDEX" val="14"/>
  <p:tag name="KSO_WM_UNIT_LINE_FILL_TYPE" val="2"/>
  <p:tag name="KSO_WM_UNIT_SHADOW_SCHEMECOLOR_INDEX" val="16"/>
  <p:tag name="KSO_WM_UNIT_TEXT_FILL_FORE_SCHEMECOLOR_INDEX" val="13"/>
  <p:tag name="KSO_WM_UNIT_TEXT_FILL_TYPE" val="1"/>
  <p:tag name="KSO_WM_UNIT_USESOURCEFORMAT_APPLY" val="1"/>
</p:tagLst>
</file>

<file path=ppt/tags/tag721.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a"/>
  <p:tag name="KSO_WM_UNIT_INDEX" val="1_3_1"/>
  <p:tag name="KSO_WM_UNIT_LAYERLEVEL" val="1_1_1"/>
  <p:tag name="KSO_WM_UNIT_VALUE" val="4"/>
  <p:tag name="KSO_WM_UNIT_HIGHLIGHT" val="0"/>
  <p:tag name="KSO_WM_UNIT_COMPATIBLE" val="0"/>
  <p:tag name="KSO_WM_UNIT_CLEAR" val="0"/>
  <p:tag name="KSO_WM_UNIT_PRESET_TEXT_INDEX" val="3"/>
  <p:tag name="KSO_WM_UNIT_PRESET_TEXT_LEN" val="5"/>
  <p:tag name="KSO_WM_DIAGRAM_GROUP_CODE" val="l1-1"/>
  <p:tag name="KSO_WM_UNIT_ID" val="diagram20169853_2*l_h_a*1_3_1"/>
  <p:tag name="KSO_WM_UNIT_FILL_FORE_SCHEMECOLOR_INDEX" val="6"/>
  <p:tag name="KSO_WM_UNIT_FILL_TYPE" val="1"/>
  <p:tag name="KSO_WM_UNIT_TEXT_FILL_FORE_SCHEMECOLOR_INDEX" val="14"/>
  <p:tag name="KSO_WM_UNIT_TEXT_FILL_TYPE" val="1"/>
  <p:tag name="KSO_WM_UNIT_USESOURCEFORMAT_APPLY" val="1"/>
</p:tagLst>
</file>

<file path=ppt/tags/tag722.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f"/>
  <p:tag name="KSO_WM_UNIT_INDEX" val="1_3_1"/>
  <p:tag name="KSO_WM_UNIT_LAYERLEVEL" val="1_1_1"/>
  <p:tag name="KSO_WM_UNIT_VALUE" val="36"/>
  <p:tag name="KSO_WM_UNIT_HIGHLIGHT" val="0"/>
  <p:tag name="KSO_WM_UNIT_COMPATIBLE" val="0"/>
  <p:tag name="KSO_WM_UNIT_CLEAR" val="0"/>
  <p:tag name="KSO_WM_UNIT_PRESET_TEXT_INDEX" val="4"/>
  <p:tag name="KSO_WM_UNIT_PRESET_TEXT_LEN" val="40"/>
  <p:tag name="KSO_WM_DIAGRAM_GROUP_CODE" val="l1-1"/>
  <p:tag name="KSO_WM_UNIT_ID" val="diagram20169853_2*l_h_f*1_3_1"/>
  <p:tag name="KSO_WM_UNIT_SHADOW_SCHEMECOLOR_INDEX" val="16"/>
  <p:tag name="KSO_WM_UNIT_TEXT_FILL_FORE_SCHEMECOLOR_INDEX" val="13"/>
  <p:tag name="KSO_WM_UNIT_TEXT_FILL_TYPE" val="1"/>
  <p:tag name="KSO_WM_UNIT_USESOURCEFORMAT_APPLY" val="1"/>
</p:tagLst>
</file>

<file path=ppt/tags/tag723.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d"/>
  <p:tag name="KSO_WM_UNIT_INDEX" val="1_2_1"/>
  <p:tag name="KSO_WM_UNIT_LAYERLEVEL" val="1_1_1"/>
  <p:tag name="KSO_WM_UNIT_VALUE" val="425*425"/>
  <p:tag name="KSO_WM_UNIT_HIGHLIGHT" val="0"/>
  <p:tag name="KSO_WM_UNIT_COMPATIBLE" val="0"/>
  <p:tag name="KSO_WM_UNIT_CLEAR" val="0"/>
  <p:tag name="KSO_WM_DIAGRAM_GROUP_CODE" val="l1-1"/>
  <p:tag name="KSO_WM_UNIT_ID" val="diagram20169853_2*l_h_d*1_2_1"/>
  <p:tag name="KSO_WM_UNIT_LINE_FORE_SCHEMECOLOR_INDEX" val="14"/>
  <p:tag name="KSO_WM_UNIT_LINE_FILL_TYPE" val="2"/>
  <p:tag name="KSO_WM_UNIT_SHADOW_SCHEMECOLOR_INDEX" val="16"/>
  <p:tag name="KSO_WM_UNIT_TEXT_FILL_FORE_SCHEMECOLOR_INDEX" val="13"/>
  <p:tag name="KSO_WM_UNIT_TEXT_FILL_TYPE" val="1"/>
  <p:tag name="KSO_WM_UNIT_USESOURCEFORMAT_APPLY" val="1"/>
</p:tagLst>
</file>

<file path=ppt/tags/tag724.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a"/>
  <p:tag name="KSO_WM_UNIT_INDEX" val="1_2_1"/>
  <p:tag name="KSO_WM_UNIT_LAYERLEVEL" val="1_1_1"/>
  <p:tag name="KSO_WM_UNIT_VALUE" val="4"/>
  <p:tag name="KSO_WM_UNIT_HIGHLIGHT" val="0"/>
  <p:tag name="KSO_WM_UNIT_COMPATIBLE" val="0"/>
  <p:tag name="KSO_WM_UNIT_CLEAR" val="0"/>
  <p:tag name="KSO_WM_UNIT_PRESET_TEXT_INDEX" val="3"/>
  <p:tag name="KSO_WM_UNIT_PRESET_TEXT_LEN" val="5"/>
  <p:tag name="KSO_WM_DIAGRAM_GROUP_CODE" val="l1-1"/>
  <p:tag name="KSO_WM_UNIT_ID" val="diagram20169853_2*l_h_a*1_2_1"/>
  <p:tag name="KSO_WM_UNIT_FILL_FORE_SCHEMECOLOR_INDEX" val="6"/>
  <p:tag name="KSO_WM_UNIT_FILL_TYPE" val="1"/>
  <p:tag name="KSO_WM_UNIT_TEXT_FILL_FORE_SCHEMECOLOR_INDEX" val="14"/>
  <p:tag name="KSO_WM_UNIT_TEXT_FILL_TYPE" val="1"/>
  <p:tag name="KSO_WM_UNIT_USESOURCEFORMAT_APPLY" val="1"/>
</p:tagLst>
</file>

<file path=ppt/tags/tag725.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f"/>
  <p:tag name="KSO_WM_UNIT_INDEX" val="1_2_1"/>
  <p:tag name="KSO_WM_UNIT_LAYERLEVEL" val="1_1_1"/>
  <p:tag name="KSO_WM_UNIT_VALUE" val="36"/>
  <p:tag name="KSO_WM_UNIT_HIGHLIGHT" val="0"/>
  <p:tag name="KSO_WM_UNIT_COMPATIBLE" val="0"/>
  <p:tag name="KSO_WM_UNIT_CLEAR" val="0"/>
  <p:tag name="KSO_WM_UNIT_PRESET_TEXT_INDEX" val="4"/>
  <p:tag name="KSO_WM_UNIT_PRESET_TEXT_LEN" val="40"/>
  <p:tag name="KSO_WM_DIAGRAM_GROUP_CODE" val="l1-1"/>
  <p:tag name="KSO_WM_UNIT_ID" val="diagram20169853_2*l_h_f*1_2_1"/>
  <p:tag name="KSO_WM_UNIT_SHADOW_SCHEMECOLOR_INDEX" val="16"/>
  <p:tag name="KSO_WM_UNIT_TEXT_FILL_FORE_SCHEMECOLOR_INDEX" val="13"/>
  <p:tag name="KSO_WM_UNIT_TEXT_FILL_TYPE" val="1"/>
  <p:tag name="KSO_WM_UNIT_USESOURCEFORMAT_APPLY" val="1"/>
</p:tagLst>
</file>

<file path=ppt/tags/tag726.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d"/>
  <p:tag name="KSO_WM_UNIT_INDEX" val="1_1_1"/>
  <p:tag name="KSO_WM_UNIT_LAYERLEVEL" val="1_1_1"/>
  <p:tag name="KSO_WM_UNIT_VALUE" val="425*425"/>
  <p:tag name="KSO_WM_UNIT_HIGHLIGHT" val="0"/>
  <p:tag name="KSO_WM_UNIT_COMPATIBLE" val="0"/>
  <p:tag name="KSO_WM_UNIT_CLEAR" val="0"/>
  <p:tag name="KSO_WM_DIAGRAM_GROUP_CODE" val="l1-1"/>
  <p:tag name="KSO_WM_UNIT_ID" val="diagram20169853_2*l_h_d*1_1_1"/>
  <p:tag name="KSO_WM_UNIT_LINE_FORE_SCHEMECOLOR_INDEX" val="14"/>
  <p:tag name="KSO_WM_UNIT_LINE_FILL_TYPE" val="2"/>
  <p:tag name="KSO_WM_UNIT_SHADOW_SCHEMECOLOR_INDEX" val="16"/>
  <p:tag name="KSO_WM_UNIT_TEXT_FILL_FORE_SCHEMECOLOR_INDEX" val="13"/>
  <p:tag name="KSO_WM_UNIT_TEXT_FILL_TYPE" val="1"/>
  <p:tag name="KSO_WM_UNIT_USESOURCEFORMAT_APPLY" val="1"/>
</p:tagLst>
</file>

<file path=ppt/tags/tag727.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a"/>
  <p:tag name="KSO_WM_UNIT_INDEX" val="1_1_1"/>
  <p:tag name="KSO_WM_UNIT_LAYERLEVEL" val="1_1_1"/>
  <p:tag name="KSO_WM_UNIT_VALUE" val="4"/>
  <p:tag name="KSO_WM_UNIT_HIGHLIGHT" val="0"/>
  <p:tag name="KSO_WM_UNIT_COMPATIBLE" val="0"/>
  <p:tag name="KSO_WM_UNIT_CLEAR" val="0"/>
  <p:tag name="KSO_WM_UNIT_PRESET_TEXT_INDEX" val="3"/>
  <p:tag name="KSO_WM_UNIT_PRESET_TEXT_LEN" val="5"/>
  <p:tag name="KSO_WM_DIAGRAM_GROUP_CODE" val="l1-1"/>
  <p:tag name="KSO_WM_UNIT_ID" val="diagram20169853_2*l_h_a*1_1_1"/>
  <p:tag name="KSO_WM_UNIT_FILL_FORE_SCHEMECOLOR_INDEX" val="6"/>
  <p:tag name="KSO_WM_UNIT_FILL_TYPE" val="1"/>
  <p:tag name="KSO_WM_UNIT_TEXT_FILL_FORE_SCHEMECOLOR_INDEX" val="14"/>
  <p:tag name="KSO_WM_UNIT_TEXT_FILL_TYPE" val="1"/>
  <p:tag name="KSO_WM_UNIT_USESOURCEFORMAT_APPLY" val="1"/>
</p:tagLst>
</file>

<file path=ppt/tags/tag728.xml><?xml version="1.0" encoding="utf-8"?>
<p:tagLst xmlns:p="http://schemas.openxmlformats.org/presentationml/2006/main">
  <p:tag name="KSO_WM_TAG_VERSION" val="1.0"/>
  <p:tag name="KSO_WM_BEAUTIFY_FLAG" val="#wm#"/>
  <p:tag name="KSO_WM_TEMPLATE_CATEGORY" val="diagram"/>
  <p:tag name="KSO_WM_TEMPLATE_INDEX" val="20169853"/>
  <p:tag name="KSO_WM_UNIT_TYPE" val="l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40"/>
  <p:tag name="KSO_WM_DIAGRAM_GROUP_CODE" val="l1-1"/>
  <p:tag name="KSO_WM_UNIT_ID" val="diagram20169853_2*l_h_f*1_1_1"/>
  <p:tag name="KSO_WM_UNIT_SHADOW_SCHEMECOLOR_INDEX" val="16"/>
  <p:tag name="KSO_WM_UNIT_TEXT_FILL_FORE_SCHEMECOLOR_INDEX" val="13"/>
  <p:tag name="KSO_WM_UNIT_TEXT_FILL_TYPE" val="1"/>
  <p:tag name="KSO_WM_UNIT_USESOURCEFORMAT_APPLY" val="1"/>
</p:tagLst>
</file>

<file path=ppt/tags/tag729.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REFSHAPE" val="678797316"/>
</p:tagLst>
</file>

<file path=ppt/tags/tag73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2_1_1"/>
  <p:tag name="KSO_WM_UNIT_ID" val="diagram20187822_4*l_h_h_i*1_2_1_1"/>
  <p:tag name="KSO_WM_TEMPLATE_CATEGORY" val="diagram"/>
  <p:tag name="KSO_WM_TEMPLATE_INDEX" val="20187822"/>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 name="REFSHAPE" val="978585628"/>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3_1_1"/>
  <p:tag name="KSO_WM_UNIT_ID" val="diagram20187822_4*l_h_h_i*1_3_1_1"/>
  <p:tag name="KSO_WM_TEMPLATE_CATEGORY" val="diagram"/>
  <p:tag name="KSO_WM_TEMPLATE_INDEX" val="20187822"/>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 name="REFSHAPE" val="978503348"/>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5_1_1"/>
  <p:tag name="KSO_WM_UNIT_ID" val="diagram20187822_4*l_h_h_i*1_5_1_1"/>
  <p:tag name="KSO_WM_TEMPLATE_CATEGORY" val="diagram"/>
  <p:tag name="KSO_WM_TEMPLATE_INDEX" val="20187822"/>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 name="REFSHAPE" val="978502940"/>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1_1_2"/>
  <p:tag name="KSO_WM_UNIT_ID" val="diagram20187822_4*l_h_h_i*1_1_1_2"/>
  <p:tag name="KSO_WM_TEMPLATE_CATEGORY" val="diagram"/>
  <p:tag name="KSO_WM_TEMPLATE_INDEX" val="20187822"/>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REFSHAPE" val="978503892"/>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4_1_2"/>
  <p:tag name="KSO_WM_UNIT_ID" val="diagram20187822_4*l_h_h_i*1_4_1_2"/>
  <p:tag name="KSO_WM_TEMPLATE_CATEGORY" val="diagram"/>
  <p:tag name="KSO_WM_TEMPLATE_INDEX" val="20187822"/>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REFSHAPE" val="978504028"/>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3_1_2"/>
  <p:tag name="KSO_WM_UNIT_ID" val="diagram20187822_4*l_h_h_i*1_3_1_2"/>
  <p:tag name="KSO_WM_TEMPLATE_CATEGORY" val="diagram"/>
  <p:tag name="KSO_WM_TEMPLATE_INDEX" val="20187822"/>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REFSHAPE" val="978513276"/>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822_4*l_h_i*1_1_1"/>
  <p:tag name="KSO_WM_TEMPLATE_CATEGORY" val="diagram"/>
  <p:tag name="KSO_WM_TEMPLATE_INDEX" val="2018782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13412"/>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822_4*l_h_i*1_2_1"/>
  <p:tag name="KSO_WM_TEMPLATE_CATEGORY" val="diagram"/>
  <p:tag name="KSO_WM_TEMPLATE_INDEX" val="2018782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1137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822_4*l_h_i*1_3_1"/>
  <p:tag name="KSO_WM_TEMPLATE_CATEGORY" val="diagram"/>
  <p:tag name="KSO_WM_TEMPLATE_INDEX" val="2018782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10964"/>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7822_4*l_i*1_2"/>
  <p:tag name="KSO_WM_TEMPLATE_CATEGORY" val="diagram"/>
  <p:tag name="KSO_WM_TEMPLATE_INDEX" val="20187822"/>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12188"/>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87822_4*l_i*1_3"/>
  <p:tag name="KSO_WM_TEMPLATE_CATEGORY" val="diagram"/>
  <p:tag name="KSO_WM_TEMPLATE_INDEX" val="20187822"/>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09740"/>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87822_4*l_i*1_4"/>
  <p:tag name="KSO_WM_TEMPLATE_CATEGORY" val="diagram"/>
  <p:tag name="KSO_WM_TEMPLATE_INDEX" val="20187822"/>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13684"/>
</p:tagLst>
</file>

<file path=ppt/tags/tag744.xml><?xml version="1.0" encoding="utf-8"?>
<p:tagLst xmlns:p="http://schemas.openxmlformats.org/presentationml/2006/main">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822_4*l_h_a*1_1_1"/>
  <p:tag name="KSO_WM_TEMPLATE_CATEGORY" val="diagram"/>
  <p:tag name="KSO_WM_TEMPLATE_INDEX" val="20187822"/>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 name="REFSHAPE" val="978510420"/>
</p:tagLst>
</file>

<file path=ppt/tags/tag745.xml><?xml version="1.0" encoding="utf-8"?>
<p:tagLst xmlns:p="http://schemas.openxmlformats.org/presentationml/2006/main">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822_4*l_h_a*1_2_1"/>
  <p:tag name="KSO_WM_TEMPLATE_CATEGORY" val="diagram"/>
  <p:tag name="KSO_WM_TEMPLATE_INDEX" val="20187822"/>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 name="REFSHAPE" val="978513820"/>
</p:tagLst>
</file>

<file path=ppt/tags/tag746.xml><?xml version="1.0" encoding="utf-8"?>
<p:tagLst xmlns:p="http://schemas.openxmlformats.org/presentationml/2006/main">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822_4*l_h_a*1_3_1"/>
  <p:tag name="KSO_WM_TEMPLATE_CATEGORY" val="diagram"/>
  <p:tag name="KSO_WM_TEMPLATE_INDEX" val="20187822"/>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 name="REFSHAPE" val="978509876"/>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2_1_2"/>
  <p:tag name="KSO_WM_UNIT_ID" val="diagram20187822_4*l_h_h_i*1_2_1_2"/>
  <p:tag name="KSO_WM_TEMPLATE_CATEGORY" val="diagram"/>
  <p:tag name="KSO_WM_TEMPLATE_INDEX" val="20187822"/>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REFSHAPE" val="978510692"/>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5_1_2"/>
  <p:tag name="KSO_WM_UNIT_ID" val="diagram20187822_4*l_h_h_i*1_5_1_2"/>
  <p:tag name="KSO_WM_TEMPLATE_CATEGORY" val="diagram"/>
  <p:tag name="KSO_WM_TEMPLATE_INDEX" val="20187822"/>
  <p:tag name="KSO_WM_UNIT_LAYERLEVEL" val="1_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REFSHAPE" val="978510556"/>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822_4*l_h_i*1_4_1"/>
  <p:tag name="KSO_WM_TEMPLATE_CATEGORY" val="diagram"/>
  <p:tag name="KSO_WM_TEMPLATE_INDEX" val="2018782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11508"/>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p="http://schemas.openxmlformats.org/presentationml/2006/main">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822_4*l_h_a*1_4_1"/>
  <p:tag name="KSO_WM_TEMPLATE_CATEGORY" val="diagram"/>
  <p:tag name="KSO_WM_TEMPLATE_INDEX" val="20187822"/>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 name="REFSHAPE" val="978511100"/>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7822_4*l_h_i*1_5_1"/>
  <p:tag name="KSO_WM_TEMPLATE_CATEGORY" val="diagram"/>
  <p:tag name="KSO_WM_TEMPLATE_INDEX" val="2018782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27148"/>
</p:tagLst>
</file>

<file path=ppt/tags/tag752.xml><?xml version="1.0" encoding="utf-8"?>
<p:tagLst xmlns:p="http://schemas.openxmlformats.org/presentationml/2006/main">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7822_4*l_h_a*1_5_1"/>
  <p:tag name="KSO_WM_TEMPLATE_CATEGORY" val="diagram"/>
  <p:tag name="KSO_WM_TEMPLATE_INDEX" val="20187822"/>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 name="REFSHAPE" val="978533812"/>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22_4*l_i*1_1"/>
  <p:tag name="KSO_WM_TEMPLATE_CATEGORY" val="diagram"/>
  <p:tag name="KSO_WM_TEMPLATE_INDEX" val="20187822"/>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34628"/>
</p:tagLst>
</file>

<file path=ppt/tags/tag75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h_f"/>
  <p:tag name="KSO_WM_UNIT_INDEX" val="1_1_1_1"/>
  <p:tag name="KSO_WM_UNIT_ID" val="diagram20187822_4*l_h_h_f*1_1_1_1"/>
  <p:tag name="KSO_WM_TEMPLATE_CATEGORY" val="diagram"/>
  <p:tag name="KSO_WM_TEMPLATE_INDEX" val="2018782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REFSHAPE" val="978532180"/>
</p:tagLst>
</file>

<file path=ppt/tags/tag75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h_f"/>
  <p:tag name="KSO_WM_UNIT_INDEX" val="1_2_1_1"/>
  <p:tag name="KSO_WM_UNIT_ID" val="diagram20187822_4*l_h_h_f*1_2_1_1"/>
  <p:tag name="KSO_WM_TEMPLATE_CATEGORY" val="diagram"/>
  <p:tag name="KSO_WM_TEMPLATE_INDEX" val="2018782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REFSHAPE" val="978532860"/>
</p:tagLst>
</file>

<file path=ppt/tags/tag75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h_f"/>
  <p:tag name="KSO_WM_UNIT_INDEX" val="1_3_1_1"/>
  <p:tag name="KSO_WM_UNIT_ID" val="diagram20187822_4*l_h_h_f*1_3_1_1"/>
  <p:tag name="KSO_WM_TEMPLATE_CATEGORY" val="diagram"/>
  <p:tag name="KSO_WM_TEMPLATE_INDEX" val="2018782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REFSHAPE" val="978535036"/>
</p:tagLst>
</file>

<file path=ppt/tags/tag75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h_f"/>
  <p:tag name="KSO_WM_UNIT_INDEX" val="1_4_1_1"/>
  <p:tag name="KSO_WM_UNIT_ID" val="diagram20187822_4*l_h_h_f*1_4_1_1"/>
  <p:tag name="KSO_WM_TEMPLATE_CATEGORY" val="diagram"/>
  <p:tag name="KSO_WM_TEMPLATE_INDEX" val="2018782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REFSHAPE" val="978534220"/>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4_1_1"/>
  <p:tag name="KSO_WM_UNIT_ID" val="diagram20187822_4*l_h_h_i*1_4_1_1"/>
  <p:tag name="KSO_WM_TEMPLATE_CATEGORY" val="diagram"/>
  <p:tag name="KSO_WM_TEMPLATE_INDEX" val="20187822"/>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 name="REFSHAPE" val="978534492"/>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6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h_f"/>
  <p:tag name="KSO_WM_UNIT_INDEX" val="1_4_1_1"/>
  <p:tag name="KSO_WM_UNIT_ID" val="diagram20187822_4*l_h_h_f*1_4_1_1"/>
  <p:tag name="KSO_WM_TEMPLATE_CATEGORY" val="diagram"/>
  <p:tag name="KSO_WM_TEMPLATE_INDEX" val="2018782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REFSHAPE" val="978534220"/>
</p:tagLst>
</file>

<file path=ppt/tags/tag76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h_f"/>
  <p:tag name="KSO_WM_UNIT_INDEX" val="1_4_1_1"/>
  <p:tag name="KSO_WM_UNIT_ID" val="diagram20187822_4*l_h_h_f*1_4_1_1"/>
  <p:tag name="KSO_WM_TEMPLATE_CATEGORY" val="diagram"/>
  <p:tag name="KSO_WM_TEMPLATE_INDEX" val="2018782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REFSHAPE" val="978534220"/>
</p:tagLst>
</file>

<file path=ppt/tags/tag762.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63.xml><?xml version="1.0" encoding="utf-8"?>
<p:tagLst xmlns:p="http://schemas.openxmlformats.org/presentationml/2006/main">
  <p:tag name="REFSHAPE" val="678797316"/>
</p:tagLst>
</file>

<file path=ppt/tags/tag764.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1"/>
  <p:tag name="KSO_WM_UNIT_ID" val="diagram20191592_8*m_h_i*1_1_1"/>
  <p:tag name="KSO_WM_TEMPLATE_CATEGORY" val="diagram"/>
  <p:tag name="KSO_WM_TEMPLATE_INDEX" val="20191592"/>
  <p:tag name="KSO_WM_UNIT_LAYERLEVEL" val="1_1_1"/>
  <p:tag name="KSO_WM_TAG_VERSION" val="1.0"/>
  <p:tag name="KSO_WM_BEAUTIFY_FLAG" val="#wm#"/>
  <p:tag name="KSO_WM_UNIT_COLOR_SCHEME_SHAPE_ID" val="13"/>
  <p:tag name="KSO_WM_UNIT_COLOR_SCHEME_PARENT_PAGE" val="0_8"/>
  <p:tag name="KSO_WM_UNIT_FILL_FORE_SCHEMECOLOR_INDEX" val="9"/>
  <p:tag name="KSO_WM_UNIT_FILL_TYPE" val="1"/>
  <p:tag name="KSO_WM_UNIT_USESOURCEFORMAT_APPLY" val="1"/>
</p:tagLst>
</file>

<file path=ppt/tags/tag765.xml><?xml version="1.0" encoding="utf-8"?>
<p:tagLst xmlns:p="http://schemas.openxmlformats.org/presentationml/2006/main">
  <p:tag name="KSO_WM_UNIT_TIMELINE_IDINGROUP" val="2"/>
  <p:tag name="KSO_WM_UNIT_TIMELINE_EMPHASIS_ID" val="2"/>
  <p:tag name="KSO_WM_UNIT_HIGHLIGHT" val="0"/>
  <p:tag name="KSO_WM_UNIT_COMPATIBLE" val="0"/>
  <p:tag name="KSO_WM_DIAGRAM_GROUP_CODE" val="m1-1"/>
  <p:tag name="KSO_WM_UNIT_TYPE" val="m_h_i"/>
  <p:tag name="KSO_WM_UNIT_INDEX" val="1_1_2"/>
  <p:tag name="KSO_WM_UNIT_ID" val="diagram20191592_8*m_h_i*1_1_2"/>
  <p:tag name="KSO_WM_TEMPLATE_CATEGORY" val="diagram"/>
  <p:tag name="KSO_WM_TEMPLATE_INDEX" val="20191592"/>
  <p:tag name="KSO_WM_UNIT_LAYERLEVEL" val="1_1_1"/>
  <p:tag name="KSO_WM_TAG_VERSION" val="1.0"/>
  <p:tag name="KSO_WM_BEAUTIFY_FLAG" val="#wm#"/>
  <p:tag name="KSO_WM_UNIT_COLOR_SCHEME_SHAPE_ID" val="14"/>
  <p:tag name="KSO_WM_UNIT_COLOR_SCHEME_PARENT_PAGE" val="0_8"/>
  <p:tag name="KSO_WM_UNIT_FILL_FORE_SCHEMECOLOR_INDEX" val="9"/>
  <p:tag name="KSO_WM_UNIT_FILL_TYPE" val="1"/>
  <p:tag name="KSO_WM_UNIT_USESOURCEFORMAT_APPLY" val="1"/>
</p:tagLst>
</file>

<file path=ppt/tags/tag766.xml><?xml version="1.0" encoding="utf-8"?>
<p:tagLst xmlns:p="http://schemas.openxmlformats.org/presentationml/2006/main">
  <p:tag name="KSO_WM_UNIT_TIMELINE_EMPHASIS_ID" val="6"/>
  <p:tag name="KSO_WM_UNIT_HIGHLIGHT" val="0"/>
  <p:tag name="KSO_WM_UNIT_COMPATIBLE" val="0"/>
  <p:tag name="KSO_WM_DIAGRAM_GROUP_CODE" val="m1-1"/>
  <p:tag name="KSO_WM_UNIT_TYPE" val="m_h_i"/>
  <p:tag name="KSO_WM_UNIT_INDEX" val="1_1_3"/>
  <p:tag name="KSO_WM_UNIT_ID" val="diagram20191592_8*m_h_i*1_1_3"/>
  <p:tag name="KSO_WM_TEMPLATE_CATEGORY" val="diagram"/>
  <p:tag name="KSO_WM_TEMPLATE_INDEX" val="20191592"/>
  <p:tag name="KSO_WM_UNIT_LAYERLEVEL" val="1_1_1"/>
  <p:tag name="KSO_WM_TAG_VERSION" val="1.0"/>
  <p:tag name="KSO_WM_BEAUTIFY_FLAG" val="#wm#"/>
  <p:tag name="KSO_WM_UNIT_COLOR_SCHEME_SHAPE_ID" val="33"/>
  <p:tag name="KSO_WM_UNIT_COLOR_SCHEME_PARENT_PAGE" val="0_8"/>
  <p:tag name="KSO_WM_UNIT_FILL_FORE_SCHEMECOLOR_INDEX" val="14"/>
  <p:tag name="KSO_WM_UNIT_FILL_TYPE" val="1"/>
  <p:tag name="KSO_WM_UNIT_USESOURCEFORMAT_APPLY" val="1"/>
</p:tagLst>
</file>

<file path=ppt/tags/tag767.xml><?xml version="1.0" encoding="utf-8"?>
<p:tagLst xmlns:p="http://schemas.openxmlformats.org/presentationml/2006/main">
  <p:tag name="KSO_WM_UNIT_TIMELINE_IDINGROUP" val="3"/>
  <p:tag name="KSO_WM_UNIT_TIMELINE_EMPHASIS_ID" val="3"/>
  <p:tag name="KSO_WM_UNIT_PRESET_TEXT" val="简单地描述该时间点发生的一些事件"/>
  <p:tag name="KSO_WM_UNIT_VALUE" val="22"/>
  <p:tag name="KSO_WM_UNIT_HIGHLIGHT" val="0"/>
  <p:tag name="KSO_WM_UNIT_COMPATIBLE" val="0"/>
  <p:tag name="KSO_WM_DIAGRAM_GROUP_CODE" val="m1-1"/>
  <p:tag name="KSO_WM_UNIT_TYPE" val="m_h_f"/>
  <p:tag name="KSO_WM_UNIT_INDEX" val="1_1_1"/>
  <p:tag name="KSO_WM_UNIT_ID" val="diagram20191592_8*m_h_f*1_1_1"/>
  <p:tag name="KSO_WM_TEMPLATE_CATEGORY" val="diagram"/>
  <p:tag name="KSO_WM_TEMPLATE_INDEX" val="20191592"/>
  <p:tag name="KSO_WM_UNIT_LAYERLEVEL" val="1_1_1"/>
  <p:tag name="KSO_WM_TAG_VERSION" val="1.0"/>
  <p:tag name="KSO_WM_BEAUTIFY_FLAG" val="#wm#"/>
  <p:tag name="KSO_WM_UNIT_COLOR_SCHEME_SHAPE_ID" val="39"/>
  <p:tag name="KSO_WM_UNIT_COLOR_SCHEME_PARENT_PAGE" val="0_8"/>
  <p:tag name="KSO_WM_UNIT_USESOURCEFORMAT_APPLY" val="1"/>
</p:tagLst>
</file>

<file path=ppt/tags/tag768.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1"/>
  <p:tag name="KSO_WM_UNIT_ID" val="diagram20191592_8*m_h_i*1_2_1"/>
  <p:tag name="KSO_WM_TEMPLATE_CATEGORY" val="diagram"/>
  <p:tag name="KSO_WM_TEMPLATE_INDEX" val="20191592"/>
  <p:tag name="KSO_WM_UNIT_LAYERLEVEL" val="1_1_1"/>
  <p:tag name="KSO_WM_TAG_VERSION" val="1.0"/>
  <p:tag name="KSO_WM_BEAUTIFY_FLAG" val="#wm#"/>
  <p:tag name="KSO_WM_UNIT_COLOR_SCHEME_SHAPE_ID" val="19"/>
  <p:tag name="KSO_WM_UNIT_COLOR_SCHEME_PARENT_PAGE" val="0_8"/>
  <p:tag name="KSO_WM_UNIT_FILL_FORE_SCHEMECOLOR_INDEX" val="10"/>
  <p:tag name="KSO_WM_UNIT_FILL_TYPE" val="1"/>
  <p:tag name="KSO_WM_UNIT_USESOURCEFORMAT_APPLY" val="1"/>
</p:tagLst>
</file>

<file path=ppt/tags/tag769.xml><?xml version="1.0" encoding="utf-8"?>
<p:tagLst xmlns:p="http://schemas.openxmlformats.org/presentationml/2006/main">
  <p:tag name="KSO_WM_UNIT_TIMELINE_IDINGROUP" val="2"/>
  <p:tag name="KSO_WM_UNIT_TIMELINE_EMPHASIS_ID" val="2"/>
  <p:tag name="KSO_WM_UNIT_HIGHLIGHT" val="0"/>
  <p:tag name="KSO_WM_UNIT_COMPATIBLE" val="0"/>
  <p:tag name="KSO_WM_DIAGRAM_GROUP_CODE" val="m1-1"/>
  <p:tag name="KSO_WM_UNIT_TYPE" val="m_h_i"/>
  <p:tag name="KSO_WM_UNIT_INDEX" val="1_2_2"/>
  <p:tag name="KSO_WM_UNIT_ID" val="diagram20191592_8*m_h_i*1_2_2"/>
  <p:tag name="KSO_WM_TEMPLATE_CATEGORY" val="diagram"/>
  <p:tag name="KSO_WM_TEMPLATE_INDEX" val="20191592"/>
  <p:tag name="KSO_WM_UNIT_LAYERLEVEL" val="1_1_1"/>
  <p:tag name="KSO_WM_TAG_VERSION" val="1.0"/>
  <p:tag name="KSO_WM_BEAUTIFY_FLAG" val="#wm#"/>
  <p:tag name="KSO_WM_UNIT_COLOR_SCHEME_SHAPE_ID" val="20"/>
  <p:tag name="KSO_WM_UNIT_COLOR_SCHEME_PARENT_PAGE" val="0_8"/>
  <p:tag name="KSO_WM_UNIT_FILL_FORE_SCHEMECOLOR_INDEX" val="10"/>
  <p:tag name="KSO_WM_UNI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0.xml><?xml version="1.0" encoding="utf-8"?>
<p:tagLst xmlns:p="http://schemas.openxmlformats.org/presentationml/2006/main">
  <p:tag name="KSO_WM_UNIT_TIMELINE_EMPHASIS_ID" val="6"/>
  <p:tag name="KSO_WM_UNIT_HIGHLIGHT" val="0"/>
  <p:tag name="KSO_WM_UNIT_COMPATIBLE" val="0"/>
  <p:tag name="KSO_WM_DIAGRAM_GROUP_CODE" val="m1-1"/>
  <p:tag name="KSO_WM_UNIT_TYPE" val="m_h_i"/>
  <p:tag name="KSO_WM_UNIT_INDEX" val="1_2_3"/>
  <p:tag name="KSO_WM_UNIT_ID" val="diagram20191592_8*m_h_i*1_2_3"/>
  <p:tag name="KSO_WM_TEMPLATE_CATEGORY" val="diagram"/>
  <p:tag name="KSO_WM_TEMPLATE_INDEX" val="20191592"/>
  <p:tag name="KSO_WM_UNIT_LAYERLEVEL" val="1_1_1"/>
  <p:tag name="KSO_WM_TAG_VERSION" val="1.0"/>
  <p:tag name="KSO_WM_BEAUTIFY_FLAG" val="#wm#"/>
  <p:tag name="KSO_WM_UNIT_COLOR_SCHEME_SHAPE_ID" val="34"/>
  <p:tag name="KSO_WM_UNIT_COLOR_SCHEME_PARENT_PAGE" val="0_8"/>
  <p:tag name="KSO_WM_UNIT_FILL_FORE_SCHEMECOLOR_INDEX" val="14"/>
  <p:tag name="KSO_WM_UNIT_FILL_TYPE" val="1"/>
  <p:tag name="KSO_WM_UNIT_USESOURCEFORMAT_APPLY" val="1"/>
</p:tagLst>
</file>

<file path=ppt/tags/tag771.xml><?xml version="1.0" encoding="utf-8"?>
<p:tagLst xmlns:p="http://schemas.openxmlformats.org/presentationml/2006/main">
  <p:tag name="KSO_WM_UNIT_TIMELINE_IDINGROUP" val="3"/>
  <p:tag name="KSO_WM_UNIT_TIMELINE_EMPHASIS_ID" val="3"/>
  <p:tag name="KSO_WM_UNIT_PRESET_TEXT" val="简单地描述该时间点发生的一些事件"/>
  <p:tag name="KSO_WM_UNIT_VALUE" val="22"/>
  <p:tag name="KSO_WM_UNIT_HIGHLIGHT" val="0"/>
  <p:tag name="KSO_WM_UNIT_COMPATIBLE" val="0"/>
  <p:tag name="KSO_WM_DIAGRAM_GROUP_CODE" val="m1-1"/>
  <p:tag name="KSO_WM_UNIT_TYPE" val="m_h_f"/>
  <p:tag name="KSO_WM_UNIT_INDEX" val="1_2_1"/>
  <p:tag name="KSO_WM_UNIT_ID" val="diagram20191592_8*m_h_f*1_2_1"/>
  <p:tag name="KSO_WM_TEMPLATE_CATEGORY" val="diagram"/>
  <p:tag name="KSO_WM_TEMPLATE_INDEX" val="20191592"/>
  <p:tag name="KSO_WM_UNIT_LAYERLEVEL" val="1_1_1"/>
  <p:tag name="KSO_WM_TAG_VERSION" val="1.0"/>
  <p:tag name="KSO_WM_BEAUTIFY_FLAG" val="#wm#"/>
  <p:tag name="KSO_WM_UNIT_COLOR_SCHEME_SHAPE_ID" val="41"/>
  <p:tag name="KSO_WM_UNIT_COLOR_SCHEME_PARENT_PAGE" val="0_8"/>
  <p:tag name="KSO_WM_UNIT_USESOURCEFORMAT_APPLY" val="1"/>
</p:tagLst>
</file>

<file path=ppt/tags/tag772.xml><?xml version="1.0" encoding="utf-8"?>
<p:tagLst xmlns:p="http://schemas.openxmlformats.org/presentationml/2006/main">
  <p:tag name="KSO_WM_UNIT_TIMELINE_EMPHASIS_ID" val="1"/>
  <p:tag name="KSO_WM_UNIT_HIGHLIGHT" val="0"/>
  <p:tag name="KSO_WM_UNIT_COMPATIBLE" val="0"/>
  <p:tag name="KSO_WM_DIAGRAM_GROUP_CODE" val="m1-1"/>
  <p:tag name="KSO_WM_UNIT_TYPE" val="m_i"/>
  <p:tag name="KSO_WM_UNIT_INDEX" val="1_1"/>
  <p:tag name="KSO_WM_UNIT_ID" val="diagram20191592_8*m_i*1_1"/>
  <p:tag name="KSO_WM_TEMPLATE_CATEGORY" val="diagram"/>
  <p:tag name="KSO_WM_TEMPLATE_INDEX" val="20191592"/>
  <p:tag name="KSO_WM_UNIT_LAYERLEVEL" val="1_1"/>
  <p:tag name="KSO_WM_TAG_VERSION" val="1.0"/>
  <p:tag name="KSO_WM_BEAUTIFY_FLAG" val="#wm#"/>
  <p:tag name="KSO_WM_UNIT_COLOR_SCHEME_SHAPE_ID" val="21"/>
  <p:tag name="KSO_WM_UNIT_COLOR_SCHEME_PARENT_PAGE" val="0_8"/>
  <p:tag name="KSO_WM_UNIT_FILL_FORE_SCHEMECOLOR_INDEX" val="16"/>
  <p:tag name="KSO_WM_UNIT_FILL_TYPE" val="1"/>
  <p:tag name="KSO_WM_UNIT_TEXT_FILL_FORE_SCHEMECOLOR_INDEX" val="2"/>
  <p:tag name="KSO_WM_UNIT_TEXT_FILL_TYPE" val="1"/>
  <p:tag name="KSO_WM_UNIT_USESOURCEFORMAT_APPLY" val="1"/>
</p:tagLst>
</file>

<file path=ppt/tags/tag773.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1"/>
  <p:tag name="KSO_WM_UNIT_ID" val="diagram20191592_8*m_h_i*1_1_1"/>
  <p:tag name="KSO_WM_TEMPLATE_CATEGORY" val="diagram"/>
  <p:tag name="KSO_WM_TEMPLATE_INDEX" val="20191592"/>
  <p:tag name="KSO_WM_UNIT_LAYERLEVEL" val="1_1_1"/>
  <p:tag name="KSO_WM_TAG_VERSION" val="1.0"/>
  <p:tag name="KSO_WM_BEAUTIFY_FLAG" val="#wm#"/>
  <p:tag name="KSO_WM_UNIT_COLOR_SCHEME_SHAPE_ID" val="13"/>
  <p:tag name="KSO_WM_UNIT_COLOR_SCHEME_PARENT_PAGE" val="0_8"/>
  <p:tag name="KSO_WM_UNIT_FILL_FORE_SCHEMECOLOR_INDEX" val="9"/>
  <p:tag name="KSO_WM_UNIT_FILL_TYPE" val="1"/>
  <p:tag name="KSO_WM_UNIT_USESOURCEFORMAT_APPLY" val="1"/>
</p:tagLst>
</file>

<file path=ppt/tags/tag774.xml><?xml version="1.0" encoding="utf-8"?>
<p:tagLst xmlns:p="http://schemas.openxmlformats.org/presentationml/2006/main">
  <p:tag name="KSO_WM_UNIT_TIMELINE_IDINGROUP" val="2"/>
  <p:tag name="KSO_WM_UNIT_TIMELINE_EMPHASIS_ID" val="2"/>
  <p:tag name="KSO_WM_UNIT_HIGHLIGHT" val="0"/>
  <p:tag name="KSO_WM_UNIT_COMPATIBLE" val="0"/>
  <p:tag name="KSO_WM_DIAGRAM_GROUP_CODE" val="m1-1"/>
  <p:tag name="KSO_WM_UNIT_TYPE" val="m_h_i"/>
  <p:tag name="KSO_WM_UNIT_INDEX" val="1_1_2"/>
  <p:tag name="KSO_WM_UNIT_ID" val="diagram20191592_8*m_h_i*1_1_2"/>
  <p:tag name="KSO_WM_TEMPLATE_CATEGORY" val="diagram"/>
  <p:tag name="KSO_WM_TEMPLATE_INDEX" val="20191592"/>
  <p:tag name="KSO_WM_UNIT_LAYERLEVEL" val="1_1_1"/>
  <p:tag name="KSO_WM_TAG_VERSION" val="1.0"/>
  <p:tag name="KSO_WM_BEAUTIFY_FLAG" val="#wm#"/>
  <p:tag name="KSO_WM_UNIT_COLOR_SCHEME_SHAPE_ID" val="14"/>
  <p:tag name="KSO_WM_UNIT_COLOR_SCHEME_PARENT_PAGE" val="0_8"/>
  <p:tag name="KSO_WM_UNIT_FILL_FORE_SCHEMECOLOR_INDEX" val="9"/>
  <p:tag name="KSO_WM_UNIT_FILL_TYPE" val="1"/>
  <p:tag name="KSO_WM_UNIT_USESOURCEFORMAT_APPLY" val="1"/>
</p:tagLst>
</file>

<file path=ppt/tags/tag775.xml><?xml version="1.0" encoding="utf-8"?>
<p:tagLst xmlns:p="http://schemas.openxmlformats.org/presentationml/2006/main">
  <p:tag name="KSO_WM_UNIT_TIMELINE_EMPHASIS_ID" val="6"/>
  <p:tag name="KSO_WM_UNIT_HIGHLIGHT" val="0"/>
  <p:tag name="KSO_WM_UNIT_COMPATIBLE" val="0"/>
  <p:tag name="KSO_WM_DIAGRAM_GROUP_CODE" val="m1-1"/>
  <p:tag name="KSO_WM_UNIT_TYPE" val="m_h_i"/>
  <p:tag name="KSO_WM_UNIT_INDEX" val="1_1_3"/>
  <p:tag name="KSO_WM_UNIT_ID" val="diagram20191592_8*m_h_i*1_1_3"/>
  <p:tag name="KSO_WM_TEMPLATE_CATEGORY" val="diagram"/>
  <p:tag name="KSO_WM_TEMPLATE_INDEX" val="20191592"/>
  <p:tag name="KSO_WM_UNIT_LAYERLEVEL" val="1_1_1"/>
  <p:tag name="KSO_WM_TAG_VERSION" val="1.0"/>
  <p:tag name="KSO_WM_BEAUTIFY_FLAG" val="#wm#"/>
  <p:tag name="KSO_WM_UNIT_COLOR_SCHEME_SHAPE_ID" val="33"/>
  <p:tag name="KSO_WM_UNIT_COLOR_SCHEME_PARENT_PAGE" val="0_8"/>
  <p:tag name="KSO_WM_UNIT_FILL_FORE_SCHEMECOLOR_INDEX" val="14"/>
  <p:tag name="KSO_WM_UNIT_FILL_TYPE" val="1"/>
  <p:tag name="KSO_WM_UNIT_USESOURCEFORMAT_APPLY" val="1"/>
</p:tagLst>
</file>

<file path=ppt/tags/tag776.xml><?xml version="1.0" encoding="utf-8"?>
<p:tagLst xmlns:p="http://schemas.openxmlformats.org/presentationml/2006/main">
  <p:tag name="KSO_WM_UNIT_TIMELINE_IDINGROUP" val="3"/>
  <p:tag name="KSO_WM_UNIT_TIMELINE_EMPHASIS_ID" val="3"/>
  <p:tag name="KSO_WM_UNIT_PRESET_TEXT" val="简单地描述该时间点发生的一些事件"/>
  <p:tag name="KSO_WM_UNIT_VALUE" val="22"/>
  <p:tag name="KSO_WM_UNIT_HIGHLIGHT" val="0"/>
  <p:tag name="KSO_WM_UNIT_COMPATIBLE" val="0"/>
  <p:tag name="KSO_WM_DIAGRAM_GROUP_CODE" val="m1-1"/>
  <p:tag name="KSO_WM_UNIT_TYPE" val="m_h_f"/>
  <p:tag name="KSO_WM_UNIT_INDEX" val="1_1_1"/>
  <p:tag name="KSO_WM_UNIT_ID" val="diagram20191592_8*m_h_f*1_1_1"/>
  <p:tag name="KSO_WM_TEMPLATE_CATEGORY" val="diagram"/>
  <p:tag name="KSO_WM_TEMPLATE_INDEX" val="20191592"/>
  <p:tag name="KSO_WM_UNIT_LAYERLEVEL" val="1_1_1"/>
  <p:tag name="KSO_WM_TAG_VERSION" val="1.0"/>
  <p:tag name="KSO_WM_BEAUTIFY_FLAG" val="#wm#"/>
  <p:tag name="KSO_WM_UNIT_COLOR_SCHEME_SHAPE_ID" val="39"/>
  <p:tag name="KSO_WM_UNIT_COLOR_SCHEME_PARENT_PAGE" val="0_8"/>
  <p:tag name="KSO_WM_UNIT_USESOURCEFORMAT_APPLY" val="1"/>
</p:tagLst>
</file>

<file path=ppt/tags/tag777.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778.xml><?xml version="1.0" encoding="utf-8"?>
<p:tagLst xmlns:p="http://schemas.openxmlformats.org/presentationml/2006/main">
  <p:tag name="KSO_WM_UNIT_TIMELINE_EMPHASIS_ID" val="6"/>
  <p:tag name="KSO_WM_UNIT_HIGHLIGHT" val="0"/>
  <p:tag name="KSO_WM_UNIT_COMPATIBLE" val="0"/>
  <p:tag name="KSO_WM_DIAGRAM_GROUP_CODE" val="m1-1"/>
  <p:tag name="KSO_WM_UNIT_TYPE" val="m_h_i"/>
  <p:tag name="KSO_WM_UNIT_INDEX" val="1_1_3"/>
  <p:tag name="KSO_WM_UNIT_ID" val="diagram20191592_8*m_h_i*1_1_3"/>
  <p:tag name="KSO_WM_TEMPLATE_CATEGORY" val="diagram"/>
  <p:tag name="KSO_WM_TEMPLATE_INDEX" val="20191592"/>
  <p:tag name="KSO_WM_UNIT_LAYERLEVEL" val="1_1_1"/>
  <p:tag name="KSO_WM_TAG_VERSION" val="1.0"/>
  <p:tag name="KSO_WM_BEAUTIFY_FLAG" val="#wm#"/>
  <p:tag name="KSO_WM_UNIT_COLOR_SCHEME_SHAPE_ID" val="33"/>
  <p:tag name="KSO_WM_UNIT_COLOR_SCHEME_PARENT_PAGE" val="0_8"/>
  <p:tag name="KSO_WM_UNIT_FILL_FORE_SCHEMECOLOR_INDEX" val="14"/>
  <p:tag name="KSO_WM_UNIT_FILL_TYPE" val="1"/>
  <p:tag name="KSO_WM_UNIT_USESOURCEFORMAT_APPLY" val="1"/>
</p:tagLst>
</file>

<file path=ppt/tags/tag779.xml><?xml version="1.0" encoding="utf-8"?>
<p:tagLst xmlns:p="http://schemas.openxmlformats.org/presentationml/2006/main">
  <p:tag name="KSO_WM_UNIT_TIMELINE_EMPHASIS_ID" val="6"/>
  <p:tag name="KSO_WM_UNIT_HIGHLIGHT" val="0"/>
  <p:tag name="KSO_WM_UNIT_COMPATIBLE" val="0"/>
  <p:tag name="KSO_WM_DIAGRAM_GROUP_CODE" val="m1-1"/>
  <p:tag name="KSO_WM_UNIT_TYPE" val="m_h_i"/>
  <p:tag name="KSO_WM_UNIT_INDEX" val="1_1_3"/>
  <p:tag name="KSO_WM_UNIT_ID" val="diagram20191592_8*m_h_i*1_1_3"/>
  <p:tag name="KSO_WM_TEMPLATE_CATEGORY" val="diagram"/>
  <p:tag name="KSO_WM_TEMPLATE_INDEX" val="20191592"/>
  <p:tag name="KSO_WM_UNIT_LAYERLEVEL" val="1_1_1"/>
  <p:tag name="KSO_WM_TAG_VERSION" val="1.0"/>
  <p:tag name="KSO_WM_BEAUTIFY_FLAG" val="#wm#"/>
  <p:tag name="KSO_WM_UNIT_COLOR_SCHEME_SHAPE_ID" val="33"/>
  <p:tag name="KSO_WM_UNIT_COLOR_SCHEME_PARENT_PAGE" val="0_8"/>
  <p:tag name="KSO_WM_UNIT_FILL_FORE_SCHEMECOLOR_INDEX" val="14"/>
  <p:tag name="KSO_WM_UNI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8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81.xml><?xml version="1.0" encoding="utf-8"?>
<p:tagLst xmlns:p="http://schemas.openxmlformats.org/presentationml/2006/main">
  <p:tag name="REFSHAPE" val="678797316"/>
</p:tagLst>
</file>

<file path=ppt/tags/tag782.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783.xml><?xml version="1.0" encoding="utf-8"?>
<p:tagLst xmlns:p="http://schemas.openxmlformats.org/presentationml/2006/main">
  <p:tag name="KSO_WM_TEMPLATE_CATEGORY" val="diagram"/>
  <p:tag name="KSO_WM_TEMPLATE_INDEX" val="20186204"/>
  <p:tag name="KSO_WM_UNIT_TYPE" val="l_h_i"/>
  <p:tag name="KSO_WM_UNIT_INDEX" val="1_1_1"/>
  <p:tag name="KSO_WM_UNIT_ID" val="diagram20186204_3*l_h_i*1_1_1"/>
  <p:tag name="KSO_WM_UNIT_LAYERLEVEL" val="1_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784.xml><?xml version="1.0" encoding="utf-8"?>
<p:tagLst xmlns:p="http://schemas.openxmlformats.org/presentationml/2006/main">
  <p:tag name="KSO_WM_TEMPLATE_CATEGORY" val="diagram"/>
  <p:tag name="KSO_WM_TEMPLATE_INDEX" val="20186204"/>
  <p:tag name="KSO_WM_UNIT_TYPE" val="l_h_i"/>
  <p:tag name="KSO_WM_UNIT_INDEX" val="1_1_2"/>
  <p:tag name="KSO_WM_UNIT_ID" val="diagram20186204_3*l_h_i*1_1_2"/>
  <p:tag name="KSO_WM_UNIT_LAYERLEVEL" val="1_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785.xml><?xml version="1.0" encoding="utf-8"?>
<p:tagLst xmlns:p="http://schemas.openxmlformats.org/presentationml/2006/main">
  <p:tag name="KSO_WM_TEMPLATE_CATEGORY" val="diagram"/>
  <p:tag name="KSO_WM_TEMPLATE_INDEX" val="20186204"/>
  <p:tag name="KSO_WM_UNIT_TYPE" val="l_h_i"/>
  <p:tag name="KSO_WM_UNIT_INDEX" val="1_2_1"/>
  <p:tag name="KSO_WM_UNIT_ID" val="diagram20186204_3*l_h_i*1_2_1"/>
  <p:tag name="KSO_WM_UNIT_LAYERLEVEL" val="1_1_1"/>
  <p:tag name="KSO_WM_BEAUTIFY_FLAG" val="#wm#"/>
  <p:tag name="KSO_WM_TAG_VERSION" val="1.0"/>
  <p:tag name="KSO_WM_DIAGRAM_GROUP_CODE" val="l1-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786.xml><?xml version="1.0" encoding="utf-8"?>
<p:tagLst xmlns:p="http://schemas.openxmlformats.org/presentationml/2006/main">
  <p:tag name="KSO_WM_TEMPLATE_CATEGORY" val="diagram"/>
  <p:tag name="KSO_WM_TEMPLATE_INDEX" val="20186204"/>
  <p:tag name="KSO_WM_UNIT_TYPE" val="l_h_i"/>
  <p:tag name="KSO_WM_UNIT_INDEX" val="1_2_2"/>
  <p:tag name="KSO_WM_UNIT_ID" val="diagram20186204_3*l_h_i*1_2_2"/>
  <p:tag name="KSO_WM_UNIT_LAYERLEVEL" val="1_1_1"/>
  <p:tag name="KSO_WM_BEAUTIFY_FLAG" val="#wm#"/>
  <p:tag name="KSO_WM_TAG_VERSION" val="1.0"/>
  <p:tag name="KSO_WM_DIAGRAM_GROUP_CODE" val="l1-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787.xml><?xml version="1.0" encoding="utf-8"?>
<p:tagLst xmlns:p="http://schemas.openxmlformats.org/presentationml/2006/main">
  <p:tag name="KSO_WM_TEMPLATE_CATEGORY" val="diagram"/>
  <p:tag name="KSO_WM_TEMPLATE_INDEX" val="20186204"/>
  <p:tag name="KSO_WM_UNIT_TYPE" val="l_h_i"/>
  <p:tag name="KSO_WM_UNIT_INDEX" val="1_3_1"/>
  <p:tag name="KSO_WM_UNIT_ID" val="diagram20186204_3*l_h_i*1_3_1"/>
  <p:tag name="KSO_WM_UNIT_LAYERLEVEL" val="1_1_1"/>
  <p:tag name="KSO_WM_BEAUTIFY_FLAG" val="#wm#"/>
  <p:tag name="KSO_WM_TAG_VERSION" val="1.0"/>
  <p:tag name="KSO_WM_DIAGRAM_GROUP_CODE" val="l1-1"/>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788.xml><?xml version="1.0" encoding="utf-8"?>
<p:tagLst xmlns:p="http://schemas.openxmlformats.org/presentationml/2006/main">
  <p:tag name="KSO_WM_TEMPLATE_CATEGORY" val="diagram"/>
  <p:tag name="KSO_WM_TEMPLATE_INDEX" val="20186204"/>
  <p:tag name="KSO_WM_UNIT_TYPE" val="l_h_i"/>
  <p:tag name="KSO_WM_UNIT_INDEX" val="1_3_2"/>
  <p:tag name="KSO_WM_UNIT_ID" val="diagram20186204_3*l_h_i*1_3_2"/>
  <p:tag name="KSO_WM_UNIT_LAYERLEVEL" val="1_1_1"/>
  <p:tag name="KSO_WM_BEAUTIFY_FLAG" val="#wm#"/>
  <p:tag name="KSO_WM_TAG_VERSION" val="1.0"/>
  <p:tag name="KSO_WM_DIAGRAM_GROUP_CODE" val="l1-1"/>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789.xml><?xml version="1.0" encoding="utf-8"?>
<p:tagLst xmlns:p="http://schemas.openxmlformats.org/presentationml/2006/main">
  <p:tag name="KSO_WM_TEMPLATE_CATEGORY" val="diagram"/>
  <p:tag name="KSO_WM_TEMPLATE_INDEX" val="20186204"/>
  <p:tag name="KSO_WM_UNIT_TYPE" val="l_h_f"/>
  <p:tag name="KSO_WM_UNIT_INDEX" val="1_1_1"/>
  <p:tag name="KSO_WM_UNIT_ID" val="diagram20186204_3*l_h_f*1_1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
  <p:tag name="KSO_WM_UNIT_LINE_FORE_SCHEMECOLOR_INDEX" val="5"/>
  <p:tag name="KSO_WM_UNIT_LINE_FILL_TYPE" val="2"/>
  <p:tag name="KSO_WM_UNIT_TEXT_FILL_FORE_SCHEMECOLOR_INDEX" val="1"/>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0.xml><?xml version="1.0" encoding="utf-8"?>
<p:tagLst xmlns:p="http://schemas.openxmlformats.org/presentationml/2006/main">
  <p:tag name="KSO_WM_TEMPLATE_CATEGORY" val="diagram"/>
  <p:tag name="KSO_WM_TEMPLATE_INDEX" val="20186204"/>
  <p:tag name="KSO_WM_UNIT_TYPE" val="l_h_f"/>
  <p:tag name="KSO_WM_UNIT_INDEX" val="1_2_1"/>
  <p:tag name="KSO_WM_UNIT_ID" val="diagram20186204_3*l_h_f*1_2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
  <p:tag name="KSO_WM_UNIT_LINE_FORE_SCHEMECOLOR_INDEX" val="6"/>
  <p:tag name="KSO_WM_UNIT_LINE_FILL_TYPE" val="2"/>
  <p:tag name="KSO_WM_UNIT_TEXT_FILL_FORE_SCHEMECOLOR_INDEX" val="1"/>
  <p:tag name="KSO_WM_UNIT_TEXT_FILL_TYPE" val="1"/>
  <p:tag name="KSO_WM_UNIT_USESOURCEFORMAT_APPLY" val="1"/>
</p:tagLst>
</file>

<file path=ppt/tags/tag791.xml><?xml version="1.0" encoding="utf-8"?>
<p:tagLst xmlns:p="http://schemas.openxmlformats.org/presentationml/2006/main">
  <p:tag name="KSO_WM_TEMPLATE_CATEGORY" val="diagram"/>
  <p:tag name="KSO_WM_TEMPLATE_INDEX" val="20186204"/>
  <p:tag name="KSO_WM_UNIT_TYPE" val="l_h_f"/>
  <p:tag name="KSO_WM_UNIT_INDEX" val="1_3_1"/>
  <p:tag name="KSO_WM_UNIT_ID" val="diagram20186204_3*l_h_f*1_3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
  <p:tag name="KSO_WM_UNIT_LINE_FORE_SCHEMECOLOR_INDEX" val="7"/>
  <p:tag name="KSO_WM_UNIT_LINE_FILL_TYPE" val="2"/>
  <p:tag name="KSO_WM_UNIT_TEXT_FILL_FORE_SCHEMECOLOR_INDEX" val="1"/>
  <p:tag name="KSO_WM_UNIT_TEXT_FILL_TYPE" val="1"/>
  <p:tag name="KSO_WM_UNIT_USESOURCEFORMAT_APPLY" val="1"/>
</p:tagLst>
</file>

<file path=ppt/tags/tag79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93.xml><?xml version="1.0" encoding="utf-8"?>
<p:tagLst xmlns:p="http://schemas.openxmlformats.org/presentationml/2006/main">
  <p:tag name="REFSHAPE" val="678797316"/>
</p:tagLst>
</file>

<file path=ppt/tags/tag794.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4"/>
  <p:tag name="KSO_WM_TEMPLATE_CATEGORY" val="diagram"/>
  <p:tag name="KSO_WM_TEMPLATE_INDEX" val="20194848"/>
  <p:tag name="KSO_WM_UNIT_LAYERLEVEL" val="1"/>
  <p:tag name="KSO_WM_TAG_VERSION" val="1.0"/>
  <p:tag name="KSO_WM_BEAUTIFY_FLAG" val="#wm#"/>
  <p:tag name="KSO_WM_UNIT_TYPE" val="i"/>
  <p:tag name="KSO_WM_UNIT_INDEX" val="4"/>
</p:tagLst>
</file>

<file path=ppt/tags/tag797.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798.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3.xml><?xml version="1.0" encoding="utf-8"?>
<p:tagLst xmlns:p="http://schemas.openxmlformats.org/presentationml/2006/main">
  <p:tag name="KSO_WM_SLIDE_ID" val="custom20203704_22"/>
  <p:tag name="KSO_WM_TEMPLATE_SUBCATEGORY" val="0"/>
  <p:tag name="KSO_WM_TEMPLATE_MASTER_TYPE" val="1"/>
  <p:tag name="KSO_WM_TEMPLATE_COLOR_TYPE" val="1"/>
  <p:tag name="KSO_WM_SLIDE_ITEM_CNT" val="0"/>
  <p:tag name="KSO_WM_SLIDE_INDEX" val="22"/>
  <p:tag name="KSO_WM_TAG_VERSION" val="1.0"/>
  <p:tag name="KSO_WM_BEAUTIFY_FLAG" val="#wm#"/>
  <p:tag name="KSO_WM_TEMPLATE_CATEGORY" val="custom"/>
  <p:tag name="KSO_WM_TEMPLATE_INDEX" val="20203704"/>
  <p:tag name="KSO_WM_SLIDE_TYPE" val="endPage"/>
  <p:tag name="KSO_WM_SLIDE_SUBTYPE" val="pureTxt"/>
  <p:tag name="KSO_WM_SLIDE_LAYOUT" val="a_b"/>
  <p:tag name="KSO_WM_SLIDE_LAYOUT_CNT" val="1_1"/>
  <p:tag name="KSO_WM_TEMPLATE_THUMBS_INDEX" val="1、2、3、6、8、10、11、12、15"/>
  <p:tag name="KSO_WM_SPECIAL_SOURCE" val="bdnull"/>
</p:tagLst>
</file>

<file path=ppt/tags/tag804.xml><?xml version="1.0" encoding="utf-8"?>
<p:tagLst xmlns:p="http://schemas.openxmlformats.org/presentationml/2006/main">
  <p:tag name="KSO_DOCER_TEMPLATE_OPEN_ONCE_MARK"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7827</Words>
  <Application>WPS 演示</Application>
  <PresentationFormat>宽屏</PresentationFormat>
  <Paragraphs>431</Paragraphs>
  <Slides>34</Slides>
  <Notes>1</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34</vt:i4>
      </vt:variant>
    </vt:vector>
  </HeadingPairs>
  <TitlesOfParts>
    <vt:vector size="58" baseType="lpstr">
      <vt:lpstr>Arial</vt:lpstr>
      <vt:lpstr>宋体</vt:lpstr>
      <vt:lpstr>Wingdings</vt:lpstr>
      <vt:lpstr>微软雅黑</vt:lpstr>
      <vt:lpstr>汉仪旗黑-85S</vt:lpstr>
      <vt:lpstr>叶根友毛笔行书简体-个人版</vt:lpstr>
      <vt:lpstr>方正黑体简体</vt:lpstr>
      <vt:lpstr>方正黑体简体</vt:lpstr>
      <vt:lpstr>Arial Unicode MS</vt:lpstr>
      <vt:lpstr>Segoe UI</vt:lpstr>
      <vt:lpstr>Wingdings</vt:lpstr>
      <vt:lpstr>Malgun Gothic</vt:lpstr>
      <vt:lpstr>BatangChe</vt:lpstr>
      <vt:lpstr>Lato</vt:lpstr>
      <vt:lpstr>Calibri</vt:lpstr>
      <vt:lpstr>Helvetica Neue Medium</vt:lpstr>
      <vt:lpstr>Arial</vt:lpstr>
      <vt:lpstr>Times New Roman</vt:lpstr>
      <vt:lpstr>楷体_GB2312</vt:lpstr>
      <vt:lpstr>等线</vt:lpstr>
      <vt:lpstr>WPS-Bullets</vt:lpstr>
      <vt:lpstr>新宋体</vt:lpstr>
      <vt:lpstr>Office 主题​​</vt:lpstr>
      <vt:lpstr>1_Office 主题​​</vt:lpstr>
      <vt:lpstr>心</vt:lpstr>
      <vt:lpstr>PowerPoint 演示文稿</vt:lpstr>
      <vt:lpstr>大学生生命教育与心理危机应对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wxl</dc:creator>
  <cp:lastModifiedBy>hmd</cp:lastModifiedBy>
  <cp:revision>25</cp:revision>
  <dcterms:created xsi:type="dcterms:W3CDTF">2019-05-28T01:30:00Z</dcterms:created>
  <dcterms:modified xsi:type="dcterms:W3CDTF">2021-11-12T08:34:17Z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E274ACA12A2D48D2AC2B5F1DCF1B82FA</vt:lpwstr>
  </property>
</Properties>
</file>